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50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2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71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93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1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5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3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2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5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76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26AFE-E60B-473C-A513-1BA95003F0EB}" type="datetimeFigureOut">
              <a:rPr lang="fr-FR" smtClean="0"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B373-0F3E-4902-81E2-92A0F5B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0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Saclay </a:t>
            </a:r>
            <a:r>
              <a:rPr lang="fr-FR" dirty="0" err="1" smtClean="0"/>
              <a:t>Status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7 module construction, </a:t>
            </a:r>
            <a:r>
              <a:rPr lang="fr-FR" dirty="0" err="1" smtClean="0"/>
              <a:t>cooling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47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9 detector </a:t>
            </a:r>
            <a:r>
              <a:rPr lang="fr-FR" dirty="0" err="1" smtClean="0"/>
              <a:t>PCBs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</a:t>
            </a:r>
            <a:r>
              <a:rPr lang="fr-FR" dirty="0" err="1" smtClean="0"/>
              <a:t>order</a:t>
            </a:r>
            <a:endParaRPr lang="fr-FR" dirty="0" smtClean="0"/>
          </a:p>
          <a:p>
            <a:r>
              <a:rPr lang="fr-FR" dirty="0" smtClean="0"/>
              <a:t>Test </a:t>
            </a:r>
            <a:r>
              <a:rPr lang="fr-FR" dirty="0" err="1" smtClean="0"/>
              <a:t>bench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assemble </a:t>
            </a:r>
            <a:r>
              <a:rPr lang="fr-FR" dirty="0" err="1" smtClean="0"/>
              <a:t>at</a:t>
            </a:r>
            <a:r>
              <a:rPr lang="fr-FR" dirty="0" smtClean="0"/>
              <a:t> CERN in the Saclay clean room (end of </a:t>
            </a:r>
            <a:r>
              <a:rPr lang="fr-FR" dirty="0" err="1" smtClean="0"/>
              <a:t>November</a:t>
            </a:r>
            <a:r>
              <a:rPr lang="fr-FR" dirty="0" smtClean="0"/>
              <a:t>)</a:t>
            </a:r>
          </a:p>
          <a:p>
            <a:r>
              <a:rPr lang="fr-FR" dirty="0" smtClean="0"/>
              <a:t>Module </a:t>
            </a:r>
            <a:r>
              <a:rPr lang="fr-FR" dirty="0" err="1" smtClean="0"/>
              <a:t>cards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cabled</a:t>
            </a:r>
            <a:endParaRPr lang="fr-FR" dirty="0" smtClean="0"/>
          </a:p>
          <a:p>
            <a:r>
              <a:rPr lang="fr-FR" dirty="0" smtClean="0"/>
              <a:t>Front-end </a:t>
            </a:r>
            <a:r>
              <a:rPr lang="fr-FR" dirty="0" err="1" smtClean="0"/>
              <a:t>re</a:t>
            </a:r>
            <a:r>
              <a:rPr lang="fr-FR" dirty="0" smtClean="0"/>
              <a:t>-design </a:t>
            </a:r>
            <a:r>
              <a:rPr lang="fr-FR" dirty="0" err="1" smtClean="0"/>
              <a:t>finished</a:t>
            </a:r>
            <a:r>
              <a:rPr lang="fr-FR" dirty="0" smtClean="0"/>
              <a:t>, tenders on the </a:t>
            </a:r>
            <a:r>
              <a:rPr lang="fr-FR" dirty="0" err="1" smtClean="0"/>
              <a:t>way</a:t>
            </a:r>
            <a:endParaRPr lang="fr-FR" dirty="0" smtClean="0"/>
          </a:p>
          <a:p>
            <a:r>
              <a:rPr lang="fr-FR" dirty="0" err="1" smtClean="0"/>
              <a:t>Decision</a:t>
            </a:r>
            <a:r>
              <a:rPr lang="fr-FR" dirty="0" smtClean="0"/>
              <a:t> about </a:t>
            </a:r>
            <a:r>
              <a:rPr lang="fr-FR" dirty="0" err="1" smtClean="0"/>
              <a:t>cooling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made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14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80480" cy="403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599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Saclay Status</vt:lpstr>
      <vt:lpstr>Status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Saclay Status</dc:title>
  <dc:creator>Colas Paul</dc:creator>
  <cp:lastModifiedBy>Colas Paul</cp:lastModifiedBy>
  <cp:revision>1</cp:revision>
  <dcterms:created xsi:type="dcterms:W3CDTF">2011-11-03T12:52:32Z</dcterms:created>
  <dcterms:modified xsi:type="dcterms:W3CDTF">2011-11-03T13:01:34Z</dcterms:modified>
</cp:coreProperties>
</file>