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8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6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44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4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70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0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7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CF40-5E6F-4EEC-BE64-EDE3CC050B8B}" type="datetimeFigureOut">
              <a:rPr lang="fr-FR" smtClean="0"/>
              <a:t>17/11/2011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2D8-1279-4A59-B412-E388E2FA15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News </a:t>
            </a:r>
            <a:r>
              <a:rPr lang="fr-FR" dirty="0" err="1" smtClean="0"/>
              <a:t>from</a:t>
            </a:r>
            <a:r>
              <a:rPr lang="fr-FR" dirty="0" smtClean="0"/>
              <a:t> Saclay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r>
              <a:rPr lang="fr-FR" dirty="0" smtClean="0"/>
              <a:t>7 modules construction</a:t>
            </a:r>
          </a:p>
          <a:p>
            <a:r>
              <a:rPr lang="fr-FR" dirty="0" smtClean="0"/>
              <a:t>Benchmark </a:t>
            </a:r>
            <a:r>
              <a:rPr lang="fr-FR" dirty="0" err="1" smtClean="0"/>
              <a:t>at</a:t>
            </a:r>
            <a:r>
              <a:rPr lang="fr-FR" dirty="0" smtClean="0"/>
              <a:t> CERN</a:t>
            </a:r>
          </a:p>
          <a:p>
            <a:r>
              <a:rPr lang="fr-FR" dirty="0" smtClean="0"/>
              <a:t>Soft </a:t>
            </a:r>
            <a:r>
              <a:rPr lang="fr-FR" dirty="0" err="1" smtClean="0"/>
              <a:t>with</a:t>
            </a:r>
            <a:r>
              <a:rPr lang="fr-FR" dirty="0" smtClean="0"/>
              <a:t> Carleton, Brussels</a:t>
            </a:r>
          </a:p>
          <a:p>
            <a:r>
              <a:rPr lang="fr-FR" dirty="0" err="1" smtClean="0"/>
              <a:t>Cooling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5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 module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Backend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brought</a:t>
            </a:r>
            <a:r>
              <a:rPr lang="fr-FR" dirty="0" smtClean="0"/>
              <a:t> to Saclay and to CERN (Ralf </a:t>
            </a:r>
            <a:r>
              <a:rPr lang="fr-FR" dirty="0" err="1" smtClean="0"/>
              <a:t>Diener</a:t>
            </a:r>
            <a:r>
              <a:rPr lang="fr-FR" dirty="0" smtClean="0"/>
              <a:t>? </a:t>
            </a:r>
            <a:r>
              <a:rPr lang="fr-FR" dirty="0" err="1" smtClean="0"/>
              <a:t>Travel</a:t>
            </a:r>
            <a:r>
              <a:rPr lang="fr-FR" dirty="0" smtClean="0"/>
              <a:t> W3-4 2012?)</a:t>
            </a:r>
          </a:p>
          <a:p>
            <a:r>
              <a:rPr lang="fr-FR" dirty="0" smtClean="0"/>
              <a:t>FEM </a:t>
            </a:r>
            <a:r>
              <a:rPr lang="fr-FR" dirty="0" err="1" smtClean="0"/>
              <a:t>cards</a:t>
            </a:r>
            <a:r>
              <a:rPr lang="fr-FR" dirty="0" smtClean="0"/>
              <a:t> </a:t>
            </a:r>
            <a:r>
              <a:rPr lang="fr-FR" dirty="0" err="1" smtClean="0"/>
              <a:t>received</a:t>
            </a:r>
            <a:r>
              <a:rPr lang="fr-FR" dirty="0" smtClean="0"/>
              <a:t> and </a:t>
            </a:r>
            <a:r>
              <a:rPr lang="fr-FR" dirty="0" err="1" smtClean="0"/>
              <a:t>tested</a:t>
            </a:r>
            <a:r>
              <a:rPr lang="fr-FR" dirty="0" smtClean="0"/>
              <a:t>. One </a:t>
            </a:r>
            <a:r>
              <a:rPr lang="fr-FR" dirty="0" err="1" smtClean="0"/>
              <a:t>soldering</a:t>
            </a:r>
            <a:r>
              <a:rPr lang="fr-FR" dirty="0" smtClean="0"/>
              <a:t> </a:t>
            </a:r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FECs</a:t>
            </a:r>
            <a:r>
              <a:rPr lang="fr-FR" dirty="0" smtClean="0"/>
              <a:t> </a:t>
            </a:r>
            <a:r>
              <a:rPr lang="fr-FR" dirty="0" err="1" smtClean="0"/>
              <a:t>PCBs</a:t>
            </a:r>
            <a:r>
              <a:rPr lang="fr-FR" dirty="0" smtClean="0"/>
              <a:t> </a:t>
            </a:r>
            <a:r>
              <a:rPr lang="fr-FR" dirty="0" err="1" smtClean="0"/>
              <a:t>ordered</a:t>
            </a:r>
            <a:r>
              <a:rPr lang="fr-FR" dirty="0" smtClean="0"/>
              <a:t> (CIBEL </a:t>
            </a:r>
            <a:r>
              <a:rPr lang="fr-FR" dirty="0" err="1" smtClean="0"/>
              <a:t>company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FECs</a:t>
            </a:r>
            <a:r>
              <a:rPr lang="fr-FR" dirty="0" smtClean="0"/>
              <a:t> </a:t>
            </a:r>
            <a:r>
              <a:rPr lang="fr-FR" dirty="0" err="1" smtClean="0"/>
              <a:t>soldering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commercial </a:t>
            </a:r>
            <a:r>
              <a:rPr lang="fr-FR" dirty="0" err="1" smtClean="0"/>
              <a:t>department</a:t>
            </a:r>
            <a:endParaRPr lang="fr-FR" dirty="0" smtClean="0"/>
          </a:p>
          <a:p>
            <a:r>
              <a:rPr lang="fr-FR" dirty="0" smtClean="0"/>
              <a:t>Detectors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ordered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CERN (</a:t>
            </a:r>
            <a:r>
              <a:rPr lang="fr-FR" dirty="0" err="1" smtClean="0"/>
              <a:t>PCBs</a:t>
            </a:r>
            <a:r>
              <a:rPr lang="fr-FR" dirty="0" smtClean="0"/>
              <a:t> </a:t>
            </a:r>
            <a:r>
              <a:rPr lang="fr-FR" dirty="0" err="1" smtClean="0"/>
              <a:t>subcontracted</a:t>
            </a:r>
            <a:r>
              <a:rPr lang="fr-FR" dirty="0" smtClean="0"/>
              <a:t> to ELTOS)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20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New version of the </a:t>
            </a:r>
            <a:r>
              <a:rPr lang="fr-FR" dirty="0" err="1" smtClean="0"/>
              <a:t>standalone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program </a:t>
            </a:r>
            <a:r>
              <a:rPr lang="fr-FR" dirty="0" err="1" smtClean="0"/>
              <a:t>from</a:t>
            </a:r>
            <a:r>
              <a:rPr lang="fr-FR" dirty="0" smtClean="0"/>
              <a:t> Carleton</a:t>
            </a:r>
          </a:p>
          <a:p>
            <a:r>
              <a:rPr lang="fr-FR" dirty="0" smtClean="0"/>
              <a:t>Plans for software </a:t>
            </a:r>
            <a:r>
              <a:rPr lang="fr-FR" dirty="0" err="1" smtClean="0"/>
              <a:t>work</a:t>
            </a:r>
            <a:r>
              <a:rPr lang="fr-FR" dirty="0" smtClean="0"/>
              <a:t> in the </a:t>
            </a:r>
            <a:r>
              <a:rPr lang="fr-FR" dirty="0" err="1" smtClean="0"/>
              <a:t>next</a:t>
            </a:r>
            <a:r>
              <a:rPr lang="fr-FR" dirty="0" smtClean="0"/>
              <a:t> 2 </a:t>
            </a:r>
            <a:r>
              <a:rPr lang="fr-FR" dirty="0" err="1" smtClean="0"/>
              <a:t>weeks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Indians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SINP, Brussels and Madhu et al.)</a:t>
            </a:r>
          </a:p>
          <a:p>
            <a:r>
              <a:rPr lang="fr-FR" dirty="0" smtClean="0"/>
              <a:t>Plans to </a:t>
            </a:r>
            <a:r>
              <a:rPr lang="fr-FR" dirty="0" err="1" smtClean="0"/>
              <a:t>integrate</a:t>
            </a:r>
            <a:r>
              <a:rPr lang="fr-FR" dirty="0" smtClean="0"/>
              <a:t> the software </a:t>
            </a:r>
            <a:r>
              <a:rPr lang="fr-FR" dirty="0" err="1" smtClean="0"/>
              <a:t>into</a:t>
            </a:r>
            <a:r>
              <a:rPr lang="fr-FR" dirty="0" smtClean="0"/>
              <a:t> Marlin in the first 2 </a:t>
            </a:r>
            <a:r>
              <a:rPr lang="fr-FR" dirty="0" err="1" smtClean="0"/>
              <a:t>weeks</a:t>
            </a:r>
            <a:r>
              <a:rPr lang="fr-FR" dirty="0" smtClean="0"/>
              <a:t> of </a:t>
            </a:r>
            <a:r>
              <a:rPr lang="fr-FR" dirty="0" err="1" smtClean="0"/>
              <a:t>January</a:t>
            </a:r>
            <a:r>
              <a:rPr lang="fr-FR" dirty="0" smtClean="0"/>
              <a:t> (KEK, </a:t>
            </a:r>
            <a:r>
              <a:rPr lang="fr-FR" dirty="0" err="1" smtClean="0"/>
              <a:t>Chinese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6534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options: air and 2PCO2. </a:t>
            </a:r>
          </a:p>
          <a:p>
            <a:pPr lvl="1"/>
            <a:r>
              <a:rPr lang="fr-FR" dirty="0" smtClean="0"/>
              <a:t>Air </a:t>
            </a:r>
            <a:r>
              <a:rPr lang="fr-FR" dirty="0" err="1" smtClean="0"/>
              <a:t>sufficient</a:t>
            </a:r>
            <a:r>
              <a:rPr lang="fr-FR" dirty="0" smtClean="0"/>
              <a:t> for the </a:t>
            </a:r>
            <a:r>
              <a:rPr lang="fr-FR" dirty="0" err="1" smtClean="0"/>
              <a:t>present</a:t>
            </a:r>
            <a:r>
              <a:rPr lang="fr-FR" dirty="0" smtClean="0"/>
              <a:t> prototype</a:t>
            </a:r>
          </a:p>
          <a:p>
            <a:pPr lvl="1"/>
            <a:r>
              <a:rPr lang="fr-FR" dirty="0" smtClean="0"/>
              <a:t>2PCO2 </a:t>
            </a:r>
            <a:r>
              <a:rPr lang="fr-FR" dirty="0" err="1" smtClean="0"/>
              <a:t>probably</a:t>
            </a:r>
            <a:r>
              <a:rPr lang="fr-FR" dirty="0" smtClean="0"/>
              <a:t> the right option for future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3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23838"/>
            <a:ext cx="627697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52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41425"/>
            <a:ext cx="630555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71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57225"/>
            <a:ext cx="70866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64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143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News from Saclay</vt:lpstr>
      <vt:lpstr>7 module production</vt:lpstr>
      <vt:lpstr>Software</vt:lpstr>
      <vt:lpstr>Cooling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Saclay</dc:title>
  <dc:creator>Colas Paul</dc:creator>
  <cp:lastModifiedBy>Colas Paul</cp:lastModifiedBy>
  <cp:revision>4</cp:revision>
  <dcterms:created xsi:type="dcterms:W3CDTF">2011-11-17T13:01:02Z</dcterms:created>
  <dcterms:modified xsi:type="dcterms:W3CDTF">2011-11-17T13:29:42Z</dcterms:modified>
</cp:coreProperties>
</file>