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1" r:id="rId6"/>
    <p:sldId id="262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21FEE-D6FF-47EF-B759-75FEFC7FB895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55DA1-CCB0-48D0-8760-27E01F914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0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55DA1-CCB0-48D0-8760-27E01F9149D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28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6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2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51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16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18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64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9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75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10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79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3F96-18DB-430E-814A-39C2AFEA654F}" type="datetimeFigureOut">
              <a:rPr lang="fr-FR" smtClean="0"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684D-CD5A-490D-BFF0-E81DDAF1C2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98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LP TPC Analysis Code and Results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7160840" cy="1752600"/>
          </a:xfrm>
        </p:spPr>
        <p:txBody>
          <a:bodyPr/>
          <a:lstStyle/>
          <a:p>
            <a:r>
              <a:rPr lang="en-GB" dirty="0" smtClean="0"/>
              <a:t>The progress at the </a:t>
            </a:r>
            <a:r>
              <a:rPr lang="en-US" dirty="0" smtClean="0"/>
              <a:t>Carleton University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36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504659" cy="621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89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Amplitude of Pad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Fit Point Max:</a:t>
            </a:r>
          </a:p>
          <a:p>
            <a:r>
              <a:rPr lang="en-US" dirty="0" smtClean="0"/>
              <a:t>Amp = Maximum Pulse Height</a:t>
            </a:r>
          </a:p>
          <a:p>
            <a:r>
              <a:rPr lang="en-US" dirty="0" smtClean="0"/>
              <a:t>T0 = Time of bin with maximum signal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Quadratic Fit:</a:t>
            </a:r>
          </a:p>
          <a:p>
            <a:r>
              <a:rPr lang="en-US" dirty="0" smtClean="0"/>
              <a:t>Amp = Max Pt. of fit</a:t>
            </a:r>
          </a:p>
          <a:p>
            <a:r>
              <a:rPr lang="en-US" dirty="0" smtClean="0"/>
              <a:t>T0 = Time of Max Pt.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403" y="1124744"/>
            <a:ext cx="177496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01008"/>
            <a:ext cx="1870893" cy="239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3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PRF – Pad </a:t>
            </a:r>
            <a:r>
              <a:rPr lang="fr-FR" dirty="0" err="1" smtClean="0"/>
              <a:t>Response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120" y="1412776"/>
            <a:ext cx="461232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2" y="5085184"/>
            <a:ext cx="5090914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56992"/>
            <a:ext cx="349035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27584"/>
            <a:ext cx="3334030" cy="275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9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4"/>
            <a:ext cx="8900294" cy="654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0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97943" cy="642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8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7" y="260648"/>
            <a:ext cx="8487338" cy="632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0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345280" cy="627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7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35696" y="509649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 ns peaking time </a:t>
            </a:r>
          </a:p>
          <a:p>
            <a:r>
              <a:rPr lang="en-GB" dirty="0" smtClean="0"/>
              <a:t>Using half rows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20072" y="4985975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Maximume</a:t>
            </a:r>
            <a:r>
              <a:rPr lang="en-GB" dirty="0" smtClean="0"/>
              <a:t> Amplitude</a:t>
            </a:r>
          </a:p>
          <a:p>
            <a:r>
              <a:rPr lang="en-GB" dirty="0" smtClean="0"/>
              <a:t>PRF fitting:     -    </a:t>
            </a:r>
            <a:r>
              <a:rPr lang="en-GB" dirty="0" err="1" smtClean="0"/>
              <a:t>Q_ratio</a:t>
            </a:r>
            <a:endParaRPr lang="en-GB" dirty="0" smtClean="0"/>
          </a:p>
          <a:p>
            <a:r>
              <a:rPr lang="en-GB" dirty="0" smtClean="0"/>
              <a:t>                        -    Synthetic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78" y="502688"/>
            <a:ext cx="5262266" cy="37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72</Words>
  <Application>Microsoft Office PowerPoint</Application>
  <PresentationFormat>Affichage à l'écran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LP TPC Analysis Code and Results</vt:lpstr>
      <vt:lpstr>Présentation PowerPoint</vt:lpstr>
      <vt:lpstr>Amplitude of Pad</vt:lpstr>
      <vt:lpstr>PRF – Pad Response Function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TPC Analysis Code and Results</dc:title>
  <dc:creator>WANG Wenxin</dc:creator>
  <cp:lastModifiedBy>WANG Wenxin</cp:lastModifiedBy>
  <cp:revision>16</cp:revision>
  <dcterms:created xsi:type="dcterms:W3CDTF">2011-11-30T06:42:08Z</dcterms:created>
  <dcterms:modified xsi:type="dcterms:W3CDTF">2011-11-30T09:46:17Z</dcterms:modified>
</cp:coreProperties>
</file>