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7" r:id="rId2"/>
    <p:sldId id="449" r:id="rId3"/>
    <p:sldId id="458" r:id="rId4"/>
    <p:sldId id="460" r:id="rId5"/>
    <p:sldId id="459" r:id="rId6"/>
  </p:sldIdLst>
  <p:sldSz cx="9144000" cy="6858000" type="screen4x3"/>
  <p:notesSz cx="6642100" cy="9779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F6B"/>
    <a:srgbClr val="669900"/>
    <a:srgbClr val="99CC00"/>
    <a:srgbClr val="CC9900"/>
    <a:srgbClr val="FF3300"/>
    <a:srgbClr val="656797"/>
    <a:srgbClr val="5C7EAE"/>
    <a:srgbClr val="A5C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16" y="-112"/>
      </p:cViewPr>
      <p:guideLst>
        <p:guide orient="horz" pos="308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charset="0"/>
              </a:rPr>
              <a:t>Page </a:t>
            </a:r>
            <a:fld id="{DA72DB92-6A11-334D-997A-2AA8321812E7}" type="slidenum">
              <a:rPr lang="en-GB" sz="1200" b="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12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charset="0"/>
              </a:rPr>
              <a:t>Page </a:t>
            </a:r>
            <a:fld id="{60F1984D-13F9-7341-88EA-A6EF05536AE9}" type="slidenum">
              <a:rPr lang="en-GB" sz="1200" b="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8663"/>
            <a:ext cx="4891088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4575" y="4641850"/>
            <a:ext cx="4552950" cy="453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Body Text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623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457200"/>
            <a:ext cx="7848600" cy="76200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r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6594475"/>
            <a:ext cx="3505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09" charset="0"/>
                <a:ea typeface="+mn-ea"/>
                <a:cs typeface="+mn-cs"/>
              </a:rPr>
              <a:t>LCTPC</a:t>
            </a:r>
            <a:r>
              <a:rPr lang="en-US" baseline="0" dirty="0" smtClean="0">
                <a:latin typeface="Arial" pitchFamily="-109" charset="0"/>
                <a:ea typeface="+mn-ea"/>
                <a:cs typeface="+mn-cs"/>
              </a:rPr>
              <a:t> </a:t>
            </a:r>
            <a:r>
              <a:rPr lang="en-US" baseline="0" dirty="0" err="1" smtClean="0">
                <a:latin typeface="Arial" pitchFamily="-109" charset="0"/>
                <a:ea typeface="+mn-ea"/>
                <a:cs typeface="+mn-cs"/>
              </a:rPr>
              <a:t>wpmtg</a:t>
            </a:r>
            <a:endParaRPr lang="en-GB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338" y="6616700"/>
            <a:ext cx="113188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</a:rPr>
              <a:t>G. De Lentdecker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39000" y="6608763"/>
            <a:ext cx="1828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January 12</a:t>
            </a:r>
            <a:r>
              <a:rPr lang="en-GB" baseline="3000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st</a:t>
            </a: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2012</a:t>
            </a:r>
            <a:endParaRPr lang="en-GB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122238" y="6511925"/>
            <a:ext cx="2460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o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4038600"/>
            <a:ext cx="6332538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nl-BE" smtClean="0"/>
              <a:t>Cliquez pour modifier le style des sous-titres du masque</a:t>
            </a:r>
            <a:endParaRPr lang="it-IT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246938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dirty="0"/>
              <a:t>Click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04163" y="26988"/>
            <a:ext cx="1196975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-25400"/>
            <a:ext cx="2171700" cy="647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-25400"/>
            <a:ext cx="6362700" cy="647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04163" y="26988"/>
            <a:ext cx="1196975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-25400"/>
            <a:ext cx="8129588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9600" y="533400"/>
            <a:ext cx="8534400" cy="76200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97188" y="6594475"/>
            <a:ext cx="335121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Arial" pitchFamily="-109" charset="0"/>
                <a:ea typeface="+mn-ea"/>
                <a:cs typeface="+mn-cs"/>
              </a:rPr>
              <a:t>LCTPC </a:t>
            </a:r>
            <a:r>
              <a:rPr lang="en-US" dirty="0" err="1" smtClean="0">
                <a:latin typeface="Arial" pitchFamily="-109" charset="0"/>
                <a:ea typeface="+mn-ea"/>
                <a:cs typeface="+mn-cs"/>
              </a:rPr>
              <a:t>wpmtg</a:t>
            </a:r>
            <a:endParaRPr lang="en-GB" dirty="0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338" y="6616700"/>
            <a:ext cx="1131887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latin typeface="Arial" charset="0"/>
              </a:rPr>
              <a:t>G. De Lentdecker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239000" y="6624638"/>
            <a:ext cx="1175163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aseline="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January 12</a:t>
            </a:r>
            <a:r>
              <a:rPr lang="en-GB" baseline="3000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st</a:t>
            </a:r>
            <a:r>
              <a:rPr lang="en-GB" baseline="0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2012</a:t>
            </a:r>
            <a:endParaRPr lang="en-GB" dirty="0">
              <a:solidFill>
                <a:schemeClr val="bg1"/>
              </a:solidFill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701088" y="6565900"/>
            <a:ext cx="3921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91578610-7E0E-DF43-AAE5-BDCA5B809965}" type="slidenum">
              <a:rPr lang="en-GB" sz="1200">
                <a:solidFill>
                  <a:schemeClr val="bg1"/>
                </a:solidFill>
                <a:latin typeface="Arial" charset="0"/>
              </a:rPr>
              <a:pPr>
                <a:defRPr/>
              </a:pPr>
              <a:t>‹#›</a:t>
            </a:fld>
            <a:endParaRPr lang="en-GB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62000"/>
            <a:ext cx="8686800" cy="568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</a:t>
            </a:r>
            <a:r>
              <a:rPr lang="en-GB" dirty="0" smtClean="0"/>
              <a:t>level</a:t>
            </a:r>
            <a:fld id="{F73FDEEB-867D-ED47-8AE2-F64A4F5D6CDF}" type="slidenum">
              <a:rPr lang="en-GB" smtClean="0"/>
              <a:pPr lvl="4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Blip>
          <a:blip r:embed="rId13"/>
        </a:buBlip>
        <a:defRPr sz="2400">
          <a:solidFill>
            <a:srgbClr val="000000"/>
          </a:solidFill>
          <a:latin typeface="Thaoma (body)"/>
          <a:ea typeface="ＭＳ Ｐゴシック" pitchFamily="-109" charset="-128"/>
          <a:cs typeface="ＭＳ Ｐゴシック" charset="-128"/>
        </a:defRPr>
      </a:lvl1pPr>
      <a:lvl2pPr marL="746125" indent="-3460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Times" charset="0"/>
        <a:buChar char="•"/>
        <a:defRPr sz="2000" i="1">
          <a:solidFill>
            <a:srgbClr val="656797"/>
          </a:solidFill>
          <a:latin typeface="Thaoma (body)"/>
          <a:ea typeface="Thaoma (body)" charset="0"/>
          <a:cs typeface="Thaoma (body)"/>
        </a:defRPr>
      </a:lvl2pPr>
      <a:lvl3pPr marL="1195388" indent="-2444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charset="0"/>
        <a:buChar char="•"/>
        <a:defRPr sz="1800">
          <a:solidFill>
            <a:schemeClr val="tx1"/>
          </a:solidFill>
          <a:latin typeface="Thaoma (body)"/>
          <a:ea typeface="Thaoma (body)" charset="0"/>
          <a:cs typeface="Thaoma (body)"/>
        </a:defRPr>
      </a:lvl3pPr>
      <a:lvl4pPr marL="1385888" indent="-14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–"/>
        <a:defRPr sz="1600">
          <a:solidFill>
            <a:schemeClr val="tx1"/>
          </a:solidFill>
          <a:latin typeface="Thaoma (body)"/>
          <a:ea typeface="Thaoma (body)" charset="0"/>
          <a:cs typeface="Thaoma (body)"/>
        </a:defRPr>
      </a:lvl4pPr>
      <a:lvl5pPr marL="1576388" indent="2524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1600">
          <a:solidFill>
            <a:schemeClr val="tx1"/>
          </a:solidFill>
          <a:latin typeface="Thaoma (body)"/>
          <a:ea typeface="Thaoma (body)" charset="0"/>
          <a:cs typeface="Thaoma (body)"/>
        </a:defRPr>
      </a:lvl5pPr>
      <a:lvl6pPr marL="20335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4907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29479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405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8712" cy="2904728"/>
          </a:xfrm>
        </p:spPr>
        <p:txBody>
          <a:bodyPr/>
          <a:lstStyle/>
          <a:p>
            <a:r>
              <a:rPr lang="en-GB" sz="2000" dirty="0" smtClean="0"/>
              <a:t>D. </a:t>
            </a:r>
            <a:r>
              <a:rPr lang="en-GB" sz="2000" dirty="0" err="1" smtClean="0"/>
              <a:t>Attié</a:t>
            </a:r>
            <a:r>
              <a:rPr lang="en-GB" sz="2000" dirty="0" smtClean="0"/>
              <a:t>, P. Colas, W. Wang </a:t>
            </a:r>
          </a:p>
          <a:p>
            <a:r>
              <a:rPr lang="en-GB" sz="2000" i="1" dirty="0" err="1" smtClean="0"/>
              <a:t>Saclay</a:t>
            </a:r>
            <a:endParaRPr lang="en-GB" sz="2000" i="1" dirty="0" smtClean="0"/>
          </a:p>
          <a:p>
            <a:r>
              <a:rPr lang="en-GB" sz="2000" dirty="0" smtClean="0"/>
              <a:t>G. De Lentdecker</a:t>
            </a:r>
          </a:p>
          <a:p>
            <a:r>
              <a:rPr lang="en-GB" sz="2000" i="1" dirty="0" err="1" smtClean="0"/>
              <a:t>Université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Libre</a:t>
            </a:r>
            <a:r>
              <a:rPr lang="en-GB" sz="2000" i="1" dirty="0" smtClean="0"/>
              <a:t> de </a:t>
            </a:r>
            <a:r>
              <a:rPr lang="en-GB" sz="2000" i="1" dirty="0" err="1" smtClean="0"/>
              <a:t>Bruxelles</a:t>
            </a:r>
            <a:endParaRPr lang="en-GB" sz="2000" i="1" dirty="0" smtClean="0"/>
          </a:p>
          <a:p>
            <a:r>
              <a:rPr lang="en-GB" sz="2000" dirty="0" smtClean="0"/>
              <a:t>P. Hayman</a:t>
            </a:r>
          </a:p>
          <a:p>
            <a:r>
              <a:rPr lang="en-GB" sz="2000" i="1" dirty="0" smtClean="0"/>
              <a:t>Carleton</a:t>
            </a:r>
          </a:p>
          <a:p>
            <a:r>
              <a:rPr lang="en-US" sz="2000" dirty="0" smtClean="0"/>
              <a:t>W</a:t>
            </a:r>
            <a:r>
              <a:rPr lang="en-GB" sz="2000" dirty="0" err="1" smtClean="0"/>
              <a:t>ith</a:t>
            </a:r>
            <a:r>
              <a:rPr lang="en-GB" sz="2000" dirty="0" smtClean="0"/>
              <a:t> the kind help of K. </a:t>
            </a:r>
            <a:r>
              <a:rPr lang="en-GB" sz="2000" dirty="0" err="1" smtClean="0"/>
              <a:t>Fujii</a:t>
            </a:r>
            <a:endParaRPr lang="en-GB" sz="2000" dirty="0" smtClean="0"/>
          </a:p>
          <a:p>
            <a:r>
              <a:rPr lang="en-GB" sz="2000" i="1" dirty="0" smtClean="0"/>
              <a:t>KEK</a:t>
            </a:r>
          </a:p>
          <a:p>
            <a:endParaRPr lang="en-GB" sz="2000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MICROMEGAS data analysis with </a:t>
            </a:r>
            <a:r>
              <a:rPr lang="en-GB" dirty="0" err="1" smtClean="0"/>
              <a:t>MarlinTPC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MarlinTPC</a:t>
            </a:r>
            <a:r>
              <a:rPr lang="fr-FR" dirty="0" smtClean="0"/>
              <a:t> installation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684838"/>
          </a:xfrm>
        </p:spPr>
        <p:txBody>
          <a:bodyPr/>
          <a:lstStyle/>
          <a:p>
            <a:r>
              <a:rPr lang="en-US" sz="2000" dirty="0" err="1" smtClean="0"/>
              <a:t>MarlinTPC</a:t>
            </a:r>
            <a:r>
              <a:rPr lang="en-US" sz="2000" dirty="0" smtClean="0"/>
              <a:t> installation:</a:t>
            </a:r>
          </a:p>
          <a:p>
            <a:pPr lvl="1"/>
            <a:r>
              <a:rPr lang="en-US" sz="1800" dirty="0" smtClean="0"/>
              <a:t>Use version v01-13-01 of ILCSOFT </a:t>
            </a:r>
          </a:p>
          <a:p>
            <a:pPr lvl="1"/>
            <a:r>
              <a:rPr lang="en-US" sz="1800" dirty="0" smtClean="0"/>
              <a:t>+ HEAD version of </a:t>
            </a:r>
            <a:r>
              <a:rPr lang="en-US" sz="1800" dirty="0" err="1" smtClean="0"/>
              <a:t>MarlinTPC</a:t>
            </a:r>
            <a:endParaRPr lang="en-US" sz="1800" dirty="0" smtClean="0"/>
          </a:p>
          <a:p>
            <a:pPr lvl="1"/>
            <a:r>
              <a:rPr lang="en-US" sz="1800" dirty="0" smtClean="0"/>
              <a:t>+ HEAD version of </a:t>
            </a:r>
            <a:r>
              <a:rPr lang="en-US" sz="1800" dirty="0" err="1" smtClean="0"/>
              <a:t>CEDViewer</a:t>
            </a:r>
            <a:endParaRPr lang="en-US" sz="1800" dirty="0" smtClean="0"/>
          </a:p>
          <a:p>
            <a:pPr lvl="1"/>
            <a:r>
              <a:rPr lang="en-US" sz="2000" dirty="0" smtClean="0"/>
              <a:t>Installation succeeded on different machines (</a:t>
            </a:r>
            <a:r>
              <a:rPr lang="en-US" sz="2000" dirty="0" err="1" smtClean="0"/>
              <a:t>Saclay</a:t>
            </a:r>
            <a:r>
              <a:rPr lang="en-US" sz="2000" dirty="0" smtClean="0"/>
              <a:t>, Carleton, CERN) and different OS (SL5, Ubuntu 11.10).</a:t>
            </a:r>
          </a:p>
          <a:p>
            <a:endParaRPr lang="en-US" sz="2400" dirty="0"/>
          </a:p>
          <a:p>
            <a:r>
              <a:rPr lang="en-US" dirty="0" err="1" smtClean="0"/>
              <a:t>KalTest</a:t>
            </a:r>
            <a:r>
              <a:rPr lang="en-US" dirty="0" smtClean="0"/>
              <a:t> and </a:t>
            </a:r>
            <a:r>
              <a:rPr lang="en-US" dirty="0" err="1" smtClean="0"/>
              <a:t>KalDet</a:t>
            </a:r>
            <a:endParaRPr lang="en-US" dirty="0" smtClean="0"/>
          </a:p>
          <a:p>
            <a:pPr lvl="1"/>
            <a:r>
              <a:rPr lang="en-US" sz="2000" dirty="0" smtClean="0"/>
              <a:t>The code needed to use the </a:t>
            </a:r>
            <a:r>
              <a:rPr lang="en-US" sz="2000" dirty="0" err="1" smtClean="0"/>
              <a:t>Kalman</a:t>
            </a:r>
            <a:r>
              <a:rPr lang="en-US" sz="2000" dirty="0" smtClean="0"/>
              <a:t> Filter (written by K. Fuji)</a:t>
            </a:r>
          </a:p>
          <a:p>
            <a:pPr lvl="1"/>
            <a:r>
              <a:rPr lang="en-US" dirty="0" smtClean="0"/>
              <a:t>Now installed with </a:t>
            </a:r>
            <a:r>
              <a:rPr lang="en-US" dirty="0" err="1" smtClean="0"/>
              <a:t>MarlinTPC</a:t>
            </a:r>
            <a:endParaRPr lang="en-US" dirty="0" smtClean="0"/>
          </a:p>
          <a:p>
            <a:pPr lvl="1"/>
            <a:r>
              <a:rPr lang="en-US" dirty="0" smtClean="0"/>
              <a:t>Straightforward to use it with MICROMEGAS data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Run on 2010 data </a:t>
            </a:r>
          </a:p>
          <a:p>
            <a:pPr lvl="1"/>
            <a:r>
              <a:rPr lang="en-US" dirty="0" smtClean="0"/>
              <a:t>Able to reconstruct Pulses, Hits (without PRF)</a:t>
            </a:r>
          </a:p>
          <a:p>
            <a:pPr lvl="1"/>
            <a:r>
              <a:rPr lang="en-US" dirty="0" smtClean="0"/>
              <a:t>Able to reconstruct tracks with the </a:t>
            </a:r>
            <a:r>
              <a:rPr lang="en-US" dirty="0" err="1" smtClean="0"/>
              <a:t>KalmanFilter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See tracks with </a:t>
            </a:r>
            <a:r>
              <a:rPr lang="en-US" dirty="0" err="1" smtClean="0"/>
              <a:t>CEDViewer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CEDViewer</a:t>
            </a:r>
            <a:endParaRPr lang="en-US" dirty="0"/>
          </a:p>
        </p:txBody>
      </p:sp>
      <p:pic>
        <p:nvPicPr>
          <p:cNvPr id="4" name="Content Placeholder 3" descr="CED_Aniamtion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1" r="490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2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developments: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“PRF Processor” to reconstruct correctly hit position</a:t>
            </a:r>
          </a:p>
          <a:p>
            <a:r>
              <a:rPr lang="en-US" dirty="0" smtClean="0"/>
              <a:t> Produce correct channel mapping in LCIO format for 2011 and future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</a:t>
            </a:r>
            <a:r>
              <a:rPr lang="en-US" dirty="0" smtClean="0"/>
              <a:t>nd repeat the analysis performed in the past with FTPC with </a:t>
            </a:r>
            <a:r>
              <a:rPr lang="en-US" smtClean="0"/>
              <a:t>MarlinTPC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8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FF0000"/>
      </a:dk2>
      <a:lt2>
        <a:srgbClr val="777777"/>
      </a:lt2>
      <a:accent1>
        <a:srgbClr val="FFFF39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E"/>
      </a:accent5>
      <a:accent6>
        <a:srgbClr val="730000"/>
      </a:accent6>
      <a:hlink>
        <a:srgbClr val="1900B2"/>
      </a:hlink>
      <a:folHlink>
        <a:srgbClr val="AE00A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FF0000"/>
        </a:dk2>
        <a:lt2>
          <a:srgbClr val="777777"/>
        </a:lt2>
        <a:accent1>
          <a:srgbClr val="FFFF39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AE"/>
        </a:accent5>
        <a:accent6>
          <a:srgbClr val="730000"/>
        </a:accent6>
        <a:hlink>
          <a:srgbClr val="1900B2"/>
        </a:hlink>
        <a:folHlink>
          <a:srgbClr val="AE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16609</TotalTime>
  <Words>182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MICROMEGAS data analysis with MarlinTPC</vt:lpstr>
      <vt:lpstr>MarlinTPC installation</vt:lpstr>
      <vt:lpstr>Status</vt:lpstr>
      <vt:lpstr>CEDViewer</vt:lpstr>
      <vt:lpstr>Ongoing developments: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Status of All Loaded Staves</dc:title>
  <cp:lastModifiedBy>Gilles De Lentdecker</cp:lastModifiedBy>
  <cp:revision>474</cp:revision>
  <cp:lastPrinted>2009-03-15T20:44:02Z</cp:lastPrinted>
  <dcterms:created xsi:type="dcterms:W3CDTF">2011-03-21T13:32:34Z</dcterms:created>
  <dcterms:modified xsi:type="dcterms:W3CDTF">2012-01-12T13:20:15Z</dcterms:modified>
</cp:coreProperties>
</file>