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1C93-D040-472F-8C84-A583B389511E}" type="datetimeFigureOut">
              <a:rPr lang="fr-FR" smtClean="0"/>
              <a:t>12/01/2012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D1BD-1A6A-4AA6-B0CE-C831C2B89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44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1C93-D040-472F-8C84-A583B389511E}" type="datetimeFigureOut">
              <a:rPr lang="fr-FR" smtClean="0"/>
              <a:t>12/01/2012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D1BD-1A6A-4AA6-B0CE-C831C2B89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99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1C93-D040-472F-8C84-A583B389511E}" type="datetimeFigureOut">
              <a:rPr lang="fr-FR" smtClean="0"/>
              <a:t>12/01/2012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D1BD-1A6A-4AA6-B0CE-C831C2B89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65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1C93-D040-472F-8C84-A583B389511E}" type="datetimeFigureOut">
              <a:rPr lang="fr-FR" smtClean="0"/>
              <a:t>12/01/2012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D1BD-1A6A-4AA6-B0CE-C831C2B89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70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1C93-D040-472F-8C84-A583B389511E}" type="datetimeFigureOut">
              <a:rPr lang="fr-FR" smtClean="0"/>
              <a:t>12/01/2012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D1BD-1A6A-4AA6-B0CE-C831C2B89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64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1C93-D040-472F-8C84-A583B389511E}" type="datetimeFigureOut">
              <a:rPr lang="fr-FR" smtClean="0"/>
              <a:t>12/01/2012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D1BD-1A6A-4AA6-B0CE-C831C2B89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06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1C93-D040-472F-8C84-A583B389511E}" type="datetimeFigureOut">
              <a:rPr lang="fr-FR" smtClean="0"/>
              <a:t>12/01/2012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D1BD-1A6A-4AA6-B0CE-C831C2B89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19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1C93-D040-472F-8C84-A583B389511E}" type="datetimeFigureOut">
              <a:rPr lang="fr-FR" smtClean="0"/>
              <a:t>12/01/2012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D1BD-1A6A-4AA6-B0CE-C831C2B89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12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1C93-D040-472F-8C84-A583B389511E}" type="datetimeFigureOut">
              <a:rPr lang="fr-FR" smtClean="0"/>
              <a:t>12/01/2012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D1BD-1A6A-4AA6-B0CE-C831C2B89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11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1C93-D040-472F-8C84-A583B389511E}" type="datetimeFigureOut">
              <a:rPr lang="fr-FR" smtClean="0"/>
              <a:t>12/01/2012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D1BD-1A6A-4AA6-B0CE-C831C2B89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66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1C93-D040-472F-8C84-A583B389511E}" type="datetimeFigureOut">
              <a:rPr lang="fr-FR" smtClean="0"/>
              <a:t>12/01/2012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D1BD-1A6A-4AA6-B0CE-C831C2B89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79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E1C93-D040-472F-8C84-A583B389511E}" type="datetimeFigureOut">
              <a:rPr lang="fr-FR" smtClean="0"/>
              <a:t>12/01/2012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BD1BD-1A6A-4AA6-B0CE-C831C2B89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23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News </a:t>
            </a:r>
            <a:r>
              <a:rPr lang="fr-FR" dirty="0" err="1" smtClean="0"/>
              <a:t>from</a:t>
            </a:r>
            <a:r>
              <a:rPr lang="fr-FR" dirty="0" smtClean="0"/>
              <a:t> Saclay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D. </a:t>
            </a:r>
            <a:r>
              <a:rPr lang="fr-FR" dirty="0" err="1" smtClean="0"/>
              <a:t>Attié</a:t>
            </a:r>
            <a:r>
              <a:rPr lang="fr-FR" dirty="0" smtClean="0"/>
              <a:t>, P. Colas, W. Wang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032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Preparation</a:t>
            </a:r>
            <a:r>
              <a:rPr lang="fr-FR" dirty="0" smtClean="0"/>
              <a:t> for the </a:t>
            </a:r>
            <a:r>
              <a:rPr lang="fr-FR" dirty="0" err="1" smtClean="0"/>
              <a:t>June</a:t>
            </a:r>
            <a:r>
              <a:rPr lang="fr-FR" dirty="0" smtClean="0"/>
              <a:t> data </a:t>
            </a:r>
            <a:r>
              <a:rPr lang="fr-FR" dirty="0" err="1" smtClean="0"/>
              <a:t>taking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7 modules : hardware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Detectors </a:t>
            </a:r>
            <a:r>
              <a:rPr lang="fr-FR" dirty="0" err="1" smtClean="0"/>
              <a:t>ordered</a:t>
            </a:r>
            <a:r>
              <a:rPr lang="fr-FR" dirty="0" smtClean="0"/>
              <a:t> and </a:t>
            </a:r>
            <a:r>
              <a:rPr lang="fr-FR" dirty="0" err="1" smtClean="0"/>
              <a:t>ready</a:t>
            </a:r>
            <a:r>
              <a:rPr lang="fr-FR" dirty="0" smtClean="0"/>
              <a:t> for production. 2 out of 9 by end of </a:t>
            </a:r>
            <a:r>
              <a:rPr lang="fr-FR" dirty="0" err="1" smtClean="0"/>
              <a:t>week</a:t>
            </a:r>
            <a:r>
              <a:rPr lang="fr-FR" dirty="0" smtClean="0"/>
              <a:t> 4,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tested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end of </a:t>
            </a:r>
            <a:r>
              <a:rPr lang="fr-FR" dirty="0" err="1" smtClean="0"/>
              <a:t>week</a:t>
            </a:r>
            <a:r>
              <a:rPr lang="fr-FR" dirty="0" smtClean="0"/>
              <a:t> 6, the </a:t>
            </a:r>
            <a:r>
              <a:rPr lang="fr-FR" dirty="0" err="1" smtClean="0"/>
              <a:t>rest</a:t>
            </a:r>
            <a:r>
              <a:rPr lang="fr-FR" dirty="0" smtClean="0"/>
              <a:t> by end of </a:t>
            </a:r>
            <a:r>
              <a:rPr lang="fr-FR" dirty="0" err="1" smtClean="0"/>
              <a:t>February</a:t>
            </a:r>
            <a:endParaRPr lang="fr-FR" dirty="0" smtClean="0"/>
          </a:p>
          <a:p>
            <a:r>
              <a:rPr lang="fr-FR" dirty="0" smtClean="0"/>
              <a:t>FEC </a:t>
            </a:r>
            <a:r>
              <a:rPr lang="fr-FR" dirty="0" err="1" smtClean="0"/>
              <a:t>ready</a:t>
            </a:r>
            <a:r>
              <a:rPr lang="fr-FR" dirty="0" smtClean="0"/>
              <a:t> to </a:t>
            </a:r>
            <a:r>
              <a:rPr lang="fr-FR" dirty="0" err="1" smtClean="0"/>
              <a:t>order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a new </a:t>
            </a:r>
            <a:r>
              <a:rPr lang="fr-FR" dirty="0" err="1" smtClean="0"/>
              <a:t>company</a:t>
            </a:r>
            <a:r>
              <a:rPr lang="fr-FR" dirty="0" smtClean="0"/>
              <a:t>, </a:t>
            </a:r>
            <a:r>
              <a:rPr lang="fr-FR" dirty="0" err="1" smtClean="0"/>
              <a:t>thanks</a:t>
            </a:r>
            <a:r>
              <a:rPr lang="fr-FR" dirty="0" smtClean="0"/>
              <a:t> to </a:t>
            </a:r>
            <a:r>
              <a:rPr lang="fr-FR" dirty="0" err="1" smtClean="0"/>
              <a:t>Rui</a:t>
            </a:r>
            <a:r>
              <a:rPr lang="fr-FR" dirty="0" smtClean="0"/>
              <a:t> de Oliveira (the </a:t>
            </a:r>
            <a:r>
              <a:rPr lang="fr-FR" dirty="0" err="1" smtClean="0"/>
              <a:t>previous</a:t>
            </a:r>
            <a:r>
              <a:rPr lang="fr-FR" dirty="0" smtClean="0"/>
              <a:t> </a:t>
            </a:r>
            <a:r>
              <a:rPr lang="fr-FR" dirty="0" err="1" smtClean="0"/>
              <a:t>company</a:t>
            </a:r>
            <a:r>
              <a:rPr lang="fr-FR" dirty="0" smtClean="0"/>
              <a:t>, </a:t>
            </a:r>
            <a:r>
              <a:rPr lang="fr-FR" dirty="0" err="1" smtClean="0"/>
              <a:t>who</a:t>
            </a:r>
            <a:r>
              <a:rPr lang="fr-FR" dirty="0" smtClean="0"/>
              <a:t> made the prototypes, </a:t>
            </a:r>
            <a:r>
              <a:rPr lang="fr-FR" dirty="0" err="1" smtClean="0"/>
              <a:t>multiplied</a:t>
            </a:r>
            <a:r>
              <a:rPr lang="fr-FR" dirty="0" smtClean="0"/>
              <a:t> </a:t>
            </a:r>
            <a:r>
              <a:rPr lang="fr-FR" dirty="0" err="1" smtClean="0"/>
              <a:t>cost</a:t>
            </a:r>
            <a:r>
              <a:rPr lang="fr-FR" dirty="0" smtClean="0"/>
              <a:t> by 4.7)</a:t>
            </a:r>
          </a:p>
          <a:p>
            <a:r>
              <a:rPr lang="fr-FR" dirty="0" smtClean="0"/>
              <a:t>All the </a:t>
            </a:r>
            <a:r>
              <a:rPr lang="fr-FR" dirty="0" err="1" smtClean="0"/>
              <a:t>remaining</a:t>
            </a:r>
            <a:r>
              <a:rPr lang="fr-FR" dirty="0" smtClean="0"/>
              <a:t> hardware </a:t>
            </a:r>
            <a:r>
              <a:rPr lang="fr-FR" dirty="0" err="1" smtClean="0"/>
              <a:t>ready</a:t>
            </a:r>
            <a:r>
              <a:rPr lang="fr-FR" dirty="0" smtClean="0"/>
              <a:t> or </a:t>
            </a:r>
            <a:r>
              <a:rPr lang="fr-FR" dirty="0" err="1" smtClean="0"/>
              <a:t>almost</a:t>
            </a:r>
            <a:r>
              <a:rPr lang="fr-FR" dirty="0" smtClean="0"/>
              <a:t>. </a:t>
            </a:r>
          </a:p>
          <a:p>
            <a:r>
              <a:rPr lang="fr-FR" dirty="0" smtClean="0"/>
              <a:t>PC in DESY </a:t>
            </a:r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week</a:t>
            </a:r>
            <a:r>
              <a:rPr lang="fr-FR" dirty="0" smtClean="0"/>
              <a:t> for </a:t>
            </a:r>
            <a:r>
              <a:rPr lang="fr-FR" dirty="0" err="1" smtClean="0"/>
              <a:t>cosmic</a:t>
            </a:r>
            <a:r>
              <a:rPr lang="fr-FR" dirty="0" smtClean="0"/>
              <a:t> trigger maintenance/upgrade and </a:t>
            </a:r>
            <a:r>
              <a:rPr lang="fr-FR" dirty="0" err="1" smtClean="0"/>
              <a:t>bring</a:t>
            </a:r>
            <a:r>
              <a:rPr lang="fr-FR" dirty="0" smtClean="0"/>
              <a:t> back </a:t>
            </a:r>
            <a:r>
              <a:rPr lang="fr-FR" dirty="0" err="1" smtClean="0"/>
              <a:t>material</a:t>
            </a:r>
            <a:r>
              <a:rPr lang="fr-FR" dirty="0" smtClean="0"/>
              <a:t> for </a:t>
            </a:r>
            <a:r>
              <a:rPr lang="fr-FR" dirty="0" err="1" smtClean="0"/>
              <a:t>testing</a:t>
            </a:r>
            <a:r>
              <a:rPr lang="fr-FR" dirty="0" smtClean="0"/>
              <a:t> new modules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8285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Preparation</a:t>
            </a:r>
            <a:r>
              <a:rPr lang="fr-FR" dirty="0" smtClean="0"/>
              <a:t> for the </a:t>
            </a:r>
            <a:r>
              <a:rPr lang="fr-FR" dirty="0" err="1" smtClean="0"/>
              <a:t>June</a:t>
            </a:r>
            <a:r>
              <a:rPr lang="fr-FR" dirty="0" smtClean="0"/>
              <a:t> data </a:t>
            </a:r>
            <a:r>
              <a:rPr lang="fr-FR" dirty="0" err="1" smtClean="0"/>
              <a:t>taking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7 modules : software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Reminder</a:t>
            </a:r>
            <a:r>
              <a:rPr lang="fr-FR" dirty="0" smtClean="0"/>
              <a:t>: in </a:t>
            </a:r>
            <a:r>
              <a:rPr lang="fr-FR" dirty="0" err="1" smtClean="0"/>
              <a:t>December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a software </a:t>
            </a:r>
            <a:r>
              <a:rPr lang="fr-FR" dirty="0" err="1" smtClean="0"/>
              <a:t>week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Carleton people (Madhu Dixit, </a:t>
            </a:r>
            <a:r>
              <a:rPr lang="fr-FR" dirty="0" err="1" smtClean="0"/>
              <a:t>Nicholi</a:t>
            </a:r>
            <a:r>
              <a:rPr lang="fr-FR" dirty="0" smtClean="0"/>
              <a:t> </a:t>
            </a:r>
            <a:r>
              <a:rPr lang="fr-FR" dirty="0" err="1" smtClean="0"/>
              <a:t>Shiel</a:t>
            </a:r>
            <a:r>
              <a:rPr lang="fr-FR" dirty="0" smtClean="0"/>
              <a:t>, Peter Hayman), </a:t>
            </a:r>
            <a:r>
              <a:rPr lang="fr-FR" dirty="0" err="1" smtClean="0"/>
              <a:t>indians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Kolkata</a:t>
            </a:r>
            <a:r>
              <a:rPr lang="fr-FR" dirty="0" smtClean="0"/>
              <a:t>, and Gilles de Lentdecker </a:t>
            </a:r>
            <a:r>
              <a:rPr lang="fr-FR" dirty="0" err="1" smtClean="0"/>
              <a:t>from</a:t>
            </a:r>
            <a:r>
              <a:rPr lang="fr-FR" dirty="0" smtClean="0"/>
              <a:t> Bruxelles, to check/</a:t>
            </a:r>
            <a:r>
              <a:rPr lang="fr-FR" dirty="0" err="1" smtClean="0"/>
              <a:t>improve</a:t>
            </a:r>
            <a:r>
              <a:rPr lang="fr-FR" dirty="0" smtClean="0"/>
              <a:t> the </a:t>
            </a:r>
            <a:r>
              <a:rPr lang="fr-FR" dirty="0" err="1" smtClean="0"/>
              <a:t>Micromegas</a:t>
            </a:r>
            <a:r>
              <a:rPr lang="fr-FR" dirty="0" smtClean="0"/>
              <a:t> </a:t>
            </a:r>
            <a:r>
              <a:rPr lang="fr-FR" dirty="0" err="1" smtClean="0"/>
              <a:t>standalone</a:t>
            </a:r>
            <a:r>
              <a:rPr lang="fr-FR" dirty="0" smtClean="0"/>
              <a:t> program and </a:t>
            </a:r>
            <a:r>
              <a:rPr lang="fr-FR" dirty="0" err="1" smtClean="0"/>
              <a:t>start</a:t>
            </a:r>
            <a:r>
              <a:rPr lang="fr-FR" dirty="0" smtClean="0"/>
              <a:t> </a:t>
            </a:r>
            <a:r>
              <a:rPr lang="fr-FR" dirty="0" err="1" smtClean="0"/>
              <a:t>implementation</a:t>
            </a:r>
            <a:r>
              <a:rPr lang="fr-FR" dirty="0" smtClean="0"/>
              <a:t> in Marlin TPC</a:t>
            </a:r>
          </a:p>
          <a:p>
            <a:r>
              <a:rPr lang="fr-FR" dirty="0" smtClean="0"/>
              <a:t>This </a:t>
            </a:r>
            <a:r>
              <a:rPr lang="fr-FR" dirty="0" err="1" smtClean="0"/>
              <a:t>week</a:t>
            </a:r>
            <a:r>
              <a:rPr lang="fr-FR" dirty="0" smtClean="0"/>
              <a:t> </a:t>
            </a:r>
            <a:r>
              <a:rPr lang="fr-FR" dirty="0" err="1" smtClean="0"/>
              <a:t>again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Keisuke Fujii, Peter Hayman and Gilles de Lentdecker,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managed</a:t>
            </a:r>
            <a:r>
              <a:rPr lang="fr-FR" dirty="0" smtClean="0"/>
              <a:t> to </a:t>
            </a:r>
            <a:r>
              <a:rPr lang="fr-FR" dirty="0" err="1" smtClean="0"/>
              <a:t>run</a:t>
            </a:r>
            <a:r>
              <a:rPr lang="fr-FR" dirty="0" smtClean="0"/>
              <a:t> the standard reconstruction on </a:t>
            </a:r>
            <a:r>
              <a:rPr lang="fr-FR" dirty="0" err="1" smtClean="0"/>
              <a:t>Micromegas</a:t>
            </a:r>
            <a:r>
              <a:rPr lang="fr-FR" dirty="0" smtClean="0"/>
              <a:t> data (</a:t>
            </a:r>
            <a:r>
              <a:rPr lang="fr-FR" dirty="0" err="1" smtClean="0"/>
              <a:t>Kalmann</a:t>
            </a:r>
            <a:r>
              <a:rPr lang="fr-FR" dirty="0" smtClean="0"/>
              <a:t> </a:t>
            </a:r>
            <a:r>
              <a:rPr lang="fr-FR" dirty="0" err="1" smtClean="0"/>
              <a:t>filter</a:t>
            </a:r>
            <a:r>
              <a:rPr lang="fr-FR" dirty="0" smtClean="0"/>
              <a:t> </a:t>
            </a:r>
            <a:r>
              <a:rPr lang="fr-FR" dirty="0" err="1" smtClean="0"/>
              <a:t>included</a:t>
            </a:r>
            <a:r>
              <a:rPr lang="fr-FR" dirty="0" smtClean="0"/>
              <a:t>).  </a:t>
            </a:r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step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adapt</a:t>
            </a:r>
            <a:r>
              <a:rPr lang="fr-FR" dirty="0" smtClean="0"/>
              <a:t> to </a:t>
            </a:r>
            <a:r>
              <a:rPr lang="fr-FR" dirty="0" err="1" smtClean="0"/>
              <a:t>resistive</a:t>
            </a:r>
            <a:r>
              <a:rPr lang="fr-FR" dirty="0" smtClean="0"/>
              <a:t> foil.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0820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Mechanics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Activity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AIDA: </a:t>
            </a:r>
          </a:p>
          <a:p>
            <a:pPr lvl="1"/>
            <a:r>
              <a:rPr lang="fr-FR" dirty="0" err="1" smtClean="0"/>
              <a:t>Study</a:t>
            </a:r>
            <a:r>
              <a:rPr lang="fr-FR" dirty="0" smtClean="0"/>
              <a:t> of new </a:t>
            </a:r>
            <a:r>
              <a:rPr lang="fr-FR" dirty="0" err="1" smtClean="0"/>
              <a:t>materials</a:t>
            </a:r>
            <a:r>
              <a:rPr lang="fr-FR" dirty="0" smtClean="0"/>
              <a:t> (Al/kevlar </a:t>
            </a:r>
            <a:r>
              <a:rPr lang="fr-FR" dirty="0" err="1" smtClean="0"/>
              <a:t>hybrid</a:t>
            </a:r>
            <a:r>
              <a:rPr lang="fr-FR" dirty="0" smtClean="0"/>
              <a:t> for instance): </a:t>
            </a:r>
            <a:r>
              <a:rPr lang="fr-FR" dirty="0" err="1" smtClean="0"/>
              <a:t>measurement</a:t>
            </a:r>
            <a:r>
              <a:rPr lang="fr-FR" dirty="0" smtClean="0"/>
              <a:t> of </a:t>
            </a:r>
            <a:r>
              <a:rPr lang="fr-FR" dirty="0" err="1" smtClean="0"/>
              <a:t>mechanical</a:t>
            </a:r>
            <a:r>
              <a:rPr lang="fr-FR" dirty="0" smtClean="0"/>
              <a:t> </a:t>
            </a:r>
            <a:r>
              <a:rPr lang="fr-FR" dirty="0" err="1" smtClean="0"/>
              <a:t>properties</a:t>
            </a:r>
            <a:r>
              <a:rPr lang="fr-FR" dirty="0" smtClean="0"/>
              <a:t> on </a:t>
            </a:r>
            <a:r>
              <a:rPr lang="fr-FR" dirty="0" err="1" smtClean="0"/>
              <a:t>samples</a:t>
            </a:r>
            <a:endParaRPr lang="fr-FR" dirty="0" smtClean="0"/>
          </a:p>
          <a:p>
            <a:pPr lvl="1"/>
            <a:r>
              <a:rPr lang="fr-FR" dirty="0" err="1" smtClean="0"/>
              <a:t>Calculations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, and </a:t>
            </a:r>
            <a:r>
              <a:rPr lang="fr-FR" dirty="0" err="1" smtClean="0"/>
              <a:t>optimization</a:t>
            </a:r>
            <a:r>
              <a:rPr lang="fr-FR" dirty="0" smtClean="0"/>
              <a:t> of the structure (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rows</a:t>
            </a:r>
            <a:r>
              <a:rPr lang="fr-FR" dirty="0" smtClean="0"/>
              <a:t>, </a:t>
            </a:r>
            <a:r>
              <a:rPr lang="fr-FR" dirty="0" err="1" smtClean="0"/>
              <a:t>beamlet</a:t>
            </a:r>
            <a:r>
              <a:rPr lang="fr-FR" dirty="0" smtClean="0"/>
              <a:t> size, etc…) for minimal </a:t>
            </a:r>
            <a:r>
              <a:rPr lang="fr-FR" dirty="0" err="1" smtClean="0"/>
              <a:t>deformation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</a:t>
            </a:r>
            <a:r>
              <a:rPr lang="fr-FR" dirty="0" err="1" smtClean="0"/>
              <a:t>weight</a:t>
            </a:r>
            <a:r>
              <a:rPr lang="fr-FR" dirty="0" smtClean="0"/>
              <a:t> and pressure.</a:t>
            </a:r>
          </a:p>
          <a:p>
            <a:pPr lvl="1"/>
            <a:endParaRPr lang="fr-FR" dirty="0"/>
          </a:p>
          <a:p>
            <a:pPr lvl="2"/>
            <a:r>
              <a:rPr lang="fr-FR" dirty="0" err="1" smtClean="0"/>
              <a:t>Starting</a:t>
            </a:r>
            <a:r>
              <a:rPr lang="fr-FR" dirty="0" smtClean="0"/>
              <a:t> of the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DESY </a:t>
            </a:r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week</a:t>
            </a:r>
            <a:r>
              <a:rPr lang="fr-FR" dirty="0" smtClean="0"/>
              <a:t> (P. Manil </a:t>
            </a:r>
            <a:r>
              <a:rPr lang="fr-FR" dirty="0" err="1" smtClean="0"/>
              <a:t>with</a:t>
            </a:r>
            <a:r>
              <a:rPr lang="fr-FR" smtClean="0"/>
              <a:t> Volker and Robert)</a:t>
            </a:r>
          </a:p>
          <a:p>
            <a:pPr lvl="4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39092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271</Words>
  <Application>Microsoft Office PowerPoint</Application>
  <PresentationFormat>Affichage à l'écran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News from Saclay</vt:lpstr>
      <vt:lpstr>Preparation for the June data taking with 7 modules : hardware</vt:lpstr>
      <vt:lpstr>Preparation for the June data taking with 7 modules : software</vt:lpstr>
      <vt:lpstr>Mechanics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 from Saclay</dc:title>
  <dc:creator>Colas Paul</dc:creator>
  <cp:lastModifiedBy>Colas Paul</cp:lastModifiedBy>
  <cp:revision>3</cp:revision>
  <dcterms:created xsi:type="dcterms:W3CDTF">2012-01-12T12:27:18Z</dcterms:created>
  <dcterms:modified xsi:type="dcterms:W3CDTF">2012-01-12T12:51:45Z</dcterms:modified>
</cp:coreProperties>
</file>