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4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87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0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01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0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2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28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65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9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62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E99-FE50-4F52-8E42-6254447CAE9B}" type="datetimeFigureOut">
              <a:rPr lang="fr-FR" smtClean="0"/>
              <a:t>26/01/2012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57CB7-9F27-4136-9AA2-6AEE46790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12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Micromegas</a:t>
            </a:r>
            <a:r>
              <a:rPr lang="fr-FR" dirty="0" smtClean="0"/>
              <a:t> LP module </a:t>
            </a:r>
            <a:r>
              <a:rPr lang="fr-FR" dirty="0" err="1" smtClean="0"/>
              <a:t>matter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D. </a:t>
            </a:r>
            <a:r>
              <a:rPr lang="fr-FR" dirty="0" err="1" smtClean="0"/>
              <a:t>Attié</a:t>
            </a:r>
            <a:r>
              <a:rPr lang="fr-FR" dirty="0" smtClean="0"/>
              <a:t>, P. Colas, W. Wang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9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069" y="509589"/>
            <a:ext cx="4563379" cy="51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548680"/>
            <a:ext cx="316835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Surface 374 cm²</a:t>
            </a:r>
          </a:p>
          <a:p>
            <a:r>
              <a:rPr lang="fr-FR" dirty="0" err="1" smtClean="0"/>
              <a:t>Weight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Backframe</a:t>
            </a:r>
            <a:r>
              <a:rPr lang="fr-FR" dirty="0" smtClean="0"/>
              <a:t> </a:t>
            </a:r>
            <a:r>
              <a:rPr lang="fr-FR" dirty="0" smtClean="0"/>
              <a:t>938 g (</a:t>
            </a:r>
            <a:r>
              <a:rPr lang="fr-FR" dirty="0" err="1" smtClean="0"/>
              <a:t>take</a:t>
            </a:r>
            <a:r>
              <a:rPr lang="fr-FR" dirty="0" smtClean="0"/>
              <a:t> 300g) Al</a:t>
            </a:r>
          </a:p>
          <a:p>
            <a:r>
              <a:rPr lang="fr-FR" dirty="0" err="1" smtClean="0"/>
              <a:t>Mounting</a:t>
            </a:r>
            <a:r>
              <a:rPr lang="fr-FR" dirty="0" smtClean="0"/>
              <a:t> </a:t>
            </a:r>
            <a:r>
              <a:rPr lang="fr-FR" smtClean="0"/>
              <a:t>Bracket</a:t>
            </a:r>
            <a:r>
              <a:rPr lang="fr-FR" smtClean="0"/>
              <a:t> </a:t>
            </a:r>
            <a:r>
              <a:rPr lang="fr-FR" dirty="0" smtClean="0"/>
              <a:t>120 g</a:t>
            </a:r>
          </a:p>
          <a:p>
            <a:r>
              <a:rPr lang="fr-FR" dirty="0" err="1" smtClean="0"/>
              <a:t>Frame+detector</a:t>
            </a:r>
            <a:r>
              <a:rPr lang="fr-FR" dirty="0" smtClean="0"/>
              <a:t> 1390 g</a:t>
            </a:r>
          </a:p>
          <a:p>
            <a:r>
              <a:rPr lang="fr-FR" dirty="0" smtClean="0"/>
              <a:t>6 FECS (incl. </a:t>
            </a:r>
            <a:r>
              <a:rPr lang="fr-FR" dirty="0" err="1" smtClean="0"/>
              <a:t>Radiator</a:t>
            </a:r>
            <a:r>
              <a:rPr lang="fr-FR" dirty="0" smtClean="0"/>
              <a:t>)+ </a:t>
            </a:r>
            <a:r>
              <a:rPr lang="fr-FR" dirty="0" err="1" smtClean="0"/>
              <a:t>screws</a:t>
            </a:r>
            <a:r>
              <a:rPr lang="fr-FR" dirty="0" smtClean="0"/>
              <a:t> : 294 g</a:t>
            </a:r>
          </a:p>
          <a:p>
            <a:r>
              <a:rPr lang="fr-FR" dirty="0" smtClean="0"/>
              <a:t>FEMI 170g</a:t>
            </a:r>
          </a:p>
          <a:p>
            <a:r>
              <a:rPr lang="fr-FR" dirty="0" smtClean="0"/>
              <a:t>Air </a:t>
            </a:r>
            <a:r>
              <a:rPr lang="fr-FR" dirty="0" err="1" smtClean="0"/>
              <a:t>cooling</a:t>
            </a:r>
            <a:r>
              <a:rPr lang="fr-FR" dirty="0" smtClean="0"/>
              <a:t> 140g</a:t>
            </a:r>
          </a:p>
          <a:p>
            <a:endParaRPr lang="fr-FR" dirty="0"/>
          </a:p>
          <a:p>
            <a:r>
              <a:rPr lang="fr-FR" dirty="0" smtClean="0"/>
              <a:t>Total 1476 g</a:t>
            </a:r>
          </a:p>
          <a:p>
            <a:endParaRPr lang="fr-FR" dirty="0"/>
          </a:p>
          <a:p>
            <a:r>
              <a:rPr lang="fr-FR" dirty="0" smtClean="0"/>
              <a:t>4 g/cm² = 40 kg/m²</a:t>
            </a:r>
          </a:p>
          <a:p>
            <a:endParaRPr lang="fr-FR" dirty="0"/>
          </a:p>
          <a:p>
            <a:r>
              <a:rPr lang="fr-FR" dirty="0" smtClean="0"/>
              <a:t>For Si </a:t>
            </a:r>
            <a:r>
              <a:rPr lang="fr-FR" dirty="0" err="1" smtClean="0"/>
              <a:t>Rad.Length</a:t>
            </a:r>
            <a:r>
              <a:rPr lang="fr-FR" dirty="0" smtClean="0"/>
              <a:t> =21.8 g/cm²</a:t>
            </a:r>
          </a:p>
          <a:p>
            <a:r>
              <a:rPr lang="fr-FR" dirty="0" smtClean="0"/>
              <a:t>For Al : 24 g/cm²</a:t>
            </a:r>
          </a:p>
          <a:p>
            <a:endParaRPr lang="fr-FR" dirty="0" smtClean="0"/>
          </a:p>
          <a:p>
            <a:r>
              <a:rPr lang="fr-FR" dirty="0" err="1" smtClean="0"/>
              <a:t>Thus</a:t>
            </a:r>
            <a:r>
              <a:rPr lang="fr-FR" dirty="0" smtClean="0"/>
              <a:t> </a:t>
            </a:r>
            <a:r>
              <a:rPr lang="fr-FR" dirty="0" err="1" smtClean="0"/>
              <a:t>pannel</a:t>
            </a:r>
            <a:r>
              <a:rPr lang="fr-FR" dirty="0" smtClean="0"/>
              <a:t> </a:t>
            </a:r>
            <a:r>
              <a:rPr lang="fr-FR" dirty="0" err="1" smtClean="0"/>
              <a:t>thickness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about</a:t>
            </a:r>
          </a:p>
          <a:p>
            <a:r>
              <a:rPr lang="fr-FR" sz="2800" b="1" dirty="0" smtClean="0"/>
              <a:t>20 % X°</a:t>
            </a:r>
            <a:endParaRPr lang="fr-FR" sz="2800" b="1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609329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limit</a:t>
            </a:r>
            <a:r>
              <a:rPr lang="fr-FR" dirty="0" smtClean="0"/>
              <a:t>, as no effort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1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19113"/>
            <a:ext cx="8458200" cy="581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8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93</Words>
  <Application>Microsoft Office PowerPoint</Application>
  <PresentationFormat>Affichage à l'écran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Micromegas LP module matter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Micromegas LP module matter</dc:title>
  <dc:creator>Colas Paul</dc:creator>
  <cp:lastModifiedBy>Colas Paul</cp:lastModifiedBy>
  <cp:revision>5</cp:revision>
  <dcterms:created xsi:type="dcterms:W3CDTF">2012-01-26T11:36:48Z</dcterms:created>
  <dcterms:modified xsi:type="dcterms:W3CDTF">2012-01-26T14:01:55Z</dcterms:modified>
</cp:coreProperties>
</file>