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0" r:id="rId4"/>
    <p:sldId id="257" r:id="rId5"/>
    <p:sldId id="259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6F8E2-D891-480E-8E5E-8592EE59C61A}" type="datetimeFigureOut">
              <a:rPr lang="fr-FR" smtClean="0"/>
              <a:t>19/07/2012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26C25-1E4F-4A63-9625-A18539ABB2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58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26C25-1E4F-4A63-9625-A18539ABB21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96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2BC6-0E6E-4335-B8FC-BC3619F30AA8}" type="datetimeFigureOut">
              <a:rPr lang="fr-FR" smtClean="0"/>
              <a:t>19/07/2012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F083-2EF8-4F15-94EC-EF6249E6D8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75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2BC6-0E6E-4335-B8FC-BC3619F30AA8}" type="datetimeFigureOut">
              <a:rPr lang="fr-FR" smtClean="0"/>
              <a:t>19/07/2012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F083-2EF8-4F15-94EC-EF6249E6D8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56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2BC6-0E6E-4335-B8FC-BC3619F30AA8}" type="datetimeFigureOut">
              <a:rPr lang="fr-FR" smtClean="0"/>
              <a:t>19/07/2012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F083-2EF8-4F15-94EC-EF6249E6D8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2BC6-0E6E-4335-B8FC-BC3619F30AA8}" type="datetimeFigureOut">
              <a:rPr lang="fr-FR" smtClean="0"/>
              <a:t>19/07/2012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F083-2EF8-4F15-94EC-EF6249E6D8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20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2BC6-0E6E-4335-B8FC-BC3619F30AA8}" type="datetimeFigureOut">
              <a:rPr lang="fr-FR" smtClean="0"/>
              <a:t>19/07/2012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F083-2EF8-4F15-94EC-EF6249E6D8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4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2BC6-0E6E-4335-B8FC-BC3619F30AA8}" type="datetimeFigureOut">
              <a:rPr lang="fr-FR" smtClean="0"/>
              <a:t>19/07/2012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F083-2EF8-4F15-94EC-EF6249E6D8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91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2BC6-0E6E-4335-B8FC-BC3619F30AA8}" type="datetimeFigureOut">
              <a:rPr lang="fr-FR" smtClean="0"/>
              <a:t>19/07/2012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F083-2EF8-4F15-94EC-EF6249E6D8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2BC6-0E6E-4335-B8FC-BC3619F30AA8}" type="datetimeFigureOut">
              <a:rPr lang="fr-FR" smtClean="0"/>
              <a:t>19/07/2012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F083-2EF8-4F15-94EC-EF6249E6D8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69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2BC6-0E6E-4335-B8FC-BC3619F30AA8}" type="datetimeFigureOut">
              <a:rPr lang="fr-FR" smtClean="0"/>
              <a:t>19/07/2012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F083-2EF8-4F15-94EC-EF6249E6D8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15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2BC6-0E6E-4335-B8FC-BC3619F30AA8}" type="datetimeFigureOut">
              <a:rPr lang="fr-FR" smtClean="0"/>
              <a:t>19/07/2012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F083-2EF8-4F15-94EC-EF6249E6D8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26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2BC6-0E6E-4335-B8FC-BC3619F30AA8}" type="datetimeFigureOut">
              <a:rPr lang="fr-FR" smtClean="0"/>
              <a:t>19/07/2012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F083-2EF8-4F15-94EC-EF6249E6D8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53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F2BC6-0E6E-4335-B8FC-BC3619F30AA8}" type="datetimeFigureOut">
              <a:rPr lang="fr-FR" smtClean="0"/>
              <a:t>19/07/2012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F083-2EF8-4F15-94EC-EF6249E6D8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13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Beam test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July 2012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5445224"/>
            <a:ext cx="5544616" cy="864096"/>
          </a:xfrm>
        </p:spPr>
        <p:txBody>
          <a:bodyPr/>
          <a:lstStyle/>
          <a:p>
            <a:r>
              <a:rPr lang="en-US" sz="1800" dirty="0" smtClean="0"/>
              <a:t>LCTPC WP Phone meeting 154 </a:t>
            </a:r>
          </a:p>
          <a:p>
            <a:r>
              <a:rPr lang="en-US" sz="1800" dirty="0" smtClean="0"/>
              <a:t>July 19, 2012 </a:t>
            </a:r>
          </a:p>
          <a:p>
            <a:endParaRPr lang="fr-FR" dirty="0"/>
          </a:p>
        </p:txBody>
      </p:sp>
      <p:pic>
        <p:nvPicPr>
          <p:cNvPr id="5" name="Picture 4" descr="D:\irfu_i_transparent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080000"/>
            <a:ext cx="7112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5222875"/>
            <a:ext cx="15113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63688" y="3105835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dirty="0"/>
              <a:t>D. </a:t>
            </a:r>
            <a:r>
              <a:rPr lang="en-US" dirty="0" err="1"/>
              <a:t>Attié</a:t>
            </a:r>
            <a:r>
              <a:rPr lang="en-US" dirty="0"/>
              <a:t>, P. Colas, </a:t>
            </a:r>
            <a:r>
              <a:rPr lang="en-US" dirty="0" smtClean="0"/>
              <a:t>M. Dixit, P. Hayman, T. </a:t>
            </a:r>
            <a:r>
              <a:rPr lang="en-US" dirty="0" err="1" smtClean="0"/>
              <a:t>Maerschalk</a:t>
            </a:r>
            <a:r>
              <a:rPr lang="en-US" dirty="0" smtClean="0"/>
              <a:t>, A. </a:t>
            </a:r>
            <a:r>
              <a:rPr lang="en-US" dirty="0" err="1" smtClean="0"/>
              <a:t>Robichaud</a:t>
            </a:r>
            <a:r>
              <a:rPr lang="en-US" dirty="0" smtClean="0"/>
              <a:t>, </a:t>
            </a:r>
            <a:r>
              <a:rPr lang="fr-FR" dirty="0" smtClean="0"/>
              <a:t>J. Timmermans </a:t>
            </a:r>
            <a:r>
              <a:rPr lang="en-US" dirty="0" smtClean="0"/>
              <a:t>, W. Wang </a:t>
            </a:r>
          </a:p>
        </p:txBody>
      </p:sp>
    </p:spTree>
    <p:extLst>
      <p:ext uri="{BB962C8B-B14F-4D97-AF65-F5344CB8AC3E}">
        <p14:creationId xmlns:p14="http://schemas.microsoft.com/office/powerpoint/2010/main" val="1033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to our DESY colleagues of </a:t>
            </a:r>
            <a:r>
              <a:rPr lang="en-US" dirty="0" err="1" smtClean="0"/>
              <a:t>Ties’s</a:t>
            </a:r>
            <a:r>
              <a:rPr lang="en-US" dirty="0" smtClean="0"/>
              <a:t> team for their support at T24. </a:t>
            </a:r>
          </a:p>
          <a:p>
            <a:endParaRPr lang="en-US" sz="1600" dirty="0" smtClean="0"/>
          </a:p>
          <a:p>
            <a:r>
              <a:rPr lang="en-US" dirty="0" smtClean="0"/>
              <a:t>Jan, Thierry, Carleton team and </a:t>
            </a:r>
            <a:r>
              <a:rPr lang="en-US" dirty="0" err="1" smtClean="0"/>
              <a:t>Saclay</a:t>
            </a:r>
            <a:r>
              <a:rPr lang="en-US" dirty="0" smtClean="0"/>
              <a:t> team participated in this beam test.</a:t>
            </a:r>
          </a:p>
          <a:p>
            <a:endParaRPr lang="en-US" sz="1600" dirty="0" smtClean="0"/>
          </a:p>
          <a:p>
            <a:r>
              <a:rPr lang="en-US" dirty="0" smtClean="0">
                <a:cs typeface="Arial" charset="0"/>
              </a:rPr>
              <a:t>Everything went well during data taking.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53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finally mounted six modules on the endplate (5 just manufactured and one from 2011). </a:t>
            </a:r>
          </a:p>
          <a:p>
            <a:endParaRPr lang="en-US" sz="1100" dirty="0" smtClean="0"/>
          </a:p>
          <a:p>
            <a:r>
              <a:rPr lang="en-US" dirty="0" smtClean="0"/>
              <a:t>The whole detector works smoothly.  We took cosmic-ray and beam events with 1T magnet.</a:t>
            </a:r>
          </a:p>
          <a:p>
            <a:endParaRPr lang="en-US" sz="1100" dirty="0" smtClean="0"/>
          </a:p>
          <a:p>
            <a:r>
              <a:rPr lang="fr-FR" dirty="0" smtClean="0"/>
              <a:t>Data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on-</a:t>
            </a:r>
            <a:r>
              <a:rPr lang="fr-FR" dirty="0" err="1" smtClean="0"/>
              <a:t>going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MarlinTPC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8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Data </a:t>
            </a:r>
            <a:r>
              <a:rPr lang="fr-FR" dirty="0" err="1" smtClean="0"/>
              <a:t>taking</a:t>
            </a:r>
            <a:r>
              <a:rPr lang="fr-FR" dirty="0" smtClean="0"/>
              <a:t> </a:t>
            </a:r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Z Scan (2.5cm-57cm)</a:t>
            </a:r>
          </a:p>
          <a:p>
            <a:r>
              <a:rPr lang="en-US" dirty="0" smtClean="0"/>
              <a:t>Drift Field Scan(Standard field:230V/cm and low field:140V/cm)</a:t>
            </a:r>
          </a:p>
          <a:p>
            <a:r>
              <a:rPr lang="fr-FR" dirty="0" smtClean="0"/>
              <a:t>Gain Scan </a:t>
            </a:r>
          </a:p>
          <a:p>
            <a:r>
              <a:rPr lang="fr-FR" dirty="0" smtClean="0"/>
              <a:t>X Scan (</a:t>
            </a:r>
            <a:r>
              <a:rPr lang="fr-FR" dirty="0" err="1" smtClean="0"/>
              <a:t>upper</a:t>
            </a:r>
            <a:r>
              <a:rPr lang="fr-FR" dirty="0" smtClean="0"/>
              <a:t> and </a:t>
            </a:r>
            <a:r>
              <a:rPr lang="fr-FR" dirty="0" err="1" smtClean="0"/>
              <a:t>lower</a:t>
            </a:r>
            <a:r>
              <a:rPr lang="fr-FR" dirty="0" smtClean="0"/>
              <a:t> crack)</a:t>
            </a:r>
          </a:p>
          <a:p>
            <a:r>
              <a:rPr lang="fr-FR" dirty="0" smtClean="0"/>
              <a:t>Phi Scan (angle: 0-15)</a:t>
            </a:r>
          </a:p>
          <a:p>
            <a:r>
              <a:rPr lang="fr-FR" dirty="0" err="1" smtClean="0"/>
              <a:t>Peaking</a:t>
            </a:r>
            <a:r>
              <a:rPr lang="fr-FR" dirty="0" smtClean="0"/>
              <a:t> Time Scan </a:t>
            </a:r>
            <a:r>
              <a:rPr lang="fr-FR" dirty="0" smtClean="0"/>
              <a:t>(100ns-700ns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Cosmics</a:t>
            </a:r>
            <a:r>
              <a:rPr lang="fr-FR" dirty="0" smtClean="0"/>
              <a:t> and </a:t>
            </a:r>
            <a:r>
              <a:rPr lang="fr-FR" dirty="0" err="1" smtClean="0"/>
              <a:t>beam</a:t>
            </a:r>
            <a:r>
              <a:rPr lang="fr-FR" dirty="0" smtClean="0"/>
              <a:t>, B=0 and 1T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27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:\7-Modules\Photos\DSC00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9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7272808" cy="6298347"/>
          </a:xfrm>
        </p:spPr>
      </p:pic>
    </p:spTree>
    <p:extLst>
      <p:ext uri="{BB962C8B-B14F-4D97-AF65-F5344CB8AC3E}">
        <p14:creationId xmlns:p14="http://schemas.microsoft.com/office/powerpoint/2010/main" val="22814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148</Words>
  <Application>Microsoft Office PowerPoint</Application>
  <PresentationFormat>On-screen Show (4:3)</PresentationFormat>
  <Paragraphs>23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Beam test  July 2012 </vt:lpstr>
      <vt:lpstr>PowerPoint Presentation</vt:lpstr>
      <vt:lpstr>PowerPoint Presentation</vt:lpstr>
      <vt:lpstr>Data taking summary</vt:lpstr>
      <vt:lpstr>PowerPoint Presentation</vt:lpstr>
      <vt:lpstr>PowerPoint Presentation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Thanks</dc:title>
  <dc:creator>WANG Wenxin</dc:creator>
  <cp:lastModifiedBy>WANG Wenxin</cp:lastModifiedBy>
  <cp:revision>15</cp:revision>
  <dcterms:created xsi:type="dcterms:W3CDTF">2012-07-19T08:25:34Z</dcterms:created>
  <dcterms:modified xsi:type="dcterms:W3CDTF">2012-07-19T13:17:28Z</dcterms:modified>
</cp:coreProperties>
</file>