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9" r:id="rId4"/>
    <p:sldId id="257" r:id="rId5"/>
    <p:sldId id="258" r:id="rId6"/>
    <p:sldId id="259" r:id="rId7"/>
    <p:sldId id="271" r:id="rId8"/>
    <p:sldId id="260" r:id="rId9"/>
    <p:sldId id="261" r:id="rId10"/>
    <p:sldId id="268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C8EB1-6DA1-4E11-B9E0-CF56B685DF21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E63AD-7454-4B0F-84A9-B928D9827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7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D9329-FD1D-455A-B2D6-DEA4C22404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8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0B61-E9D5-441D-9203-3EFC48CE0FEB}" type="datetime1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00F-D636-4436-88BA-B342E9D472CB}" type="datetime1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645-A8D9-48BC-8249-3A6DB3957BC7}" type="datetime1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2A25-A051-41C7-A4A1-3AB4930BC951}" type="datetime1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A8DF-6BC0-4252-806E-93C62BD6AE84}" type="datetime1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FF81-EFD6-4F86-ABF9-409BEC1EBC16}" type="datetime1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9C16-7C3A-498B-B70E-689D0E97BF7F}" type="datetime1">
              <a:rPr lang="en-US" smtClean="0"/>
              <a:t>2/26/2013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6C38-71D9-483F-B8B2-646A7C3735C5}" type="datetime1">
              <a:rPr lang="en-US" smtClean="0"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104C-E822-4E56-9856-B1ECA0D6A930}" type="datetime1">
              <a:rPr lang="en-US" smtClean="0"/>
              <a:t>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73BB-8A13-40A7-B198-6CF17BFE510A}" type="datetime1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CB8B-2295-4E01-929C-212B6CB4A836}" type="datetime1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C47F-AE40-41BE-958C-AD30B8D88B08}" type="datetime1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772400" cy="1470025"/>
          </a:xfrm>
        </p:spPr>
        <p:txBody>
          <a:bodyPr/>
          <a:lstStyle/>
          <a:p>
            <a:r>
              <a:rPr lang="en-US" dirty="0" smtClean="0"/>
              <a:t>Preliminary </a:t>
            </a:r>
            <a:r>
              <a:rPr lang="en-US" dirty="0" smtClean="0"/>
              <a:t>analysis results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err="1" smtClean="0"/>
              <a:t>Micromegas</a:t>
            </a:r>
            <a:r>
              <a:rPr lang="en-US" dirty="0" smtClean="0"/>
              <a:t> beam</a:t>
            </a:r>
            <a:r>
              <a:rPr lang="en-US" dirty="0"/>
              <a:t> test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85B-63DC-44A0-841C-7998577C7DFE}" type="datetime1">
              <a:rPr lang="en-US" smtClean="0"/>
              <a:t>2/26/2013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9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81810"/>
            <a:ext cx="483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Residual   (B=0T, Phi=0</a:t>
            </a:r>
            <a:r>
              <a:rPr lang="en-US" sz="2800" b="1" baseline="30000" dirty="0" smtClean="0"/>
              <a:t>o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9130"/>
            <a:ext cx="5218624" cy="363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848" y="805030"/>
            <a:ext cx="4735648" cy="334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03E2-BB06-4FFB-9105-607D07CED64D}" type="datetime1">
              <a:rPr lang="en-US" smtClean="0"/>
              <a:t>2/26/2013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56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20" y="409027"/>
            <a:ext cx="4778382" cy="30402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23" y="620688"/>
            <a:ext cx="4248472" cy="283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72" y="3356992"/>
            <a:ext cx="4921078" cy="31310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47959" y="116639"/>
            <a:ext cx="414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Distortions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F288-534B-402D-8BBB-AC1FD3351BAA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A1A7-4BB0-413C-B842-B8DCDDBF7069}" type="datetime1">
              <a:rPr lang="en-US" smtClean="0"/>
              <a:t>2/26/2013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6992"/>
            <a:ext cx="4040743" cy="298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6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472" y="279012"/>
            <a:ext cx="4866528" cy="3096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857" y="3457649"/>
            <a:ext cx="4921078" cy="313105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176465" cy="302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F288-534B-402D-8BBB-AC1FD3351BAA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47959" y="116639"/>
            <a:ext cx="414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Distortions</a:t>
            </a:r>
            <a:endParaRPr lang="en-US" sz="32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FDBF-ABBA-4E0B-8383-B26512539DC1}" type="datetime1">
              <a:rPr lang="en-US" smtClean="0"/>
              <a:t>2/26/2013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75356"/>
            <a:ext cx="4040743" cy="298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79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9"/>
          <a:stretch/>
        </p:blipFill>
        <p:spPr>
          <a:xfrm>
            <a:off x="4188604" y="3541305"/>
            <a:ext cx="4823421" cy="331236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4191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604" y="511657"/>
            <a:ext cx="4924975" cy="313353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5542"/>
            <a:ext cx="4554537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F288-534B-402D-8BBB-AC1FD3351BAA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47959" y="116639"/>
            <a:ext cx="414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Distortions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297E-A161-43F9-AF5D-4063AD0B5C68}" type="datetime1">
              <a:rPr lang="en-US" smtClean="0"/>
              <a:t>2/26/2013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F288-534B-402D-8BBB-AC1FD3351BAA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76064"/>
            <a:ext cx="6237312" cy="623731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486300" y="576064"/>
            <a:ext cx="72008" cy="6237312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87824" y="4462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Missing </a:t>
            </a:r>
            <a:r>
              <a:rPr lang="en-US" sz="4000" b="1" dirty="0" smtClean="0"/>
              <a:t>pads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90EC-8943-465F-9FDC-53651EA69149}" type="datetime1">
              <a:rPr lang="en-US" smtClean="0"/>
              <a:t>2/26/2013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04664"/>
            <a:ext cx="929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Gain (B=1T)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578485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548639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2012: Sum of the charge in each row</a:t>
            </a:r>
          </a:p>
          <a:p>
            <a:r>
              <a:rPr lang="en-US" dirty="0" smtClean="0"/>
              <a:t>2013: Each hit’s charge using </a:t>
            </a:r>
            <a:r>
              <a:rPr lang="en-US" dirty="0" err="1" smtClean="0"/>
              <a:t>MarlinTPC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8A76-DD5A-4C05-902F-3F44B1E40D92}" type="datetime1">
              <a:rPr lang="en-US" smtClean="0"/>
              <a:t>2/26/2013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1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04664"/>
            <a:ext cx="929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PRF</a:t>
            </a:r>
            <a:endParaRPr lang="en-US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4145" y="2356476"/>
                <a:ext cx="4114801" cy="920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𝑃𝑅𝐹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𝑙𝑛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2(1−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45" y="2356476"/>
                <a:ext cx="4114801" cy="9201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200" y="1529944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Fitting row by row to get PRF parameter a &amp;b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45" y="2803236"/>
            <a:ext cx="4831597" cy="32766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78AF-B112-4D6B-A53D-B33732AC0196}" type="datetime1">
              <a:rPr lang="en-US" smtClean="0"/>
              <a:t>2/26/2013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4664"/>
            <a:ext cx="929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Event &amp; track selection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Throw multi-tracks events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Keep the event with only one track which has 10 hits </a:t>
            </a:r>
            <a:r>
              <a:rPr lang="en-US" dirty="0"/>
              <a:t>at least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After track selection, only central module used in analysis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34F4-AB5F-4EB9-9978-32E86EB8B2E4}" type="datetime1">
              <a:rPr lang="en-US" smtClean="0"/>
              <a:t>2/26/2013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1" t="35829" r="28648" b="29977"/>
          <a:stretch/>
        </p:blipFill>
        <p:spPr bwMode="auto">
          <a:xfrm>
            <a:off x="5029200" y="2588491"/>
            <a:ext cx="3362037" cy="343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0800"/>
            <a:ext cx="366008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2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63" y="927884"/>
            <a:ext cx="3862952" cy="261970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47472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073" y="2953194"/>
            <a:ext cx="3124200" cy="231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91" y="3974729"/>
            <a:ext cx="3454400" cy="254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42059" y="1143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72 rows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04664"/>
            <a:ext cx="929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Resolution for each row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DC02-CAA0-4DEA-A7F5-BD7EA1A1D522}" type="datetime1">
              <a:rPr lang="en-US" smtClean="0"/>
              <a:t>2/26/2013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5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2A25-A051-41C7-A4A1-3AB4930BC951}" type="datetime1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28600"/>
            <a:ext cx="776951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404664"/>
            <a:ext cx="929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Residuals for rows</a:t>
            </a:r>
            <a:r>
              <a:rPr lang="en-US" sz="2800" b="1" dirty="0"/>
              <a:t> </a:t>
            </a:r>
            <a:r>
              <a:rPr lang="en-US" sz="2800" b="1" dirty="0" smtClean="0"/>
              <a:t>(middle module)</a:t>
            </a:r>
          </a:p>
        </p:txBody>
      </p:sp>
    </p:spTree>
    <p:extLst>
      <p:ext uri="{BB962C8B-B14F-4D97-AF65-F5344CB8AC3E}">
        <p14:creationId xmlns:p14="http://schemas.microsoft.com/office/powerpoint/2010/main" val="47170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4664"/>
            <a:ext cx="929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Residuals for rows</a:t>
            </a:r>
            <a:r>
              <a:rPr lang="en-US" sz="2800" b="1" dirty="0"/>
              <a:t> </a:t>
            </a:r>
            <a:r>
              <a:rPr lang="en-US" sz="2800" b="1" dirty="0" smtClean="0"/>
              <a:t>(middle module)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28964"/>
            <a:ext cx="7116312" cy="502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610-4066-4E55-BEA4-A50330B10CF2}" type="datetime1">
              <a:rPr lang="en-US" smtClean="0"/>
              <a:t>2/26/2013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7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4664"/>
            <a:ext cx="929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Resolution (middle module</a:t>
            </a:r>
            <a:r>
              <a:rPr lang="en-US" sz="2800" b="1" dirty="0" smtClean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09" y="1295400"/>
            <a:ext cx="6248400" cy="453315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W.Wang_Analysis meeting_2013-02-26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11073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B=1T, </a:t>
            </a:r>
            <a:r>
              <a:rPr lang="en-US" b="1" dirty="0" err="1" smtClean="0"/>
              <a:t>Vmesh</a:t>
            </a:r>
            <a:r>
              <a:rPr lang="en-US" b="1" dirty="0" smtClean="0"/>
              <a:t>=380V, Ed=230V/cm, Peaking time 100ns</a:t>
            </a:r>
            <a:endParaRPr lang="en-US" b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EC6-70DC-421F-BB7E-4476B919DD5E}" type="datetime1">
              <a:rPr lang="en-US" smtClean="0"/>
              <a:t>2/26/2013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07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197</Words>
  <Application>Microsoft Office PowerPoint</Application>
  <PresentationFormat>On-screen Show (4:3)</PresentationFormat>
  <Paragraphs>62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Preliminary analysis results of Micromegas beam test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 Wenxin</dc:creator>
  <cp:lastModifiedBy>WANG Wenxin</cp:lastModifiedBy>
  <cp:revision>41</cp:revision>
  <dcterms:created xsi:type="dcterms:W3CDTF">2006-08-16T00:00:00Z</dcterms:created>
  <dcterms:modified xsi:type="dcterms:W3CDTF">2013-02-26T12:49:32Z</dcterms:modified>
</cp:coreProperties>
</file>