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2DDE6-9EDA-486C-A85E-7D69A9643C2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82D49-BF56-40FC-8D39-4790605C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4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7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5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9782-7218-43E0-A63C-B5956A46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en-US" dirty="0" smtClean="0"/>
              <a:t>Energy measurement with </a:t>
            </a:r>
            <a:r>
              <a:rPr lang="en-US" dirty="0" err="1" smtClean="0"/>
              <a:t>Micromegas</a:t>
            </a:r>
            <a:r>
              <a:rPr lang="en-US" dirty="0" smtClean="0"/>
              <a:t> res. foil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6400800" cy="1752600"/>
          </a:xfrm>
        </p:spPr>
        <p:txBody>
          <a:bodyPr/>
          <a:lstStyle/>
          <a:p>
            <a:r>
              <a:rPr lang="en-US" dirty="0" smtClean="0"/>
              <a:t>Wenxin Wang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60" y="620688"/>
            <a:ext cx="3023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LCTPC – 10th analysis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\\Dapdc5\wenwang\Desktop\cross\119104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821" y="1412776"/>
            <a:ext cx="6509408" cy="464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aseline="30000" dirty="0" smtClean="0"/>
              <a:t>55</a:t>
            </a:r>
            <a:r>
              <a:rPr lang="en-US" sz="3600" dirty="0" smtClean="0"/>
              <a:t>Fe Event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Dapdc5\wenwang\Desktop\101\2548-00-f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29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Module S8G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10" y="1736811"/>
            <a:ext cx="4516507" cy="31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6811"/>
            <a:ext cx="3937025" cy="31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Modules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9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632" y="140672"/>
            <a:ext cx="8229600" cy="1143000"/>
          </a:xfrm>
        </p:spPr>
        <p:txBody>
          <a:bodyPr/>
          <a:lstStyle/>
          <a:p>
            <a:r>
              <a:rPr lang="en-US" dirty="0" smtClean="0"/>
              <a:t>Test with Beam</a:t>
            </a:r>
            <a:endParaRPr lang="en-US" dirty="0"/>
          </a:p>
        </p:txBody>
      </p:sp>
      <p:pic>
        <p:nvPicPr>
          <p:cNvPr id="3075" name="Picture 3" descr="\\Dapdc5\wenwang\Desktop\101\3073_f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05" y="1283672"/>
            <a:ext cx="5438326" cy="368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52736" y="5092761"/>
            <a:ext cx="8487816" cy="712503"/>
            <a:chOff x="1052736" y="5092761"/>
            <a:chExt cx="8487816" cy="712503"/>
          </a:xfrm>
        </p:grpSpPr>
        <p:sp>
          <p:nvSpPr>
            <p:cNvPr id="4" name="TextBox 3"/>
            <p:cNvSpPr txBox="1"/>
            <p:nvPr/>
          </p:nvSpPr>
          <p:spPr>
            <a:xfrm>
              <a:off x="1907704" y="530085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Gain =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052736" y="5092761"/>
                  <a:ext cx="7182544" cy="71250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694</m:t>
                        </m:r>
                        <m:r>
                          <a:rPr lang="en-GB" i="1">
                            <a:latin typeface="Cambria Math"/>
                          </a:rPr>
                          <m:t>×</m:t>
                        </m:r>
                        <m:f>
                          <m:fPr>
                            <m:ctrlPr>
                              <a:rPr lang="fr-F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120×</m:t>
                            </m:r>
                            <m:sSup>
                              <m:sSup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−15</m:t>
                                </m:r>
                              </m:sup>
                            </m:sSup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4096</m:t>
                            </m:r>
                          </m:den>
                        </m:f>
                        <m:r>
                          <a:rPr lang="en-GB" i="1">
                            <a:latin typeface="Cambria Math"/>
                          </a:rPr>
                          <m:t>×</m:t>
                        </m:r>
                        <m:f>
                          <m:fPr>
                            <m:ctrlPr>
                              <a:rPr lang="fr-F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1.6×</m:t>
                            </m:r>
                            <m:sSup>
                              <m:sSup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−19</m:t>
                                </m:r>
                              </m:sup>
                            </m:sSup>
                          </m:den>
                        </m:f>
                        <m:r>
                          <a:rPr lang="en-GB" i="1">
                            <a:latin typeface="Cambria Math"/>
                          </a:rPr>
                          <m:t>/61.9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736" y="5092761"/>
                  <a:ext cx="7182544" cy="7125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6588224" y="5305451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2053 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265910" y="2492896"/>
            <a:ext cx="233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using            center module (S10X)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5575" y="3523525"/>
            <a:ext cx="3148913" cy="1077218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en-US" dirty="0" smtClean="0"/>
              <a:t>For </a:t>
            </a:r>
            <a:r>
              <a:rPr lang="en-US" dirty="0"/>
              <a:t>6.84 </a:t>
            </a:r>
            <a:r>
              <a:rPr lang="en-US" dirty="0" smtClean="0"/>
              <a:t>mm pitch and </a:t>
            </a:r>
            <a:r>
              <a:rPr lang="fr-FR" dirty="0" smtClean="0"/>
              <a:t>5 </a:t>
            </a:r>
            <a:r>
              <a:rPr lang="fr-FR" dirty="0" err="1"/>
              <a:t>GeV</a:t>
            </a:r>
            <a:r>
              <a:rPr lang="fr-FR" dirty="0"/>
              <a:t> </a:t>
            </a:r>
            <a:r>
              <a:rPr lang="fr-FR" dirty="0" smtClean="0"/>
              <a:t>e-</a:t>
            </a:r>
          </a:p>
          <a:p>
            <a:pPr fontAlgn="base">
              <a:spcAft>
                <a:spcPts val="600"/>
              </a:spcAft>
            </a:pPr>
            <a:r>
              <a:rPr lang="en-US" dirty="0" smtClean="0"/>
              <a:t>Expectations </a:t>
            </a:r>
            <a:r>
              <a:rPr lang="en-US" dirty="0"/>
              <a:t>for </a:t>
            </a:r>
            <a:r>
              <a:rPr lang="en-US" dirty="0" err="1"/>
              <a:t>Ntot</a:t>
            </a:r>
            <a:r>
              <a:rPr lang="en-US" dirty="0"/>
              <a:t>: </a:t>
            </a:r>
            <a:r>
              <a:rPr lang="en-US" dirty="0" smtClean="0"/>
              <a:t>61.9</a:t>
            </a:r>
          </a:p>
          <a:p>
            <a:pPr fontAlgn="base">
              <a:spcAft>
                <a:spcPts val="600"/>
              </a:spcAft>
            </a:pPr>
            <a:r>
              <a:rPr lang="en-US" dirty="0" smtClean="0"/>
              <a:t> (from HEED simulation)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4/30/2013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LCTPC – 10th analysis meeting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9782-7218-43E0-A63C-B5956A46D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Energy measurement with Micromegas res. foil</vt:lpstr>
      <vt:lpstr>55Fe Event</vt:lpstr>
      <vt:lpstr>Module S8G</vt:lpstr>
      <vt:lpstr>Modules</vt:lpstr>
      <vt:lpstr>Test with Beam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Wenxin</dc:creator>
  <cp:lastModifiedBy>WANG Wenxin</cp:lastModifiedBy>
  <cp:revision>11</cp:revision>
  <dcterms:created xsi:type="dcterms:W3CDTF">2013-04-30T06:55:39Z</dcterms:created>
  <dcterms:modified xsi:type="dcterms:W3CDTF">2013-04-30T11:42:23Z</dcterms:modified>
</cp:coreProperties>
</file>