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66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1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64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86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26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46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34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85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24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10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CA4C-D8AC-4D71-9825-6E5448079C8E}" type="datetimeFigureOut">
              <a:rPr lang="fr-FR" smtClean="0"/>
              <a:t>28/11/2014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AFEF-7621-4228-A86E-7BD1513D13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90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ILD TPC </a:t>
            </a:r>
            <a:r>
              <a:rPr lang="fr-FR" dirty="0" err="1" smtClean="0"/>
              <a:t>optimization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P. Colas, Saclay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53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Topics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plan to </a:t>
            </a:r>
            <a:r>
              <a:rPr lang="fr-FR" dirty="0" err="1" smtClean="0"/>
              <a:t>address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Required</a:t>
            </a:r>
            <a:r>
              <a:rPr lang="fr-FR" dirty="0" smtClean="0"/>
              <a:t> 2-point </a:t>
            </a:r>
            <a:r>
              <a:rPr lang="fr-FR" dirty="0" err="1" smtClean="0"/>
              <a:t>separation</a:t>
            </a:r>
            <a:r>
              <a:rPr lang="fr-FR" dirty="0" smtClean="0"/>
              <a:t> in r-phi vs  r</a:t>
            </a:r>
          </a:p>
          <a:p>
            <a:pPr lvl="1"/>
            <a:r>
              <a:rPr lang="fr-FR" dirty="0" smtClean="0"/>
              <a:t>Use </a:t>
            </a:r>
            <a:r>
              <a:rPr lang="fr-FR" dirty="0" err="1" smtClean="0"/>
              <a:t>many</a:t>
            </a:r>
            <a:r>
              <a:rPr lang="fr-FR" dirty="0" smtClean="0"/>
              <a:t>-jet (</a:t>
            </a:r>
            <a:r>
              <a:rPr lang="fr-FR" dirty="0" err="1" smtClean="0"/>
              <a:t>eg</a:t>
            </a:r>
            <a:r>
              <a:rPr lang="fr-FR" dirty="0" smtClean="0"/>
              <a:t> </a:t>
            </a:r>
            <a:r>
              <a:rPr lang="fr-FR" dirty="0" err="1" smtClean="0"/>
              <a:t>ttbar</a:t>
            </a:r>
            <a:r>
              <a:rPr lang="fr-FR" dirty="0" smtClean="0"/>
              <a:t>) MC </a:t>
            </a:r>
            <a:r>
              <a:rPr lang="fr-FR" dirty="0" err="1" smtClean="0"/>
              <a:t>evts</a:t>
            </a:r>
            <a:r>
              <a:rPr lang="fr-FR" dirty="0" smtClean="0"/>
              <a:t> at 500 </a:t>
            </a:r>
            <a:r>
              <a:rPr lang="fr-FR" dirty="0" err="1" smtClean="0"/>
              <a:t>GeV</a:t>
            </a:r>
            <a:r>
              <a:rPr lang="fr-FR" dirty="0" smtClean="0"/>
              <a:t> and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double-hits vs </a:t>
            </a:r>
            <a:r>
              <a:rPr lang="fr-FR" dirty="0" err="1" smtClean="0"/>
              <a:t>closest</a:t>
            </a:r>
            <a:r>
              <a:rPr lang="fr-FR" dirty="0" smtClean="0"/>
              <a:t> distance for </a:t>
            </a:r>
          </a:p>
          <a:p>
            <a:r>
              <a:rPr lang="fr-FR" dirty="0" err="1" smtClean="0"/>
              <a:t>Derive</a:t>
            </a:r>
            <a:r>
              <a:rPr lang="fr-FR" dirty="0" smtClean="0"/>
              <a:t> a </a:t>
            </a:r>
            <a:r>
              <a:rPr lang="fr-FR" dirty="0" err="1" smtClean="0"/>
              <a:t>proposal</a:t>
            </a:r>
            <a:r>
              <a:rPr lang="fr-FR" dirty="0" smtClean="0"/>
              <a:t> for pad </a:t>
            </a:r>
            <a:r>
              <a:rPr lang="fr-FR" dirty="0" err="1" smtClean="0"/>
              <a:t>width</a:t>
            </a:r>
            <a:r>
              <a:rPr lang="fr-FR" dirty="0" smtClean="0"/>
              <a:t> vs r (for </a:t>
            </a:r>
            <a:r>
              <a:rPr lang="fr-FR" dirty="0" err="1" smtClean="0"/>
              <a:t>Micromegas</a:t>
            </a:r>
            <a:r>
              <a:rPr lang="fr-FR" dirty="0" smtClean="0"/>
              <a:t> + </a:t>
            </a:r>
            <a:r>
              <a:rPr lang="fr-FR" dirty="0" err="1" smtClean="0"/>
              <a:t>resistive</a:t>
            </a:r>
            <a:r>
              <a:rPr lang="fr-FR" dirty="0" smtClean="0"/>
              <a:t> foil)</a:t>
            </a:r>
          </a:p>
          <a:p>
            <a:r>
              <a:rPr lang="fr-FR" dirty="0" err="1" smtClean="0"/>
              <a:t>Effects</a:t>
            </a:r>
            <a:r>
              <a:rPr lang="fr-FR" dirty="0" smtClean="0"/>
              <a:t> of </a:t>
            </a:r>
            <a:r>
              <a:rPr lang="fr-FR" dirty="0" err="1" smtClean="0"/>
              <a:t>resistive</a:t>
            </a:r>
            <a:r>
              <a:rPr lang="fr-FR" dirty="0" smtClean="0"/>
              <a:t> foil on z </a:t>
            </a:r>
            <a:r>
              <a:rPr lang="fr-FR" dirty="0" err="1" smtClean="0"/>
              <a:t>separation</a:t>
            </a:r>
            <a:r>
              <a:rPr lang="fr-FR" dirty="0" smtClean="0"/>
              <a:t>, pile-up, etc… </a:t>
            </a:r>
            <a:r>
              <a:rPr lang="fr-FR" dirty="0" err="1" smtClean="0"/>
              <a:t>Requires</a:t>
            </a:r>
            <a:r>
              <a:rPr lang="fr-FR" dirty="0" smtClean="0"/>
              <a:t> a </a:t>
            </a:r>
            <a:r>
              <a:rPr lang="fr-FR" dirty="0" err="1" smtClean="0"/>
              <a:t>special</a:t>
            </a:r>
            <a:r>
              <a:rPr lang="fr-FR" dirty="0" smtClean="0"/>
              <a:t> MC </a:t>
            </a:r>
            <a:r>
              <a:rPr lang="fr-FR" dirty="0" err="1" smtClean="0"/>
              <a:t>with</a:t>
            </a:r>
            <a:r>
              <a:rPr lang="fr-FR" dirty="0" smtClean="0"/>
              <a:t> charge </a:t>
            </a:r>
            <a:r>
              <a:rPr lang="fr-FR" dirty="0" err="1" smtClean="0"/>
              <a:t>spreading</a:t>
            </a:r>
            <a:r>
              <a:rPr lang="fr-FR" dirty="0" smtClean="0"/>
              <a:t>, </a:t>
            </a:r>
            <a:r>
              <a:rPr lang="fr-FR" dirty="0" err="1" smtClean="0"/>
              <a:t>tuned</a:t>
            </a:r>
            <a:r>
              <a:rPr lang="fr-FR" dirty="0" smtClean="0"/>
              <a:t> on data.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2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Physics</a:t>
            </a:r>
            <a:r>
              <a:rPr lang="fr-FR" dirty="0" smtClean="0"/>
              <a:t> benchmark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Deb Sankar </a:t>
            </a:r>
            <a:r>
              <a:rPr lang="fr-FR" dirty="0" err="1" smtClean="0"/>
              <a:t>Bhattacharya’s</a:t>
            </a:r>
            <a:r>
              <a:rPr lang="fr-FR" dirty="0" smtClean="0"/>
              <a:t> </a:t>
            </a:r>
            <a:r>
              <a:rPr lang="fr-FR" dirty="0" err="1" smtClean="0"/>
              <a:t>thesis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Z </a:t>
            </a:r>
            <a:r>
              <a:rPr lang="fr-FR" dirty="0" err="1" smtClean="0"/>
              <a:t>recoil</a:t>
            </a:r>
            <a:r>
              <a:rPr lang="fr-FR" dirty="0" smtClean="0"/>
              <a:t> for Model-</a:t>
            </a:r>
            <a:r>
              <a:rPr lang="fr-FR" dirty="0" err="1" smtClean="0"/>
              <a:t>independent</a:t>
            </a:r>
            <a:r>
              <a:rPr lang="fr-FR" dirty="0" smtClean="0"/>
              <a:t> </a:t>
            </a:r>
            <a:r>
              <a:rPr lang="fr-FR" dirty="0" err="1" smtClean="0"/>
              <a:t>determination</a:t>
            </a:r>
            <a:r>
              <a:rPr lang="fr-FR" dirty="0" smtClean="0"/>
              <a:t> of </a:t>
            </a:r>
            <a:r>
              <a:rPr lang="fr-FR" dirty="0" err="1" smtClean="0"/>
              <a:t>Higgs</a:t>
            </a:r>
            <a:r>
              <a:rPr lang="fr-FR" dirty="0" smtClean="0"/>
              <a:t> </a:t>
            </a:r>
            <a:r>
              <a:rPr lang="fr-FR" dirty="0" err="1" smtClean="0"/>
              <a:t>BRs</a:t>
            </a:r>
            <a:endParaRPr lang="fr-FR" dirty="0" smtClean="0"/>
          </a:p>
          <a:p>
            <a:pPr lvl="1"/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studied</a:t>
            </a:r>
            <a:r>
              <a:rPr lang="fr-FR" dirty="0" smtClean="0"/>
              <a:t> by </a:t>
            </a:r>
            <a:r>
              <a:rPr lang="fr-FR" dirty="0" err="1" smtClean="0"/>
              <a:t>F.Couderc</a:t>
            </a:r>
            <a:r>
              <a:rPr lang="fr-FR" dirty="0" smtClean="0"/>
              <a:t>, vs R(TPC)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toy</a:t>
            </a:r>
            <a:r>
              <a:rPr lang="fr-FR" dirty="0" smtClean="0"/>
              <a:t> MC. DSB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and continue </a:t>
            </a:r>
            <a:r>
              <a:rPr lang="fr-FR" dirty="0" err="1" smtClean="0"/>
              <a:t>with</a:t>
            </a:r>
            <a:r>
              <a:rPr lang="fr-FR" dirty="0" smtClean="0"/>
              <a:t> ILD </a:t>
            </a:r>
            <a:r>
              <a:rPr lang="fr-FR" dirty="0" err="1" smtClean="0"/>
              <a:t>tools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Will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Higgs</a:t>
            </a:r>
            <a:r>
              <a:rPr lang="fr-FR" dirty="0" smtClean="0"/>
              <a:t>(125) and BG </a:t>
            </a:r>
            <a:r>
              <a:rPr lang="fr-FR" dirty="0" err="1" smtClean="0"/>
              <a:t>samples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1826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Team for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S. Ganjour, P. Colas, </a:t>
            </a:r>
            <a:r>
              <a:rPr lang="fr-FR" dirty="0" err="1" smtClean="0"/>
              <a:t>student</a:t>
            </a:r>
            <a:r>
              <a:rPr lang="fr-FR" dirty="0" smtClean="0"/>
              <a:t> Deb Sankar </a:t>
            </a:r>
            <a:r>
              <a:rPr lang="fr-FR" dirty="0" err="1" smtClean="0"/>
              <a:t>Bhattacharya</a:t>
            </a:r>
            <a:r>
              <a:rPr lang="fr-FR" dirty="0" smtClean="0"/>
              <a:t>. </a:t>
            </a:r>
            <a:r>
              <a:rPr lang="fr-FR" dirty="0" err="1" smtClean="0"/>
              <a:t>Already</a:t>
            </a:r>
            <a:r>
              <a:rPr lang="fr-FR" dirty="0" smtClean="0"/>
              <a:t> at </a:t>
            </a:r>
            <a:r>
              <a:rPr lang="fr-FR" dirty="0" err="1" smtClean="0"/>
              <a:t>work</a:t>
            </a:r>
            <a:endParaRPr lang="fr-FR" dirty="0" smtClean="0"/>
          </a:p>
          <a:p>
            <a:r>
              <a:rPr lang="fr-FR" dirty="0" smtClean="0"/>
              <a:t>F. Couderc?</a:t>
            </a:r>
          </a:p>
          <a:p>
            <a:r>
              <a:rPr lang="fr-FR" dirty="0" smtClean="0"/>
              <a:t>D. </a:t>
            </a:r>
            <a:r>
              <a:rPr lang="fr-FR" dirty="0" err="1" smtClean="0"/>
              <a:t>Attié</a:t>
            </a:r>
            <a:r>
              <a:rPr lang="fr-FR" dirty="0" smtClean="0"/>
              <a:t> (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busy</a:t>
            </a:r>
            <a:r>
              <a:rPr lang="fr-FR" dirty="0" smtClean="0"/>
              <a:t> in the first </a:t>
            </a:r>
            <a:r>
              <a:rPr lang="fr-FR" dirty="0" err="1" smtClean="0"/>
              <a:t>half</a:t>
            </a:r>
            <a:r>
              <a:rPr lang="fr-FR" dirty="0" smtClean="0"/>
              <a:t> of 2015)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7347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163</Words>
  <Application>Microsoft Office PowerPoint</Application>
  <PresentationFormat>Affichage à l'écran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ILD TPC optimization</vt:lpstr>
      <vt:lpstr>Topics that we plan to address</vt:lpstr>
      <vt:lpstr>Physics benchmark</vt:lpstr>
      <vt:lpstr>Team for this work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ILD TPC optimization</dc:title>
  <dc:creator>Colas Paul</dc:creator>
  <cp:lastModifiedBy>Colas Paul</cp:lastModifiedBy>
  <cp:revision>4</cp:revision>
  <dcterms:created xsi:type="dcterms:W3CDTF">2014-11-28T13:27:42Z</dcterms:created>
  <dcterms:modified xsi:type="dcterms:W3CDTF">2014-11-28T13:55:22Z</dcterms:modified>
</cp:coreProperties>
</file>