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75" r:id="rId4"/>
    <p:sldId id="273" r:id="rId5"/>
    <p:sldId id="288" r:id="rId6"/>
    <p:sldId id="276" r:id="rId7"/>
    <p:sldId id="294" r:id="rId8"/>
    <p:sldId id="298" r:id="rId9"/>
    <p:sldId id="278" r:id="rId10"/>
    <p:sldId id="313" r:id="rId11"/>
    <p:sldId id="272" r:id="rId12"/>
    <p:sldId id="314" r:id="rId13"/>
    <p:sldId id="270" r:id="rId14"/>
    <p:sldId id="258" r:id="rId15"/>
    <p:sldId id="287" r:id="rId16"/>
    <p:sldId id="260" r:id="rId17"/>
    <p:sldId id="303" r:id="rId18"/>
    <p:sldId id="280" r:id="rId19"/>
    <p:sldId id="261" r:id="rId20"/>
    <p:sldId id="282" r:id="rId21"/>
    <p:sldId id="309" r:id="rId22"/>
    <p:sldId id="306" r:id="rId23"/>
    <p:sldId id="262" r:id="rId24"/>
    <p:sldId id="264" r:id="rId25"/>
    <p:sldId id="312" r:id="rId26"/>
    <p:sldId id="283" r:id="rId27"/>
    <p:sldId id="284" r:id="rId28"/>
    <p:sldId id="285" r:id="rId29"/>
    <p:sldId id="300" r:id="rId30"/>
    <p:sldId id="301" r:id="rId31"/>
    <p:sldId id="302" r:id="rId32"/>
    <p:sldId id="267" r:id="rId33"/>
    <p:sldId id="271" r:id="rId34"/>
    <p:sldId id="315" r:id="rId35"/>
    <p:sldId id="317" r:id="rId36"/>
    <p:sldId id="268" r:id="rId37"/>
    <p:sldId id="31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202" autoAdjust="0"/>
    <p:restoredTop sz="94700" autoAdjust="0"/>
  </p:normalViewPr>
  <p:slideViewPr>
    <p:cSldViewPr>
      <p:cViewPr varScale="1">
        <p:scale>
          <a:sx n="92" d="100"/>
          <a:sy n="92" d="100"/>
        </p:scale>
        <p:origin x="-16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D48F1-822A-4C60-A1B0-E1F595FA04A2}" type="datetimeFigureOut">
              <a:rPr lang="fr-FR" smtClean="0"/>
              <a:t>26/06/2015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25AD3-BDC9-461D-A22D-B5D229C26AE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1108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35447-44F8-46B7-9293-0DAFA99EE705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50F74-8AE6-4737-ACBB-B0F322B7C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478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06463" y="728663"/>
            <a:ext cx="4857750" cy="3644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67059" y="4616837"/>
            <a:ext cx="5336471" cy="43743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06463" y="728663"/>
            <a:ext cx="4857750" cy="3644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67059" y="4616837"/>
            <a:ext cx="5336471" cy="43743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50F74-8AE6-4737-ACBB-B0F322B7C3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48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3798-4370-44DE-9FCE-22118B462D19}" type="datetime1">
              <a:rPr lang="en-US" smtClean="0"/>
              <a:t>6/26/2015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558-F8BC-4CED-B810-001F7366CFC1}" type="datetime1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93FB-36B8-4899-A441-6DACCF39B33D}" type="datetime1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50A16-BE32-4728-9B2C-202714203295}" type="datetime1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E435-A17E-4FD8-91DE-06B988AC940A}" type="datetime1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C068-3AA5-42FD-B9C4-730098A1ECD6}" type="datetime1">
              <a:rPr lang="en-US" smtClean="0"/>
              <a:t>6/26/2015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3DAA-6245-4091-9004-24D93DDA507C}" type="datetime1">
              <a:rPr lang="en-US" smtClean="0"/>
              <a:t>6/26/2015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24EAF-93C1-40D5-9372-46408D472268}" type="datetime1">
              <a:rPr lang="en-US" smtClean="0"/>
              <a:t>6/26/2015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5746-9E9A-4381-90E3-AD76B937BF88}" type="datetime1">
              <a:rPr lang="en-US" smtClean="0"/>
              <a:t>6/26/2015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CE5B-870E-4298-954B-7870F66E35C0}" type="datetime1">
              <a:rPr lang="en-US" smtClean="0"/>
              <a:t>6/26/2015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5C301-E7B1-4928-A42C-8A2C46C4BF67}" type="datetime1">
              <a:rPr lang="en-US" smtClean="0"/>
              <a:t>6/26/2015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646BA2C-3A32-4AD9-8B38-8C5E5ACFFC9A}" type="datetime1">
              <a:rPr lang="en-US" smtClean="0"/>
              <a:t>6/26/2015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85800"/>
            <a:ext cx="7162800" cy="1752600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TPC for ILC</a:t>
            </a:r>
            <a:endParaRPr lang="en-US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72557" y="2895599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Deb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Sankar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Bhattacharya 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57" y="3810000"/>
            <a:ext cx="3036292" cy="190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2941" y="3361728"/>
            <a:ext cx="331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D.Attie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P.Colas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S. </a:t>
            </a:r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Ganjour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7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283029"/>
            <a:ext cx="8403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taking during first two weeks of March-2015 at DESY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196" name="Picture 4" descr="I:\Apero_plots\DSC_0068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43" y="990600"/>
            <a:ext cx="632278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22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33400" y="4648200"/>
            <a:ext cx="3810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3000"/>
              </a:lnSpc>
              <a:buFont typeface="Arial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Module size: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cm ×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cm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eaLnBrk="1" hangingPunct="1">
              <a:lnSpc>
                <a:spcPts val="3000"/>
              </a:lnSpc>
              <a:buFont typeface="Arial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rows ×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72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columns</a:t>
            </a:r>
          </a:p>
          <a:p>
            <a:pPr eaLnBrk="1" hangingPunct="1">
              <a:lnSpc>
                <a:spcPts val="3000"/>
              </a:lnSpc>
              <a:buFont typeface="Arial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Readout: 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1726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Pads</a:t>
            </a:r>
          </a:p>
          <a:p>
            <a:pPr eaLnBrk="1" hangingPunct="1">
              <a:lnSpc>
                <a:spcPts val="3000"/>
              </a:lnSpc>
              <a:buFont typeface="Arial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Pad size:  ~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mm ×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" y="838200"/>
            <a:ext cx="5154706" cy="373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0"/>
            <a:ext cx="4521924" cy="358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33592"/>
            <a:ext cx="4032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plate of LP-TPC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3366" y="1328410"/>
            <a:ext cx="4071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module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7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3000" y="43543"/>
            <a:ext cx="3391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studies are done: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401632"/>
              </p:ext>
            </p:extLst>
          </p:nvPr>
        </p:nvGraphicFramePr>
        <p:xfrm>
          <a:off x="1219200" y="533400"/>
          <a:ext cx="7010400" cy="6156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962400"/>
              </a:tblGrid>
              <a:tr h="152399">
                <a:tc>
                  <a:txBody>
                    <a:bodyPr/>
                    <a:lstStyle/>
                    <a:p>
                      <a:r>
                        <a:rPr lang="en-GB" u="sng" dirty="0" smtClean="0"/>
                        <a:t>Studies</a:t>
                      </a:r>
                      <a:endParaRPr lang="fr-FR" u="sng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u="sng" dirty="0" smtClean="0"/>
                        <a:t>Range</a:t>
                      </a:r>
                      <a:endParaRPr lang="fr-FR" u="sng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9289">
                <a:tc>
                  <a:txBody>
                    <a:bodyPr/>
                    <a:lstStyle/>
                    <a:p>
                      <a:r>
                        <a:rPr lang="en-GB" dirty="0" smtClean="0"/>
                        <a:t>At different drift distances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 full</a:t>
                      </a:r>
                      <a:r>
                        <a:rPr lang="en-GB" baseline="0" dirty="0" smtClean="0"/>
                        <a:t> available drift length of 60 cm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9289">
                <a:tc>
                  <a:txBody>
                    <a:bodyPr/>
                    <a:lstStyle/>
                    <a:p>
                      <a:r>
                        <a:rPr lang="en-GB" dirty="0" smtClean="0"/>
                        <a:t>At different </a:t>
                      </a:r>
                      <a:r>
                        <a:rPr lang="en-GB" b="0" i="1" dirty="0" smtClean="0"/>
                        <a:t>phi</a:t>
                      </a:r>
                      <a:endParaRPr lang="fr-FR" b="0" i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</a:t>
                      </a:r>
                      <a:r>
                        <a:rPr lang="en-GB" baseline="0" dirty="0" smtClean="0"/>
                        <a:t>, 2, 4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9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At different </a:t>
                      </a:r>
                      <a:r>
                        <a:rPr lang="en-GB" b="0" i="1" dirty="0" smtClean="0"/>
                        <a:t>theta</a:t>
                      </a:r>
                      <a:endParaRPr lang="fr-FR" b="0" i="1" dirty="0" smtClean="0"/>
                    </a:p>
                    <a:p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</a:t>
                      </a:r>
                      <a:r>
                        <a:rPr lang="en-GB" baseline="0" dirty="0" smtClean="0"/>
                        <a:t> to 30 in steps of 5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9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At different X</a:t>
                      </a:r>
                      <a:r>
                        <a:rPr lang="en-GB" baseline="0" dirty="0" smtClean="0"/>
                        <a:t> positions</a:t>
                      </a:r>
                      <a:endParaRPr lang="fr-FR" dirty="0" smtClean="0"/>
                    </a:p>
                    <a:p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‘-40’ mm to ‘30’ mm</a:t>
                      </a:r>
                      <a:endParaRPr lang="fr-FR" dirty="0" smtClean="0"/>
                    </a:p>
                    <a:p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9289">
                <a:tc>
                  <a:txBody>
                    <a:bodyPr/>
                    <a:lstStyle/>
                    <a:p>
                      <a:r>
                        <a:rPr lang="en-GB" dirty="0" smtClean="0"/>
                        <a:t>At different peaking time of the electronics.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100 ns to 1000 ns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9289">
                <a:tc>
                  <a:txBody>
                    <a:bodyPr/>
                    <a:lstStyle/>
                    <a:p>
                      <a:r>
                        <a:rPr lang="en-GB" b="0" i="0" dirty="0" smtClean="0"/>
                        <a:t>At</a:t>
                      </a:r>
                      <a:r>
                        <a:rPr lang="en-GB" b="0" i="0" baseline="0" dirty="0" smtClean="0"/>
                        <a:t> two different fields</a:t>
                      </a:r>
                      <a:endParaRPr lang="fr-FR" b="0" i="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140 V/cm, 230 V/cm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9289">
                <a:tc>
                  <a:txBody>
                    <a:bodyPr/>
                    <a:lstStyle/>
                    <a:p>
                      <a:r>
                        <a:rPr lang="en-GB" dirty="0" smtClean="0"/>
                        <a:t>At different noise thresholds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 sigma and</a:t>
                      </a:r>
                      <a:r>
                        <a:rPr lang="en-GB" baseline="0" dirty="0" smtClean="0"/>
                        <a:t> 4.5 sigma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908756">
                <a:tc>
                  <a:txBody>
                    <a:bodyPr/>
                    <a:lstStyle/>
                    <a:p>
                      <a:r>
                        <a:rPr lang="en-GB" dirty="0" smtClean="0"/>
                        <a:t>At two</a:t>
                      </a:r>
                      <a:r>
                        <a:rPr lang="en-GB" baseline="0" dirty="0" smtClean="0"/>
                        <a:t> different magnetic fields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 T and 1 T 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19289">
                <a:tc>
                  <a:txBody>
                    <a:bodyPr/>
                    <a:lstStyle/>
                    <a:p>
                      <a:r>
                        <a:rPr lang="en-GB" dirty="0" smtClean="0"/>
                        <a:t>At different momenta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 GeV</a:t>
                      </a:r>
                      <a:r>
                        <a:rPr lang="en-GB" baseline="0" dirty="0" smtClean="0"/>
                        <a:t> to 5 GeV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GB" dirty="0" smtClean="0"/>
                        <a:t>Cosmic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</a:t>
                      </a:r>
                      <a:r>
                        <a:rPr lang="en-GB" baseline="0" dirty="0" smtClean="0"/>
                        <a:t> = 1 T and B = 0 T</a:t>
                      </a:r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3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982198" y="405605"/>
            <a:ext cx="5535785" cy="2598260"/>
            <a:chOff x="5208588" y="3025884"/>
            <a:chExt cx="3900066" cy="1588979"/>
          </a:xfrm>
        </p:grpSpPr>
        <p:grpSp>
          <p:nvGrpSpPr>
            <p:cNvPr id="5" name="Group 13"/>
            <p:cNvGrpSpPr>
              <a:grpSpLocks noChangeAspect="1"/>
            </p:cNvGrpSpPr>
            <p:nvPr/>
          </p:nvGrpSpPr>
          <p:grpSpPr bwMode="auto">
            <a:xfrm>
              <a:off x="5208588" y="3335457"/>
              <a:ext cx="3400424" cy="1279406"/>
              <a:chOff x="2644" y="789"/>
              <a:chExt cx="2534" cy="721"/>
            </a:xfrm>
          </p:grpSpPr>
          <p:sp>
            <p:nvSpPr>
              <p:cNvPr id="23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2985" y="1019"/>
                <a:ext cx="2167" cy="14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2985" y="1156"/>
                <a:ext cx="2167" cy="10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grpSp>
            <p:nvGrpSpPr>
              <p:cNvPr id="25" name="Group 17"/>
              <p:cNvGrpSpPr>
                <a:grpSpLocks noChangeAspect="1"/>
              </p:cNvGrpSpPr>
              <p:nvPr/>
            </p:nvGrpSpPr>
            <p:grpSpPr bwMode="auto">
              <a:xfrm>
                <a:off x="2644" y="1098"/>
                <a:ext cx="337" cy="309"/>
                <a:chOff x="2644" y="1098"/>
                <a:chExt cx="337" cy="309"/>
              </a:xfrm>
            </p:grpSpPr>
            <p:sp>
              <p:nvSpPr>
                <p:cNvPr id="43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2754" y="1098"/>
                  <a:ext cx="227" cy="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44" name="Line 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759" y="1101"/>
                  <a:ext cx="1" cy="30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45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2644" y="1246"/>
                  <a:ext cx="217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46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2677" y="1295"/>
                  <a:ext cx="163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47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2703" y="1344"/>
                  <a:ext cx="10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23"/>
              <p:cNvGrpSpPr>
                <a:grpSpLocks noChangeAspect="1"/>
              </p:cNvGrpSpPr>
              <p:nvPr/>
            </p:nvGrpSpPr>
            <p:grpSpPr bwMode="auto">
              <a:xfrm>
                <a:off x="3024" y="1261"/>
                <a:ext cx="2118" cy="87"/>
                <a:chOff x="1133" y="3035"/>
                <a:chExt cx="2211" cy="91"/>
              </a:xfrm>
            </p:grpSpPr>
            <p:sp>
              <p:nvSpPr>
                <p:cNvPr id="37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133" y="3035"/>
                  <a:ext cx="398" cy="91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38" name="Rectangle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704" y="3035"/>
                  <a:ext cx="272" cy="9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9" name="Rectangle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586" y="3035"/>
                  <a:ext cx="398" cy="91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40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040" y="3035"/>
                  <a:ext cx="395" cy="91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41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2494" y="3035"/>
                  <a:ext cx="396" cy="91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/>
                </a:p>
              </p:txBody>
            </p:sp>
            <p:sp>
              <p:nvSpPr>
                <p:cNvPr id="42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947" y="3035"/>
                  <a:ext cx="400" cy="91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/>
                </a:p>
              </p:txBody>
            </p:sp>
          </p:grpSp>
          <p:sp>
            <p:nvSpPr>
              <p:cNvPr id="27" name="Rectangle 16" descr="Diagonales larges vers le haut"/>
              <p:cNvSpPr>
                <a:spLocks noChangeAspect="1" noChangeArrowheads="1"/>
              </p:cNvSpPr>
              <p:nvPr/>
            </p:nvSpPr>
            <p:spPr bwMode="auto">
              <a:xfrm>
                <a:off x="2968" y="1340"/>
                <a:ext cx="2210" cy="170"/>
              </a:xfrm>
              <a:prstGeom prst="rect">
                <a:avLst/>
              </a:prstGeom>
              <a:pattFill prst="wdUpDiag">
                <a:fgClr>
                  <a:srgbClr val="333333"/>
                </a:fgClr>
                <a:bgClr>
                  <a:srgbClr val="DDDDDD"/>
                </a:bgClr>
              </a:pattFill>
              <a:ln w="12700" algn="ctr">
                <a:solidFill>
                  <a:srgbClr val="3333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28" name="Group 30"/>
              <p:cNvGrpSpPr>
                <a:grpSpLocks noChangeAspect="1"/>
              </p:cNvGrpSpPr>
              <p:nvPr/>
            </p:nvGrpSpPr>
            <p:grpSpPr bwMode="auto">
              <a:xfrm>
                <a:off x="2965" y="789"/>
                <a:ext cx="2189" cy="22"/>
                <a:chOff x="885" y="1965"/>
                <a:chExt cx="2290" cy="23"/>
              </a:xfrm>
            </p:grpSpPr>
            <p:sp>
              <p:nvSpPr>
                <p:cNvPr id="29" name="Rectangl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885" y="1965"/>
                  <a:ext cx="227" cy="23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0" name="Rectangle 32"/>
                <p:cNvSpPr>
                  <a:spLocks noChangeAspect="1" noChangeArrowheads="1"/>
                </p:cNvSpPr>
                <p:nvPr/>
              </p:nvSpPr>
              <p:spPr bwMode="auto">
                <a:xfrm>
                  <a:off x="1180" y="1965"/>
                  <a:ext cx="227" cy="23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1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475" y="1965"/>
                  <a:ext cx="227" cy="23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2" name="Rectangl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2359" y="1965"/>
                  <a:ext cx="227" cy="23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3" name="Rectangle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653" y="1965"/>
                  <a:ext cx="227" cy="23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4" name="Rectangl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948" y="1965"/>
                  <a:ext cx="227" cy="23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5" name="Rectangl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769" y="1965"/>
                  <a:ext cx="227" cy="23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6" name="Rectangle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064" y="1965"/>
                  <a:ext cx="227" cy="23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sp>
          <p:nvSpPr>
            <p:cNvPr id="6" name="Text Box 46"/>
            <p:cNvSpPr txBox="1">
              <a:spLocks noChangeArrowheads="1"/>
            </p:cNvSpPr>
            <p:nvPr/>
          </p:nvSpPr>
          <p:spPr bwMode="auto">
            <a:xfrm>
              <a:off x="5708650" y="4031972"/>
              <a:ext cx="692150" cy="34147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lIns="72567" tIns="36283" rIns="72567" bIns="36283">
              <a:spAutoFit/>
            </a:bodyPr>
            <a:lstStyle/>
            <a:p>
              <a:pPr defTabSz="725488">
                <a:spcBef>
                  <a:spcPct val="50000"/>
                </a:spcBef>
                <a:defRPr/>
              </a:pPr>
              <a:r>
                <a:rPr lang="fr-FR" sz="12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pads</a:t>
              </a:r>
              <a:r>
                <a:rPr lang="fr-FR" sz="2000" dirty="0" smtClean="0">
                  <a:solidFill>
                    <a:schemeClr val="bg1"/>
                  </a:solidFill>
                </a:rPr>
                <a:t> </a:t>
              </a:r>
              <a:endParaRPr lang="fr-FR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Group 160"/>
            <p:cNvGrpSpPr>
              <a:grpSpLocks/>
            </p:cNvGrpSpPr>
            <p:nvPr/>
          </p:nvGrpSpPr>
          <p:grpSpPr bwMode="auto">
            <a:xfrm>
              <a:off x="8695642" y="3867099"/>
              <a:ext cx="291196" cy="542994"/>
              <a:chOff x="8385053" y="3855343"/>
              <a:chExt cx="330351" cy="607857"/>
            </a:xfrm>
          </p:grpSpPr>
          <p:sp>
            <p:nvSpPr>
              <p:cNvPr id="19" name="Line 19"/>
              <p:cNvSpPr>
                <a:spLocks noChangeAspect="1" noChangeShapeType="1"/>
              </p:cNvSpPr>
              <p:nvPr/>
            </p:nvSpPr>
            <p:spPr bwMode="auto">
              <a:xfrm flipV="1">
                <a:off x="8560124" y="3855343"/>
                <a:ext cx="1522" cy="6078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0" name="Line 20"/>
              <p:cNvSpPr>
                <a:spLocks noChangeAspect="1" noChangeShapeType="1"/>
              </p:cNvSpPr>
              <p:nvPr/>
            </p:nvSpPr>
            <p:spPr bwMode="auto">
              <a:xfrm>
                <a:off x="8385053" y="4143380"/>
                <a:ext cx="33035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1" name="Line 21"/>
              <p:cNvSpPr>
                <a:spLocks noChangeAspect="1" noChangeShapeType="1"/>
              </p:cNvSpPr>
              <p:nvPr/>
            </p:nvSpPr>
            <p:spPr bwMode="auto">
              <a:xfrm>
                <a:off x="8435291" y="4240717"/>
                <a:ext cx="24814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2" name="Line 22"/>
              <p:cNvSpPr>
                <a:spLocks noChangeAspect="1" noChangeShapeType="1"/>
              </p:cNvSpPr>
              <p:nvPr/>
            </p:nvSpPr>
            <p:spPr bwMode="auto">
              <a:xfrm>
                <a:off x="8474872" y="4338053"/>
                <a:ext cx="16441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9" name="Text Box 48"/>
            <p:cNvSpPr txBox="1">
              <a:spLocks noChangeArrowheads="1"/>
            </p:cNvSpPr>
            <p:nvPr/>
          </p:nvSpPr>
          <p:spPr bwMode="auto">
            <a:xfrm>
              <a:off x="7768103" y="3025884"/>
              <a:ext cx="873912" cy="24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567" tIns="36283" rIns="72567" bIns="36283">
              <a:spAutoFit/>
            </a:bodyPr>
            <a:lstStyle>
              <a:lvl1pPr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2100" b="1" dirty="0">
                  <a:solidFill>
                    <a:schemeClr val="accent6"/>
                  </a:solidFill>
                </a:rPr>
                <a:t>mesh</a:t>
              </a:r>
              <a:endParaRPr lang="fr-FR" sz="2100" b="1" dirty="0">
                <a:solidFill>
                  <a:schemeClr val="accent6"/>
                </a:solidFill>
              </a:endParaRPr>
            </a:p>
          </p:txBody>
        </p:sp>
        <p:sp>
          <p:nvSpPr>
            <p:cNvPr id="10" name="Line 18"/>
            <p:cNvSpPr>
              <a:spLocks noChangeAspect="1" noChangeShapeType="1"/>
            </p:cNvSpPr>
            <p:nvPr/>
          </p:nvSpPr>
          <p:spPr bwMode="auto">
            <a:xfrm>
              <a:off x="8546042" y="3867099"/>
              <a:ext cx="304616" cy="17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11" name="Group 163"/>
            <p:cNvGrpSpPr>
              <a:grpSpLocks/>
            </p:cNvGrpSpPr>
            <p:nvPr/>
          </p:nvGrpSpPr>
          <p:grpSpPr bwMode="auto">
            <a:xfrm>
              <a:off x="8409530" y="3354278"/>
              <a:ext cx="699124" cy="334117"/>
              <a:chOff x="4068515" y="3066019"/>
              <a:chExt cx="793129" cy="994849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rot="5400000" flipH="1" flipV="1">
                <a:off x="3752288" y="3681699"/>
                <a:ext cx="63843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5400000" flipH="1" flipV="1">
                <a:off x="4124124" y="3741655"/>
                <a:ext cx="63842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6"/>
              <p:cNvSpPr txBox="1">
                <a:spLocks noChangeArrowheads="1"/>
              </p:cNvSpPr>
              <p:nvPr/>
            </p:nvSpPr>
            <p:spPr bwMode="auto">
              <a:xfrm>
                <a:off x="4068515" y="3066019"/>
                <a:ext cx="428627" cy="840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GB" sz="2400" b="1" dirty="0">
                    <a:solidFill>
                      <a:srgbClr val="FF0000"/>
                    </a:solidFill>
                  </a:rPr>
                  <a:t>E</a:t>
                </a:r>
                <a:endParaRPr lang="fr-FR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extBox 167"/>
              <p:cNvSpPr txBox="1">
                <a:spLocks noChangeArrowheads="1"/>
              </p:cNvSpPr>
              <p:nvPr/>
            </p:nvSpPr>
            <p:spPr bwMode="auto">
              <a:xfrm>
                <a:off x="4443338" y="3066019"/>
                <a:ext cx="418306" cy="840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GB" sz="2400" b="1" dirty="0">
                    <a:solidFill>
                      <a:srgbClr val="FF0000"/>
                    </a:solidFill>
                  </a:rPr>
                  <a:t>B</a:t>
                </a:r>
                <a:endParaRPr lang="fr-FR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2" name="Text Box 44"/>
            <p:cNvSpPr txBox="1">
              <a:spLocks noChangeArrowheads="1"/>
            </p:cNvSpPr>
            <p:nvPr/>
          </p:nvSpPr>
          <p:spPr bwMode="auto">
            <a:xfrm>
              <a:off x="5832628" y="3452258"/>
              <a:ext cx="2390684" cy="15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567" tIns="36283" rIns="72567" bIns="36283">
              <a:spAutoFit/>
            </a:bodyPr>
            <a:lstStyle>
              <a:lvl1pPr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200" b="1" dirty="0" smtClean="0">
                  <a:cs typeface="Times New Roman" pitchFamily="18" charset="0"/>
                </a:rPr>
                <a:t>~</a:t>
              </a:r>
              <a:r>
                <a:rPr lang="fr-FR" sz="1200" b="1" dirty="0">
                  <a:cs typeface="Times New Roman" pitchFamily="18" charset="0"/>
                </a:rPr>
                <a:t>100</a:t>
              </a:r>
              <a:r>
                <a:rPr lang="fr-FR" sz="1200" b="1" dirty="0">
                  <a:cs typeface="Times New Roman" pitchFamily="18" charset="0"/>
                  <a:sym typeface="Symbol" pitchFamily="18" charset="2"/>
                </a:rPr>
                <a:t></a:t>
              </a:r>
              <a:r>
                <a:rPr lang="fr-FR" sz="1200" b="1" dirty="0" smtClean="0">
                  <a:cs typeface="Times New Roman" pitchFamily="18" charset="0"/>
                  <a:sym typeface="Symbol" pitchFamily="18" charset="2"/>
                </a:rPr>
                <a:t>m </a:t>
              </a:r>
              <a:r>
                <a:rPr lang="fr-FR" sz="1200" b="1" dirty="0">
                  <a:cs typeface="Times New Roman" pitchFamily="18" charset="0"/>
                </a:rPr>
                <a:t>Amplification gap: </a:t>
              </a:r>
            </a:p>
          </p:txBody>
        </p:sp>
        <p:sp>
          <p:nvSpPr>
            <p:cNvPr id="13" name="Text Box 44"/>
            <p:cNvSpPr txBox="1">
              <a:spLocks noChangeArrowheads="1"/>
            </p:cNvSpPr>
            <p:nvPr/>
          </p:nvSpPr>
          <p:spPr bwMode="auto">
            <a:xfrm>
              <a:off x="5715376" y="3732435"/>
              <a:ext cx="2390684" cy="23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567" tIns="36283" rIns="72567" bIns="36283">
              <a:spAutoFit/>
            </a:bodyPr>
            <a:lstStyle>
              <a:lvl1pPr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200" b="1" dirty="0" err="1">
                  <a:cs typeface="Times New Roman" pitchFamily="18" charset="0"/>
                </a:rPr>
                <a:t>resistive</a:t>
              </a:r>
              <a:r>
                <a:rPr lang="fr-FR" sz="1200" b="1" dirty="0">
                  <a:cs typeface="Times New Roman" pitchFamily="18" charset="0"/>
                </a:rPr>
                <a:t> foil: ~75</a:t>
              </a:r>
              <a:r>
                <a:rPr lang="fr-FR" sz="1200" b="1" dirty="0">
                  <a:cs typeface="Times New Roman" pitchFamily="18" charset="0"/>
                  <a:sym typeface="Symbol" pitchFamily="18" charset="2"/>
                </a:rPr>
                <a:t>m</a:t>
              </a:r>
              <a:endParaRPr lang="fr-FR" sz="1200" b="1" dirty="0">
                <a:cs typeface="Times New Roman" pitchFamily="18" charset="0"/>
              </a:endParaRPr>
            </a:p>
          </p:txBody>
        </p:sp>
        <p:sp>
          <p:nvSpPr>
            <p:cNvPr id="14" name="Text Box 45"/>
            <p:cNvSpPr txBox="1">
              <a:spLocks noChangeArrowheads="1"/>
            </p:cNvSpPr>
            <p:nvPr/>
          </p:nvSpPr>
          <p:spPr bwMode="auto">
            <a:xfrm>
              <a:off x="5715376" y="3964259"/>
              <a:ext cx="1532014" cy="258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567" tIns="36283" rIns="72567" bIns="36283">
              <a:spAutoFit/>
            </a:bodyPr>
            <a:lstStyle>
              <a:lvl1pPr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7254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200" b="1" dirty="0" err="1">
                  <a:solidFill>
                    <a:srgbClr val="0000FF"/>
                  </a:solidFill>
                </a:rPr>
                <a:t>i</a:t>
              </a:r>
              <a:r>
                <a:rPr lang="fr-FR" sz="1200" b="1" dirty="0" err="1" smtClean="0">
                  <a:solidFill>
                    <a:srgbClr val="0000FF"/>
                  </a:solidFill>
                </a:rPr>
                <a:t>nsulator</a:t>
              </a:r>
              <a:r>
                <a:rPr lang="fr-FR" sz="1200" b="1" dirty="0" smtClean="0">
                  <a:solidFill>
                    <a:srgbClr val="0000FF"/>
                  </a:solidFill>
                </a:rPr>
                <a:t>: </a:t>
              </a:r>
              <a:r>
                <a:rPr lang="fr-FR" sz="1200" b="1" dirty="0">
                  <a:solidFill>
                    <a:srgbClr val="0000FF"/>
                  </a:solidFill>
                </a:rPr>
                <a:t>~100</a:t>
              </a:r>
              <a:r>
                <a:rPr lang="fr-FR" sz="1200" b="1" dirty="0">
                  <a:solidFill>
                    <a:srgbClr val="0000FF"/>
                  </a:solidFill>
                  <a:sym typeface="Symbol" pitchFamily="18" charset="2"/>
                </a:rPr>
                <a:t>m</a:t>
              </a:r>
              <a:endParaRPr lang="fr-FR" sz="1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8" name="Group 39"/>
          <p:cNvGrpSpPr>
            <a:grpSpLocks noChangeAspect="1"/>
          </p:cNvGrpSpPr>
          <p:nvPr/>
        </p:nvGrpSpPr>
        <p:grpSpPr bwMode="auto">
          <a:xfrm>
            <a:off x="5558210" y="265443"/>
            <a:ext cx="1322388" cy="2064480"/>
            <a:chOff x="4129" y="440"/>
            <a:chExt cx="975" cy="901"/>
          </a:xfrm>
        </p:grpSpPr>
        <p:sp>
          <p:nvSpPr>
            <p:cNvPr id="49" name="Line 40"/>
            <p:cNvSpPr>
              <a:spLocks noChangeAspect="1" noChangeShapeType="1"/>
            </p:cNvSpPr>
            <p:nvPr/>
          </p:nvSpPr>
          <p:spPr bwMode="auto">
            <a:xfrm>
              <a:off x="4600" y="440"/>
              <a:ext cx="1" cy="453"/>
            </a:xfrm>
            <a:prstGeom prst="line">
              <a:avLst/>
            </a:prstGeom>
            <a:noFill/>
            <a:ln w="38100" cap="rnd">
              <a:solidFill>
                <a:srgbClr val="FFC000">
                  <a:alpha val="50000"/>
                </a:srgb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0" name="AutoShape 41"/>
            <p:cNvSpPr>
              <a:spLocks noChangeAspect="1" noChangeArrowheads="1"/>
            </p:cNvSpPr>
            <p:nvPr/>
          </p:nvSpPr>
          <p:spPr bwMode="auto">
            <a:xfrm>
              <a:off x="4547" y="867"/>
              <a:ext cx="108" cy="217"/>
            </a:xfrm>
            <a:prstGeom prst="triangle">
              <a:avLst>
                <a:gd name="adj" fmla="val 50000"/>
              </a:avLst>
            </a:prstGeom>
            <a:solidFill>
              <a:srgbClr val="FFC000"/>
            </a:solidFill>
            <a:ln w="12700" algn="ctr">
              <a:solidFill>
                <a:srgbClr val="FFC000">
                  <a:alpha val="50000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" name="AutoShape 42"/>
            <p:cNvSpPr>
              <a:spLocks noChangeAspect="1"/>
            </p:cNvSpPr>
            <p:nvPr/>
          </p:nvSpPr>
          <p:spPr bwMode="auto">
            <a:xfrm rot="5400000">
              <a:off x="4576" y="812"/>
              <a:ext cx="82" cy="975"/>
            </a:xfrm>
            <a:prstGeom prst="leftBracket">
              <a:avLst>
                <a:gd name="adj" fmla="val 284981"/>
              </a:avLst>
            </a:prstGeom>
            <a:solidFill>
              <a:srgbClr val="FFC000"/>
            </a:solidFill>
            <a:ln w="12700">
              <a:solidFill>
                <a:srgbClr val="FFC000">
                  <a:alpha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2" name="AutoShape 43"/>
            <p:cNvSpPr>
              <a:spLocks noChangeAspect="1"/>
            </p:cNvSpPr>
            <p:nvPr/>
          </p:nvSpPr>
          <p:spPr bwMode="auto">
            <a:xfrm rot="-5400000">
              <a:off x="4563" y="693"/>
              <a:ext cx="107" cy="882"/>
            </a:xfrm>
            <a:prstGeom prst="leftBracket">
              <a:avLst>
                <a:gd name="adj" fmla="val 188940"/>
              </a:avLst>
            </a:prstGeom>
            <a:solidFill>
              <a:srgbClr val="FFC000"/>
            </a:solidFill>
            <a:ln w="12700">
              <a:solidFill>
                <a:srgbClr val="FFC000">
                  <a:alpha val="5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157657" y="2816655"/>
            <a:ext cx="3908821" cy="1250698"/>
            <a:chOff x="5257800" y="4608512"/>
            <a:chExt cx="3286125" cy="877888"/>
          </a:xfrm>
        </p:grpSpPr>
        <p:grpSp>
          <p:nvGrpSpPr>
            <p:cNvPr id="54" name="Group 11"/>
            <p:cNvGrpSpPr>
              <a:grpSpLocks/>
            </p:cNvGrpSpPr>
            <p:nvPr/>
          </p:nvGrpSpPr>
          <p:grpSpPr bwMode="auto">
            <a:xfrm>
              <a:off x="5257800" y="4608512"/>
              <a:ext cx="3286125" cy="876301"/>
              <a:chOff x="5553245" y="4114799"/>
              <a:chExt cx="3285955" cy="876163"/>
            </a:xfrm>
          </p:grpSpPr>
          <p:cxnSp>
            <p:nvCxnSpPr>
              <p:cNvPr id="115" name="Straight Arrow Connector 114"/>
              <p:cNvCxnSpPr/>
              <p:nvPr/>
            </p:nvCxnSpPr>
            <p:spPr>
              <a:xfrm>
                <a:off x="5553245" y="4990962"/>
                <a:ext cx="3285955" cy="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flipV="1">
                <a:off x="5559594" y="4114799"/>
                <a:ext cx="0" cy="876162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Rectangle 54"/>
            <p:cNvSpPr/>
            <p:nvPr/>
          </p:nvSpPr>
          <p:spPr bwMode="auto">
            <a:xfrm>
              <a:off x="6599238" y="4838700"/>
              <a:ext cx="515937" cy="647700"/>
            </a:xfrm>
            <a:prstGeom prst="rect">
              <a:avLst/>
            </a:prstGeom>
            <a:noFill/>
            <a:ln w="158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7207250" y="4838700"/>
              <a:ext cx="515938" cy="647700"/>
            </a:xfrm>
            <a:prstGeom prst="rect">
              <a:avLst/>
            </a:prstGeom>
            <a:noFill/>
            <a:ln w="158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7805738" y="4838700"/>
              <a:ext cx="514350" cy="647700"/>
            </a:xfrm>
            <a:prstGeom prst="rect">
              <a:avLst/>
            </a:prstGeom>
            <a:noFill/>
            <a:ln w="158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6013450" y="4835525"/>
              <a:ext cx="514350" cy="646113"/>
            </a:xfrm>
            <a:prstGeom prst="rect">
              <a:avLst/>
            </a:prstGeom>
            <a:noFill/>
            <a:ln w="158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5427663" y="4838700"/>
              <a:ext cx="514350" cy="647700"/>
            </a:xfrm>
            <a:prstGeom prst="rect">
              <a:avLst/>
            </a:prstGeom>
            <a:noFill/>
            <a:ln w="158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60" name="Group 293"/>
            <p:cNvGrpSpPr>
              <a:grpSpLocks/>
            </p:cNvGrpSpPr>
            <p:nvPr/>
          </p:nvGrpSpPr>
          <p:grpSpPr bwMode="auto">
            <a:xfrm>
              <a:off x="5607909" y="5440680"/>
              <a:ext cx="302488" cy="45719"/>
              <a:chOff x="5148064" y="2780928"/>
              <a:chExt cx="936104" cy="576064"/>
            </a:xfrm>
          </p:grpSpPr>
          <p:cxnSp>
            <p:nvCxnSpPr>
              <p:cNvPr id="105" name="Elbow Connector 104"/>
              <p:cNvCxnSpPr/>
              <p:nvPr/>
            </p:nvCxnSpPr>
            <p:spPr>
              <a:xfrm flipV="1">
                <a:off x="5150228" y="3266713"/>
                <a:ext cx="141197" cy="90279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Elbow Connector 105"/>
              <p:cNvCxnSpPr/>
              <p:nvPr/>
            </p:nvCxnSpPr>
            <p:spPr>
              <a:xfrm rot="5400000" flipH="1" flipV="1">
                <a:off x="5193657" y="3093644"/>
                <a:ext cx="270838" cy="75305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Elbow Connector 106"/>
              <p:cNvCxnSpPr/>
              <p:nvPr/>
            </p:nvCxnSpPr>
            <p:spPr>
              <a:xfrm rot="5400000" flipH="1" flipV="1">
                <a:off x="5365917" y="2924465"/>
                <a:ext cx="72223" cy="70597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Elbow Connector 107"/>
              <p:cNvCxnSpPr/>
              <p:nvPr/>
            </p:nvCxnSpPr>
            <p:spPr>
              <a:xfrm rot="5400000" flipH="1" flipV="1">
                <a:off x="5400405" y="2816125"/>
                <a:ext cx="144447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Elbow Connector 108"/>
              <p:cNvCxnSpPr/>
              <p:nvPr/>
            </p:nvCxnSpPr>
            <p:spPr>
              <a:xfrm>
                <a:off x="5507927" y="2779205"/>
                <a:ext cx="145902" cy="9031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Elbow Connector 109"/>
              <p:cNvCxnSpPr/>
              <p:nvPr/>
            </p:nvCxnSpPr>
            <p:spPr>
              <a:xfrm rot="16200000" flipH="1">
                <a:off x="5621423" y="2820641"/>
                <a:ext cx="135416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Elbow Connector 110"/>
              <p:cNvCxnSpPr/>
              <p:nvPr/>
            </p:nvCxnSpPr>
            <p:spPr>
              <a:xfrm rot="16200000" flipH="1">
                <a:off x="5723616" y="2924465"/>
                <a:ext cx="72223" cy="70597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Elbow Connector 111"/>
              <p:cNvCxnSpPr/>
              <p:nvPr/>
            </p:nvCxnSpPr>
            <p:spPr>
              <a:xfrm rot="16200000" flipH="1">
                <a:off x="5762615" y="3028286"/>
                <a:ext cx="135422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Elbow Connector 112"/>
              <p:cNvCxnSpPr/>
              <p:nvPr/>
            </p:nvCxnSpPr>
            <p:spPr>
              <a:xfrm>
                <a:off x="5865626" y="3131297"/>
                <a:ext cx="145902" cy="135416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Elbow Connector 113"/>
              <p:cNvCxnSpPr/>
              <p:nvPr/>
            </p:nvCxnSpPr>
            <p:spPr>
              <a:xfrm rot="16200000" flipH="1">
                <a:off x="6001689" y="3276552"/>
                <a:ext cx="90279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304"/>
            <p:cNvGrpSpPr>
              <a:grpSpLocks/>
            </p:cNvGrpSpPr>
            <p:nvPr/>
          </p:nvGrpSpPr>
          <p:grpSpPr bwMode="auto">
            <a:xfrm>
              <a:off x="6112514" y="5392738"/>
              <a:ext cx="355967" cy="89533"/>
              <a:chOff x="5148064" y="2780928"/>
              <a:chExt cx="936104" cy="576064"/>
            </a:xfrm>
          </p:grpSpPr>
          <p:cxnSp>
            <p:nvCxnSpPr>
              <p:cNvPr id="95" name="Elbow Connector 94"/>
              <p:cNvCxnSpPr/>
              <p:nvPr/>
            </p:nvCxnSpPr>
            <p:spPr>
              <a:xfrm flipV="1">
                <a:off x="5146170" y="3260997"/>
                <a:ext cx="145905" cy="94693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Elbow Connector 95"/>
              <p:cNvCxnSpPr/>
              <p:nvPr/>
            </p:nvCxnSpPr>
            <p:spPr>
              <a:xfrm rot="5400000" flipH="1" flipV="1">
                <a:off x="5195129" y="3093457"/>
                <a:ext cx="264484" cy="70597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Elbow Connector 96"/>
              <p:cNvCxnSpPr/>
              <p:nvPr/>
            </p:nvCxnSpPr>
            <p:spPr>
              <a:xfrm rot="5400000" flipH="1" flipV="1">
                <a:off x="5362054" y="2925295"/>
                <a:ext cx="71835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Elbow Connector 97"/>
              <p:cNvCxnSpPr/>
              <p:nvPr/>
            </p:nvCxnSpPr>
            <p:spPr>
              <a:xfrm rot="5400000" flipH="1" flipV="1">
                <a:off x="5399089" y="2815189"/>
                <a:ext cx="143671" cy="75305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Elbow Connector 98"/>
              <p:cNvCxnSpPr/>
              <p:nvPr/>
            </p:nvCxnSpPr>
            <p:spPr>
              <a:xfrm>
                <a:off x="5508577" y="2781006"/>
                <a:ext cx="141197" cy="13061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Elbow Connector 99"/>
              <p:cNvCxnSpPr/>
              <p:nvPr/>
            </p:nvCxnSpPr>
            <p:spPr>
              <a:xfrm rot="16200000" flipH="1">
                <a:off x="5619767" y="2824074"/>
                <a:ext cx="130610" cy="70597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Elbow Connector 100"/>
              <p:cNvCxnSpPr/>
              <p:nvPr/>
            </p:nvCxnSpPr>
            <p:spPr>
              <a:xfrm rot="16200000" flipH="1">
                <a:off x="5722104" y="2922943"/>
                <a:ext cx="71835" cy="75305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Elbow Connector 101"/>
              <p:cNvCxnSpPr/>
              <p:nvPr/>
            </p:nvCxnSpPr>
            <p:spPr>
              <a:xfrm rot="16200000" flipH="1">
                <a:off x="5764038" y="3028150"/>
                <a:ext cx="133874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Elbow Connector 102"/>
              <p:cNvCxnSpPr/>
              <p:nvPr/>
            </p:nvCxnSpPr>
            <p:spPr>
              <a:xfrm>
                <a:off x="5866276" y="3130387"/>
                <a:ext cx="145902" cy="13061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Elbow Connector 103"/>
              <p:cNvCxnSpPr/>
              <p:nvPr/>
            </p:nvCxnSpPr>
            <p:spPr>
              <a:xfrm rot="16200000" flipH="1">
                <a:off x="6000132" y="3273042"/>
                <a:ext cx="94693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315"/>
            <p:cNvGrpSpPr>
              <a:grpSpLocks/>
            </p:cNvGrpSpPr>
            <p:nvPr/>
          </p:nvGrpSpPr>
          <p:grpSpPr bwMode="auto">
            <a:xfrm>
              <a:off x="6629471" y="4953252"/>
              <a:ext cx="315743" cy="532459"/>
              <a:chOff x="5148064" y="2780928"/>
              <a:chExt cx="936104" cy="576064"/>
            </a:xfrm>
          </p:grpSpPr>
          <p:cxnSp>
            <p:nvCxnSpPr>
              <p:cNvPr id="85" name="Elbow Connector 84"/>
              <p:cNvCxnSpPr/>
              <p:nvPr/>
            </p:nvCxnSpPr>
            <p:spPr>
              <a:xfrm flipV="1">
                <a:off x="5147854" y="3264992"/>
                <a:ext cx="145905" cy="92745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Elbow Connector 85"/>
              <p:cNvCxnSpPr/>
              <p:nvPr/>
            </p:nvCxnSpPr>
            <p:spPr>
              <a:xfrm rot="5400000" flipH="1" flipV="1">
                <a:off x="5195092" y="3095728"/>
                <a:ext cx="267931" cy="70597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Elbow Connector 86"/>
              <p:cNvCxnSpPr/>
              <p:nvPr/>
            </p:nvCxnSpPr>
            <p:spPr>
              <a:xfrm rot="5400000" flipH="1" flipV="1">
                <a:off x="5363588" y="2925694"/>
                <a:ext cx="72135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Elbow Connector 87"/>
              <p:cNvCxnSpPr/>
              <p:nvPr/>
            </p:nvCxnSpPr>
            <p:spPr>
              <a:xfrm rot="5400000" flipH="1" flipV="1">
                <a:off x="5400473" y="2815138"/>
                <a:ext cx="144271" cy="75305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Elbow Connector 88"/>
              <p:cNvCxnSpPr/>
              <p:nvPr/>
            </p:nvCxnSpPr>
            <p:spPr>
              <a:xfrm>
                <a:off x="5510261" y="2780655"/>
                <a:ext cx="141197" cy="12023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Elbow Connector 89"/>
              <p:cNvCxnSpPr/>
              <p:nvPr/>
            </p:nvCxnSpPr>
            <p:spPr>
              <a:xfrm rot="16200000" flipH="1">
                <a:off x="5620631" y="2823504"/>
                <a:ext cx="132247" cy="70597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Elbow Connector 90"/>
              <p:cNvCxnSpPr/>
              <p:nvPr/>
            </p:nvCxnSpPr>
            <p:spPr>
              <a:xfrm rot="16200000" flipH="1">
                <a:off x="5723638" y="2923342"/>
                <a:ext cx="72135" cy="75305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Elbow Connector 91"/>
              <p:cNvCxnSpPr/>
              <p:nvPr/>
            </p:nvCxnSpPr>
            <p:spPr>
              <a:xfrm rot="16200000" flipH="1">
                <a:off x="5765677" y="3028744"/>
                <a:ext cx="133965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Elbow Connector 92"/>
              <p:cNvCxnSpPr/>
              <p:nvPr/>
            </p:nvCxnSpPr>
            <p:spPr>
              <a:xfrm>
                <a:off x="5867960" y="3131027"/>
                <a:ext cx="145902" cy="133965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Elbow Connector 93"/>
              <p:cNvCxnSpPr/>
              <p:nvPr/>
            </p:nvCxnSpPr>
            <p:spPr>
              <a:xfrm rot="16200000" flipH="1">
                <a:off x="6002789" y="3276065"/>
                <a:ext cx="92745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326"/>
            <p:cNvGrpSpPr>
              <a:grpSpLocks/>
            </p:cNvGrpSpPr>
            <p:nvPr/>
          </p:nvGrpSpPr>
          <p:grpSpPr bwMode="auto">
            <a:xfrm>
              <a:off x="7282271" y="5276850"/>
              <a:ext cx="326195" cy="200994"/>
              <a:chOff x="5148064" y="2780928"/>
              <a:chExt cx="936104" cy="576064"/>
            </a:xfrm>
          </p:grpSpPr>
          <p:cxnSp>
            <p:nvCxnSpPr>
              <p:cNvPr id="75" name="Elbow Connector 74"/>
              <p:cNvCxnSpPr/>
              <p:nvPr/>
            </p:nvCxnSpPr>
            <p:spPr>
              <a:xfrm flipV="1">
                <a:off x="5146854" y="3264290"/>
                <a:ext cx="145902" cy="93592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Elbow Connector 75"/>
              <p:cNvCxnSpPr/>
              <p:nvPr/>
            </p:nvCxnSpPr>
            <p:spPr>
              <a:xfrm rot="5400000" flipH="1" flipV="1">
                <a:off x="5194518" y="3095452"/>
                <a:ext cx="267076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Elbow Connector 76"/>
              <p:cNvCxnSpPr/>
              <p:nvPr/>
            </p:nvCxnSpPr>
            <p:spPr>
              <a:xfrm rot="5400000" flipH="1" flipV="1">
                <a:off x="5362132" y="2925392"/>
                <a:ext cx="73047" cy="70597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Elbow Connector 77"/>
              <p:cNvCxnSpPr/>
              <p:nvPr/>
            </p:nvCxnSpPr>
            <p:spPr>
              <a:xfrm rot="5400000" flipH="1" flipV="1">
                <a:off x="5399699" y="2814610"/>
                <a:ext cx="143811" cy="75305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Elbow Connector 78"/>
              <p:cNvCxnSpPr/>
              <p:nvPr/>
            </p:nvCxnSpPr>
            <p:spPr>
              <a:xfrm>
                <a:off x="5509258" y="2780356"/>
                <a:ext cx="141197" cy="13696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Elbow Connector 79"/>
              <p:cNvCxnSpPr/>
              <p:nvPr/>
            </p:nvCxnSpPr>
            <p:spPr>
              <a:xfrm rot="16200000" flipH="1">
                <a:off x="5620699" y="2823809"/>
                <a:ext cx="130115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Elbow Connector 80"/>
              <p:cNvCxnSpPr/>
              <p:nvPr/>
            </p:nvCxnSpPr>
            <p:spPr>
              <a:xfrm rot="16200000" flipH="1">
                <a:off x="5722185" y="2923038"/>
                <a:ext cx="73047" cy="75305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Elbow Connector 81"/>
              <p:cNvCxnSpPr/>
              <p:nvPr/>
            </p:nvCxnSpPr>
            <p:spPr>
              <a:xfrm rot="16200000" flipH="1">
                <a:off x="5765459" y="3028115"/>
                <a:ext cx="132397" cy="70597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Elbow Connector 82"/>
              <p:cNvCxnSpPr/>
              <p:nvPr/>
            </p:nvCxnSpPr>
            <p:spPr>
              <a:xfrm>
                <a:off x="5866957" y="3129611"/>
                <a:ext cx="145905" cy="134679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Elbow Connector 83"/>
              <p:cNvCxnSpPr/>
              <p:nvPr/>
            </p:nvCxnSpPr>
            <p:spPr>
              <a:xfrm rot="16200000" flipH="1">
                <a:off x="6001365" y="3275788"/>
                <a:ext cx="93592" cy="70597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337"/>
            <p:cNvGrpSpPr>
              <a:grpSpLocks/>
            </p:cNvGrpSpPr>
            <p:nvPr/>
          </p:nvGrpSpPr>
          <p:grpSpPr bwMode="auto">
            <a:xfrm>
              <a:off x="7977346" y="5436552"/>
              <a:ext cx="326866" cy="45719"/>
              <a:chOff x="5148064" y="2780928"/>
              <a:chExt cx="936104" cy="576064"/>
            </a:xfrm>
          </p:grpSpPr>
          <p:cxnSp>
            <p:nvCxnSpPr>
              <p:cNvPr id="65" name="Elbow Connector 64"/>
              <p:cNvCxnSpPr/>
              <p:nvPr/>
            </p:nvCxnSpPr>
            <p:spPr>
              <a:xfrm flipV="1">
                <a:off x="5147596" y="3258115"/>
                <a:ext cx="145902" cy="92716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Elbow Connector 65"/>
              <p:cNvCxnSpPr/>
              <p:nvPr/>
            </p:nvCxnSpPr>
            <p:spPr>
              <a:xfrm rot="5400000" flipH="1" flipV="1">
                <a:off x="5197449" y="3091460"/>
                <a:ext cx="262699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Elbow Connector 66"/>
              <p:cNvCxnSpPr/>
              <p:nvPr/>
            </p:nvCxnSpPr>
            <p:spPr>
              <a:xfrm rot="5400000" flipH="1" flipV="1">
                <a:off x="5360765" y="2921493"/>
                <a:ext cx="77258" cy="70597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Elbow Connector 67"/>
              <p:cNvCxnSpPr/>
              <p:nvPr/>
            </p:nvCxnSpPr>
            <p:spPr>
              <a:xfrm rot="5400000" flipH="1" flipV="1">
                <a:off x="5402808" y="2810965"/>
                <a:ext cx="139078" cy="75305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Elbow Connector 68"/>
              <p:cNvCxnSpPr/>
              <p:nvPr/>
            </p:nvCxnSpPr>
            <p:spPr>
              <a:xfrm>
                <a:off x="5510000" y="2779079"/>
                <a:ext cx="141197" cy="15457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Elbow Connector 69"/>
              <p:cNvCxnSpPr/>
              <p:nvPr/>
            </p:nvCxnSpPr>
            <p:spPr>
              <a:xfrm rot="16200000" flipH="1">
                <a:off x="5624688" y="2821042"/>
                <a:ext cx="123621" cy="70600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Elbow Connector 70"/>
              <p:cNvCxnSpPr/>
              <p:nvPr/>
            </p:nvCxnSpPr>
            <p:spPr>
              <a:xfrm rot="16200000" flipH="1">
                <a:off x="5720818" y="2919138"/>
                <a:ext cx="77258" cy="75305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Elbow Connector 71"/>
              <p:cNvCxnSpPr/>
              <p:nvPr/>
            </p:nvCxnSpPr>
            <p:spPr>
              <a:xfrm rot="16200000" flipH="1">
                <a:off x="5770590" y="3021927"/>
                <a:ext cx="123621" cy="70597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Elbow Connector 72"/>
              <p:cNvCxnSpPr/>
              <p:nvPr/>
            </p:nvCxnSpPr>
            <p:spPr>
              <a:xfrm>
                <a:off x="5867699" y="3119036"/>
                <a:ext cx="145905" cy="139078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Elbow Connector 73"/>
              <p:cNvCxnSpPr/>
              <p:nvPr/>
            </p:nvCxnSpPr>
            <p:spPr>
              <a:xfrm rot="16200000" flipH="1">
                <a:off x="6002543" y="3269179"/>
                <a:ext cx="92716" cy="70597"/>
              </a:xfrm>
              <a:prstGeom prst="bentConnector3">
                <a:avLst/>
              </a:prstGeom>
              <a:ln w="1587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2207" y="5193268"/>
                <a:ext cx="30985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/>
                  </a:rPr>
                  <a:t>Charge dispersion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≅</m:t>
                    </m:r>
                  </m:oMath>
                </a14:m>
                <a:r>
                  <a:rPr lang="en-US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2mm</a:t>
                </a:r>
                <a:endPara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07" y="5193268"/>
                <a:ext cx="3098545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772" t="-9836" b="-311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/>
              <p:cNvSpPr txBox="1"/>
              <p:nvPr/>
            </p:nvSpPr>
            <p:spPr>
              <a:xfrm>
                <a:off x="228600" y="3781168"/>
                <a:ext cx="2514600" cy="489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𝝈</m:t>
                      </m:r>
                      <m:r>
                        <a:rPr lang="en-US" sz="2400" b="1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=√(</m:t>
                      </m:r>
                      <m:r>
                        <a:rPr lang="en-US" sz="2400" b="1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en-US" sz="2400" b="1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𝒕</m:t>
                      </m:r>
                      <m:r>
                        <a:rPr lang="en-US" sz="2400" b="1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sz="2400" b="1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𝑹𝑪</m:t>
                      </m:r>
                      <m:r>
                        <a:rPr lang="en-US" sz="2400" b="1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781168"/>
                <a:ext cx="2514600" cy="48917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extBox 117"/>
          <p:cNvSpPr txBox="1"/>
          <p:nvPr/>
        </p:nvSpPr>
        <p:spPr>
          <a:xfrm>
            <a:off x="457200" y="4334137"/>
            <a:ext cx="824901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</a:t>
            </a:r>
            <a:r>
              <a:rPr lang="en-GB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is the </a:t>
            </a:r>
            <a:r>
              <a:rPr lang="en-GB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the surface </a:t>
            </a:r>
            <a:r>
              <a:rPr lang="en-GB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resistivity </a:t>
            </a:r>
            <a:r>
              <a:rPr lang="en-GB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of the resistive </a:t>
            </a:r>
            <a:r>
              <a:rPr lang="en-GB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layer, </a:t>
            </a:r>
            <a:r>
              <a:rPr lang="en-GB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</a:t>
            </a:r>
            <a:r>
              <a:rPr lang="en-GB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is the </a:t>
            </a:r>
            <a:r>
              <a:rPr lang="en-GB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capacitance per unit </a:t>
            </a:r>
            <a:r>
              <a:rPr lang="en-GB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area and </a:t>
            </a:r>
            <a:r>
              <a:rPr lang="en-GB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</a:t>
            </a:r>
            <a:r>
              <a:rPr lang="en-GB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is the shaping time of the electronics.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r>
              <a:rPr lang="en-GB" dirty="0" smtClean="0">
                <a:latin typeface="Constantia" pitchFamily="18" charset="0"/>
              </a:rPr>
              <a:t> </a:t>
            </a:r>
            <a:endParaRPr lang="en-GB" dirty="0">
              <a:latin typeface="Constantia" pitchFamily="18" charset="0"/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31306" y="5562600"/>
            <a:ext cx="8638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we have been using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Loaded </a:t>
            </a:r>
            <a:r>
              <a:rPr lang="en-US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Kapton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is now unavailable.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new resistive material,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Diamond Like Carbon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available from Japan.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used both in the beam test. </a:t>
            </a:r>
          </a:p>
        </p:txBody>
      </p:sp>
      <p:sp>
        <p:nvSpPr>
          <p:cNvPr id="120" name="Footer Placeholder 11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CEA/</a:t>
            </a:r>
            <a:r>
              <a:rPr lang="en-US" dirty="0" err="1" smtClean="0"/>
              <a:t>Irfu</a:t>
            </a:r>
            <a:r>
              <a:rPr lang="en-US" dirty="0" smtClean="0"/>
              <a:t>, </a:t>
            </a:r>
            <a:r>
              <a:rPr lang="en-US" dirty="0" err="1" smtClean="0"/>
              <a:t>Apero</a:t>
            </a:r>
            <a:r>
              <a:rPr lang="en-US" dirty="0" smtClean="0"/>
              <a:t>, D S Bhattacharya, 19th June 2015</a:t>
            </a:r>
            <a:endParaRPr lang="en-US" dirty="0"/>
          </a:p>
        </p:txBody>
      </p:sp>
      <p:sp>
        <p:nvSpPr>
          <p:cNvPr id="121" name="Slide Number Placeholder 1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1404251"/>
            <a:ext cx="2832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standard </a:t>
            </a:r>
            <a:r>
              <a:rPr lang="en-GB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GB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icromegas</a:t>
            </a:r>
            <a:endParaRPr lang="en-GB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esolution is given by,</a:t>
            </a:r>
          </a:p>
          <a:p>
            <a:endParaRPr lang="en-GB" dirty="0"/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12799" y="2208808"/>
                <a:ext cx="2514600" cy="489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𝛔</m:t>
                      </m:r>
                      <m:r>
                        <a:rPr lang="en-US" sz="2400" b="1" i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1" i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𝐰</m:t>
                      </m:r>
                      <m:r>
                        <a:rPr lang="en-US" sz="2400" b="1" i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/√</m:t>
                      </m:r>
                      <m:r>
                        <a:rPr lang="en-US" sz="2400" b="1" i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𝟏𝟐</m:t>
                      </m:r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9" y="2208808"/>
                <a:ext cx="2514600" cy="48917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42190" y="3087176"/>
            <a:ext cx="2594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 is dispersed in</a:t>
            </a:r>
          </a:p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</a:t>
            </a:r>
            <a:r>
              <a:rPr lang="en-GB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GB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icromegas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177338" y="34610"/>
            <a:ext cx="5141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using resistive </a:t>
            </a:r>
            <a:r>
              <a:rPr lang="en-GB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GB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icromegas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32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" y="762000"/>
            <a:ext cx="4236681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39" y="762000"/>
            <a:ext cx="4290587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0112" y="228600"/>
            <a:ext cx="286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3-D space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0441" y="228599"/>
            <a:ext cx="472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on 7-module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1357884" y="4705350"/>
            <a:ext cx="484632" cy="47625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6241055" y="4706408"/>
            <a:ext cx="484632" cy="47625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2516" y="5211260"/>
            <a:ext cx="2973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5-GeV electron beam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9071" y="5252535"/>
            <a:ext cx="2973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5-GeV electron beam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876800" y="914400"/>
            <a:ext cx="0" cy="34290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4285775" y="3265793"/>
            <a:ext cx="157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Row number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76523" y="1229381"/>
            <a:ext cx="83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 5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6600" y="3450145"/>
            <a:ext cx="81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 1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1299" y="2287172"/>
            <a:ext cx="84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 2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42600" y="2275973"/>
            <a:ext cx="83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 3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0" y="2292224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 4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25687" y="1229381"/>
            <a:ext cx="858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 6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8839" y="3450458"/>
            <a:ext cx="86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 0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52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343" y="119744"/>
            <a:ext cx="850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analysis is done within the </a:t>
            </a:r>
            <a:r>
              <a:rPr lang="en-GB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framework </a:t>
            </a:r>
            <a:r>
              <a:rPr lang="en-GB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 ‘</a:t>
            </a:r>
            <a:r>
              <a:rPr lang="en-GB" sz="2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MarlinTPC</a:t>
            </a:r>
            <a:r>
              <a:rPr lang="en-GB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endParaRPr lang="fr-FR" sz="24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783772" y="2247900"/>
            <a:ext cx="7467600" cy="457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Noise threshold, Physical conditions are checked</a:t>
            </a:r>
            <a:r>
              <a:rPr lang="en-GB" dirty="0"/>
              <a:t>.</a:t>
            </a:r>
            <a:endParaRPr lang="fr-FR" dirty="0"/>
          </a:p>
        </p:txBody>
      </p:sp>
      <p:sp>
        <p:nvSpPr>
          <p:cNvPr id="4" name="Rounded Rectangle 3"/>
          <p:cNvSpPr/>
          <p:nvPr/>
        </p:nvSpPr>
        <p:spPr>
          <a:xfrm>
            <a:off x="751114" y="1458686"/>
            <a:ext cx="7456714" cy="37011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Geometry / Mapping</a:t>
            </a:r>
            <a:r>
              <a:rPr lang="en-GB" dirty="0"/>
              <a:t> </a:t>
            </a:r>
            <a:r>
              <a:rPr lang="en-GB" dirty="0" smtClean="0"/>
              <a:t>are connected </a:t>
            </a:r>
            <a:endParaRPr lang="fr-FR" dirty="0"/>
          </a:p>
        </p:txBody>
      </p:sp>
      <p:sp>
        <p:nvSpPr>
          <p:cNvPr id="7" name="Rounded Rectangle 6"/>
          <p:cNvSpPr/>
          <p:nvPr/>
        </p:nvSpPr>
        <p:spPr>
          <a:xfrm>
            <a:off x="751114" y="707571"/>
            <a:ext cx="7478486" cy="35923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Data is converted from ‘</a:t>
            </a:r>
            <a:r>
              <a:rPr lang="en-GB" dirty="0" err="1" smtClean="0"/>
              <a:t>acq</a:t>
            </a:r>
            <a:r>
              <a:rPr lang="en-GB" dirty="0" smtClean="0"/>
              <a:t>’ to ‘</a:t>
            </a:r>
            <a:r>
              <a:rPr lang="en-GB" dirty="0" err="1" smtClean="0"/>
              <a:t>slcio</a:t>
            </a:r>
            <a:r>
              <a:rPr lang="en-GB" dirty="0" smtClean="0"/>
              <a:t>’ </a:t>
            </a:r>
            <a:endParaRPr lang="fr-FR" dirty="0"/>
          </a:p>
        </p:txBody>
      </p:sp>
      <p:sp>
        <p:nvSpPr>
          <p:cNvPr id="10" name="Down Arrow 9"/>
          <p:cNvSpPr/>
          <p:nvPr/>
        </p:nvSpPr>
        <p:spPr>
          <a:xfrm>
            <a:off x="4246690" y="1894114"/>
            <a:ext cx="324635" cy="35378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ounded Rectangle 10"/>
          <p:cNvSpPr/>
          <p:nvPr/>
        </p:nvSpPr>
        <p:spPr>
          <a:xfrm>
            <a:off x="816429" y="3068461"/>
            <a:ext cx="7445828" cy="4466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Pulse Finder and the Hit Finder </a:t>
            </a:r>
            <a:endParaRPr lang="fr-FR" dirty="0"/>
          </a:p>
        </p:txBody>
      </p:sp>
      <p:sp>
        <p:nvSpPr>
          <p:cNvPr id="12" name="Rounded Rectangle 11"/>
          <p:cNvSpPr/>
          <p:nvPr/>
        </p:nvSpPr>
        <p:spPr>
          <a:xfrm>
            <a:off x="805544" y="3790726"/>
            <a:ext cx="7445828" cy="55267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Track Finder and Track Fitter</a:t>
            </a:r>
            <a:endParaRPr lang="fr-FR" dirty="0"/>
          </a:p>
        </p:txBody>
      </p:sp>
      <p:sp>
        <p:nvSpPr>
          <p:cNvPr id="13" name="Down Arrow 12"/>
          <p:cNvSpPr/>
          <p:nvPr/>
        </p:nvSpPr>
        <p:spPr>
          <a:xfrm>
            <a:off x="4259558" y="1066801"/>
            <a:ext cx="311767" cy="3810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Down Arrow 13"/>
          <p:cNvSpPr/>
          <p:nvPr/>
        </p:nvSpPr>
        <p:spPr>
          <a:xfrm>
            <a:off x="4259558" y="2719034"/>
            <a:ext cx="330880" cy="38034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Down Arrow 14"/>
          <p:cNvSpPr/>
          <p:nvPr/>
        </p:nvSpPr>
        <p:spPr>
          <a:xfrm>
            <a:off x="4293693" y="3548088"/>
            <a:ext cx="303539" cy="3048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Left Brace 16"/>
          <p:cNvSpPr/>
          <p:nvPr/>
        </p:nvSpPr>
        <p:spPr>
          <a:xfrm>
            <a:off x="0" y="614067"/>
            <a:ext cx="505315" cy="1175656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Left Brace 17"/>
          <p:cNvSpPr/>
          <p:nvPr/>
        </p:nvSpPr>
        <p:spPr>
          <a:xfrm>
            <a:off x="111143" y="2209799"/>
            <a:ext cx="352915" cy="2133599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ounded Rectangle 18"/>
          <p:cNvSpPr/>
          <p:nvPr/>
        </p:nvSpPr>
        <p:spPr>
          <a:xfrm rot="16200000">
            <a:off x="-357377" y="3139382"/>
            <a:ext cx="1943101" cy="304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Reconstruction</a:t>
            </a:r>
            <a:endParaRPr lang="fr-FR" dirty="0"/>
          </a:p>
        </p:txBody>
      </p:sp>
      <p:sp>
        <p:nvSpPr>
          <p:cNvPr id="20" name="Rounded Rectangle 19"/>
          <p:cNvSpPr/>
          <p:nvPr/>
        </p:nvSpPr>
        <p:spPr>
          <a:xfrm rot="16200000">
            <a:off x="-108855" y="1082151"/>
            <a:ext cx="1175657" cy="3048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General processing</a:t>
            </a:r>
            <a:endParaRPr lang="fr-FR" sz="1000" dirty="0"/>
          </a:p>
        </p:txBody>
      </p:sp>
      <p:sp>
        <p:nvSpPr>
          <p:cNvPr id="21" name="Rounded Rectangle 20"/>
          <p:cNvSpPr/>
          <p:nvPr/>
        </p:nvSpPr>
        <p:spPr>
          <a:xfrm>
            <a:off x="853853" y="4718957"/>
            <a:ext cx="7434944" cy="533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Distortion Correction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27313" y="5638800"/>
            <a:ext cx="7434944" cy="4572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Resolution Calculation</a:t>
            </a:r>
            <a:endParaRPr lang="fr-FR" dirty="0"/>
          </a:p>
        </p:txBody>
      </p:sp>
      <p:sp>
        <p:nvSpPr>
          <p:cNvPr id="23" name="Down Arrow 22"/>
          <p:cNvSpPr/>
          <p:nvPr/>
        </p:nvSpPr>
        <p:spPr>
          <a:xfrm>
            <a:off x="4259558" y="4343399"/>
            <a:ext cx="368179" cy="39188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Down Arrow 23"/>
          <p:cNvSpPr/>
          <p:nvPr/>
        </p:nvSpPr>
        <p:spPr>
          <a:xfrm>
            <a:off x="4276856" y="5252357"/>
            <a:ext cx="350881" cy="42454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Left Brace 24"/>
          <p:cNvSpPr/>
          <p:nvPr/>
        </p:nvSpPr>
        <p:spPr>
          <a:xfrm>
            <a:off x="0" y="4682217"/>
            <a:ext cx="611124" cy="1413783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ounded Rectangle 25"/>
          <p:cNvSpPr/>
          <p:nvPr/>
        </p:nvSpPr>
        <p:spPr>
          <a:xfrm rot="16200000">
            <a:off x="-81644" y="5263243"/>
            <a:ext cx="1360715" cy="304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Analysis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389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057399" y="28094"/>
            <a:ext cx="4728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Pads per Hit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3910" y="417617"/>
            <a:ext cx="6095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Comparison between Black Diamond and the CLK modules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86949"/>
            <a:ext cx="7315200" cy="456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48326" y="5338506"/>
            <a:ext cx="4132419" cy="6418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CLK, number of pads per hit=2.8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dirty="0"/>
          </a:p>
        </p:txBody>
      </p:sp>
      <p:sp>
        <p:nvSpPr>
          <p:cNvPr id="5" name="Rounded Rectangle 4"/>
          <p:cNvSpPr/>
          <p:nvPr/>
        </p:nvSpPr>
        <p:spPr>
          <a:xfrm>
            <a:off x="4880745" y="5348898"/>
            <a:ext cx="3810000" cy="6418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BD, number of pads per hit=3.6</a:t>
            </a:r>
            <a:endParaRPr lang="fr-F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1373910" y="5990764"/>
            <a:ext cx="67105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 resistivity of BD modules is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slightly less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 in CLK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387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32657" y="0"/>
            <a:ext cx="930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 per Cluster for CLK and BD modules  at 200 ns peaking time of the electronics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:\Apero_plots\ChargePerCluster_BD_CL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9332"/>
            <a:ext cx="7239000" cy="52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791200"/>
            <a:ext cx="6596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 per cluster in BD is slightly more than CLK. </a:t>
            </a:r>
          </a:p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because, BD has slightly large capacitance than CLK.</a:t>
            </a:r>
            <a:endParaRPr lang="fr-F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445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53113" y="771827"/>
            <a:ext cx="7254240" cy="52758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77827" y="235957"/>
            <a:ext cx="680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Normalised main pulse for BD and CLK</a:t>
            </a: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739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28672" y="103505"/>
            <a:ext cx="5251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of drift velocity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 descr="\\Dapdc5\debsanka\Desktop\Apero_deb_2015\Apero_plots\file1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94" y="701496"/>
            <a:ext cx="5764123" cy="417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Dapdc5\debsanka\Desktop\Apero_deb_2015\Apero_plots\DriftVel_tab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94" y="4953000"/>
            <a:ext cx="5764123" cy="15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7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5800" y="609600"/>
            <a:ext cx="1885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3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1828800"/>
            <a:ext cx="450796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ILC and ILD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foil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beam test 2015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Phase CO2 cooling results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3861" y="152400"/>
            <a:ext cx="6779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distribution shows distortion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074" name="Picture 2" descr="\\Dapdc5\debsanka\Desktop\Apero_deb_2015\Apero_plots\MM_2D_two_mod_Potential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80" y="802620"/>
            <a:ext cx="7391401" cy="529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2994" y="6096000"/>
            <a:ext cx="28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Simulation with COMSOL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1371600"/>
            <a:ext cx="14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Cathode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5164" y="2590800"/>
            <a:ext cx="164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MM module 1</a:t>
            </a:r>
            <a:endParaRPr lang="fr-FR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73486" y="2526268"/>
            <a:ext cx="167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MM module 2</a:t>
            </a:r>
            <a:endParaRPr lang="fr-FR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905000" y="49530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Anode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9964" y="496388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Anode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94987" y="4724400"/>
            <a:ext cx="578007" cy="41326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1"/>
          </p:cNvCxnSpPr>
          <p:nvPr/>
        </p:nvCxnSpPr>
        <p:spPr>
          <a:xfrm flipH="1" flipV="1">
            <a:off x="5791200" y="4724400"/>
            <a:ext cx="328764" cy="4241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16442" y="4234543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mesh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24964" y="4234543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mesh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865239" y="2937299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</a:t>
            </a:r>
            <a:r>
              <a:rPr lang="en-GB" dirty="0" smtClean="0">
                <a:solidFill>
                  <a:srgbClr val="FF0000"/>
                </a:solidFill>
              </a:rPr>
              <a:t>m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8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44930" y="304800"/>
            <a:ext cx="3214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Drift of the electrons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098" name="Picture 2" descr="\\Dapdc5\debsanka\Desktop\Apero_deb_2015\Apero_plots\Drift-MC-5mm-0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591" y="1143000"/>
            <a:ext cx="4457866" cy="448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Dapdc5\debsanka\Desktop\Apero_deb_2015\Apero_plots\Drift-MC-5mm-1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63133" y="1143000"/>
            <a:ext cx="4648201" cy="448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41494" y="6172200"/>
            <a:ext cx="2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Simulation with Garfield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5627132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= 0</a:t>
            </a:r>
            <a:endParaRPr lang="fr-F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6476" y="5659043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= 1</a:t>
            </a:r>
            <a:endParaRPr lang="fr-F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666209" y="2286000"/>
            <a:ext cx="0" cy="242751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03863" y="1752600"/>
            <a:ext cx="1249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Z (drift)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865" y="1720370"/>
            <a:ext cx="140936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Cathode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3051" y="1720370"/>
            <a:ext cx="140936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Cathode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53051" y="5138449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Anode</a:t>
            </a:r>
            <a:endParaRPr lang="fr-FR" sz="24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858000" y="4761913"/>
            <a:ext cx="1347325" cy="54428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244929" y="4724400"/>
            <a:ext cx="394523" cy="54428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639453" y="5306199"/>
            <a:ext cx="25135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172200" y="5306199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16200000" flipV="1">
            <a:off x="3731372" y="4650628"/>
            <a:ext cx="385856" cy="381000"/>
          </a:xfrm>
          <a:prstGeom prst="bentConnector3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TextBox 4100"/>
          <p:cNvSpPr txBox="1"/>
          <p:nvPr/>
        </p:nvSpPr>
        <p:spPr>
          <a:xfrm>
            <a:off x="4114800" y="4841127"/>
            <a:ext cx="90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B0F0"/>
                </a:solidFill>
              </a:rPr>
              <a:t>Mesh</a:t>
            </a:r>
            <a:endParaRPr lang="fr-FR" sz="2400" dirty="0">
              <a:solidFill>
                <a:srgbClr val="00B0F0"/>
              </a:solidFill>
            </a:endParaRPr>
          </a:p>
        </p:txBody>
      </p:sp>
      <p:cxnSp>
        <p:nvCxnSpPr>
          <p:cNvPr id="4103" name="Straight Arrow Connector 4102"/>
          <p:cNvCxnSpPr/>
          <p:nvPr/>
        </p:nvCxnSpPr>
        <p:spPr>
          <a:xfrm flipV="1">
            <a:off x="6281886" y="4648199"/>
            <a:ext cx="0" cy="348344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/>
          <p:cNvCxnSpPr/>
          <p:nvPr/>
        </p:nvCxnSpPr>
        <p:spPr>
          <a:xfrm flipH="1">
            <a:off x="4800600" y="4996543"/>
            <a:ext cx="148128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6" name="TextBox 4105"/>
          <p:cNvSpPr txBox="1"/>
          <p:nvPr/>
        </p:nvSpPr>
        <p:spPr>
          <a:xfrm>
            <a:off x="347330" y="4938394"/>
            <a:ext cx="1067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</a:t>
            </a:r>
            <a:endParaRPr lang="fr-FR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08" name="Straight Arrow Connector 4107"/>
          <p:cNvCxnSpPr/>
          <p:nvPr/>
        </p:nvCxnSpPr>
        <p:spPr>
          <a:xfrm flipV="1">
            <a:off x="609600" y="4761914"/>
            <a:ext cx="609600" cy="31004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3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8642" y="76200"/>
            <a:ext cx="4038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Distortion at B = 0 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7" name="Picture 3" descr="I:\B0T_Alignm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158" y="1143000"/>
            <a:ext cx="446384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:\B0T_noAlignem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1143000"/>
            <a:ext cx="490002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410200"/>
            <a:ext cx="374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alignment of the modules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9066" y="5410200"/>
            <a:ext cx="357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alignment of the modules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058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67240" y="0"/>
            <a:ext cx="3984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Distortion in B = 1 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52544" y="5792430"/>
            <a:ext cx="611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E×B effect can be seen near the edges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Dapdc5\debsanka\Desktop\Apero_deb_2015\Apero_plots\Aftter_DistortionPerformance_rp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90600"/>
            <a:ext cx="495844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4" y="990600"/>
            <a:ext cx="4572000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5334000"/>
            <a:ext cx="322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distortion correction</a:t>
            </a:r>
            <a:endParaRPr lang="fr-F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2714" y="5345484"/>
            <a:ext cx="30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distortion correction</a:t>
            </a:r>
            <a:endParaRPr lang="fr-F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8136" y="6192541"/>
            <a:ext cx="6512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Distortion correction is done in </a:t>
            </a:r>
            <a:r>
              <a:rPr lang="en-GB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MarlinTPC</a:t>
            </a:r>
            <a:r>
              <a:rPr lang="en-GB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GB" sz="1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DistortionCorrectionProcessor</a:t>
            </a:r>
            <a:endParaRPr lang="fr-FR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6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2986" y="-2"/>
            <a:ext cx="7457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-phi resolution vs drift distance for  B = 1 T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3271905">
            <a:off x="7206835" y="752925"/>
            <a:ext cx="2150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26" name="Picture 2" descr="D:\Apero_plots\RPhi_Mean_all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762000"/>
            <a:ext cx="6324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:\Apero_plots\resolution_f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5649686"/>
            <a:ext cx="6324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393371"/>
            <a:ext cx="5870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</a:rPr>
              <a:t>B=1T, peaking time = 200 ns, E=230 V/cm, phi =o</a:t>
            </a:r>
            <a:endParaRPr lang="fr-FR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9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9214" y="10180"/>
            <a:ext cx="7457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-phi resolution vs drift distance for  B = 1 T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3271905">
            <a:off x="7170533" y="600526"/>
            <a:ext cx="2150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098" name="Picture 2" descr="I:\Apero_plots\compare_BD0_CLK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92912"/>
            <a:ext cx="7067550" cy="471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:\Apero_plots\resolution_f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12092"/>
            <a:ext cx="7067550" cy="94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89276" y="416628"/>
            <a:ext cx="5870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</a:rPr>
              <a:t>B=1T, peaking time = 200 ns, E=230 V/cm, phi =o</a:t>
            </a:r>
            <a:endParaRPr lang="fr-FR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1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10155"/>
            <a:ext cx="639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resolution vs drift distance for B = 1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3271905">
            <a:off x="7175460" y="911022"/>
            <a:ext cx="2150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050" name="Picture 2" descr="D:\Apero_plots\Z_Mean_all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1999"/>
            <a:ext cx="6781801" cy="48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:\Apero_plots\resolution_f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5410200"/>
            <a:ext cx="67818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93371"/>
            <a:ext cx="5870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</a:rPr>
              <a:t>B=1T, peaking time = 200 ns, E=230 V/cm, phi =o</a:t>
            </a:r>
            <a:endParaRPr lang="fr-FR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0"/>
            <a:ext cx="409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Two-phase CO2 cooling</a:t>
            </a:r>
            <a:endParaRPr lang="en-US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685800"/>
            <a:ext cx="917776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</a:t>
            </a:r>
            <a:r>
              <a:rPr lang="en-GB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module’s electronic </a:t>
            </a:r>
            <a:r>
              <a:rPr lang="en-GB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takes nearly 30 W </a:t>
            </a:r>
            <a:r>
              <a:rPr lang="en-GB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electric power.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rises the temperature of the detector up to 70 </a:t>
            </a:r>
            <a:r>
              <a:rPr lang="en-GB" sz="2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</a:t>
            </a:r>
            <a:r>
              <a:rPr lang="en-GB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endParaRPr lang="en-GB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FFFF00"/>
              </a:solidFill>
            </a:endParaRPr>
          </a:p>
        </p:txBody>
      </p:sp>
      <p:pic>
        <p:nvPicPr>
          <p:cNvPr id="2052" name="Picture 4" descr="\\Dapdc5\debsanka\Desktop\Apero_deb_2015\CO2\A2C_gas25_15K_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463"/>
            <a:ext cx="4419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Dapdc5\debsanka\Desktop\Apero_deb_2015\CO2\usual_fields1_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61" y="1701463"/>
            <a:ext cx="473813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3404" y="5550930"/>
            <a:ext cx="423885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 gradient in  ILC-TPC</a:t>
            </a:r>
          </a:p>
          <a:p>
            <a:r>
              <a:rPr lang="en-GB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with COMSOL</a:t>
            </a:r>
            <a:endParaRPr lang="fr-FR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550930"/>
            <a:ext cx="4553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Drift Distance Vs Temperature</a:t>
            </a:r>
          </a:p>
          <a:p>
            <a:r>
              <a:rPr lang="en-GB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with </a:t>
            </a:r>
            <a:r>
              <a:rPr lang="en-GB" sz="1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Magboltz</a:t>
            </a:r>
            <a:endParaRPr lang="fr-FR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228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0"/>
            <a:ext cx="409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Two-phase CO2 cooling</a:t>
            </a:r>
            <a:endParaRPr lang="en-US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074" name="Picture 2" descr="\\Dapdc5\debsanka\Desktop\Apero_deb_2015\CO2\MM_Layou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1772416"/>
            <a:ext cx="440871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Dapdc5\debsanka\Desktop\Apero_deb_2015\CO2\updated_radia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1" y="1761530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288502"/>
            <a:ext cx="430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lay out of the MM module</a:t>
            </a:r>
            <a:endParaRPr lang="fr-F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0124" y="5309882"/>
            <a:ext cx="431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radiators and the cooling pipe</a:t>
            </a:r>
            <a:endParaRPr lang="fr-F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43" y="685800"/>
            <a:ext cx="8811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enefit of two-phase CO2 cooling is that the cooling happens during</a:t>
            </a:r>
          </a:p>
          <a:p>
            <a:r>
              <a:rPr lang="en-GB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change which ensures uniform cooling at constant temperature.  </a:t>
            </a:r>
            <a:endParaRPr lang="fr-FR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484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0"/>
            <a:ext cx="409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Two-phase CO2 cooling</a:t>
            </a:r>
            <a:endParaRPr lang="en-US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098" name="Picture 2" descr="\\Dapdc5\debsanka\Desktop\Apero_deb_2015\CO2\fec_5_Nikhef_clo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7" y="1676400"/>
            <a:ext cx="430983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Dapdc5\debsanka\Desktop\Apero_deb_2015\CO2\const_M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017" y="1676400"/>
            <a:ext cx="493394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236029"/>
            <a:ext cx="4228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result with one module</a:t>
            </a:r>
          </a:p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Shows the heating and cooling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5279963"/>
            <a:ext cx="368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Simulated result for one module</a:t>
            </a:r>
          </a:p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Shows heating and cooling 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87" y="762000"/>
            <a:ext cx="916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and simulation result for one MM module shows heating and cooling</a:t>
            </a:r>
            <a:endParaRPr lang="fr-FR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50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9942" y="267677"/>
            <a:ext cx="4070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Physics goal at ILC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152333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The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125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 GeV Higgs and possibly other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Higgses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, can be produced at ILC by Higgs-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stahlungs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.</a:t>
            </a:r>
            <a:r>
              <a:rPr lang="en-GB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 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514600"/>
            <a:ext cx="449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This allows an unbiased selection by Z recoils, to measure mass and all possible decay modes. Jet reconstruction also benefit from continuous tracking in a TPC.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This sets the goal resolution of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  <a:sym typeface="Symbol"/>
              </a:rPr>
              <a:t>m per pad row.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4419600"/>
            <a:ext cx="2438400" cy="152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35" y="4643755"/>
            <a:ext cx="1764665" cy="1071245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90" y="2272099"/>
            <a:ext cx="3962400" cy="385959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400800" y="1708963"/>
                <a:ext cx="1651286" cy="37542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0000"/>
                        </a:solidFill>
                        <a:latin typeface="Cambria Math"/>
                      </a:rPr>
                      <m:t>𝐻𝑍</m:t>
                    </m:r>
                    <m:r>
                      <a:rPr lang="en-GB" i="1" smtClean="0">
                        <a:solidFill>
                          <a:srgbClr val="000000"/>
                        </a:solidFill>
                        <a:latin typeface="Cambria Math"/>
                      </a:rPr>
                      <m:t>→</m:t>
                    </m:r>
                    <m:r>
                      <a:rPr lang="en-GB" i="1" smtClean="0">
                        <a:solidFill>
                          <a:srgbClr val="000000"/>
                        </a:solidFill>
                        <a:latin typeface="Cambria Math"/>
                      </a:rPr>
                      <m:t>𝑏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𝑏</m:t>
                        </m:r>
                      </m:e>
                    </m:acc>
                    <m:sSup>
                      <m:sSup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𝜇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𝜇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endParaRPr lang="en-US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1708963"/>
                <a:ext cx="1651286" cy="375424"/>
              </a:xfrm>
              <a:prstGeom prst="rect">
                <a:avLst/>
              </a:prstGeom>
              <a:blipFill rotWithShape="1"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9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3543"/>
            <a:ext cx="7814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Two-phase CO2 cooling during 2015 beam test</a:t>
            </a:r>
            <a:endParaRPr lang="en-US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4572000" cy="3657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817" y="1676400"/>
            <a:ext cx="4952069" cy="36576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5410200"/>
            <a:ext cx="39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 temperature during cooling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6778" y="5410200"/>
            <a:ext cx="479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 rises when cooling is stopped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555" y="762000"/>
            <a:ext cx="7754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cooling, temperature is below 30 </a:t>
            </a:r>
            <a:r>
              <a:rPr lang="en-GB" sz="2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</a:t>
            </a:r>
            <a:r>
              <a:rPr lang="en-GB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fr-FR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and </a:t>
            </a:r>
          </a:p>
          <a:p>
            <a:r>
              <a:rPr lang="en-GB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 within 0.2 </a:t>
            </a:r>
            <a:r>
              <a:rPr lang="en-GB" sz="2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</a:t>
            </a:r>
            <a:r>
              <a:rPr lang="en-GB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C. </a:t>
            </a:r>
          </a:p>
        </p:txBody>
      </p:sp>
    </p:spTree>
    <p:extLst>
      <p:ext uri="{BB962C8B-B14F-4D97-AF65-F5344CB8AC3E}">
        <p14:creationId xmlns:p14="http://schemas.microsoft.com/office/powerpoint/2010/main" val="5651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0"/>
            <a:ext cx="409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Two-phase CO2 cooling</a:t>
            </a:r>
            <a:endParaRPr lang="en-US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523220"/>
            <a:ext cx="800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simulated model (COMSOL) shows how cooling works</a:t>
            </a:r>
            <a:endParaRPr lang="fr-FR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\\Dapdc5\debsanka\Desktop\Apero_deb_2015\Apero_plots\cross_sec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895600"/>
            <a:ext cx="4791075" cy="355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Dapdc5\debsanka\Desktop\Apero_deb_2015\CO2\whole_modul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567145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8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666" y="304800"/>
            <a:ext cx="2275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sz="3600" b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9540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/>
              <a:t>Different studies have been carried out with 7 </a:t>
            </a:r>
            <a:r>
              <a:rPr lang="en-US" sz="2000" dirty="0" err="1" smtClean="0"/>
              <a:t>Micromegas</a:t>
            </a:r>
            <a:r>
              <a:rPr lang="en-US" sz="2000" dirty="0" smtClean="0"/>
              <a:t> modules during beam test 2015.</a:t>
            </a:r>
          </a:p>
          <a:p>
            <a:endParaRPr lang="en-US" sz="20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/>
              <a:t>In 1 Tesla magnetic field, the space resolution of </a:t>
            </a:r>
            <a:r>
              <a:rPr lang="en-US" sz="2000" dirty="0" err="1" smtClean="0"/>
              <a:t>Micromegas</a:t>
            </a:r>
            <a:r>
              <a:rPr lang="en-US" sz="2000" dirty="0" smtClean="0"/>
              <a:t> modules is below 150 micron</a:t>
            </a:r>
            <a:r>
              <a:rPr lang="en-US" sz="2000" dirty="0"/>
              <a:t> </a:t>
            </a:r>
            <a:r>
              <a:rPr lang="en-US" sz="2000" dirty="0" smtClean="0"/>
              <a:t>in 60 cm drift length, which satisfies ILC requirement.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Two new </a:t>
            </a:r>
            <a:r>
              <a:rPr lang="en-US" sz="2000" dirty="0" err="1" smtClean="0"/>
              <a:t>Micromegas</a:t>
            </a:r>
            <a:r>
              <a:rPr lang="en-US" sz="2000" dirty="0" smtClean="0"/>
              <a:t> modules with resistive layer of Diamond Like Carbon (DLC) have been tested and the result is satisfactory.</a:t>
            </a:r>
          </a:p>
          <a:p>
            <a:endParaRPr lang="en-US" sz="2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Two-phase CO2 cooling is used </a:t>
            </a:r>
            <a:r>
              <a:rPr lang="en-US" sz="2000" dirty="0"/>
              <a:t>uninterruptedly </a:t>
            </a:r>
            <a:r>
              <a:rPr lang="en-US" sz="2000" dirty="0" smtClean="0"/>
              <a:t>for more than 80 hrs. Temperature of individual Front End Cards (FECs) is stable within 0.2 degree C during the beam test.   Recently a paper on two-phase CO2 cooling for </a:t>
            </a:r>
            <a:r>
              <a:rPr lang="en-US" sz="2000" dirty="0" err="1" smtClean="0"/>
              <a:t>Micromegas</a:t>
            </a:r>
            <a:r>
              <a:rPr lang="en-US" sz="2000" dirty="0" smtClean="0"/>
              <a:t> has been accepted in JINST.</a:t>
            </a:r>
          </a:p>
          <a:p>
            <a:pPr algn="just"/>
            <a:r>
              <a:rPr lang="en-US" sz="2000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1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8456" y="685800"/>
            <a:ext cx="361143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 smtClean="0">
                <a:solidFill>
                  <a:srgbClr val="FFC000"/>
                </a:solidFill>
              </a:rPr>
              <a:t>I sincerely thank to :</a:t>
            </a:r>
          </a:p>
          <a:p>
            <a:endParaRPr lang="fr-FR" sz="24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676400"/>
            <a:ext cx="4816703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err="1" smtClean="0">
                <a:solidFill>
                  <a:srgbClr val="FFFF00"/>
                </a:solidFill>
              </a:rPr>
              <a:t>Maksym</a:t>
            </a:r>
            <a:r>
              <a:rPr lang="en-GB" sz="3200" dirty="0" smtClean="0">
                <a:solidFill>
                  <a:srgbClr val="FFFF00"/>
                </a:solidFill>
              </a:rPr>
              <a:t> </a:t>
            </a:r>
            <a:r>
              <a:rPr lang="en-GB" sz="3200" dirty="0" err="1" smtClean="0">
                <a:solidFill>
                  <a:srgbClr val="FFFF00"/>
                </a:solidFill>
              </a:rPr>
              <a:t>Titov</a:t>
            </a:r>
            <a:endParaRPr lang="en-GB" sz="3200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FFFF00"/>
                </a:solidFill>
              </a:rPr>
              <a:t>Boris </a:t>
            </a:r>
            <a:r>
              <a:rPr lang="en-GB" sz="3200" dirty="0" err="1" smtClean="0">
                <a:solidFill>
                  <a:srgbClr val="FFFF00"/>
                </a:solidFill>
              </a:rPr>
              <a:t>Tuchming</a:t>
            </a:r>
            <a:endParaRPr lang="en-GB" sz="3200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err="1" smtClean="0">
                <a:solidFill>
                  <a:srgbClr val="FFFF00"/>
                </a:solidFill>
              </a:rPr>
              <a:t>Fabrice</a:t>
            </a:r>
            <a:r>
              <a:rPr lang="en-GB" sz="3200" dirty="0" smtClean="0">
                <a:solidFill>
                  <a:srgbClr val="FFFF00"/>
                </a:solidFill>
              </a:rPr>
              <a:t> </a:t>
            </a:r>
            <a:r>
              <a:rPr lang="en-GB" sz="3200" dirty="0" err="1" smtClean="0">
                <a:solidFill>
                  <a:srgbClr val="FFFF00"/>
                </a:solidFill>
              </a:rPr>
              <a:t>Couderc</a:t>
            </a:r>
            <a:endParaRPr lang="en-GB" sz="3200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FFFF00"/>
                </a:solidFill>
              </a:rPr>
              <a:t>Marc </a:t>
            </a:r>
            <a:r>
              <a:rPr lang="en-GB" sz="3200" dirty="0" err="1" smtClean="0">
                <a:solidFill>
                  <a:srgbClr val="FFFF00"/>
                </a:solidFill>
              </a:rPr>
              <a:t>Riallot</a:t>
            </a:r>
            <a:endParaRPr lang="en-GB" sz="3200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err="1" smtClean="0">
                <a:solidFill>
                  <a:srgbClr val="FFFF00"/>
                </a:solidFill>
              </a:rPr>
              <a:t>Supratik</a:t>
            </a:r>
            <a:r>
              <a:rPr lang="en-GB" sz="3200" dirty="0" smtClean="0">
                <a:solidFill>
                  <a:srgbClr val="FFFF00"/>
                </a:solidFill>
              </a:rPr>
              <a:t> </a:t>
            </a:r>
            <a:r>
              <a:rPr lang="en-GB" sz="3200" dirty="0" err="1" smtClean="0">
                <a:solidFill>
                  <a:srgbClr val="FFFF00"/>
                </a:solidFill>
              </a:rPr>
              <a:t>Mukhopadhyay</a:t>
            </a:r>
            <a:endParaRPr lang="en-GB" sz="3200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5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20" y="512802"/>
            <a:ext cx="6266047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5213" y="5313402"/>
            <a:ext cx="43226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THANK You</a:t>
            </a:r>
            <a:endParaRPr lang="en-US" sz="5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3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29000" y="10886"/>
            <a:ext cx="2535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 Slides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6019800"/>
            <a:ext cx="5496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GB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istortion of electric field lines</a:t>
            </a:r>
            <a:endParaRPr lang="fr-FR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\\Dapdc5\debsanka\Desktop\Apero_deb_2015\Apero_plots\MM_2D_two_mod_Field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57" y="680940"/>
            <a:ext cx="7425579" cy="532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87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29000" y="10886"/>
            <a:ext cx="2535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 Slides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Dapdc5\debsanka\Desktop\Apero_deb_2015\Apero_plots\before_distortion_correc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4106"/>
            <a:ext cx="8153400" cy="548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800" y="6019800"/>
            <a:ext cx="4906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distortion correction</a:t>
            </a:r>
            <a:endParaRPr lang="fr-FR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218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29000" y="10886"/>
            <a:ext cx="2535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 Slides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6019800"/>
            <a:ext cx="4640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distortion correction</a:t>
            </a:r>
            <a:endParaRPr lang="fr-FR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\\Dapdc5\debsanka\Desktop\Apero_deb_2015\Apero_plots\after_distortion_correc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424190"/>
            <a:ext cx="8458200" cy="559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32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0" y="0"/>
            <a:ext cx="251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ILD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122" name="Picture 2" descr="\\Dapdc5\debsanka\Desktop\Apero_deb_2015\Apero_plots\ILD_concept_cro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66" y="685800"/>
            <a:ext cx="4783934" cy="458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3 ILD fig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565802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23378" y="525780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ILD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5181600"/>
            <a:ext cx="1622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 section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410200" y="685800"/>
            <a:ext cx="0" cy="458171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23378" y="5627132"/>
            <a:ext cx="3186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Length of the TPC ~ 4.6 m</a:t>
            </a:r>
          </a:p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 of the TPC ~ 3.6 m</a:t>
            </a:r>
          </a:p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field ~  3.5 T</a:t>
            </a:r>
            <a:endParaRPr lang="fr-F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917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4059" y="254231"/>
            <a:ext cx="2833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ILC-TPC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 descr="\\Dapdc5\debsanka\Desktop\DebSankar\Apero_CEA\my_appero_2014\ilc_tp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20090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91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141514"/>
            <a:ext cx="272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 TPC ?</a:t>
            </a: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CEA/</a:t>
            </a:r>
            <a:r>
              <a:rPr lang="en-US" dirty="0" err="1" smtClean="0"/>
              <a:t>Irfu</a:t>
            </a:r>
            <a:r>
              <a:rPr lang="en-US" dirty="0" smtClean="0"/>
              <a:t>, </a:t>
            </a:r>
            <a:r>
              <a:rPr lang="en-US" dirty="0" err="1" smtClean="0"/>
              <a:t>Apero</a:t>
            </a:r>
            <a:r>
              <a:rPr lang="en-US" dirty="0" smtClean="0"/>
              <a:t>, D S Bhattacharya, 19th June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\\Dapdc5\debsanka\Desktop\Apero_deb_2015\TPCe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391400" cy="499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5987141"/>
            <a:ext cx="4248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Time projection Chamber 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60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9940" y="481714"/>
            <a:ext cx="7449854" cy="5724463"/>
            <a:chOff x="374760" y="531000"/>
            <a:chExt cx="8212946" cy="6310161"/>
          </a:xfrm>
        </p:grpSpPr>
        <p:grpSp>
          <p:nvGrpSpPr>
            <p:cNvPr id="3" name="Group 2"/>
            <p:cNvGrpSpPr/>
            <p:nvPr/>
          </p:nvGrpSpPr>
          <p:grpSpPr>
            <a:xfrm>
              <a:off x="1735199" y="4026600"/>
              <a:ext cx="6718320" cy="2534400"/>
              <a:chOff x="1735199" y="4026600"/>
              <a:chExt cx="6718320" cy="2534400"/>
            </a:xfrm>
          </p:grpSpPr>
          <p:sp>
            <p:nvSpPr>
              <p:cNvPr id="4" name="Freeform 3"/>
              <p:cNvSpPr/>
              <p:nvPr/>
            </p:nvSpPr>
            <p:spPr>
              <a:xfrm>
                <a:off x="1735199" y="4033439"/>
                <a:ext cx="6709320" cy="19990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841"/>
                  <a:gd name="f7" fmla="val 254"/>
                  <a:gd name="f8" fmla="val 213"/>
                  <a:gd name="f9" fmla="val 629"/>
                  <a:gd name="f10" fmla="+- 0 0 0"/>
                  <a:gd name="f11" fmla="*/ f3 1 841"/>
                  <a:gd name="f12" fmla="*/ f4 1 254"/>
                  <a:gd name="f13" fmla="*/ f10 f0 1"/>
                  <a:gd name="f14" fmla="*/ 0 f11 1"/>
                  <a:gd name="f15" fmla="*/ 841 f11 1"/>
                  <a:gd name="f16" fmla="*/ 254 f12 1"/>
                  <a:gd name="f17" fmla="*/ 0 f12 1"/>
                  <a:gd name="f18" fmla="*/ f13 1 f2"/>
                  <a:gd name="f19" fmla="*/ 624 f11 1"/>
                  <a:gd name="f20" fmla="*/ 2473 f11 1"/>
                  <a:gd name="f21" fmla="*/ 1849 f11 1"/>
                  <a:gd name="f22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2">
                    <a:pos x="f14" y="f16"/>
                  </a:cxn>
                  <a:cxn ang="f22">
                    <a:pos x="f19" y="f17"/>
                  </a:cxn>
                  <a:cxn ang="f22">
                    <a:pos x="f20" y="f17"/>
                  </a:cxn>
                  <a:cxn ang="f22">
                    <a:pos x="f21" y="f16"/>
                  </a:cxn>
                  <a:cxn ang="f22">
                    <a:pos x="f14" y="f16"/>
                  </a:cxn>
                </a:cxnLst>
                <a:rect l="f14" t="f17" r="f15" b="f16"/>
                <a:pathLst>
                  <a:path w="841" h="25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gradFill>
                <a:gsLst>
                  <a:gs pos="0">
                    <a:srgbClr val="764700"/>
                  </a:gs>
                  <a:gs pos="100000">
                    <a:srgbClr val="FF9900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6760799" y="4026600"/>
                <a:ext cx="1692720" cy="25344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4"/>
                  <a:gd name="f7" fmla="val 321"/>
                  <a:gd name="f8" fmla="val 254"/>
                  <a:gd name="f9" fmla="val 70"/>
                  <a:gd name="f10" fmla="+- 0 0 0"/>
                  <a:gd name="f11" fmla="*/ f3 1 214"/>
                  <a:gd name="f12" fmla="*/ f4 1 321"/>
                  <a:gd name="f13" fmla="*/ f10 f0 1"/>
                  <a:gd name="f14" fmla="*/ 0 f11 1"/>
                  <a:gd name="f15" fmla="*/ 214 f11 1"/>
                  <a:gd name="f16" fmla="*/ 321 f12 1"/>
                  <a:gd name="f17" fmla="*/ 0 f12 1"/>
                  <a:gd name="f18" fmla="*/ 404 f12 1"/>
                  <a:gd name="f19" fmla="*/ f13 1 f2"/>
                  <a:gd name="f20" fmla="*/ 337 f12 1"/>
                  <a:gd name="f21" fmla="*/ 297 f11 1"/>
                  <a:gd name="f22" fmla="*/ 70 f12 1"/>
                  <a:gd name="f23" fmla="+- f19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14" y="f18"/>
                  </a:cxn>
                  <a:cxn ang="f23">
                    <a:pos x="f14" y="f20"/>
                  </a:cxn>
                  <a:cxn ang="f23">
                    <a:pos x="f21" y="f17"/>
                  </a:cxn>
                  <a:cxn ang="f23">
                    <a:pos x="f21" y="f22"/>
                  </a:cxn>
                  <a:cxn ang="f23">
                    <a:pos x="f14" y="f18"/>
                  </a:cxn>
                </a:cxnLst>
                <a:rect l="f14" t="f17" r="f15" b="f16"/>
                <a:pathLst>
                  <a:path w="214" h="321">
                    <a:moveTo>
                      <a:pt x="f5" y="f7"/>
                    </a:moveTo>
                    <a:lnTo>
                      <a:pt x="f5" y="f8"/>
                    </a:lnTo>
                    <a:lnTo>
                      <a:pt x="f6" y="f5"/>
                    </a:lnTo>
                    <a:lnTo>
                      <a:pt x="f6" y="f9"/>
                    </a:lnTo>
                    <a:lnTo>
                      <a:pt x="f5" y="f7"/>
                    </a:lnTo>
                    <a:close/>
                  </a:path>
                </a:pathLst>
              </a:custGeom>
              <a:gradFill>
                <a:gsLst>
                  <a:gs pos="0">
                    <a:srgbClr val="764700"/>
                  </a:gs>
                  <a:gs pos="100000">
                    <a:srgbClr val="FF9900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744200" y="6032880"/>
                <a:ext cx="5015880" cy="52091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gradFill>
                <a:gsLst>
                  <a:gs pos="0">
                    <a:srgbClr val="764700"/>
                  </a:gs>
                  <a:gs pos="100000">
                    <a:srgbClr val="FF9900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</p:grpSp>
        <p:grpSp>
          <p:nvGrpSpPr>
            <p:cNvPr id="7" name="Group 8"/>
            <p:cNvGrpSpPr/>
            <p:nvPr/>
          </p:nvGrpSpPr>
          <p:grpSpPr>
            <a:xfrm>
              <a:off x="1832760" y="4059719"/>
              <a:ext cx="6504480" cy="1928880"/>
              <a:chOff x="1832760" y="4059719"/>
              <a:chExt cx="6504480" cy="1928880"/>
            </a:xfrm>
          </p:grpSpPr>
          <p:sp>
            <p:nvSpPr>
              <p:cNvPr id="8" name="Freeform 9"/>
              <p:cNvSpPr/>
              <p:nvPr/>
            </p:nvSpPr>
            <p:spPr>
              <a:xfrm>
                <a:off x="1832760" y="4059719"/>
                <a:ext cx="1819439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9" name="Freeform 10"/>
              <p:cNvSpPr/>
              <p:nvPr/>
            </p:nvSpPr>
            <p:spPr>
              <a:xfrm>
                <a:off x="2123640" y="4059719"/>
                <a:ext cx="1819439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0" name="Freeform 11"/>
              <p:cNvSpPr/>
              <p:nvPr/>
            </p:nvSpPr>
            <p:spPr>
              <a:xfrm>
                <a:off x="2407680" y="40597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1" name="Freeform 12"/>
              <p:cNvSpPr/>
              <p:nvPr/>
            </p:nvSpPr>
            <p:spPr>
              <a:xfrm>
                <a:off x="2682360" y="4066919"/>
                <a:ext cx="1819439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>
              <a:xfrm>
                <a:off x="2966759" y="40597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>
              <a:xfrm>
                <a:off x="3548520" y="40669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>
              <a:xfrm>
                <a:off x="3848400" y="40597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>
              <a:xfrm>
                <a:off x="3257640" y="40597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>
              <a:xfrm>
                <a:off x="4139640" y="4059719"/>
                <a:ext cx="1819439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>
              <a:xfrm>
                <a:off x="4430520" y="4059719"/>
                <a:ext cx="1819439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>
              <a:xfrm>
                <a:off x="4730759" y="40597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>
              <a:xfrm>
                <a:off x="5022000" y="40669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>
              <a:xfrm>
                <a:off x="5321520" y="4066919"/>
                <a:ext cx="181764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>
              <a:xfrm>
                <a:off x="5628600" y="4066919"/>
                <a:ext cx="181764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>
              <a:xfrm>
                <a:off x="5920199" y="4066919"/>
                <a:ext cx="18172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>
              <a:xfrm>
                <a:off x="6217919" y="4066919"/>
                <a:ext cx="1819439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>
              <a:xfrm>
                <a:off x="6518160" y="40669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</p:grpSp>
        <p:sp>
          <p:nvSpPr>
            <p:cNvPr id="25" name="TextBox 1170"/>
            <p:cNvSpPr/>
            <p:nvPr/>
          </p:nvSpPr>
          <p:spPr>
            <a:xfrm>
              <a:off x="6846120" y="6444360"/>
              <a:ext cx="1741586" cy="39680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Anode Plane</a:t>
              </a:r>
            </a:p>
          </p:txBody>
        </p:sp>
        <p:cxnSp>
          <p:nvCxnSpPr>
            <p:cNvPr id="26" name="Straight Arrow Connector 1180"/>
            <p:cNvCxnSpPr/>
            <p:nvPr/>
          </p:nvCxnSpPr>
          <p:spPr>
            <a:xfrm flipH="1" flipV="1">
              <a:off x="6822000" y="5761440"/>
              <a:ext cx="809640" cy="734400"/>
            </a:xfrm>
            <a:prstGeom prst="straightConnector1">
              <a:avLst/>
            </a:prstGeom>
            <a:noFill/>
            <a:ln w="9360">
              <a:solidFill>
                <a:srgbClr val="003300"/>
              </a:solidFill>
              <a:prstDash val="solid"/>
              <a:miter/>
              <a:tailEnd type="arrow"/>
            </a:ln>
          </p:spPr>
        </p:cxnSp>
        <p:grpSp>
          <p:nvGrpSpPr>
            <p:cNvPr id="27" name="Group 31"/>
            <p:cNvGrpSpPr/>
            <p:nvPr/>
          </p:nvGrpSpPr>
          <p:grpSpPr>
            <a:xfrm>
              <a:off x="2070000" y="3774600"/>
              <a:ext cx="6097319" cy="2166480"/>
              <a:chOff x="2070000" y="3774600"/>
              <a:chExt cx="6097319" cy="2166480"/>
            </a:xfrm>
          </p:grpSpPr>
          <p:sp>
            <p:nvSpPr>
              <p:cNvPr id="28" name="AutoShape 32"/>
              <p:cNvSpPr/>
              <p:nvPr/>
            </p:nvSpPr>
            <p:spPr>
              <a:xfrm>
                <a:off x="7008839" y="4681080"/>
                <a:ext cx="370800" cy="441360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29" name="AutoShape 33"/>
              <p:cNvSpPr/>
              <p:nvPr/>
            </p:nvSpPr>
            <p:spPr>
              <a:xfrm>
                <a:off x="4779360" y="4672440"/>
                <a:ext cx="370800" cy="441360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0" name="AutoShape 34"/>
              <p:cNvSpPr/>
              <p:nvPr/>
            </p:nvSpPr>
            <p:spPr>
              <a:xfrm>
                <a:off x="2858040" y="4665600"/>
                <a:ext cx="370800" cy="440999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1" name="AutoShape 35"/>
              <p:cNvSpPr/>
              <p:nvPr/>
            </p:nvSpPr>
            <p:spPr>
              <a:xfrm>
                <a:off x="5559840" y="3790800"/>
                <a:ext cx="370800" cy="440640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2" name="AutoShape 36"/>
              <p:cNvSpPr/>
              <p:nvPr/>
            </p:nvSpPr>
            <p:spPr>
              <a:xfrm>
                <a:off x="7796160" y="3774600"/>
                <a:ext cx="371159" cy="440999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3" name="AutoShape 37"/>
              <p:cNvSpPr/>
              <p:nvPr/>
            </p:nvSpPr>
            <p:spPr>
              <a:xfrm>
                <a:off x="3471839" y="3790800"/>
                <a:ext cx="371159" cy="440640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4" name="AutoShape 38"/>
              <p:cNvSpPr/>
              <p:nvPr/>
            </p:nvSpPr>
            <p:spPr>
              <a:xfrm>
                <a:off x="4110840" y="5498640"/>
                <a:ext cx="368999" cy="440999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5" name="AutoShape 39"/>
              <p:cNvSpPr/>
              <p:nvPr/>
            </p:nvSpPr>
            <p:spPr>
              <a:xfrm>
                <a:off x="6315840" y="5491440"/>
                <a:ext cx="370800" cy="440999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6" name="AutoShape 40"/>
              <p:cNvSpPr/>
              <p:nvPr/>
            </p:nvSpPr>
            <p:spPr>
              <a:xfrm>
                <a:off x="2070000" y="5500440"/>
                <a:ext cx="371159" cy="440640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</p:grpSp>
        <p:sp>
          <p:nvSpPr>
            <p:cNvPr id="37" name="TextBox 1169"/>
            <p:cNvSpPr/>
            <p:nvPr/>
          </p:nvSpPr>
          <p:spPr>
            <a:xfrm>
              <a:off x="374760" y="5556240"/>
              <a:ext cx="1190644" cy="39680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Spacers</a:t>
              </a:r>
            </a:p>
          </p:txBody>
        </p:sp>
        <p:sp>
          <p:nvSpPr>
            <p:cNvPr id="38" name="TextBox 1168"/>
            <p:cNvSpPr/>
            <p:nvPr/>
          </p:nvSpPr>
          <p:spPr>
            <a:xfrm>
              <a:off x="974520" y="4620240"/>
              <a:ext cx="850846" cy="39680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Mesh</a:t>
              </a:r>
            </a:p>
          </p:txBody>
        </p:sp>
        <p:cxnSp>
          <p:nvCxnSpPr>
            <p:cNvPr id="39" name="Straight Arrow Connector 1176"/>
            <p:cNvCxnSpPr/>
            <p:nvPr/>
          </p:nvCxnSpPr>
          <p:spPr>
            <a:xfrm>
              <a:off x="1847160" y="4927680"/>
              <a:ext cx="228959" cy="152640"/>
            </a:xfrm>
            <a:prstGeom prst="straightConnector1">
              <a:avLst/>
            </a:prstGeom>
            <a:noFill/>
            <a:ln w="9360">
              <a:solidFill>
                <a:srgbClr val="003300"/>
              </a:solidFill>
              <a:prstDash val="solid"/>
              <a:miter/>
              <a:tailEnd type="arrow"/>
            </a:ln>
          </p:spPr>
        </p:cxnSp>
        <p:sp>
          <p:nvSpPr>
            <p:cNvPr id="40" name="Freeform 6"/>
            <p:cNvSpPr/>
            <p:nvPr/>
          </p:nvSpPr>
          <p:spPr>
            <a:xfrm>
              <a:off x="1394999" y="531000"/>
              <a:ext cx="6720120" cy="20213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62"/>
                <a:gd name="f7" fmla="val 257"/>
                <a:gd name="f8" fmla="val 218"/>
                <a:gd name="f9" fmla="val 640"/>
                <a:gd name="f10" fmla="+- 0 0 0"/>
                <a:gd name="f11" fmla="*/ f3 1 862"/>
                <a:gd name="f12" fmla="*/ f4 1 257"/>
                <a:gd name="f13" fmla="*/ f10 f0 1"/>
                <a:gd name="f14" fmla="*/ 0 f11 1"/>
                <a:gd name="f15" fmla="*/ 862 f11 1"/>
                <a:gd name="f16" fmla="*/ 257 f12 1"/>
                <a:gd name="f17" fmla="*/ 0 f12 1"/>
                <a:gd name="f18" fmla="*/ 2147483647 f11 1"/>
                <a:gd name="f19" fmla="*/ f13 1 f2"/>
                <a:gd name="f20" fmla="*/ 2147483647 f12 1"/>
                <a:gd name="f21" fmla="+- f19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18" y="f17"/>
                </a:cxn>
                <a:cxn ang="f21">
                  <a:pos x="f18" y="f17"/>
                </a:cxn>
                <a:cxn ang="f21">
                  <a:pos x="f18" y="f20"/>
                </a:cxn>
                <a:cxn ang="f21">
                  <a:pos x="f14" y="f20"/>
                </a:cxn>
                <a:cxn ang="f21">
                  <a:pos x="f18" y="f17"/>
                </a:cxn>
              </a:cxnLst>
              <a:rect l="f14" t="f17" r="f15" b="f16"/>
              <a:pathLst>
                <a:path w="862" h="257">
                  <a:moveTo>
                    <a:pt x="f8" y="f5"/>
                  </a:moveTo>
                  <a:lnTo>
                    <a:pt x="f6" y="f5"/>
                  </a:lnTo>
                  <a:lnTo>
                    <a:pt x="f9" y="f7"/>
                  </a:lnTo>
                  <a:lnTo>
                    <a:pt x="f5" y="f7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CFFFF"/>
            </a:solidFill>
            <a:ln w="1584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Liberation Sans" pitchFamily="18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41" name="TextBox 1167"/>
            <p:cNvSpPr/>
            <p:nvPr/>
          </p:nvSpPr>
          <p:spPr>
            <a:xfrm>
              <a:off x="616320" y="1176120"/>
              <a:ext cx="1458693" cy="39680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Drift plane</a:t>
              </a:r>
            </a:p>
          </p:txBody>
        </p:sp>
        <p:cxnSp>
          <p:nvCxnSpPr>
            <p:cNvPr id="42" name="Straight Arrow Connector 1173"/>
            <p:cNvCxnSpPr/>
            <p:nvPr/>
          </p:nvCxnSpPr>
          <p:spPr>
            <a:xfrm>
              <a:off x="1815480" y="1551599"/>
              <a:ext cx="228960" cy="152641"/>
            </a:xfrm>
            <a:prstGeom prst="straightConnector1">
              <a:avLst/>
            </a:prstGeom>
            <a:noFill/>
            <a:ln w="9360">
              <a:solidFill>
                <a:srgbClr val="003300"/>
              </a:solidFill>
              <a:prstDash val="solid"/>
              <a:miter/>
              <a:tailEnd type="arrow"/>
            </a:ln>
          </p:spPr>
        </p:cxnSp>
        <p:grpSp>
          <p:nvGrpSpPr>
            <p:cNvPr id="43" name="Group 41"/>
            <p:cNvGrpSpPr/>
            <p:nvPr/>
          </p:nvGrpSpPr>
          <p:grpSpPr>
            <a:xfrm>
              <a:off x="1728360" y="3615839"/>
              <a:ext cx="6710040" cy="1995841"/>
              <a:chOff x="1728360" y="3615839"/>
              <a:chExt cx="6710040" cy="1995841"/>
            </a:xfrm>
          </p:grpSpPr>
          <p:grpSp>
            <p:nvGrpSpPr>
              <p:cNvPr id="44" name="Group 42"/>
              <p:cNvGrpSpPr/>
              <p:nvPr/>
            </p:nvGrpSpPr>
            <p:grpSpPr>
              <a:xfrm>
                <a:off x="2565719" y="3615839"/>
                <a:ext cx="3378240" cy="1005840"/>
                <a:chOff x="2565719" y="3615839"/>
                <a:chExt cx="3378240" cy="1005840"/>
              </a:xfrm>
            </p:grpSpPr>
            <p:sp>
              <p:nvSpPr>
                <p:cNvPr id="45" name="AutoShape 43"/>
                <p:cNvSpPr/>
                <p:nvPr/>
              </p:nvSpPr>
              <p:spPr>
                <a:xfrm>
                  <a:off x="2565719" y="3615839"/>
                  <a:ext cx="3378240" cy="1005840"/>
                </a:xfrm>
                <a:custGeom>
                  <a:avLst>
                    <a:gd name="f0" fmla="val 54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*/ 21600 10800 1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21600"/>
                    <a:gd name="f15" fmla="*/ f11 f1 1"/>
                    <a:gd name="f16" fmla="val f14"/>
                    <a:gd name="f17" fmla="+- 21600 0 f14"/>
                    <a:gd name="f18" fmla="*/ f14 10 1"/>
                    <a:gd name="f19" fmla="*/ f14 f12 1"/>
                    <a:gd name="f20" fmla="*/ f6 f13 1"/>
                    <a:gd name="f21" fmla="*/ 0 f13 1"/>
                    <a:gd name="f22" fmla="*/ f15 1 f3"/>
                    <a:gd name="f23" fmla="*/ 10800 f12 1"/>
                    <a:gd name="f24" fmla="*/ 10800 f13 1"/>
                    <a:gd name="f25" fmla="*/ 21600 f13 1"/>
                    <a:gd name="f26" fmla="*/ f18 1 24"/>
                    <a:gd name="f27" fmla="*/ f16 1 2"/>
                    <a:gd name="f28" fmla="+- f16 0 10800"/>
                    <a:gd name="f29" fmla="*/ f8 1 f16"/>
                    <a:gd name="f30" fmla="+- f22 0 f2"/>
                    <a:gd name="f31" fmla="+- f26 1750 0"/>
                    <a:gd name="f32" fmla="+- 10800 f27 0"/>
                    <a:gd name="f33" fmla="+- 10800 0 f27"/>
                    <a:gd name="f34" fmla="?: f28 f29 21600"/>
                    <a:gd name="f35" fmla="+- 21600 0 f27"/>
                    <a:gd name="f36" fmla="+- 21600 0 f29"/>
                    <a:gd name="f37" fmla="*/ f27 f12 1"/>
                    <a:gd name="f38" fmla="+- 21600 0 f31"/>
                    <a:gd name="f39" fmla="?: f28 f36 0"/>
                    <a:gd name="f40" fmla="*/ f31 f12 1"/>
                    <a:gd name="f41" fmla="*/ f31 f13 1"/>
                    <a:gd name="f42" fmla="*/ f32 f12 1"/>
                    <a:gd name="f43" fmla="*/ f35 f12 1"/>
                    <a:gd name="f44" fmla="*/ f33 f12 1"/>
                    <a:gd name="f45" fmla="*/ f34 f13 1"/>
                    <a:gd name="f46" fmla="*/ f38 f12 1"/>
                    <a:gd name="f47" fmla="*/ f38 f13 1"/>
                    <a:gd name="f48" fmla="*/ f39 f13 1"/>
                  </a:gdLst>
                  <a:ahLst>
                    <a:ahXY gdRefX="f0" minX="f6" maxX="f7">
                      <a:pos x="f19" y="f20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2" y="f21"/>
                    </a:cxn>
                    <a:cxn ang="f30">
                      <a:pos x="f23" y="f48"/>
                    </a:cxn>
                    <a:cxn ang="f30">
                      <a:pos x="f43" y="f24"/>
                    </a:cxn>
                    <a:cxn ang="f30">
                      <a:pos x="f44" y="f25"/>
                    </a:cxn>
                    <a:cxn ang="f30">
                      <a:pos x="f23" y="f45"/>
                    </a:cxn>
                    <a:cxn ang="f30">
                      <a:pos x="f37" y="f24"/>
                    </a:cxn>
                  </a:cxnLst>
                  <a:rect l="f40" t="f41" r="f46" b="f47"/>
                  <a:pathLst>
                    <a:path w="21600" h="21600">
                      <a:moveTo>
                        <a:pt x="f16" y="f6"/>
                      </a:moveTo>
                      <a:lnTo>
                        <a:pt x="f7" y="f6"/>
                      </a:lnTo>
                      <a:lnTo>
                        <a:pt x="f17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008000">
                    <a:alpha val="50000"/>
                  </a:srgbClr>
                </a:soli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grpSp>
              <p:nvGrpSpPr>
                <p:cNvPr id="46" name="Group 44"/>
                <p:cNvGrpSpPr/>
                <p:nvPr/>
              </p:nvGrpSpPr>
              <p:grpSpPr>
                <a:xfrm>
                  <a:off x="2610000" y="3633480"/>
                  <a:ext cx="3287880" cy="971999"/>
                  <a:chOff x="2610000" y="3633480"/>
                  <a:chExt cx="3287880" cy="971999"/>
                </a:xfrm>
              </p:grpSpPr>
              <p:grpSp>
                <p:nvGrpSpPr>
                  <p:cNvPr id="47" name="Group 45"/>
                  <p:cNvGrpSpPr/>
                  <p:nvPr/>
                </p:nvGrpSpPr>
                <p:grpSpPr>
                  <a:xfrm>
                    <a:off x="3952080" y="3633480"/>
                    <a:ext cx="994319" cy="967320"/>
                    <a:chOff x="3952080" y="3633480"/>
                    <a:chExt cx="994319" cy="967320"/>
                  </a:xfrm>
                </p:grpSpPr>
                <p:sp>
                  <p:nvSpPr>
                    <p:cNvPr id="48" name="AutoShape 46"/>
                    <p:cNvSpPr/>
                    <p:nvPr/>
                  </p:nvSpPr>
                  <p:spPr>
                    <a:xfrm>
                      <a:off x="4377960" y="4041719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" name="AutoShape 47"/>
                    <p:cNvSpPr/>
                    <p:nvPr/>
                  </p:nvSpPr>
                  <p:spPr>
                    <a:xfrm>
                      <a:off x="444672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" name="AutoShape 48"/>
                    <p:cNvSpPr/>
                    <p:nvPr/>
                  </p:nvSpPr>
                  <p:spPr>
                    <a:xfrm>
                      <a:off x="451908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" name="AutoShape 49"/>
                    <p:cNvSpPr/>
                    <p:nvPr/>
                  </p:nvSpPr>
                  <p:spPr>
                    <a:xfrm>
                      <a:off x="4592160" y="3794040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" name="AutoShape 50"/>
                    <p:cNvSpPr/>
                    <p:nvPr/>
                  </p:nvSpPr>
                  <p:spPr>
                    <a:xfrm>
                      <a:off x="4732919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" name="AutoShape 51"/>
                    <p:cNvSpPr/>
                    <p:nvPr/>
                  </p:nvSpPr>
                  <p:spPr>
                    <a:xfrm>
                      <a:off x="466056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" name="AutoShape 52"/>
                    <p:cNvSpPr/>
                    <p:nvPr/>
                  </p:nvSpPr>
                  <p:spPr>
                    <a:xfrm>
                      <a:off x="3952080" y="45417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" name="AutoShape 53"/>
                    <p:cNvSpPr/>
                    <p:nvPr/>
                  </p:nvSpPr>
                  <p:spPr>
                    <a:xfrm>
                      <a:off x="401940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" name="AutoShape 54"/>
                    <p:cNvSpPr/>
                    <p:nvPr/>
                  </p:nvSpPr>
                  <p:spPr>
                    <a:xfrm>
                      <a:off x="409248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" name="AutoShape 55"/>
                    <p:cNvSpPr/>
                    <p:nvPr/>
                  </p:nvSpPr>
                  <p:spPr>
                    <a:xfrm>
                      <a:off x="416448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" name="AutoShape 56"/>
                    <p:cNvSpPr/>
                    <p:nvPr/>
                  </p:nvSpPr>
                  <p:spPr>
                    <a:xfrm>
                      <a:off x="431352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" name="AutoShape 57"/>
                    <p:cNvSpPr/>
                    <p:nvPr/>
                  </p:nvSpPr>
                  <p:spPr>
                    <a:xfrm>
                      <a:off x="423756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0" name="Group 58"/>
                  <p:cNvGrpSpPr/>
                  <p:nvPr/>
                </p:nvGrpSpPr>
                <p:grpSpPr>
                  <a:xfrm>
                    <a:off x="4141080" y="3633480"/>
                    <a:ext cx="995760" cy="967320"/>
                    <a:chOff x="4141080" y="3633480"/>
                    <a:chExt cx="995760" cy="967320"/>
                  </a:xfrm>
                </p:grpSpPr>
                <p:sp>
                  <p:nvSpPr>
                    <p:cNvPr id="61" name="AutoShape 59"/>
                    <p:cNvSpPr/>
                    <p:nvPr/>
                  </p:nvSpPr>
                  <p:spPr>
                    <a:xfrm>
                      <a:off x="4568040" y="4041719"/>
                      <a:ext cx="2142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" name="AutoShape 60"/>
                    <p:cNvSpPr/>
                    <p:nvPr/>
                  </p:nvSpPr>
                  <p:spPr>
                    <a:xfrm>
                      <a:off x="4636800" y="39596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" name="AutoShape 61"/>
                    <p:cNvSpPr/>
                    <p:nvPr/>
                  </p:nvSpPr>
                  <p:spPr>
                    <a:xfrm>
                      <a:off x="4709160" y="3876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" name="AutoShape 62"/>
                    <p:cNvSpPr/>
                    <p:nvPr/>
                  </p:nvSpPr>
                  <p:spPr>
                    <a:xfrm>
                      <a:off x="478224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" name="AutoShape 63"/>
                    <p:cNvSpPr/>
                    <p:nvPr/>
                  </p:nvSpPr>
                  <p:spPr>
                    <a:xfrm>
                      <a:off x="4923000" y="3633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" name="AutoShape 64"/>
                    <p:cNvSpPr/>
                    <p:nvPr/>
                  </p:nvSpPr>
                  <p:spPr>
                    <a:xfrm>
                      <a:off x="485064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" name="AutoShape 65"/>
                    <p:cNvSpPr/>
                    <p:nvPr/>
                  </p:nvSpPr>
                  <p:spPr>
                    <a:xfrm>
                      <a:off x="414108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" name="AutoShape 66"/>
                    <p:cNvSpPr/>
                    <p:nvPr/>
                  </p:nvSpPr>
                  <p:spPr>
                    <a:xfrm>
                      <a:off x="4208760" y="445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" name="AutoShape 67"/>
                    <p:cNvSpPr/>
                    <p:nvPr/>
                  </p:nvSpPr>
                  <p:spPr>
                    <a:xfrm>
                      <a:off x="4281840" y="4371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" name="AutoShape 68"/>
                    <p:cNvSpPr/>
                    <p:nvPr/>
                  </p:nvSpPr>
                  <p:spPr>
                    <a:xfrm>
                      <a:off x="4353840" y="4285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" name="AutoShape 69"/>
                    <p:cNvSpPr/>
                    <p:nvPr/>
                  </p:nvSpPr>
                  <p:spPr>
                    <a:xfrm>
                      <a:off x="4503240" y="41194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" name="AutoShape 70"/>
                    <p:cNvSpPr/>
                    <p:nvPr/>
                  </p:nvSpPr>
                  <p:spPr>
                    <a:xfrm>
                      <a:off x="4427279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73" name="Group 71"/>
                  <p:cNvGrpSpPr/>
                  <p:nvPr/>
                </p:nvGrpSpPr>
                <p:grpSpPr>
                  <a:xfrm>
                    <a:off x="2610000" y="3633480"/>
                    <a:ext cx="994680" cy="967320"/>
                    <a:chOff x="2610000" y="3633480"/>
                    <a:chExt cx="994680" cy="967320"/>
                  </a:xfrm>
                </p:grpSpPr>
                <p:sp>
                  <p:nvSpPr>
                    <p:cNvPr id="74" name="AutoShape 72"/>
                    <p:cNvSpPr/>
                    <p:nvPr/>
                  </p:nvSpPr>
                  <p:spPr>
                    <a:xfrm>
                      <a:off x="3036239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5" name="AutoShape 73"/>
                    <p:cNvSpPr/>
                    <p:nvPr/>
                  </p:nvSpPr>
                  <p:spPr>
                    <a:xfrm>
                      <a:off x="310500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6" name="AutoShape 74"/>
                    <p:cNvSpPr/>
                    <p:nvPr/>
                  </p:nvSpPr>
                  <p:spPr>
                    <a:xfrm>
                      <a:off x="317736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7" name="AutoShape 75"/>
                    <p:cNvSpPr/>
                    <p:nvPr/>
                  </p:nvSpPr>
                  <p:spPr>
                    <a:xfrm>
                      <a:off x="3250440" y="3794040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8" name="AutoShape 76"/>
                    <p:cNvSpPr/>
                    <p:nvPr/>
                  </p:nvSpPr>
                  <p:spPr>
                    <a:xfrm>
                      <a:off x="339120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9" name="AutoShape 77"/>
                    <p:cNvSpPr/>
                    <p:nvPr/>
                  </p:nvSpPr>
                  <p:spPr>
                    <a:xfrm>
                      <a:off x="331884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0" name="AutoShape 78"/>
                    <p:cNvSpPr/>
                    <p:nvPr/>
                  </p:nvSpPr>
                  <p:spPr>
                    <a:xfrm>
                      <a:off x="261000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1" name="AutoShape 79"/>
                    <p:cNvSpPr/>
                    <p:nvPr/>
                  </p:nvSpPr>
                  <p:spPr>
                    <a:xfrm>
                      <a:off x="267768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2" name="AutoShape 80"/>
                    <p:cNvSpPr/>
                    <p:nvPr/>
                  </p:nvSpPr>
                  <p:spPr>
                    <a:xfrm>
                      <a:off x="275076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3" name="AutoShape 81"/>
                    <p:cNvSpPr/>
                    <p:nvPr/>
                  </p:nvSpPr>
                  <p:spPr>
                    <a:xfrm>
                      <a:off x="282276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4" name="AutoShape 82"/>
                    <p:cNvSpPr/>
                    <p:nvPr/>
                  </p:nvSpPr>
                  <p:spPr>
                    <a:xfrm>
                      <a:off x="297180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5" name="AutoShape 83"/>
                    <p:cNvSpPr/>
                    <p:nvPr/>
                  </p:nvSpPr>
                  <p:spPr>
                    <a:xfrm>
                      <a:off x="2895839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86" name="Group 84"/>
                  <p:cNvGrpSpPr/>
                  <p:nvPr/>
                </p:nvGrpSpPr>
                <p:grpSpPr>
                  <a:xfrm>
                    <a:off x="2795400" y="3633480"/>
                    <a:ext cx="994680" cy="967320"/>
                    <a:chOff x="2795400" y="3633480"/>
                    <a:chExt cx="994680" cy="967320"/>
                  </a:xfrm>
                </p:grpSpPr>
                <p:sp>
                  <p:nvSpPr>
                    <p:cNvPr id="87" name="AutoShape 85"/>
                    <p:cNvSpPr/>
                    <p:nvPr/>
                  </p:nvSpPr>
                  <p:spPr>
                    <a:xfrm>
                      <a:off x="322164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8" name="AutoShape 86"/>
                    <p:cNvSpPr/>
                    <p:nvPr/>
                  </p:nvSpPr>
                  <p:spPr>
                    <a:xfrm>
                      <a:off x="3290399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9" name="AutoShape 87"/>
                    <p:cNvSpPr/>
                    <p:nvPr/>
                  </p:nvSpPr>
                  <p:spPr>
                    <a:xfrm>
                      <a:off x="3362400" y="3876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0" name="AutoShape 88"/>
                    <p:cNvSpPr/>
                    <p:nvPr/>
                  </p:nvSpPr>
                  <p:spPr>
                    <a:xfrm>
                      <a:off x="3435479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1" name="AutoShape 89"/>
                    <p:cNvSpPr/>
                    <p:nvPr/>
                  </p:nvSpPr>
                  <p:spPr>
                    <a:xfrm>
                      <a:off x="357660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2" name="AutoShape 90"/>
                    <p:cNvSpPr/>
                    <p:nvPr/>
                  </p:nvSpPr>
                  <p:spPr>
                    <a:xfrm>
                      <a:off x="3504239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3" name="AutoShape 91"/>
                    <p:cNvSpPr/>
                    <p:nvPr/>
                  </p:nvSpPr>
                  <p:spPr>
                    <a:xfrm>
                      <a:off x="279540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4" name="AutoShape 92"/>
                    <p:cNvSpPr/>
                    <p:nvPr/>
                  </p:nvSpPr>
                  <p:spPr>
                    <a:xfrm>
                      <a:off x="286308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5" name="AutoShape 93"/>
                    <p:cNvSpPr/>
                    <p:nvPr/>
                  </p:nvSpPr>
                  <p:spPr>
                    <a:xfrm>
                      <a:off x="2935800" y="4371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6" name="AutoShape 94"/>
                    <p:cNvSpPr/>
                    <p:nvPr/>
                  </p:nvSpPr>
                  <p:spPr>
                    <a:xfrm>
                      <a:off x="300816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7" name="AutoShape 95"/>
                    <p:cNvSpPr/>
                    <p:nvPr/>
                  </p:nvSpPr>
                  <p:spPr>
                    <a:xfrm>
                      <a:off x="3156840" y="41194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8" name="AutoShape 96"/>
                    <p:cNvSpPr/>
                    <p:nvPr/>
                  </p:nvSpPr>
                  <p:spPr>
                    <a:xfrm>
                      <a:off x="308124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99" name="Group 97"/>
                  <p:cNvGrpSpPr/>
                  <p:nvPr/>
                </p:nvGrpSpPr>
                <p:grpSpPr>
                  <a:xfrm>
                    <a:off x="2984759" y="3633480"/>
                    <a:ext cx="994681" cy="967320"/>
                    <a:chOff x="2984759" y="3633480"/>
                    <a:chExt cx="994681" cy="967320"/>
                  </a:xfrm>
                </p:grpSpPr>
                <p:sp>
                  <p:nvSpPr>
                    <p:cNvPr id="100" name="AutoShape 98"/>
                    <p:cNvSpPr/>
                    <p:nvPr/>
                  </p:nvSpPr>
                  <p:spPr>
                    <a:xfrm>
                      <a:off x="341100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1" name="AutoShape 99"/>
                    <p:cNvSpPr/>
                    <p:nvPr/>
                  </p:nvSpPr>
                  <p:spPr>
                    <a:xfrm>
                      <a:off x="347976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2" name="AutoShape 100"/>
                    <p:cNvSpPr/>
                    <p:nvPr/>
                  </p:nvSpPr>
                  <p:spPr>
                    <a:xfrm>
                      <a:off x="355176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3" name="AutoShape 101"/>
                    <p:cNvSpPr/>
                    <p:nvPr/>
                  </p:nvSpPr>
                  <p:spPr>
                    <a:xfrm>
                      <a:off x="362484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4" name="AutoShape 102"/>
                    <p:cNvSpPr/>
                    <p:nvPr/>
                  </p:nvSpPr>
                  <p:spPr>
                    <a:xfrm>
                      <a:off x="3765600" y="3633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5" name="AutoShape 103"/>
                    <p:cNvSpPr/>
                    <p:nvPr/>
                  </p:nvSpPr>
                  <p:spPr>
                    <a:xfrm>
                      <a:off x="369360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6" name="AutoShape 104"/>
                    <p:cNvSpPr/>
                    <p:nvPr/>
                  </p:nvSpPr>
                  <p:spPr>
                    <a:xfrm>
                      <a:off x="2984759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7" name="AutoShape 105"/>
                    <p:cNvSpPr/>
                    <p:nvPr/>
                  </p:nvSpPr>
                  <p:spPr>
                    <a:xfrm>
                      <a:off x="3052080" y="445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8" name="AutoShape 106"/>
                    <p:cNvSpPr/>
                    <p:nvPr/>
                  </p:nvSpPr>
                  <p:spPr>
                    <a:xfrm>
                      <a:off x="3125159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9" name="AutoShape 107"/>
                    <p:cNvSpPr/>
                    <p:nvPr/>
                  </p:nvSpPr>
                  <p:spPr>
                    <a:xfrm>
                      <a:off x="319752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0" name="AutoShape 108"/>
                    <p:cNvSpPr/>
                    <p:nvPr/>
                  </p:nvSpPr>
                  <p:spPr>
                    <a:xfrm>
                      <a:off x="334620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1" name="AutoShape 109"/>
                    <p:cNvSpPr/>
                    <p:nvPr/>
                  </p:nvSpPr>
                  <p:spPr>
                    <a:xfrm>
                      <a:off x="327060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12" name="Group 110"/>
                  <p:cNvGrpSpPr/>
                  <p:nvPr/>
                </p:nvGrpSpPr>
                <p:grpSpPr>
                  <a:xfrm>
                    <a:off x="3174120" y="3638519"/>
                    <a:ext cx="994320" cy="966960"/>
                    <a:chOff x="3174120" y="3638519"/>
                    <a:chExt cx="994320" cy="966960"/>
                  </a:xfrm>
                </p:grpSpPr>
                <p:sp>
                  <p:nvSpPr>
                    <p:cNvPr id="113" name="AutoShape 111"/>
                    <p:cNvSpPr/>
                    <p:nvPr/>
                  </p:nvSpPr>
                  <p:spPr>
                    <a:xfrm>
                      <a:off x="360036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4" name="AutoShape 112"/>
                    <p:cNvSpPr/>
                    <p:nvPr/>
                  </p:nvSpPr>
                  <p:spPr>
                    <a:xfrm>
                      <a:off x="366912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5" name="AutoShape 113"/>
                    <p:cNvSpPr/>
                    <p:nvPr/>
                  </p:nvSpPr>
                  <p:spPr>
                    <a:xfrm>
                      <a:off x="374112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6" name="AutoShape 114"/>
                    <p:cNvSpPr/>
                    <p:nvPr/>
                  </p:nvSpPr>
                  <p:spPr>
                    <a:xfrm>
                      <a:off x="381420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7" name="AutoShape 115"/>
                    <p:cNvSpPr/>
                    <p:nvPr/>
                  </p:nvSpPr>
                  <p:spPr>
                    <a:xfrm>
                      <a:off x="395496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8" name="AutoShape 116"/>
                    <p:cNvSpPr/>
                    <p:nvPr/>
                  </p:nvSpPr>
                  <p:spPr>
                    <a:xfrm>
                      <a:off x="3882960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9" name="AutoShape 117"/>
                    <p:cNvSpPr/>
                    <p:nvPr/>
                  </p:nvSpPr>
                  <p:spPr>
                    <a:xfrm>
                      <a:off x="317412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0" name="AutoShape 118"/>
                    <p:cNvSpPr/>
                    <p:nvPr/>
                  </p:nvSpPr>
                  <p:spPr>
                    <a:xfrm>
                      <a:off x="324144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1" name="AutoShape 119"/>
                    <p:cNvSpPr/>
                    <p:nvPr/>
                  </p:nvSpPr>
                  <p:spPr>
                    <a:xfrm>
                      <a:off x="3314519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2" name="AutoShape 120"/>
                    <p:cNvSpPr/>
                    <p:nvPr/>
                  </p:nvSpPr>
                  <p:spPr>
                    <a:xfrm>
                      <a:off x="338688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3" name="AutoShape 121"/>
                    <p:cNvSpPr/>
                    <p:nvPr/>
                  </p:nvSpPr>
                  <p:spPr>
                    <a:xfrm>
                      <a:off x="3535560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4" name="AutoShape 122"/>
                    <p:cNvSpPr/>
                    <p:nvPr/>
                  </p:nvSpPr>
                  <p:spPr>
                    <a:xfrm>
                      <a:off x="3459959" y="421164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25" name="Group 123"/>
                  <p:cNvGrpSpPr/>
                  <p:nvPr/>
                </p:nvGrpSpPr>
                <p:grpSpPr>
                  <a:xfrm>
                    <a:off x="3363480" y="3638519"/>
                    <a:ext cx="994320" cy="966960"/>
                    <a:chOff x="3363480" y="3638519"/>
                    <a:chExt cx="994320" cy="966960"/>
                  </a:xfrm>
                </p:grpSpPr>
                <p:sp>
                  <p:nvSpPr>
                    <p:cNvPr id="126" name="AutoShape 124"/>
                    <p:cNvSpPr/>
                    <p:nvPr/>
                  </p:nvSpPr>
                  <p:spPr>
                    <a:xfrm>
                      <a:off x="3789719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7" name="AutoShape 125"/>
                    <p:cNvSpPr/>
                    <p:nvPr/>
                  </p:nvSpPr>
                  <p:spPr>
                    <a:xfrm>
                      <a:off x="3858119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8" name="AutoShape 126"/>
                    <p:cNvSpPr/>
                    <p:nvPr/>
                  </p:nvSpPr>
                  <p:spPr>
                    <a:xfrm>
                      <a:off x="3930479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9" name="AutoShape 127"/>
                    <p:cNvSpPr/>
                    <p:nvPr/>
                  </p:nvSpPr>
                  <p:spPr>
                    <a:xfrm>
                      <a:off x="4003559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0" name="AutoShape 128"/>
                    <p:cNvSpPr/>
                    <p:nvPr/>
                  </p:nvSpPr>
                  <p:spPr>
                    <a:xfrm>
                      <a:off x="414432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1" name="AutoShape 129"/>
                    <p:cNvSpPr/>
                    <p:nvPr/>
                  </p:nvSpPr>
                  <p:spPr>
                    <a:xfrm>
                      <a:off x="4072320" y="3716280"/>
                      <a:ext cx="21240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2" name="AutoShape 130"/>
                    <p:cNvSpPr/>
                    <p:nvPr/>
                  </p:nvSpPr>
                  <p:spPr>
                    <a:xfrm>
                      <a:off x="336348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3" name="AutoShape 131"/>
                    <p:cNvSpPr/>
                    <p:nvPr/>
                  </p:nvSpPr>
                  <p:spPr>
                    <a:xfrm>
                      <a:off x="343080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4" name="AutoShape 132"/>
                    <p:cNvSpPr/>
                    <p:nvPr/>
                  </p:nvSpPr>
                  <p:spPr>
                    <a:xfrm>
                      <a:off x="3503879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5" name="AutoShape 133"/>
                    <p:cNvSpPr/>
                    <p:nvPr/>
                  </p:nvSpPr>
                  <p:spPr>
                    <a:xfrm>
                      <a:off x="3576239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6" name="AutoShape 134"/>
                    <p:cNvSpPr/>
                    <p:nvPr/>
                  </p:nvSpPr>
                  <p:spPr>
                    <a:xfrm>
                      <a:off x="3724920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7" name="AutoShape 135"/>
                    <p:cNvSpPr/>
                    <p:nvPr/>
                  </p:nvSpPr>
                  <p:spPr>
                    <a:xfrm>
                      <a:off x="3648959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38" name="Group 136"/>
                  <p:cNvGrpSpPr/>
                  <p:nvPr/>
                </p:nvGrpSpPr>
                <p:grpSpPr>
                  <a:xfrm>
                    <a:off x="3565440" y="3633480"/>
                    <a:ext cx="994320" cy="967320"/>
                    <a:chOff x="3565440" y="3633480"/>
                    <a:chExt cx="994320" cy="967320"/>
                  </a:xfrm>
                </p:grpSpPr>
                <p:sp>
                  <p:nvSpPr>
                    <p:cNvPr id="139" name="AutoShape 137"/>
                    <p:cNvSpPr/>
                    <p:nvPr/>
                  </p:nvSpPr>
                  <p:spPr>
                    <a:xfrm>
                      <a:off x="3991679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0" name="AutoShape 138"/>
                    <p:cNvSpPr/>
                    <p:nvPr/>
                  </p:nvSpPr>
                  <p:spPr>
                    <a:xfrm>
                      <a:off x="4060079" y="39596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1" name="AutoShape 139"/>
                    <p:cNvSpPr/>
                    <p:nvPr/>
                  </p:nvSpPr>
                  <p:spPr>
                    <a:xfrm>
                      <a:off x="413244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2" name="AutoShape 140"/>
                    <p:cNvSpPr/>
                    <p:nvPr/>
                  </p:nvSpPr>
                  <p:spPr>
                    <a:xfrm>
                      <a:off x="420552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3" name="AutoShape 141"/>
                    <p:cNvSpPr/>
                    <p:nvPr/>
                  </p:nvSpPr>
                  <p:spPr>
                    <a:xfrm>
                      <a:off x="434628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4" name="AutoShape 142"/>
                    <p:cNvSpPr/>
                    <p:nvPr/>
                  </p:nvSpPr>
                  <p:spPr>
                    <a:xfrm>
                      <a:off x="4274280" y="3711240"/>
                      <a:ext cx="21240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5" name="AutoShape 143"/>
                    <p:cNvSpPr/>
                    <p:nvPr/>
                  </p:nvSpPr>
                  <p:spPr>
                    <a:xfrm>
                      <a:off x="356544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6" name="AutoShape 144"/>
                    <p:cNvSpPr/>
                    <p:nvPr/>
                  </p:nvSpPr>
                  <p:spPr>
                    <a:xfrm>
                      <a:off x="3632759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7" name="AutoShape 145"/>
                    <p:cNvSpPr/>
                    <p:nvPr/>
                  </p:nvSpPr>
                  <p:spPr>
                    <a:xfrm>
                      <a:off x="3705839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8" name="AutoShape 146"/>
                    <p:cNvSpPr/>
                    <p:nvPr/>
                  </p:nvSpPr>
                  <p:spPr>
                    <a:xfrm>
                      <a:off x="377820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9" name="AutoShape 147"/>
                    <p:cNvSpPr/>
                    <p:nvPr/>
                  </p:nvSpPr>
                  <p:spPr>
                    <a:xfrm>
                      <a:off x="392688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0" name="AutoShape 148"/>
                    <p:cNvSpPr/>
                    <p:nvPr/>
                  </p:nvSpPr>
                  <p:spPr>
                    <a:xfrm>
                      <a:off x="3851279" y="42069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51" name="Group 149"/>
                  <p:cNvGrpSpPr/>
                  <p:nvPr/>
                </p:nvGrpSpPr>
                <p:grpSpPr>
                  <a:xfrm>
                    <a:off x="3758400" y="3633480"/>
                    <a:ext cx="995400" cy="967320"/>
                    <a:chOff x="3758400" y="3633480"/>
                    <a:chExt cx="995400" cy="967320"/>
                  </a:xfrm>
                </p:grpSpPr>
                <p:sp>
                  <p:nvSpPr>
                    <p:cNvPr id="152" name="AutoShape 150"/>
                    <p:cNvSpPr/>
                    <p:nvPr/>
                  </p:nvSpPr>
                  <p:spPr>
                    <a:xfrm>
                      <a:off x="4185360" y="4041719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3" name="AutoShape 151"/>
                    <p:cNvSpPr/>
                    <p:nvPr/>
                  </p:nvSpPr>
                  <p:spPr>
                    <a:xfrm>
                      <a:off x="4253760" y="3959640"/>
                      <a:ext cx="2142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4" name="AutoShape 152"/>
                    <p:cNvSpPr/>
                    <p:nvPr/>
                  </p:nvSpPr>
                  <p:spPr>
                    <a:xfrm>
                      <a:off x="4326120" y="3876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5" name="AutoShape 153"/>
                    <p:cNvSpPr/>
                    <p:nvPr/>
                  </p:nvSpPr>
                  <p:spPr>
                    <a:xfrm>
                      <a:off x="439920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6" name="AutoShape 154"/>
                    <p:cNvSpPr/>
                    <p:nvPr/>
                  </p:nvSpPr>
                  <p:spPr>
                    <a:xfrm>
                      <a:off x="4539960" y="3633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7" name="AutoShape 155"/>
                    <p:cNvSpPr/>
                    <p:nvPr/>
                  </p:nvSpPr>
                  <p:spPr>
                    <a:xfrm>
                      <a:off x="4467960" y="3711240"/>
                      <a:ext cx="21240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8" name="AutoShape 156"/>
                    <p:cNvSpPr/>
                    <p:nvPr/>
                  </p:nvSpPr>
                  <p:spPr>
                    <a:xfrm>
                      <a:off x="3758400" y="45417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9" name="AutoShape 157"/>
                    <p:cNvSpPr/>
                    <p:nvPr/>
                  </p:nvSpPr>
                  <p:spPr>
                    <a:xfrm>
                      <a:off x="3825719" y="445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0" name="AutoShape 158"/>
                    <p:cNvSpPr/>
                    <p:nvPr/>
                  </p:nvSpPr>
                  <p:spPr>
                    <a:xfrm>
                      <a:off x="3898800" y="4371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1" name="AutoShape 159"/>
                    <p:cNvSpPr/>
                    <p:nvPr/>
                  </p:nvSpPr>
                  <p:spPr>
                    <a:xfrm>
                      <a:off x="3970800" y="4285080"/>
                      <a:ext cx="2142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2" name="AutoShape 160"/>
                    <p:cNvSpPr/>
                    <p:nvPr/>
                  </p:nvSpPr>
                  <p:spPr>
                    <a:xfrm>
                      <a:off x="4120200" y="41194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3" name="AutoShape 161"/>
                    <p:cNvSpPr/>
                    <p:nvPr/>
                  </p:nvSpPr>
                  <p:spPr>
                    <a:xfrm>
                      <a:off x="4044239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64" name="Group 162"/>
                  <p:cNvGrpSpPr/>
                  <p:nvPr/>
                </p:nvGrpSpPr>
                <p:grpSpPr>
                  <a:xfrm>
                    <a:off x="4331160" y="3638519"/>
                    <a:ext cx="994680" cy="966960"/>
                    <a:chOff x="4331160" y="3638519"/>
                    <a:chExt cx="994680" cy="966960"/>
                  </a:xfrm>
                </p:grpSpPr>
                <p:sp>
                  <p:nvSpPr>
                    <p:cNvPr id="165" name="AutoShape 163"/>
                    <p:cNvSpPr/>
                    <p:nvPr/>
                  </p:nvSpPr>
                  <p:spPr>
                    <a:xfrm>
                      <a:off x="475740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6" name="AutoShape 164"/>
                    <p:cNvSpPr/>
                    <p:nvPr/>
                  </p:nvSpPr>
                  <p:spPr>
                    <a:xfrm>
                      <a:off x="482616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7" name="AutoShape 165"/>
                    <p:cNvSpPr/>
                    <p:nvPr/>
                  </p:nvSpPr>
                  <p:spPr>
                    <a:xfrm>
                      <a:off x="489852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8" name="AutoShape 166"/>
                    <p:cNvSpPr/>
                    <p:nvPr/>
                  </p:nvSpPr>
                  <p:spPr>
                    <a:xfrm>
                      <a:off x="497124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9" name="AutoShape 167"/>
                    <p:cNvSpPr/>
                    <p:nvPr/>
                  </p:nvSpPr>
                  <p:spPr>
                    <a:xfrm>
                      <a:off x="511236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0" name="AutoShape 168"/>
                    <p:cNvSpPr/>
                    <p:nvPr/>
                  </p:nvSpPr>
                  <p:spPr>
                    <a:xfrm>
                      <a:off x="5040000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1" name="AutoShape 169"/>
                    <p:cNvSpPr/>
                    <p:nvPr/>
                  </p:nvSpPr>
                  <p:spPr>
                    <a:xfrm>
                      <a:off x="433116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2" name="AutoShape 170"/>
                    <p:cNvSpPr/>
                    <p:nvPr/>
                  </p:nvSpPr>
                  <p:spPr>
                    <a:xfrm>
                      <a:off x="439884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3" name="AutoShape 171"/>
                    <p:cNvSpPr/>
                    <p:nvPr/>
                  </p:nvSpPr>
                  <p:spPr>
                    <a:xfrm>
                      <a:off x="4471920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4" name="AutoShape 172"/>
                    <p:cNvSpPr/>
                    <p:nvPr/>
                  </p:nvSpPr>
                  <p:spPr>
                    <a:xfrm>
                      <a:off x="454392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5" name="AutoShape 173"/>
                    <p:cNvSpPr/>
                    <p:nvPr/>
                  </p:nvSpPr>
                  <p:spPr>
                    <a:xfrm>
                      <a:off x="4692960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6" name="AutoShape 174"/>
                    <p:cNvSpPr/>
                    <p:nvPr/>
                  </p:nvSpPr>
                  <p:spPr>
                    <a:xfrm>
                      <a:off x="461700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77" name="Group 175"/>
                  <p:cNvGrpSpPr/>
                  <p:nvPr/>
                </p:nvGrpSpPr>
                <p:grpSpPr>
                  <a:xfrm>
                    <a:off x="4524120" y="3633480"/>
                    <a:ext cx="994679" cy="967320"/>
                    <a:chOff x="4524120" y="3633480"/>
                    <a:chExt cx="994679" cy="967320"/>
                  </a:xfrm>
                </p:grpSpPr>
                <p:sp>
                  <p:nvSpPr>
                    <p:cNvPr id="178" name="AutoShape 176"/>
                    <p:cNvSpPr/>
                    <p:nvPr/>
                  </p:nvSpPr>
                  <p:spPr>
                    <a:xfrm>
                      <a:off x="495036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9" name="AutoShape 177"/>
                    <p:cNvSpPr/>
                    <p:nvPr/>
                  </p:nvSpPr>
                  <p:spPr>
                    <a:xfrm>
                      <a:off x="501912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0" name="AutoShape 178"/>
                    <p:cNvSpPr/>
                    <p:nvPr/>
                  </p:nvSpPr>
                  <p:spPr>
                    <a:xfrm>
                      <a:off x="509112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1" name="AutoShape 179"/>
                    <p:cNvSpPr/>
                    <p:nvPr/>
                  </p:nvSpPr>
                  <p:spPr>
                    <a:xfrm>
                      <a:off x="516420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2" name="AutoShape 180"/>
                    <p:cNvSpPr/>
                    <p:nvPr/>
                  </p:nvSpPr>
                  <p:spPr>
                    <a:xfrm>
                      <a:off x="5305319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3" name="AutoShape 181"/>
                    <p:cNvSpPr/>
                    <p:nvPr/>
                  </p:nvSpPr>
                  <p:spPr>
                    <a:xfrm>
                      <a:off x="523296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4" name="AutoShape 182"/>
                    <p:cNvSpPr/>
                    <p:nvPr/>
                  </p:nvSpPr>
                  <p:spPr>
                    <a:xfrm>
                      <a:off x="452412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5" name="AutoShape 183"/>
                    <p:cNvSpPr/>
                    <p:nvPr/>
                  </p:nvSpPr>
                  <p:spPr>
                    <a:xfrm>
                      <a:off x="459180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6" name="AutoShape 184"/>
                    <p:cNvSpPr/>
                    <p:nvPr/>
                  </p:nvSpPr>
                  <p:spPr>
                    <a:xfrm>
                      <a:off x="466452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7" name="AutoShape 185"/>
                    <p:cNvSpPr/>
                    <p:nvPr/>
                  </p:nvSpPr>
                  <p:spPr>
                    <a:xfrm>
                      <a:off x="473688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8" name="AutoShape 186"/>
                    <p:cNvSpPr/>
                    <p:nvPr/>
                  </p:nvSpPr>
                  <p:spPr>
                    <a:xfrm>
                      <a:off x="488556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9" name="AutoShape 187"/>
                    <p:cNvSpPr/>
                    <p:nvPr/>
                  </p:nvSpPr>
                  <p:spPr>
                    <a:xfrm>
                      <a:off x="480996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90" name="Group 188"/>
                  <p:cNvGrpSpPr/>
                  <p:nvPr/>
                </p:nvGrpSpPr>
                <p:grpSpPr>
                  <a:xfrm>
                    <a:off x="4714560" y="3638519"/>
                    <a:ext cx="994680" cy="966960"/>
                    <a:chOff x="4714560" y="3638519"/>
                    <a:chExt cx="994680" cy="966960"/>
                  </a:xfrm>
                </p:grpSpPr>
                <p:sp>
                  <p:nvSpPr>
                    <p:cNvPr id="191" name="AutoShape 189"/>
                    <p:cNvSpPr/>
                    <p:nvPr/>
                  </p:nvSpPr>
                  <p:spPr>
                    <a:xfrm>
                      <a:off x="514080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2" name="AutoShape 190"/>
                    <p:cNvSpPr/>
                    <p:nvPr/>
                  </p:nvSpPr>
                  <p:spPr>
                    <a:xfrm>
                      <a:off x="520956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3" name="AutoShape 191"/>
                    <p:cNvSpPr/>
                    <p:nvPr/>
                  </p:nvSpPr>
                  <p:spPr>
                    <a:xfrm>
                      <a:off x="528192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4" name="AutoShape 192"/>
                    <p:cNvSpPr/>
                    <p:nvPr/>
                  </p:nvSpPr>
                  <p:spPr>
                    <a:xfrm>
                      <a:off x="535464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5" name="AutoShape 193"/>
                    <p:cNvSpPr/>
                    <p:nvPr/>
                  </p:nvSpPr>
                  <p:spPr>
                    <a:xfrm>
                      <a:off x="549576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6" name="AutoShape 194"/>
                    <p:cNvSpPr/>
                    <p:nvPr/>
                  </p:nvSpPr>
                  <p:spPr>
                    <a:xfrm>
                      <a:off x="5423400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7" name="AutoShape 195"/>
                    <p:cNvSpPr/>
                    <p:nvPr/>
                  </p:nvSpPr>
                  <p:spPr>
                    <a:xfrm>
                      <a:off x="471456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8" name="AutoShape 196"/>
                    <p:cNvSpPr/>
                    <p:nvPr/>
                  </p:nvSpPr>
                  <p:spPr>
                    <a:xfrm>
                      <a:off x="478224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9" name="AutoShape 197"/>
                    <p:cNvSpPr/>
                    <p:nvPr/>
                  </p:nvSpPr>
                  <p:spPr>
                    <a:xfrm>
                      <a:off x="4854960" y="437580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0" name="AutoShape 198"/>
                    <p:cNvSpPr/>
                    <p:nvPr/>
                  </p:nvSpPr>
                  <p:spPr>
                    <a:xfrm>
                      <a:off x="492732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1" name="AutoShape 199"/>
                    <p:cNvSpPr/>
                    <p:nvPr/>
                  </p:nvSpPr>
                  <p:spPr>
                    <a:xfrm>
                      <a:off x="5076000" y="412416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2" name="AutoShape 200"/>
                    <p:cNvSpPr/>
                    <p:nvPr/>
                  </p:nvSpPr>
                  <p:spPr>
                    <a:xfrm>
                      <a:off x="500040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03" name="Group 201"/>
                  <p:cNvGrpSpPr/>
                  <p:nvPr/>
                </p:nvGrpSpPr>
                <p:grpSpPr>
                  <a:xfrm>
                    <a:off x="4903559" y="3638519"/>
                    <a:ext cx="994321" cy="966960"/>
                    <a:chOff x="4903559" y="3638519"/>
                    <a:chExt cx="994321" cy="966960"/>
                  </a:xfrm>
                </p:grpSpPr>
                <p:sp>
                  <p:nvSpPr>
                    <p:cNvPr id="204" name="AutoShape 202"/>
                    <p:cNvSpPr/>
                    <p:nvPr/>
                  </p:nvSpPr>
                  <p:spPr>
                    <a:xfrm>
                      <a:off x="532980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5" name="AutoShape 203"/>
                    <p:cNvSpPr/>
                    <p:nvPr/>
                  </p:nvSpPr>
                  <p:spPr>
                    <a:xfrm>
                      <a:off x="539856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6" name="AutoShape 204"/>
                    <p:cNvSpPr/>
                    <p:nvPr/>
                  </p:nvSpPr>
                  <p:spPr>
                    <a:xfrm>
                      <a:off x="547056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7" name="AutoShape 205"/>
                    <p:cNvSpPr/>
                    <p:nvPr/>
                  </p:nvSpPr>
                  <p:spPr>
                    <a:xfrm>
                      <a:off x="554364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8" name="AutoShape 206"/>
                    <p:cNvSpPr/>
                    <p:nvPr/>
                  </p:nvSpPr>
                  <p:spPr>
                    <a:xfrm>
                      <a:off x="568440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9" name="AutoShape 207"/>
                    <p:cNvSpPr/>
                    <p:nvPr/>
                  </p:nvSpPr>
                  <p:spPr>
                    <a:xfrm>
                      <a:off x="5612400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0" name="AutoShape 208"/>
                    <p:cNvSpPr/>
                    <p:nvPr/>
                  </p:nvSpPr>
                  <p:spPr>
                    <a:xfrm>
                      <a:off x="4903559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1" name="AutoShape 209"/>
                    <p:cNvSpPr/>
                    <p:nvPr/>
                  </p:nvSpPr>
                  <p:spPr>
                    <a:xfrm>
                      <a:off x="497088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2" name="AutoShape 210"/>
                    <p:cNvSpPr/>
                    <p:nvPr/>
                  </p:nvSpPr>
                  <p:spPr>
                    <a:xfrm>
                      <a:off x="5043960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3" name="AutoShape 211"/>
                    <p:cNvSpPr/>
                    <p:nvPr/>
                  </p:nvSpPr>
                  <p:spPr>
                    <a:xfrm>
                      <a:off x="511632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4" name="AutoShape 212"/>
                    <p:cNvSpPr/>
                    <p:nvPr/>
                  </p:nvSpPr>
                  <p:spPr>
                    <a:xfrm>
                      <a:off x="5265000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5" name="AutoShape 213"/>
                    <p:cNvSpPr/>
                    <p:nvPr/>
                  </p:nvSpPr>
                  <p:spPr>
                    <a:xfrm>
                      <a:off x="518940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</p:grpSp>
          </p:grpSp>
          <p:grpSp>
            <p:nvGrpSpPr>
              <p:cNvPr id="216" name="Group 214"/>
              <p:cNvGrpSpPr/>
              <p:nvPr/>
            </p:nvGrpSpPr>
            <p:grpSpPr>
              <a:xfrm>
                <a:off x="1728360" y="4606200"/>
                <a:ext cx="3378240" cy="1005480"/>
                <a:chOff x="1728360" y="4606200"/>
                <a:chExt cx="3378240" cy="1005480"/>
              </a:xfrm>
            </p:grpSpPr>
            <p:sp>
              <p:nvSpPr>
                <p:cNvPr id="217" name="AutoShape 215"/>
                <p:cNvSpPr/>
                <p:nvPr/>
              </p:nvSpPr>
              <p:spPr>
                <a:xfrm>
                  <a:off x="1728360" y="4606200"/>
                  <a:ext cx="3378240" cy="1005480"/>
                </a:xfrm>
                <a:custGeom>
                  <a:avLst>
                    <a:gd name="f0" fmla="val 54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*/ 21600 10800 1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21600"/>
                    <a:gd name="f15" fmla="*/ f11 f1 1"/>
                    <a:gd name="f16" fmla="val f14"/>
                    <a:gd name="f17" fmla="+- 21600 0 f14"/>
                    <a:gd name="f18" fmla="*/ f14 10 1"/>
                    <a:gd name="f19" fmla="*/ f14 f12 1"/>
                    <a:gd name="f20" fmla="*/ f6 f13 1"/>
                    <a:gd name="f21" fmla="*/ 0 f13 1"/>
                    <a:gd name="f22" fmla="*/ f15 1 f3"/>
                    <a:gd name="f23" fmla="*/ 10800 f12 1"/>
                    <a:gd name="f24" fmla="*/ 10800 f13 1"/>
                    <a:gd name="f25" fmla="*/ 21600 f13 1"/>
                    <a:gd name="f26" fmla="*/ f18 1 24"/>
                    <a:gd name="f27" fmla="*/ f16 1 2"/>
                    <a:gd name="f28" fmla="+- f16 0 10800"/>
                    <a:gd name="f29" fmla="*/ f8 1 f16"/>
                    <a:gd name="f30" fmla="+- f22 0 f2"/>
                    <a:gd name="f31" fmla="+- f26 1750 0"/>
                    <a:gd name="f32" fmla="+- 10800 f27 0"/>
                    <a:gd name="f33" fmla="+- 10800 0 f27"/>
                    <a:gd name="f34" fmla="?: f28 f29 21600"/>
                    <a:gd name="f35" fmla="+- 21600 0 f27"/>
                    <a:gd name="f36" fmla="+- 21600 0 f29"/>
                    <a:gd name="f37" fmla="*/ f27 f12 1"/>
                    <a:gd name="f38" fmla="+- 21600 0 f31"/>
                    <a:gd name="f39" fmla="?: f28 f36 0"/>
                    <a:gd name="f40" fmla="*/ f31 f12 1"/>
                    <a:gd name="f41" fmla="*/ f31 f13 1"/>
                    <a:gd name="f42" fmla="*/ f32 f12 1"/>
                    <a:gd name="f43" fmla="*/ f35 f12 1"/>
                    <a:gd name="f44" fmla="*/ f33 f12 1"/>
                    <a:gd name="f45" fmla="*/ f34 f13 1"/>
                    <a:gd name="f46" fmla="*/ f38 f12 1"/>
                    <a:gd name="f47" fmla="*/ f38 f13 1"/>
                    <a:gd name="f48" fmla="*/ f39 f13 1"/>
                  </a:gdLst>
                  <a:ahLst>
                    <a:ahXY gdRefX="f0" minX="f6" maxX="f7">
                      <a:pos x="f19" y="f20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2" y="f21"/>
                    </a:cxn>
                    <a:cxn ang="f30">
                      <a:pos x="f23" y="f48"/>
                    </a:cxn>
                    <a:cxn ang="f30">
                      <a:pos x="f43" y="f24"/>
                    </a:cxn>
                    <a:cxn ang="f30">
                      <a:pos x="f44" y="f25"/>
                    </a:cxn>
                    <a:cxn ang="f30">
                      <a:pos x="f23" y="f45"/>
                    </a:cxn>
                    <a:cxn ang="f30">
                      <a:pos x="f37" y="f24"/>
                    </a:cxn>
                  </a:cxnLst>
                  <a:rect l="f40" t="f41" r="f46" b="f47"/>
                  <a:pathLst>
                    <a:path w="21600" h="21600">
                      <a:moveTo>
                        <a:pt x="f16" y="f6"/>
                      </a:moveTo>
                      <a:lnTo>
                        <a:pt x="f7" y="f6"/>
                      </a:lnTo>
                      <a:lnTo>
                        <a:pt x="f17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008000">
                    <a:alpha val="50000"/>
                  </a:srgbClr>
                </a:soli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grpSp>
              <p:nvGrpSpPr>
                <p:cNvPr id="218" name="Group 216"/>
                <p:cNvGrpSpPr/>
                <p:nvPr/>
              </p:nvGrpSpPr>
              <p:grpSpPr>
                <a:xfrm>
                  <a:off x="1772639" y="4623480"/>
                  <a:ext cx="3288241" cy="972000"/>
                  <a:chOff x="1772639" y="4623480"/>
                  <a:chExt cx="3288241" cy="972000"/>
                </a:xfrm>
              </p:grpSpPr>
              <p:grpSp>
                <p:nvGrpSpPr>
                  <p:cNvPr id="219" name="Group 217"/>
                  <p:cNvGrpSpPr/>
                  <p:nvPr/>
                </p:nvGrpSpPr>
                <p:grpSpPr>
                  <a:xfrm>
                    <a:off x="3114720" y="4623480"/>
                    <a:ext cx="994320" cy="967680"/>
                    <a:chOff x="3114720" y="4623480"/>
                    <a:chExt cx="994320" cy="967680"/>
                  </a:xfrm>
                </p:grpSpPr>
                <p:sp>
                  <p:nvSpPr>
                    <p:cNvPr id="220" name="AutoShape 218"/>
                    <p:cNvSpPr/>
                    <p:nvPr/>
                  </p:nvSpPr>
                  <p:spPr>
                    <a:xfrm>
                      <a:off x="3540600" y="5032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1" name="AutoShape 219"/>
                    <p:cNvSpPr/>
                    <p:nvPr/>
                  </p:nvSpPr>
                  <p:spPr>
                    <a:xfrm>
                      <a:off x="360936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2" name="AutoShape 220"/>
                    <p:cNvSpPr/>
                    <p:nvPr/>
                  </p:nvSpPr>
                  <p:spPr>
                    <a:xfrm>
                      <a:off x="3681719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3" name="AutoShape 221"/>
                    <p:cNvSpPr/>
                    <p:nvPr/>
                  </p:nvSpPr>
                  <p:spPr>
                    <a:xfrm>
                      <a:off x="3754800" y="478440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4" name="AutoShape 222"/>
                    <p:cNvSpPr/>
                    <p:nvPr/>
                  </p:nvSpPr>
                  <p:spPr>
                    <a:xfrm>
                      <a:off x="389556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5" name="AutoShape 223"/>
                    <p:cNvSpPr/>
                    <p:nvPr/>
                  </p:nvSpPr>
                  <p:spPr>
                    <a:xfrm>
                      <a:off x="3823199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6" name="AutoShape 224"/>
                    <p:cNvSpPr/>
                    <p:nvPr/>
                  </p:nvSpPr>
                  <p:spPr>
                    <a:xfrm>
                      <a:off x="3114720" y="553212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7" name="AutoShape 225"/>
                    <p:cNvSpPr/>
                    <p:nvPr/>
                  </p:nvSpPr>
                  <p:spPr>
                    <a:xfrm>
                      <a:off x="318204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8" name="AutoShape 226"/>
                    <p:cNvSpPr/>
                    <p:nvPr/>
                  </p:nvSpPr>
                  <p:spPr>
                    <a:xfrm>
                      <a:off x="325512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9" name="AutoShape 227"/>
                    <p:cNvSpPr/>
                    <p:nvPr/>
                  </p:nvSpPr>
                  <p:spPr>
                    <a:xfrm>
                      <a:off x="3327119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0" name="AutoShape 228"/>
                    <p:cNvSpPr/>
                    <p:nvPr/>
                  </p:nvSpPr>
                  <p:spPr>
                    <a:xfrm>
                      <a:off x="347616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1" name="AutoShape 229"/>
                    <p:cNvSpPr/>
                    <p:nvPr/>
                  </p:nvSpPr>
                  <p:spPr>
                    <a:xfrm>
                      <a:off x="340020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32" name="Group 230"/>
                  <p:cNvGrpSpPr/>
                  <p:nvPr/>
                </p:nvGrpSpPr>
                <p:grpSpPr>
                  <a:xfrm>
                    <a:off x="3303720" y="4623480"/>
                    <a:ext cx="995760" cy="967680"/>
                    <a:chOff x="3303720" y="4623480"/>
                    <a:chExt cx="995760" cy="967680"/>
                  </a:xfrm>
                </p:grpSpPr>
                <p:sp>
                  <p:nvSpPr>
                    <p:cNvPr id="233" name="AutoShape 231"/>
                    <p:cNvSpPr/>
                    <p:nvPr/>
                  </p:nvSpPr>
                  <p:spPr>
                    <a:xfrm>
                      <a:off x="3730680" y="5032080"/>
                      <a:ext cx="2142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4" name="AutoShape 232"/>
                    <p:cNvSpPr/>
                    <p:nvPr/>
                  </p:nvSpPr>
                  <p:spPr>
                    <a:xfrm>
                      <a:off x="3799440" y="494964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5" name="AutoShape 233"/>
                    <p:cNvSpPr/>
                    <p:nvPr/>
                  </p:nvSpPr>
                  <p:spPr>
                    <a:xfrm>
                      <a:off x="3871800" y="4866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6" name="AutoShape 234"/>
                    <p:cNvSpPr/>
                    <p:nvPr/>
                  </p:nvSpPr>
                  <p:spPr>
                    <a:xfrm>
                      <a:off x="394488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7" name="AutoShape 235"/>
                    <p:cNvSpPr/>
                    <p:nvPr/>
                  </p:nvSpPr>
                  <p:spPr>
                    <a:xfrm>
                      <a:off x="4085640" y="462348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8" name="AutoShape 236"/>
                    <p:cNvSpPr/>
                    <p:nvPr/>
                  </p:nvSpPr>
                  <p:spPr>
                    <a:xfrm>
                      <a:off x="4013279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9" name="AutoShape 237"/>
                    <p:cNvSpPr/>
                    <p:nvPr/>
                  </p:nvSpPr>
                  <p:spPr>
                    <a:xfrm>
                      <a:off x="330372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0" name="AutoShape 238"/>
                    <p:cNvSpPr/>
                    <p:nvPr/>
                  </p:nvSpPr>
                  <p:spPr>
                    <a:xfrm>
                      <a:off x="3371400" y="544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1" name="AutoShape 239"/>
                    <p:cNvSpPr/>
                    <p:nvPr/>
                  </p:nvSpPr>
                  <p:spPr>
                    <a:xfrm>
                      <a:off x="3444480" y="5361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2" name="AutoShape 240"/>
                    <p:cNvSpPr/>
                    <p:nvPr/>
                  </p:nvSpPr>
                  <p:spPr>
                    <a:xfrm>
                      <a:off x="3516479" y="527508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3" name="AutoShape 241"/>
                    <p:cNvSpPr/>
                    <p:nvPr/>
                  </p:nvSpPr>
                  <p:spPr>
                    <a:xfrm>
                      <a:off x="3665880" y="51098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4" name="AutoShape 242"/>
                    <p:cNvSpPr/>
                    <p:nvPr/>
                  </p:nvSpPr>
                  <p:spPr>
                    <a:xfrm>
                      <a:off x="358992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45" name="Group 243"/>
                  <p:cNvGrpSpPr/>
                  <p:nvPr/>
                </p:nvGrpSpPr>
                <p:grpSpPr>
                  <a:xfrm>
                    <a:off x="1772639" y="4623480"/>
                    <a:ext cx="994681" cy="967680"/>
                    <a:chOff x="1772639" y="4623480"/>
                    <a:chExt cx="994681" cy="967680"/>
                  </a:xfrm>
                </p:grpSpPr>
                <p:sp>
                  <p:nvSpPr>
                    <p:cNvPr id="246" name="AutoShape 244"/>
                    <p:cNvSpPr/>
                    <p:nvPr/>
                  </p:nvSpPr>
                  <p:spPr>
                    <a:xfrm>
                      <a:off x="219888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7" name="AutoShape 245"/>
                    <p:cNvSpPr/>
                    <p:nvPr/>
                  </p:nvSpPr>
                  <p:spPr>
                    <a:xfrm>
                      <a:off x="226764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8" name="AutoShape 246"/>
                    <p:cNvSpPr/>
                    <p:nvPr/>
                  </p:nvSpPr>
                  <p:spPr>
                    <a:xfrm>
                      <a:off x="234000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9" name="AutoShape 247"/>
                    <p:cNvSpPr/>
                    <p:nvPr/>
                  </p:nvSpPr>
                  <p:spPr>
                    <a:xfrm>
                      <a:off x="2413080" y="478440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0" name="AutoShape 248"/>
                    <p:cNvSpPr/>
                    <p:nvPr/>
                  </p:nvSpPr>
                  <p:spPr>
                    <a:xfrm>
                      <a:off x="255384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1" name="AutoShape 249"/>
                    <p:cNvSpPr/>
                    <p:nvPr/>
                  </p:nvSpPr>
                  <p:spPr>
                    <a:xfrm>
                      <a:off x="248148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2" name="AutoShape 250"/>
                    <p:cNvSpPr/>
                    <p:nvPr/>
                  </p:nvSpPr>
                  <p:spPr>
                    <a:xfrm>
                      <a:off x="1772639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3" name="AutoShape 251"/>
                    <p:cNvSpPr/>
                    <p:nvPr/>
                  </p:nvSpPr>
                  <p:spPr>
                    <a:xfrm>
                      <a:off x="1840319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4" name="AutoShape 252"/>
                    <p:cNvSpPr/>
                    <p:nvPr/>
                  </p:nvSpPr>
                  <p:spPr>
                    <a:xfrm>
                      <a:off x="1913399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5" name="AutoShape 253"/>
                    <p:cNvSpPr/>
                    <p:nvPr/>
                  </p:nvSpPr>
                  <p:spPr>
                    <a:xfrm>
                      <a:off x="198540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6" name="AutoShape 254"/>
                    <p:cNvSpPr/>
                    <p:nvPr/>
                  </p:nvSpPr>
                  <p:spPr>
                    <a:xfrm>
                      <a:off x="213444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7" name="AutoShape 255"/>
                    <p:cNvSpPr/>
                    <p:nvPr/>
                  </p:nvSpPr>
                  <p:spPr>
                    <a:xfrm>
                      <a:off x="205848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58" name="Group 256"/>
                  <p:cNvGrpSpPr/>
                  <p:nvPr/>
                </p:nvGrpSpPr>
                <p:grpSpPr>
                  <a:xfrm>
                    <a:off x="1958040" y="4623480"/>
                    <a:ext cx="994680" cy="967680"/>
                    <a:chOff x="1958040" y="4623480"/>
                    <a:chExt cx="994680" cy="967680"/>
                  </a:xfrm>
                </p:grpSpPr>
                <p:sp>
                  <p:nvSpPr>
                    <p:cNvPr id="259" name="AutoShape 257"/>
                    <p:cNvSpPr/>
                    <p:nvPr/>
                  </p:nvSpPr>
                  <p:spPr>
                    <a:xfrm>
                      <a:off x="2384279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0" name="AutoShape 258"/>
                    <p:cNvSpPr/>
                    <p:nvPr/>
                  </p:nvSpPr>
                  <p:spPr>
                    <a:xfrm>
                      <a:off x="2453039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1" name="AutoShape 259"/>
                    <p:cNvSpPr/>
                    <p:nvPr/>
                  </p:nvSpPr>
                  <p:spPr>
                    <a:xfrm>
                      <a:off x="252540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2" name="AutoShape 260"/>
                    <p:cNvSpPr/>
                    <p:nvPr/>
                  </p:nvSpPr>
                  <p:spPr>
                    <a:xfrm>
                      <a:off x="259812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3" name="AutoShape 261"/>
                    <p:cNvSpPr/>
                    <p:nvPr/>
                  </p:nvSpPr>
                  <p:spPr>
                    <a:xfrm>
                      <a:off x="273924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4" name="AutoShape 262"/>
                    <p:cNvSpPr/>
                    <p:nvPr/>
                  </p:nvSpPr>
                  <p:spPr>
                    <a:xfrm>
                      <a:off x="266688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5" name="AutoShape 263"/>
                    <p:cNvSpPr/>
                    <p:nvPr/>
                  </p:nvSpPr>
                  <p:spPr>
                    <a:xfrm>
                      <a:off x="195804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6" name="AutoShape 264"/>
                    <p:cNvSpPr/>
                    <p:nvPr/>
                  </p:nvSpPr>
                  <p:spPr>
                    <a:xfrm>
                      <a:off x="2025719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7" name="AutoShape 265"/>
                    <p:cNvSpPr/>
                    <p:nvPr/>
                  </p:nvSpPr>
                  <p:spPr>
                    <a:xfrm>
                      <a:off x="2098440" y="5361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8" name="AutoShape 266"/>
                    <p:cNvSpPr/>
                    <p:nvPr/>
                  </p:nvSpPr>
                  <p:spPr>
                    <a:xfrm>
                      <a:off x="217080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9" name="AutoShape 267"/>
                    <p:cNvSpPr/>
                    <p:nvPr/>
                  </p:nvSpPr>
                  <p:spPr>
                    <a:xfrm>
                      <a:off x="2319480" y="51098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0" name="AutoShape 268"/>
                    <p:cNvSpPr/>
                    <p:nvPr/>
                  </p:nvSpPr>
                  <p:spPr>
                    <a:xfrm>
                      <a:off x="224388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71" name="Group 269"/>
                  <p:cNvGrpSpPr/>
                  <p:nvPr/>
                </p:nvGrpSpPr>
                <p:grpSpPr>
                  <a:xfrm>
                    <a:off x="2147400" y="4623480"/>
                    <a:ext cx="994680" cy="967680"/>
                    <a:chOff x="2147400" y="4623480"/>
                    <a:chExt cx="994680" cy="967680"/>
                  </a:xfrm>
                </p:grpSpPr>
                <p:sp>
                  <p:nvSpPr>
                    <p:cNvPr id="272" name="AutoShape 270"/>
                    <p:cNvSpPr/>
                    <p:nvPr/>
                  </p:nvSpPr>
                  <p:spPr>
                    <a:xfrm>
                      <a:off x="257364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3" name="AutoShape 271"/>
                    <p:cNvSpPr/>
                    <p:nvPr/>
                  </p:nvSpPr>
                  <p:spPr>
                    <a:xfrm>
                      <a:off x="264240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4" name="AutoShape 272"/>
                    <p:cNvSpPr/>
                    <p:nvPr/>
                  </p:nvSpPr>
                  <p:spPr>
                    <a:xfrm>
                      <a:off x="271440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5" name="AutoShape 273"/>
                    <p:cNvSpPr/>
                    <p:nvPr/>
                  </p:nvSpPr>
                  <p:spPr>
                    <a:xfrm>
                      <a:off x="278748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6" name="AutoShape 274"/>
                    <p:cNvSpPr/>
                    <p:nvPr/>
                  </p:nvSpPr>
                  <p:spPr>
                    <a:xfrm>
                      <a:off x="292860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7" name="AutoShape 275"/>
                    <p:cNvSpPr/>
                    <p:nvPr/>
                  </p:nvSpPr>
                  <p:spPr>
                    <a:xfrm>
                      <a:off x="285624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8" name="AutoShape 276"/>
                    <p:cNvSpPr/>
                    <p:nvPr/>
                  </p:nvSpPr>
                  <p:spPr>
                    <a:xfrm>
                      <a:off x="214740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9" name="AutoShape 277"/>
                    <p:cNvSpPr/>
                    <p:nvPr/>
                  </p:nvSpPr>
                  <p:spPr>
                    <a:xfrm>
                      <a:off x="2214719" y="544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0" name="AutoShape 278"/>
                    <p:cNvSpPr/>
                    <p:nvPr/>
                  </p:nvSpPr>
                  <p:spPr>
                    <a:xfrm>
                      <a:off x="228780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1" name="AutoShape 279"/>
                    <p:cNvSpPr/>
                    <p:nvPr/>
                  </p:nvSpPr>
                  <p:spPr>
                    <a:xfrm>
                      <a:off x="236016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2" name="AutoShape 280"/>
                    <p:cNvSpPr/>
                    <p:nvPr/>
                  </p:nvSpPr>
                  <p:spPr>
                    <a:xfrm>
                      <a:off x="250884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3" name="AutoShape 281"/>
                    <p:cNvSpPr/>
                    <p:nvPr/>
                  </p:nvSpPr>
                  <p:spPr>
                    <a:xfrm>
                      <a:off x="243324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84" name="Group 282"/>
                  <p:cNvGrpSpPr/>
                  <p:nvPr/>
                </p:nvGrpSpPr>
                <p:grpSpPr>
                  <a:xfrm>
                    <a:off x="2336760" y="4628880"/>
                    <a:ext cx="994320" cy="966600"/>
                    <a:chOff x="2336760" y="4628880"/>
                    <a:chExt cx="994320" cy="966600"/>
                  </a:xfrm>
                </p:grpSpPr>
                <p:sp>
                  <p:nvSpPr>
                    <p:cNvPr id="285" name="AutoShape 283"/>
                    <p:cNvSpPr/>
                    <p:nvPr/>
                  </p:nvSpPr>
                  <p:spPr>
                    <a:xfrm>
                      <a:off x="276300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6" name="AutoShape 284"/>
                    <p:cNvSpPr/>
                    <p:nvPr/>
                  </p:nvSpPr>
                  <p:spPr>
                    <a:xfrm>
                      <a:off x="283176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7" name="AutoShape 285"/>
                    <p:cNvSpPr/>
                    <p:nvPr/>
                  </p:nvSpPr>
                  <p:spPr>
                    <a:xfrm>
                      <a:off x="290376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8" name="AutoShape 286"/>
                    <p:cNvSpPr/>
                    <p:nvPr/>
                  </p:nvSpPr>
                  <p:spPr>
                    <a:xfrm>
                      <a:off x="297684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9" name="AutoShape 287"/>
                    <p:cNvSpPr/>
                    <p:nvPr/>
                  </p:nvSpPr>
                  <p:spPr>
                    <a:xfrm>
                      <a:off x="311760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0" name="AutoShape 288"/>
                    <p:cNvSpPr/>
                    <p:nvPr/>
                  </p:nvSpPr>
                  <p:spPr>
                    <a:xfrm>
                      <a:off x="304560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1" name="AutoShape 289"/>
                    <p:cNvSpPr/>
                    <p:nvPr/>
                  </p:nvSpPr>
                  <p:spPr>
                    <a:xfrm>
                      <a:off x="233676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2" name="AutoShape 290"/>
                    <p:cNvSpPr/>
                    <p:nvPr/>
                  </p:nvSpPr>
                  <p:spPr>
                    <a:xfrm>
                      <a:off x="240408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3" name="AutoShape 291"/>
                    <p:cNvSpPr/>
                    <p:nvPr/>
                  </p:nvSpPr>
                  <p:spPr>
                    <a:xfrm>
                      <a:off x="247716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4" name="AutoShape 292"/>
                    <p:cNvSpPr/>
                    <p:nvPr/>
                  </p:nvSpPr>
                  <p:spPr>
                    <a:xfrm>
                      <a:off x="254952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5" name="AutoShape 293"/>
                    <p:cNvSpPr/>
                    <p:nvPr/>
                  </p:nvSpPr>
                  <p:spPr>
                    <a:xfrm>
                      <a:off x="269820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6" name="AutoShape 294"/>
                    <p:cNvSpPr/>
                    <p:nvPr/>
                  </p:nvSpPr>
                  <p:spPr>
                    <a:xfrm>
                      <a:off x="2622600" y="5201640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97" name="Group 295"/>
                  <p:cNvGrpSpPr/>
                  <p:nvPr/>
                </p:nvGrpSpPr>
                <p:grpSpPr>
                  <a:xfrm>
                    <a:off x="2526120" y="4628880"/>
                    <a:ext cx="994320" cy="966600"/>
                    <a:chOff x="2526120" y="4628880"/>
                    <a:chExt cx="994320" cy="966600"/>
                  </a:xfrm>
                </p:grpSpPr>
                <p:sp>
                  <p:nvSpPr>
                    <p:cNvPr id="298" name="AutoShape 296"/>
                    <p:cNvSpPr/>
                    <p:nvPr/>
                  </p:nvSpPr>
                  <p:spPr>
                    <a:xfrm>
                      <a:off x="2952359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9" name="AutoShape 297"/>
                    <p:cNvSpPr/>
                    <p:nvPr/>
                  </p:nvSpPr>
                  <p:spPr>
                    <a:xfrm>
                      <a:off x="302076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0" name="AutoShape 298"/>
                    <p:cNvSpPr/>
                    <p:nvPr/>
                  </p:nvSpPr>
                  <p:spPr>
                    <a:xfrm>
                      <a:off x="309312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1" name="AutoShape 299"/>
                    <p:cNvSpPr/>
                    <p:nvPr/>
                  </p:nvSpPr>
                  <p:spPr>
                    <a:xfrm>
                      <a:off x="316620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2" name="AutoShape 300"/>
                    <p:cNvSpPr/>
                    <p:nvPr/>
                  </p:nvSpPr>
                  <p:spPr>
                    <a:xfrm>
                      <a:off x="330696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3" name="AutoShape 301"/>
                    <p:cNvSpPr/>
                    <p:nvPr/>
                  </p:nvSpPr>
                  <p:spPr>
                    <a:xfrm>
                      <a:off x="3234960" y="4706640"/>
                      <a:ext cx="21240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4" name="AutoShape 302"/>
                    <p:cNvSpPr/>
                    <p:nvPr/>
                  </p:nvSpPr>
                  <p:spPr>
                    <a:xfrm>
                      <a:off x="252612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5" name="AutoShape 303"/>
                    <p:cNvSpPr/>
                    <p:nvPr/>
                  </p:nvSpPr>
                  <p:spPr>
                    <a:xfrm>
                      <a:off x="259344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6" name="AutoShape 304"/>
                    <p:cNvSpPr/>
                    <p:nvPr/>
                  </p:nvSpPr>
                  <p:spPr>
                    <a:xfrm>
                      <a:off x="266652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7" name="AutoShape 305"/>
                    <p:cNvSpPr/>
                    <p:nvPr/>
                  </p:nvSpPr>
                  <p:spPr>
                    <a:xfrm>
                      <a:off x="273888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8" name="AutoShape 306"/>
                    <p:cNvSpPr/>
                    <p:nvPr/>
                  </p:nvSpPr>
                  <p:spPr>
                    <a:xfrm>
                      <a:off x="2887559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9" name="AutoShape 307"/>
                    <p:cNvSpPr/>
                    <p:nvPr/>
                  </p:nvSpPr>
                  <p:spPr>
                    <a:xfrm>
                      <a:off x="2811600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310" name="Group 308"/>
                  <p:cNvGrpSpPr/>
                  <p:nvPr/>
                </p:nvGrpSpPr>
                <p:grpSpPr>
                  <a:xfrm>
                    <a:off x="2728080" y="4623480"/>
                    <a:ext cx="994319" cy="967680"/>
                    <a:chOff x="2728080" y="4623480"/>
                    <a:chExt cx="994319" cy="967680"/>
                  </a:xfrm>
                </p:grpSpPr>
                <p:sp>
                  <p:nvSpPr>
                    <p:cNvPr id="311" name="AutoShape 309"/>
                    <p:cNvSpPr/>
                    <p:nvPr/>
                  </p:nvSpPr>
                  <p:spPr>
                    <a:xfrm>
                      <a:off x="315432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2" name="AutoShape 310"/>
                    <p:cNvSpPr/>
                    <p:nvPr/>
                  </p:nvSpPr>
                  <p:spPr>
                    <a:xfrm>
                      <a:off x="3222720" y="494964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3" name="AutoShape 311"/>
                    <p:cNvSpPr/>
                    <p:nvPr/>
                  </p:nvSpPr>
                  <p:spPr>
                    <a:xfrm>
                      <a:off x="329508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4" name="AutoShape 312"/>
                    <p:cNvSpPr/>
                    <p:nvPr/>
                  </p:nvSpPr>
                  <p:spPr>
                    <a:xfrm>
                      <a:off x="336816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5" name="AutoShape 313"/>
                    <p:cNvSpPr/>
                    <p:nvPr/>
                  </p:nvSpPr>
                  <p:spPr>
                    <a:xfrm>
                      <a:off x="3508919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6" name="AutoShape 314"/>
                    <p:cNvSpPr/>
                    <p:nvPr/>
                  </p:nvSpPr>
                  <p:spPr>
                    <a:xfrm>
                      <a:off x="3436919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7" name="AutoShape 315"/>
                    <p:cNvSpPr/>
                    <p:nvPr/>
                  </p:nvSpPr>
                  <p:spPr>
                    <a:xfrm>
                      <a:off x="272808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8" name="AutoShape 316"/>
                    <p:cNvSpPr/>
                    <p:nvPr/>
                  </p:nvSpPr>
                  <p:spPr>
                    <a:xfrm>
                      <a:off x="279540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9" name="AutoShape 317"/>
                    <p:cNvSpPr/>
                    <p:nvPr/>
                  </p:nvSpPr>
                  <p:spPr>
                    <a:xfrm>
                      <a:off x="286848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0" name="AutoShape 318"/>
                    <p:cNvSpPr/>
                    <p:nvPr/>
                  </p:nvSpPr>
                  <p:spPr>
                    <a:xfrm>
                      <a:off x="294084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1" name="AutoShape 319"/>
                    <p:cNvSpPr/>
                    <p:nvPr/>
                  </p:nvSpPr>
                  <p:spPr>
                    <a:xfrm>
                      <a:off x="308952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2" name="AutoShape 320"/>
                    <p:cNvSpPr/>
                    <p:nvPr/>
                  </p:nvSpPr>
                  <p:spPr>
                    <a:xfrm>
                      <a:off x="3013920" y="51969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323" name="Group 321"/>
                  <p:cNvGrpSpPr/>
                  <p:nvPr/>
                </p:nvGrpSpPr>
                <p:grpSpPr>
                  <a:xfrm>
                    <a:off x="2921039" y="4623480"/>
                    <a:ext cx="995401" cy="967680"/>
                    <a:chOff x="2921039" y="4623480"/>
                    <a:chExt cx="995401" cy="967680"/>
                  </a:xfrm>
                </p:grpSpPr>
                <p:sp>
                  <p:nvSpPr>
                    <p:cNvPr id="324" name="AutoShape 322"/>
                    <p:cNvSpPr/>
                    <p:nvPr/>
                  </p:nvSpPr>
                  <p:spPr>
                    <a:xfrm>
                      <a:off x="3348000" y="5032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5" name="AutoShape 323"/>
                    <p:cNvSpPr/>
                    <p:nvPr/>
                  </p:nvSpPr>
                  <p:spPr>
                    <a:xfrm>
                      <a:off x="3416400" y="4949640"/>
                      <a:ext cx="2142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6" name="AutoShape 324"/>
                    <p:cNvSpPr/>
                    <p:nvPr/>
                  </p:nvSpPr>
                  <p:spPr>
                    <a:xfrm>
                      <a:off x="3488759" y="4866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7" name="AutoShape 325"/>
                    <p:cNvSpPr/>
                    <p:nvPr/>
                  </p:nvSpPr>
                  <p:spPr>
                    <a:xfrm>
                      <a:off x="356184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8" name="AutoShape 326"/>
                    <p:cNvSpPr/>
                    <p:nvPr/>
                  </p:nvSpPr>
                  <p:spPr>
                    <a:xfrm>
                      <a:off x="3702600" y="462348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9" name="AutoShape 327"/>
                    <p:cNvSpPr/>
                    <p:nvPr/>
                  </p:nvSpPr>
                  <p:spPr>
                    <a:xfrm>
                      <a:off x="3630600" y="4701240"/>
                      <a:ext cx="21240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0" name="AutoShape 328"/>
                    <p:cNvSpPr/>
                    <p:nvPr/>
                  </p:nvSpPr>
                  <p:spPr>
                    <a:xfrm>
                      <a:off x="2921039" y="553212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1" name="AutoShape 329"/>
                    <p:cNvSpPr/>
                    <p:nvPr/>
                  </p:nvSpPr>
                  <p:spPr>
                    <a:xfrm>
                      <a:off x="2988360" y="544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2" name="AutoShape 330"/>
                    <p:cNvSpPr/>
                    <p:nvPr/>
                  </p:nvSpPr>
                  <p:spPr>
                    <a:xfrm>
                      <a:off x="3061440" y="5361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3" name="AutoShape 331"/>
                    <p:cNvSpPr/>
                    <p:nvPr/>
                  </p:nvSpPr>
                  <p:spPr>
                    <a:xfrm>
                      <a:off x="3133439" y="5275080"/>
                      <a:ext cx="2142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4" name="AutoShape 332"/>
                    <p:cNvSpPr/>
                    <p:nvPr/>
                  </p:nvSpPr>
                  <p:spPr>
                    <a:xfrm>
                      <a:off x="3282840" y="51098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5" name="AutoShape 333"/>
                    <p:cNvSpPr/>
                    <p:nvPr/>
                  </p:nvSpPr>
                  <p:spPr>
                    <a:xfrm>
                      <a:off x="320688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336" name="Group 334"/>
                  <p:cNvGrpSpPr/>
                  <p:nvPr/>
                </p:nvGrpSpPr>
                <p:grpSpPr>
                  <a:xfrm>
                    <a:off x="3493800" y="4628880"/>
                    <a:ext cx="994680" cy="966600"/>
                    <a:chOff x="3493800" y="4628880"/>
                    <a:chExt cx="994680" cy="966600"/>
                  </a:xfrm>
                </p:grpSpPr>
                <p:sp>
                  <p:nvSpPr>
                    <p:cNvPr id="337" name="AutoShape 335"/>
                    <p:cNvSpPr/>
                    <p:nvPr/>
                  </p:nvSpPr>
                  <p:spPr>
                    <a:xfrm>
                      <a:off x="392004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8" name="AutoShape 336"/>
                    <p:cNvSpPr/>
                    <p:nvPr/>
                  </p:nvSpPr>
                  <p:spPr>
                    <a:xfrm>
                      <a:off x="398880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9" name="AutoShape 337"/>
                    <p:cNvSpPr/>
                    <p:nvPr/>
                  </p:nvSpPr>
                  <p:spPr>
                    <a:xfrm>
                      <a:off x="4061159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0" name="AutoShape 338"/>
                    <p:cNvSpPr/>
                    <p:nvPr/>
                  </p:nvSpPr>
                  <p:spPr>
                    <a:xfrm>
                      <a:off x="413388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1" name="AutoShape 339"/>
                    <p:cNvSpPr/>
                    <p:nvPr/>
                  </p:nvSpPr>
                  <p:spPr>
                    <a:xfrm>
                      <a:off x="427500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2" name="AutoShape 340"/>
                    <p:cNvSpPr/>
                    <p:nvPr/>
                  </p:nvSpPr>
                  <p:spPr>
                    <a:xfrm>
                      <a:off x="420264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3" name="AutoShape 341"/>
                    <p:cNvSpPr/>
                    <p:nvPr/>
                  </p:nvSpPr>
                  <p:spPr>
                    <a:xfrm>
                      <a:off x="349380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4" name="AutoShape 342"/>
                    <p:cNvSpPr/>
                    <p:nvPr/>
                  </p:nvSpPr>
                  <p:spPr>
                    <a:xfrm>
                      <a:off x="356148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5" name="AutoShape 343"/>
                    <p:cNvSpPr/>
                    <p:nvPr/>
                  </p:nvSpPr>
                  <p:spPr>
                    <a:xfrm>
                      <a:off x="363456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6" name="AutoShape 344"/>
                    <p:cNvSpPr/>
                    <p:nvPr/>
                  </p:nvSpPr>
                  <p:spPr>
                    <a:xfrm>
                      <a:off x="370656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7" name="AutoShape 345"/>
                    <p:cNvSpPr/>
                    <p:nvPr/>
                  </p:nvSpPr>
                  <p:spPr>
                    <a:xfrm>
                      <a:off x="3855599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8" name="AutoShape 346"/>
                    <p:cNvSpPr/>
                    <p:nvPr/>
                  </p:nvSpPr>
                  <p:spPr>
                    <a:xfrm>
                      <a:off x="3779640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349" name="Group 347"/>
                  <p:cNvGrpSpPr/>
                  <p:nvPr/>
                </p:nvGrpSpPr>
                <p:grpSpPr>
                  <a:xfrm>
                    <a:off x="3686759" y="4623480"/>
                    <a:ext cx="994681" cy="967680"/>
                    <a:chOff x="3686759" y="4623480"/>
                    <a:chExt cx="994681" cy="967680"/>
                  </a:xfrm>
                </p:grpSpPr>
                <p:sp>
                  <p:nvSpPr>
                    <p:cNvPr id="350" name="AutoShape 348"/>
                    <p:cNvSpPr/>
                    <p:nvPr/>
                  </p:nvSpPr>
                  <p:spPr>
                    <a:xfrm>
                      <a:off x="411300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1" name="AutoShape 349"/>
                    <p:cNvSpPr/>
                    <p:nvPr/>
                  </p:nvSpPr>
                  <p:spPr>
                    <a:xfrm>
                      <a:off x="418176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2" name="AutoShape 350"/>
                    <p:cNvSpPr/>
                    <p:nvPr/>
                  </p:nvSpPr>
                  <p:spPr>
                    <a:xfrm>
                      <a:off x="425376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3" name="AutoShape 351"/>
                    <p:cNvSpPr/>
                    <p:nvPr/>
                  </p:nvSpPr>
                  <p:spPr>
                    <a:xfrm>
                      <a:off x="432684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4" name="AutoShape 352"/>
                    <p:cNvSpPr/>
                    <p:nvPr/>
                  </p:nvSpPr>
                  <p:spPr>
                    <a:xfrm>
                      <a:off x="446796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5" name="AutoShape 353"/>
                    <p:cNvSpPr/>
                    <p:nvPr/>
                  </p:nvSpPr>
                  <p:spPr>
                    <a:xfrm>
                      <a:off x="439560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6" name="AutoShape 354"/>
                    <p:cNvSpPr/>
                    <p:nvPr/>
                  </p:nvSpPr>
                  <p:spPr>
                    <a:xfrm>
                      <a:off x="3686759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7" name="AutoShape 355"/>
                    <p:cNvSpPr/>
                    <p:nvPr/>
                  </p:nvSpPr>
                  <p:spPr>
                    <a:xfrm>
                      <a:off x="375444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8" name="AutoShape 356"/>
                    <p:cNvSpPr/>
                    <p:nvPr/>
                  </p:nvSpPr>
                  <p:spPr>
                    <a:xfrm>
                      <a:off x="3827159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9" name="AutoShape 357"/>
                    <p:cNvSpPr/>
                    <p:nvPr/>
                  </p:nvSpPr>
                  <p:spPr>
                    <a:xfrm>
                      <a:off x="389952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0" name="AutoShape 358"/>
                    <p:cNvSpPr/>
                    <p:nvPr/>
                  </p:nvSpPr>
                  <p:spPr>
                    <a:xfrm>
                      <a:off x="4048199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1" name="AutoShape 359"/>
                    <p:cNvSpPr/>
                    <p:nvPr/>
                  </p:nvSpPr>
                  <p:spPr>
                    <a:xfrm>
                      <a:off x="397260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362" name="Group 360"/>
                  <p:cNvGrpSpPr/>
                  <p:nvPr/>
                </p:nvGrpSpPr>
                <p:grpSpPr>
                  <a:xfrm>
                    <a:off x="3877200" y="4628880"/>
                    <a:ext cx="994680" cy="966600"/>
                    <a:chOff x="3877200" y="4628880"/>
                    <a:chExt cx="994680" cy="966600"/>
                  </a:xfrm>
                </p:grpSpPr>
                <p:sp>
                  <p:nvSpPr>
                    <p:cNvPr id="363" name="AutoShape 361"/>
                    <p:cNvSpPr/>
                    <p:nvPr/>
                  </p:nvSpPr>
                  <p:spPr>
                    <a:xfrm>
                      <a:off x="430344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4" name="AutoShape 362"/>
                    <p:cNvSpPr/>
                    <p:nvPr/>
                  </p:nvSpPr>
                  <p:spPr>
                    <a:xfrm>
                      <a:off x="437220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5" name="AutoShape 363"/>
                    <p:cNvSpPr/>
                    <p:nvPr/>
                  </p:nvSpPr>
                  <p:spPr>
                    <a:xfrm>
                      <a:off x="444456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6" name="AutoShape 364"/>
                    <p:cNvSpPr/>
                    <p:nvPr/>
                  </p:nvSpPr>
                  <p:spPr>
                    <a:xfrm>
                      <a:off x="4517279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7" name="AutoShape 365"/>
                    <p:cNvSpPr/>
                    <p:nvPr/>
                  </p:nvSpPr>
                  <p:spPr>
                    <a:xfrm>
                      <a:off x="465840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8" name="AutoShape 366"/>
                    <p:cNvSpPr/>
                    <p:nvPr/>
                  </p:nvSpPr>
                  <p:spPr>
                    <a:xfrm>
                      <a:off x="458604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9" name="AutoShape 367"/>
                    <p:cNvSpPr/>
                    <p:nvPr/>
                  </p:nvSpPr>
                  <p:spPr>
                    <a:xfrm>
                      <a:off x="387720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0" name="AutoShape 368"/>
                    <p:cNvSpPr/>
                    <p:nvPr/>
                  </p:nvSpPr>
                  <p:spPr>
                    <a:xfrm>
                      <a:off x="394488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1" name="AutoShape 369"/>
                    <p:cNvSpPr/>
                    <p:nvPr/>
                  </p:nvSpPr>
                  <p:spPr>
                    <a:xfrm>
                      <a:off x="4017600" y="536616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2" name="AutoShape 370"/>
                    <p:cNvSpPr/>
                    <p:nvPr/>
                  </p:nvSpPr>
                  <p:spPr>
                    <a:xfrm>
                      <a:off x="408996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3" name="AutoShape 371"/>
                    <p:cNvSpPr/>
                    <p:nvPr/>
                  </p:nvSpPr>
                  <p:spPr>
                    <a:xfrm>
                      <a:off x="423900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4" name="AutoShape 372"/>
                    <p:cNvSpPr/>
                    <p:nvPr/>
                  </p:nvSpPr>
                  <p:spPr>
                    <a:xfrm>
                      <a:off x="4163040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375" name="Group 373"/>
                  <p:cNvGrpSpPr/>
                  <p:nvPr/>
                </p:nvGrpSpPr>
                <p:grpSpPr>
                  <a:xfrm>
                    <a:off x="4066200" y="4628880"/>
                    <a:ext cx="994680" cy="966600"/>
                    <a:chOff x="4066200" y="4628880"/>
                    <a:chExt cx="994680" cy="966600"/>
                  </a:xfrm>
                </p:grpSpPr>
                <p:sp>
                  <p:nvSpPr>
                    <p:cNvPr id="376" name="AutoShape 374"/>
                    <p:cNvSpPr/>
                    <p:nvPr/>
                  </p:nvSpPr>
                  <p:spPr>
                    <a:xfrm>
                      <a:off x="449244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7" name="AutoShape 375"/>
                    <p:cNvSpPr/>
                    <p:nvPr/>
                  </p:nvSpPr>
                  <p:spPr>
                    <a:xfrm>
                      <a:off x="456120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8" name="AutoShape 376"/>
                    <p:cNvSpPr/>
                    <p:nvPr/>
                  </p:nvSpPr>
                  <p:spPr>
                    <a:xfrm>
                      <a:off x="463320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9" name="AutoShape 377"/>
                    <p:cNvSpPr/>
                    <p:nvPr/>
                  </p:nvSpPr>
                  <p:spPr>
                    <a:xfrm>
                      <a:off x="470628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0" name="AutoShape 378"/>
                    <p:cNvSpPr/>
                    <p:nvPr/>
                  </p:nvSpPr>
                  <p:spPr>
                    <a:xfrm>
                      <a:off x="4847040" y="46288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1" name="AutoShape 379"/>
                    <p:cNvSpPr/>
                    <p:nvPr/>
                  </p:nvSpPr>
                  <p:spPr>
                    <a:xfrm>
                      <a:off x="477504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2" name="AutoShape 380"/>
                    <p:cNvSpPr/>
                    <p:nvPr/>
                  </p:nvSpPr>
                  <p:spPr>
                    <a:xfrm>
                      <a:off x="406620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3" name="AutoShape 381"/>
                    <p:cNvSpPr/>
                    <p:nvPr/>
                  </p:nvSpPr>
                  <p:spPr>
                    <a:xfrm>
                      <a:off x="413352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4" name="AutoShape 382"/>
                    <p:cNvSpPr/>
                    <p:nvPr/>
                  </p:nvSpPr>
                  <p:spPr>
                    <a:xfrm>
                      <a:off x="420660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5" name="AutoShape 383"/>
                    <p:cNvSpPr/>
                    <p:nvPr/>
                  </p:nvSpPr>
                  <p:spPr>
                    <a:xfrm>
                      <a:off x="427896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6" name="AutoShape 384"/>
                    <p:cNvSpPr/>
                    <p:nvPr/>
                  </p:nvSpPr>
                  <p:spPr>
                    <a:xfrm>
                      <a:off x="442764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7" name="AutoShape 385"/>
                    <p:cNvSpPr/>
                    <p:nvPr/>
                  </p:nvSpPr>
                  <p:spPr>
                    <a:xfrm>
                      <a:off x="4352040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</p:grpSp>
          </p:grpSp>
          <p:grpSp>
            <p:nvGrpSpPr>
              <p:cNvPr id="388" name="Group 386"/>
              <p:cNvGrpSpPr/>
              <p:nvPr/>
            </p:nvGrpSpPr>
            <p:grpSpPr>
              <a:xfrm>
                <a:off x="4206240" y="4606200"/>
                <a:ext cx="3378600" cy="1005480"/>
                <a:chOff x="4206240" y="4606200"/>
                <a:chExt cx="3378600" cy="1005480"/>
              </a:xfrm>
            </p:grpSpPr>
            <p:sp>
              <p:nvSpPr>
                <p:cNvPr id="389" name="AutoShape 387"/>
                <p:cNvSpPr/>
                <p:nvPr/>
              </p:nvSpPr>
              <p:spPr>
                <a:xfrm>
                  <a:off x="4206240" y="4606200"/>
                  <a:ext cx="3378600" cy="1005480"/>
                </a:xfrm>
                <a:custGeom>
                  <a:avLst>
                    <a:gd name="f0" fmla="val 54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*/ 21600 10800 1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21600"/>
                    <a:gd name="f15" fmla="*/ f11 f1 1"/>
                    <a:gd name="f16" fmla="val f14"/>
                    <a:gd name="f17" fmla="+- 21600 0 f14"/>
                    <a:gd name="f18" fmla="*/ f14 10 1"/>
                    <a:gd name="f19" fmla="*/ f14 f12 1"/>
                    <a:gd name="f20" fmla="*/ f6 f13 1"/>
                    <a:gd name="f21" fmla="*/ 0 f13 1"/>
                    <a:gd name="f22" fmla="*/ f15 1 f3"/>
                    <a:gd name="f23" fmla="*/ 10800 f12 1"/>
                    <a:gd name="f24" fmla="*/ 10800 f13 1"/>
                    <a:gd name="f25" fmla="*/ 21600 f13 1"/>
                    <a:gd name="f26" fmla="*/ f18 1 24"/>
                    <a:gd name="f27" fmla="*/ f16 1 2"/>
                    <a:gd name="f28" fmla="+- f16 0 10800"/>
                    <a:gd name="f29" fmla="*/ f8 1 f16"/>
                    <a:gd name="f30" fmla="+- f22 0 f2"/>
                    <a:gd name="f31" fmla="+- f26 1750 0"/>
                    <a:gd name="f32" fmla="+- 10800 f27 0"/>
                    <a:gd name="f33" fmla="+- 10800 0 f27"/>
                    <a:gd name="f34" fmla="?: f28 f29 21600"/>
                    <a:gd name="f35" fmla="+- 21600 0 f27"/>
                    <a:gd name="f36" fmla="+- 21600 0 f29"/>
                    <a:gd name="f37" fmla="*/ f27 f12 1"/>
                    <a:gd name="f38" fmla="+- 21600 0 f31"/>
                    <a:gd name="f39" fmla="?: f28 f36 0"/>
                    <a:gd name="f40" fmla="*/ f31 f12 1"/>
                    <a:gd name="f41" fmla="*/ f31 f13 1"/>
                    <a:gd name="f42" fmla="*/ f32 f12 1"/>
                    <a:gd name="f43" fmla="*/ f35 f12 1"/>
                    <a:gd name="f44" fmla="*/ f33 f12 1"/>
                    <a:gd name="f45" fmla="*/ f34 f13 1"/>
                    <a:gd name="f46" fmla="*/ f38 f12 1"/>
                    <a:gd name="f47" fmla="*/ f38 f13 1"/>
                    <a:gd name="f48" fmla="*/ f39 f13 1"/>
                  </a:gdLst>
                  <a:ahLst>
                    <a:ahXY gdRefX="f0" minX="f6" maxX="f7">
                      <a:pos x="f19" y="f20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2" y="f21"/>
                    </a:cxn>
                    <a:cxn ang="f30">
                      <a:pos x="f23" y="f48"/>
                    </a:cxn>
                    <a:cxn ang="f30">
                      <a:pos x="f43" y="f24"/>
                    </a:cxn>
                    <a:cxn ang="f30">
                      <a:pos x="f44" y="f25"/>
                    </a:cxn>
                    <a:cxn ang="f30">
                      <a:pos x="f23" y="f45"/>
                    </a:cxn>
                    <a:cxn ang="f30">
                      <a:pos x="f37" y="f24"/>
                    </a:cxn>
                  </a:cxnLst>
                  <a:rect l="f40" t="f41" r="f46" b="f47"/>
                  <a:pathLst>
                    <a:path w="21600" h="21600">
                      <a:moveTo>
                        <a:pt x="f16" y="f6"/>
                      </a:moveTo>
                      <a:lnTo>
                        <a:pt x="f7" y="f6"/>
                      </a:lnTo>
                      <a:lnTo>
                        <a:pt x="f17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008000">
                    <a:alpha val="50000"/>
                  </a:srgbClr>
                </a:soli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grpSp>
              <p:nvGrpSpPr>
                <p:cNvPr id="390" name="Group 388"/>
                <p:cNvGrpSpPr/>
                <p:nvPr/>
              </p:nvGrpSpPr>
              <p:grpSpPr>
                <a:xfrm>
                  <a:off x="4250880" y="4623480"/>
                  <a:ext cx="3287880" cy="972000"/>
                  <a:chOff x="4250880" y="4623480"/>
                  <a:chExt cx="3287880" cy="972000"/>
                </a:xfrm>
              </p:grpSpPr>
              <p:grpSp>
                <p:nvGrpSpPr>
                  <p:cNvPr id="391" name="Group 389"/>
                  <p:cNvGrpSpPr/>
                  <p:nvPr/>
                </p:nvGrpSpPr>
                <p:grpSpPr>
                  <a:xfrm>
                    <a:off x="5592600" y="4623480"/>
                    <a:ext cx="994320" cy="967680"/>
                    <a:chOff x="5592600" y="4623480"/>
                    <a:chExt cx="994320" cy="967680"/>
                  </a:xfrm>
                </p:grpSpPr>
                <p:sp>
                  <p:nvSpPr>
                    <p:cNvPr id="392" name="AutoShape 390"/>
                    <p:cNvSpPr/>
                    <p:nvPr/>
                  </p:nvSpPr>
                  <p:spPr>
                    <a:xfrm>
                      <a:off x="601884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3" name="AutoShape 391"/>
                    <p:cNvSpPr/>
                    <p:nvPr/>
                  </p:nvSpPr>
                  <p:spPr>
                    <a:xfrm>
                      <a:off x="608724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4" name="AutoShape 392"/>
                    <p:cNvSpPr/>
                    <p:nvPr/>
                  </p:nvSpPr>
                  <p:spPr>
                    <a:xfrm>
                      <a:off x="615960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5" name="AutoShape 393"/>
                    <p:cNvSpPr/>
                    <p:nvPr/>
                  </p:nvSpPr>
                  <p:spPr>
                    <a:xfrm>
                      <a:off x="623268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6" name="AutoShape 394"/>
                    <p:cNvSpPr/>
                    <p:nvPr/>
                  </p:nvSpPr>
                  <p:spPr>
                    <a:xfrm>
                      <a:off x="637344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7" name="AutoShape 395"/>
                    <p:cNvSpPr/>
                    <p:nvPr/>
                  </p:nvSpPr>
                  <p:spPr>
                    <a:xfrm>
                      <a:off x="630108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8" name="AutoShape 396"/>
                    <p:cNvSpPr/>
                    <p:nvPr/>
                  </p:nvSpPr>
                  <p:spPr>
                    <a:xfrm>
                      <a:off x="559260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9" name="AutoShape 397"/>
                    <p:cNvSpPr/>
                    <p:nvPr/>
                  </p:nvSpPr>
                  <p:spPr>
                    <a:xfrm>
                      <a:off x="565992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00" name="AutoShape 398"/>
                    <p:cNvSpPr/>
                    <p:nvPr/>
                  </p:nvSpPr>
                  <p:spPr>
                    <a:xfrm>
                      <a:off x="573300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01" name="AutoShape 399"/>
                    <p:cNvSpPr/>
                    <p:nvPr/>
                  </p:nvSpPr>
                  <p:spPr>
                    <a:xfrm>
                      <a:off x="580536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02" name="AutoShape 400"/>
                    <p:cNvSpPr/>
                    <p:nvPr/>
                  </p:nvSpPr>
                  <p:spPr>
                    <a:xfrm>
                      <a:off x="595404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03" name="AutoShape 401"/>
                    <p:cNvSpPr/>
                    <p:nvPr/>
                  </p:nvSpPr>
                  <p:spPr>
                    <a:xfrm>
                      <a:off x="587808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04" name="Group 402"/>
                  <p:cNvGrpSpPr/>
                  <p:nvPr/>
                </p:nvGrpSpPr>
                <p:grpSpPr>
                  <a:xfrm>
                    <a:off x="5781600" y="4623480"/>
                    <a:ext cx="995760" cy="967680"/>
                    <a:chOff x="5781600" y="4623480"/>
                    <a:chExt cx="995760" cy="967680"/>
                  </a:xfrm>
                </p:grpSpPr>
                <p:sp>
                  <p:nvSpPr>
                    <p:cNvPr id="405" name="AutoShape 403"/>
                    <p:cNvSpPr/>
                    <p:nvPr/>
                  </p:nvSpPr>
                  <p:spPr>
                    <a:xfrm>
                      <a:off x="6208920" y="5032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06" name="AutoShape 404"/>
                    <p:cNvSpPr/>
                    <p:nvPr/>
                  </p:nvSpPr>
                  <p:spPr>
                    <a:xfrm>
                      <a:off x="6277320" y="4949640"/>
                      <a:ext cx="2142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07" name="AutoShape 405"/>
                    <p:cNvSpPr/>
                    <p:nvPr/>
                  </p:nvSpPr>
                  <p:spPr>
                    <a:xfrm>
                      <a:off x="6349680" y="4866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08" name="AutoShape 406"/>
                    <p:cNvSpPr/>
                    <p:nvPr/>
                  </p:nvSpPr>
                  <p:spPr>
                    <a:xfrm>
                      <a:off x="642276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09" name="AutoShape 407"/>
                    <p:cNvSpPr/>
                    <p:nvPr/>
                  </p:nvSpPr>
                  <p:spPr>
                    <a:xfrm>
                      <a:off x="6563520" y="462348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0" name="AutoShape 408"/>
                    <p:cNvSpPr/>
                    <p:nvPr/>
                  </p:nvSpPr>
                  <p:spPr>
                    <a:xfrm>
                      <a:off x="6491520" y="4701240"/>
                      <a:ext cx="21240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1" name="AutoShape 409"/>
                    <p:cNvSpPr/>
                    <p:nvPr/>
                  </p:nvSpPr>
                  <p:spPr>
                    <a:xfrm>
                      <a:off x="578160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2" name="AutoShape 410"/>
                    <p:cNvSpPr/>
                    <p:nvPr/>
                  </p:nvSpPr>
                  <p:spPr>
                    <a:xfrm>
                      <a:off x="5849279" y="544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3" name="AutoShape 411"/>
                    <p:cNvSpPr/>
                    <p:nvPr/>
                  </p:nvSpPr>
                  <p:spPr>
                    <a:xfrm>
                      <a:off x="5922360" y="5361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4" name="AutoShape 412"/>
                    <p:cNvSpPr/>
                    <p:nvPr/>
                  </p:nvSpPr>
                  <p:spPr>
                    <a:xfrm>
                      <a:off x="5994360" y="5275080"/>
                      <a:ext cx="2142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5" name="AutoShape 413"/>
                    <p:cNvSpPr/>
                    <p:nvPr/>
                  </p:nvSpPr>
                  <p:spPr>
                    <a:xfrm>
                      <a:off x="6143760" y="51098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6" name="AutoShape 414"/>
                    <p:cNvSpPr/>
                    <p:nvPr/>
                  </p:nvSpPr>
                  <p:spPr>
                    <a:xfrm>
                      <a:off x="606780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17" name="Group 415"/>
                  <p:cNvGrpSpPr/>
                  <p:nvPr/>
                </p:nvGrpSpPr>
                <p:grpSpPr>
                  <a:xfrm>
                    <a:off x="4250880" y="4623480"/>
                    <a:ext cx="994320" cy="967680"/>
                    <a:chOff x="4250880" y="4623480"/>
                    <a:chExt cx="994320" cy="967680"/>
                  </a:xfrm>
                </p:grpSpPr>
                <p:sp>
                  <p:nvSpPr>
                    <p:cNvPr id="418" name="AutoShape 416"/>
                    <p:cNvSpPr/>
                    <p:nvPr/>
                  </p:nvSpPr>
                  <p:spPr>
                    <a:xfrm>
                      <a:off x="467712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9" name="AutoShape 417"/>
                    <p:cNvSpPr/>
                    <p:nvPr/>
                  </p:nvSpPr>
                  <p:spPr>
                    <a:xfrm>
                      <a:off x="474552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0" name="AutoShape 418"/>
                    <p:cNvSpPr/>
                    <p:nvPr/>
                  </p:nvSpPr>
                  <p:spPr>
                    <a:xfrm>
                      <a:off x="481788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1" name="AutoShape 419"/>
                    <p:cNvSpPr/>
                    <p:nvPr/>
                  </p:nvSpPr>
                  <p:spPr>
                    <a:xfrm>
                      <a:off x="489096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2" name="AutoShape 420"/>
                    <p:cNvSpPr/>
                    <p:nvPr/>
                  </p:nvSpPr>
                  <p:spPr>
                    <a:xfrm>
                      <a:off x="503172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3" name="AutoShape 421"/>
                    <p:cNvSpPr/>
                    <p:nvPr/>
                  </p:nvSpPr>
                  <p:spPr>
                    <a:xfrm>
                      <a:off x="495936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4" name="AutoShape 422"/>
                    <p:cNvSpPr/>
                    <p:nvPr/>
                  </p:nvSpPr>
                  <p:spPr>
                    <a:xfrm>
                      <a:off x="4250880" y="553212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5" name="AutoShape 423"/>
                    <p:cNvSpPr/>
                    <p:nvPr/>
                  </p:nvSpPr>
                  <p:spPr>
                    <a:xfrm>
                      <a:off x="431820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6" name="AutoShape 424"/>
                    <p:cNvSpPr/>
                    <p:nvPr/>
                  </p:nvSpPr>
                  <p:spPr>
                    <a:xfrm>
                      <a:off x="4391279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7" name="AutoShape 425"/>
                    <p:cNvSpPr/>
                    <p:nvPr/>
                  </p:nvSpPr>
                  <p:spPr>
                    <a:xfrm>
                      <a:off x="4463280" y="527508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8" name="AutoShape 426"/>
                    <p:cNvSpPr/>
                    <p:nvPr/>
                  </p:nvSpPr>
                  <p:spPr>
                    <a:xfrm>
                      <a:off x="461232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9" name="AutoShape 427"/>
                    <p:cNvSpPr/>
                    <p:nvPr/>
                  </p:nvSpPr>
                  <p:spPr>
                    <a:xfrm>
                      <a:off x="453636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30" name="Group 428"/>
                  <p:cNvGrpSpPr/>
                  <p:nvPr/>
                </p:nvGrpSpPr>
                <p:grpSpPr>
                  <a:xfrm>
                    <a:off x="4435920" y="4623480"/>
                    <a:ext cx="994680" cy="967680"/>
                    <a:chOff x="4435920" y="4623480"/>
                    <a:chExt cx="994680" cy="967680"/>
                  </a:xfrm>
                </p:grpSpPr>
                <p:sp>
                  <p:nvSpPr>
                    <p:cNvPr id="431" name="AutoShape 429"/>
                    <p:cNvSpPr/>
                    <p:nvPr/>
                  </p:nvSpPr>
                  <p:spPr>
                    <a:xfrm>
                      <a:off x="486216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2" name="AutoShape 430"/>
                    <p:cNvSpPr/>
                    <p:nvPr/>
                  </p:nvSpPr>
                  <p:spPr>
                    <a:xfrm>
                      <a:off x="493092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3" name="AutoShape 431"/>
                    <p:cNvSpPr/>
                    <p:nvPr/>
                  </p:nvSpPr>
                  <p:spPr>
                    <a:xfrm>
                      <a:off x="500328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4" name="AutoShape 432"/>
                    <p:cNvSpPr/>
                    <p:nvPr/>
                  </p:nvSpPr>
                  <p:spPr>
                    <a:xfrm>
                      <a:off x="507600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5" name="AutoShape 433"/>
                    <p:cNvSpPr/>
                    <p:nvPr/>
                  </p:nvSpPr>
                  <p:spPr>
                    <a:xfrm>
                      <a:off x="521712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6" name="AutoShape 434"/>
                    <p:cNvSpPr/>
                    <p:nvPr/>
                  </p:nvSpPr>
                  <p:spPr>
                    <a:xfrm>
                      <a:off x="5144759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7" name="AutoShape 435"/>
                    <p:cNvSpPr/>
                    <p:nvPr/>
                  </p:nvSpPr>
                  <p:spPr>
                    <a:xfrm>
                      <a:off x="443592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8" name="AutoShape 436"/>
                    <p:cNvSpPr/>
                    <p:nvPr/>
                  </p:nvSpPr>
                  <p:spPr>
                    <a:xfrm>
                      <a:off x="450360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9" name="AutoShape 437"/>
                    <p:cNvSpPr/>
                    <p:nvPr/>
                  </p:nvSpPr>
                  <p:spPr>
                    <a:xfrm>
                      <a:off x="457668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0" name="AutoShape 438"/>
                    <p:cNvSpPr/>
                    <p:nvPr/>
                  </p:nvSpPr>
                  <p:spPr>
                    <a:xfrm>
                      <a:off x="464868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1" name="AutoShape 439"/>
                    <p:cNvSpPr/>
                    <p:nvPr/>
                  </p:nvSpPr>
                  <p:spPr>
                    <a:xfrm>
                      <a:off x="479772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2" name="AutoShape 440"/>
                    <p:cNvSpPr/>
                    <p:nvPr/>
                  </p:nvSpPr>
                  <p:spPr>
                    <a:xfrm>
                      <a:off x="472176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43" name="Group 441"/>
                  <p:cNvGrpSpPr/>
                  <p:nvPr/>
                </p:nvGrpSpPr>
                <p:grpSpPr>
                  <a:xfrm>
                    <a:off x="4625280" y="4623480"/>
                    <a:ext cx="994680" cy="967680"/>
                    <a:chOff x="4625280" y="4623480"/>
                    <a:chExt cx="994680" cy="967680"/>
                  </a:xfrm>
                </p:grpSpPr>
                <p:sp>
                  <p:nvSpPr>
                    <p:cNvPr id="444" name="AutoShape 442"/>
                    <p:cNvSpPr/>
                    <p:nvPr/>
                  </p:nvSpPr>
                  <p:spPr>
                    <a:xfrm>
                      <a:off x="505152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5" name="AutoShape 443"/>
                    <p:cNvSpPr/>
                    <p:nvPr/>
                  </p:nvSpPr>
                  <p:spPr>
                    <a:xfrm>
                      <a:off x="512028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6" name="AutoShape 444"/>
                    <p:cNvSpPr/>
                    <p:nvPr/>
                  </p:nvSpPr>
                  <p:spPr>
                    <a:xfrm>
                      <a:off x="5192280" y="4866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7" name="AutoShape 445"/>
                    <p:cNvSpPr/>
                    <p:nvPr/>
                  </p:nvSpPr>
                  <p:spPr>
                    <a:xfrm>
                      <a:off x="526536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8" name="AutoShape 446"/>
                    <p:cNvSpPr/>
                    <p:nvPr/>
                  </p:nvSpPr>
                  <p:spPr>
                    <a:xfrm>
                      <a:off x="540648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9" name="AutoShape 447"/>
                    <p:cNvSpPr/>
                    <p:nvPr/>
                  </p:nvSpPr>
                  <p:spPr>
                    <a:xfrm>
                      <a:off x="533412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0" name="AutoShape 448"/>
                    <p:cNvSpPr/>
                    <p:nvPr/>
                  </p:nvSpPr>
                  <p:spPr>
                    <a:xfrm>
                      <a:off x="462528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1" name="AutoShape 449"/>
                    <p:cNvSpPr/>
                    <p:nvPr/>
                  </p:nvSpPr>
                  <p:spPr>
                    <a:xfrm>
                      <a:off x="469296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2" name="AutoShape 450"/>
                    <p:cNvSpPr/>
                    <p:nvPr/>
                  </p:nvSpPr>
                  <p:spPr>
                    <a:xfrm>
                      <a:off x="4765679" y="5361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3" name="AutoShape 451"/>
                    <p:cNvSpPr/>
                    <p:nvPr/>
                  </p:nvSpPr>
                  <p:spPr>
                    <a:xfrm>
                      <a:off x="483804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4" name="AutoShape 452"/>
                    <p:cNvSpPr/>
                    <p:nvPr/>
                  </p:nvSpPr>
                  <p:spPr>
                    <a:xfrm>
                      <a:off x="4986720" y="51098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5" name="AutoShape 453"/>
                    <p:cNvSpPr/>
                    <p:nvPr/>
                  </p:nvSpPr>
                  <p:spPr>
                    <a:xfrm>
                      <a:off x="491112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56" name="Group 454"/>
                  <p:cNvGrpSpPr/>
                  <p:nvPr/>
                </p:nvGrpSpPr>
                <p:grpSpPr>
                  <a:xfrm>
                    <a:off x="4814640" y="4628880"/>
                    <a:ext cx="994680" cy="966600"/>
                    <a:chOff x="4814640" y="4628880"/>
                    <a:chExt cx="994680" cy="966600"/>
                  </a:xfrm>
                </p:grpSpPr>
                <p:sp>
                  <p:nvSpPr>
                    <p:cNvPr id="457" name="AutoShape 455"/>
                    <p:cNvSpPr/>
                    <p:nvPr/>
                  </p:nvSpPr>
                  <p:spPr>
                    <a:xfrm>
                      <a:off x="524088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8" name="AutoShape 456"/>
                    <p:cNvSpPr/>
                    <p:nvPr/>
                  </p:nvSpPr>
                  <p:spPr>
                    <a:xfrm>
                      <a:off x="530964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9" name="AutoShape 457"/>
                    <p:cNvSpPr/>
                    <p:nvPr/>
                  </p:nvSpPr>
                  <p:spPr>
                    <a:xfrm>
                      <a:off x="538164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0" name="AutoShape 458"/>
                    <p:cNvSpPr/>
                    <p:nvPr/>
                  </p:nvSpPr>
                  <p:spPr>
                    <a:xfrm>
                      <a:off x="545472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1" name="AutoShape 459"/>
                    <p:cNvSpPr/>
                    <p:nvPr/>
                  </p:nvSpPr>
                  <p:spPr>
                    <a:xfrm>
                      <a:off x="5595480" y="46288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2" name="AutoShape 460"/>
                    <p:cNvSpPr/>
                    <p:nvPr/>
                  </p:nvSpPr>
                  <p:spPr>
                    <a:xfrm>
                      <a:off x="552348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3" name="AutoShape 461"/>
                    <p:cNvSpPr/>
                    <p:nvPr/>
                  </p:nvSpPr>
                  <p:spPr>
                    <a:xfrm>
                      <a:off x="481464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4" name="AutoShape 462"/>
                    <p:cNvSpPr/>
                    <p:nvPr/>
                  </p:nvSpPr>
                  <p:spPr>
                    <a:xfrm>
                      <a:off x="4881960" y="5452919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5" name="AutoShape 463"/>
                    <p:cNvSpPr/>
                    <p:nvPr/>
                  </p:nvSpPr>
                  <p:spPr>
                    <a:xfrm>
                      <a:off x="495504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6" name="AutoShape 464"/>
                    <p:cNvSpPr/>
                    <p:nvPr/>
                  </p:nvSpPr>
                  <p:spPr>
                    <a:xfrm>
                      <a:off x="502740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7" name="AutoShape 465"/>
                    <p:cNvSpPr/>
                    <p:nvPr/>
                  </p:nvSpPr>
                  <p:spPr>
                    <a:xfrm>
                      <a:off x="517608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8" name="AutoShape 466"/>
                    <p:cNvSpPr/>
                    <p:nvPr/>
                  </p:nvSpPr>
                  <p:spPr>
                    <a:xfrm>
                      <a:off x="5100480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69" name="Group 467"/>
                  <p:cNvGrpSpPr/>
                  <p:nvPr/>
                </p:nvGrpSpPr>
                <p:grpSpPr>
                  <a:xfrm>
                    <a:off x="5004000" y="4628880"/>
                    <a:ext cx="994320" cy="966600"/>
                    <a:chOff x="5004000" y="4628880"/>
                    <a:chExt cx="994320" cy="966600"/>
                  </a:xfrm>
                </p:grpSpPr>
                <p:sp>
                  <p:nvSpPr>
                    <p:cNvPr id="470" name="AutoShape 468"/>
                    <p:cNvSpPr/>
                    <p:nvPr/>
                  </p:nvSpPr>
                  <p:spPr>
                    <a:xfrm>
                      <a:off x="543024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1" name="AutoShape 469"/>
                    <p:cNvSpPr/>
                    <p:nvPr/>
                  </p:nvSpPr>
                  <p:spPr>
                    <a:xfrm>
                      <a:off x="549900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2" name="AutoShape 470"/>
                    <p:cNvSpPr/>
                    <p:nvPr/>
                  </p:nvSpPr>
                  <p:spPr>
                    <a:xfrm>
                      <a:off x="557100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3" name="AutoShape 471"/>
                    <p:cNvSpPr/>
                    <p:nvPr/>
                  </p:nvSpPr>
                  <p:spPr>
                    <a:xfrm>
                      <a:off x="564408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4" name="AutoShape 472"/>
                    <p:cNvSpPr/>
                    <p:nvPr/>
                  </p:nvSpPr>
                  <p:spPr>
                    <a:xfrm>
                      <a:off x="578484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5" name="AutoShape 473"/>
                    <p:cNvSpPr/>
                    <p:nvPr/>
                  </p:nvSpPr>
                  <p:spPr>
                    <a:xfrm>
                      <a:off x="571284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6" name="AutoShape 474"/>
                    <p:cNvSpPr/>
                    <p:nvPr/>
                  </p:nvSpPr>
                  <p:spPr>
                    <a:xfrm>
                      <a:off x="500400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7" name="AutoShape 475"/>
                    <p:cNvSpPr/>
                    <p:nvPr/>
                  </p:nvSpPr>
                  <p:spPr>
                    <a:xfrm>
                      <a:off x="507132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8" name="AutoShape 476"/>
                    <p:cNvSpPr/>
                    <p:nvPr/>
                  </p:nvSpPr>
                  <p:spPr>
                    <a:xfrm>
                      <a:off x="514440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9" name="AutoShape 477"/>
                    <p:cNvSpPr/>
                    <p:nvPr/>
                  </p:nvSpPr>
                  <p:spPr>
                    <a:xfrm>
                      <a:off x="521676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0" name="AutoShape 478"/>
                    <p:cNvSpPr/>
                    <p:nvPr/>
                  </p:nvSpPr>
                  <p:spPr>
                    <a:xfrm>
                      <a:off x="536544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1" name="AutoShape 479"/>
                    <p:cNvSpPr/>
                    <p:nvPr/>
                  </p:nvSpPr>
                  <p:spPr>
                    <a:xfrm>
                      <a:off x="5289840" y="5201640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82" name="Group 480"/>
                  <p:cNvGrpSpPr/>
                  <p:nvPr/>
                </p:nvGrpSpPr>
                <p:grpSpPr>
                  <a:xfrm>
                    <a:off x="5205960" y="4623480"/>
                    <a:ext cx="994320" cy="967680"/>
                    <a:chOff x="5205960" y="4623480"/>
                    <a:chExt cx="994320" cy="967680"/>
                  </a:xfrm>
                </p:grpSpPr>
                <p:sp>
                  <p:nvSpPr>
                    <p:cNvPr id="483" name="AutoShape 481"/>
                    <p:cNvSpPr/>
                    <p:nvPr/>
                  </p:nvSpPr>
                  <p:spPr>
                    <a:xfrm>
                      <a:off x="563220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4" name="AutoShape 482"/>
                    <p:cNvSpPr/>
                    <p:nvPr/>
                  </p:nvSpPr>
                  <p:spPr>
                    <a:xfrm>
                      <a:off x="570096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5" name="AutoShape 483"/>
                    <p:cNvSpPr/>
                    <p:nvPr/>
                  </p:nvSpPr>
                  <p:spPr>
                    <a:xfrm>
                      <a:off x="577296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6" name="AutoShape 484"/>
                    <p:cNvSpPr/>
                    <p:nvPr/>
                  </p:nvSpPr>
                  <p:spPr>
                    <a:xfrm>
                      <a:off x="584604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7" name="AutoShape 485"/>
                    <p:cNvSpPr/>
                    <p:nvPr/>
                  </p:nvSpPr>
                  <p:spPr>
                    <a:xfrm>
                      <a:off x="598680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8" name="AutoShape 486"/>
                    <p:cNvSpPr/>
                    <p:nvPr/>
                  </p:nvSpPr>
                  <p:spPr>
                    <a:xfrm>
                      <a:off x="591480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9" name="AutoShape 487"/>
                    <p:cNvSpPr/>
                    <p:nvPr/>
                  </p:nvSpPr>
                  <p:spPr>
                    <a:xfrm>
                      <a:off x="520596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0" name="AutoShape 488"/>
                    <p:cNvSpPr/>
                    <p:nvPr/>
                  </p:nvSpPr>
                  <p:spPr>
                    <a:xfrm>
                      <a:off x="5273279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1" name="AutoShape 489"/>
                    <p:cNvSpPr/>
                    <p:nvPr/>
                  </p:nvSpPr>
                  <p:spPr>
                    <a:xfrm>
                      <a:off x="534636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2" name="AutoShape 490"/>
                    <p:cNvSpPr/>
                    <p:nvPr/>
                  </p:nvSpPr>
                  <p:spPr>
                    <a:xfrm>
                      <a:off x="541872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3" name="AutoShape 491"/>
                    <p:cNvSpPr/>
                    <p:nvPr/>
                  </p:nvSpPr>
                  <p:spPr>
                    <a:xfrm>
                      <a:off x="556740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4" name="AutoShape 492"/>
                    <p:cNvSpPr/>
                    <p:nvPr/>
                  </p:nvSpPr>
                  <p:spPr>
                    <a:xfrm>
                      <a:off x="549180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95" name="Group 493"/>
                  <p:cNvGrpSpPr/>
                  <p:nvPr/>
                </p:nvGrpSpPr>
                <p:grpSpPr>
                  <a:xfrm>
                    <a:off x="5398920" y="4623480"/>
                    <a:ext cx="995760" cy="967680"/>
                    <a:chOff x="5398920" y="4623480"/>
                    <a:chExt cx="995760" cy="967680"/>
                  </a:xfrm>
                </p:grpSpPr>
                <p:sp>
                  <p:nvSpPr>
                    <p:cNvPr id="496" name="AutoShape 494"/>
                    <p:cNvSpPr/>
                    <p:nvPr/>
                  </p:nvSpPr>
                  <p:spPr>
                    <a:xfrm>
                      <a:off x="5825880" y="5032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7" name="AutoShape 495"/>
                    <p:cNvSpPr/>
                    <p:nvPr/>
                  </p:nvSpPr>
                  <p:spPr>
                    <a:xfrm>
                      <a:off x="5894640" y="494964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8" name="AutoShape 496"/>
                    <p:cNvSpPr/>
                    <p:nvPr/>
                  </p:nvSpPr>
                  <p:spPr>
                    <a:xfrm>
                      <a:off x="5966640" y="4866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9" name="AutoShape 497"/>
                    <p:cNvSpPr/>
                    <p:nvPr/>
                  </p:nvSpPr>
                  <p:spPr>
                    <a:xfrm>
                      <a:off x="603972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0" name="AutoShape 498"/>
                    <p:cNvSpPr/>
                    <p:nvPr/>
                  </p:nvSpPr>
                  <p:spPr>
                    <a:xfrm>
                      <a:off x="6180480" y="4623480"/>
                      <a:ext cx="21420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1" name="AutoShape 499"/>
                    <p:cNvSpPr/>
                    <p:nvPr/>
                  </p:nvSpPr>
                  <p:spPr>
                    <a:xfrm>
                      <a:off x="6108479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2" name="AutoShape 500"/>
                    <p:cNvSpPr/>
                    <p:nvPr/>
                  </p:nvSpPr>
                  <p:spPr>
                    <a:xfrm>
                      <a:off x="539892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3" name="AutoShape 501"/>
                    <p:cNvSpPr/>
                    <p:nvPr/>
                  </p:nvSpPr>
                  <p:spPr>
                    <a:xfrm>
                      <a:off x="5466240" y="544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4" name="AutoShape 502"/>
                    <p:cNvSpPr/>
                    <p:nvPr/>
                  </p:nvSpPr>
                  <p:spPr>
                    <a:xfrm>
                      <a:off x="5539320" y="5361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5" name="AutoShape 503"/>
                    <p:cNvSpPr/>
                    <p:nvPr/>
                  </p:nvSpPr>
                  <p:spPr>
                    <a:xfrm>
                      <a:off x="5611680" y="527508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6" name="AutoShape 504"/>
                    <p:cNvSpPr/>
                    <p:nvPr/>
                  </p:nvSpPr>
                  <p:spPr>
                    <a:xfrm>
                      <a:off x="5760720" y="51098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7" name="AutoShape 505"/>
                    <p:cNvSpPr/>
                    <p:nvPr/>
                  </p:nvSpPr>
                  <p:spPr>
                    <a:xfrm>
                      <a:off x="5685120" y="51969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508" name="Group 506"/>
                  <p:cNvGrpSpPr/>
                  <p:nvPr/>
                </p:nvGrpSpPr>
                <p:grpSpPr>
                  <a:xfrm>
                    <a:off x="5972039" y="4628880"/>
                    <a:ext cx="994321" cy="966600"/>
                    <a:chOff x="5972039" y="4628880"/>
                    <a:chExt cx="994321" cy="966600"/>
                  </a:xfrm>
                </p:grpSpPr>
                <p:sp>
                  <p:nvSpPr>
                    <p:cNvPr id="509" name="AutoShape 507"/>
                    <p:cNvSpPr/>
                    <p:nvPr/>
                  </p:nvSpPr>
                  <p:spPr>
                    <a:xfrm>
                      <a:off x="6397919" y="503676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0" name="AutoShape 508"/>
                    <p:cNvSpPr/>
                    <p:nvPr/>
                  </p:nvSpPr>
                  <p:spPr>
                    <a:xfrm>
                      <a:off x="6466679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1" name="AutoShape 509"/>
                    <p:cNvSpPr/>
                    <p:nvPr/>
                  </p:nvSpPr>
                  <p:spPr>
                    <a:xfrm>
                      <a:off x="653904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2" name="AutoShape 510"/>
                    <p:cNvSpPr/>
                    <p:nvPr/>
                  </p:nvSpPr>
                  <p:spPr>
                    <a:xfrm>
                      <a:off x="661212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3" name="AutoShape 511"/>
                    <p:cNvSpPr/>
                    <p:nvPr/>
                  </p:nvSpPr>
                  <p:spPr>
                    <a:xfrm>
                      <a:off x="675288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4" name="AutoShape 512"/>
                    <p:cNvSpPr/>
                    <p:nvPr/>
                  </p:nvSpPr>
                  <p:spPr>
                    <a:xfrm>
                      <a:off x="668052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5" name="AutoShape 513"/>
                    <p:cNvSpPr/>
                    <p:nvPr/>
                  </p:nvSpPr>
                  <p:spPr>
                    <a:xfrm>
                      <a:off x="5972039" y="553644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6" name="AutoShape 514"/>
                    <p:cNvSpPr/>
                    <p:nvPr/>
                  </p:nvSpPr>
                  <p:spPr>
                    <a:xfrm>
                      <a:off x="603936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7" name="AutoShape 515"/>
                    <p:cNvSpPr/>
                    <p:nvPr/>
                  </p:nvSpPr>
                  <p:spPr>
                    <a:xfrm>
                      <a:off x="611244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8" name="AutoShape 516"/>
                    <p:cNvSpPr/>
                    <p:nvPr/>
                  </p:nvSpPr>
                  <p:spPr>
                    <a:xfrm>
                      <a:off x="618444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9" name="AutoShape 517"/>
                    <p:cNvSpPr/>
                    <p:nvPr/>
                  </p:nvSpPr>
                  <p:spPr>
                    <a:xfrm>
                      <a:off x="633348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0" name="AutoShape 518"/>
                    <p:cNvSpPr/>
                    <p:nvPr/>
                  </p:nvSpPr>
                  <p:spPr>
                    <a:xfrm>
                      <a:off x="6257519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521" name="Group 519"/>
                  <p:cNvGrpSpPr/>
                  <p:nvPr/>
                </p:nvGrpSpPr>
                <p:grpSpPr>
                  <a:xfrm>
                    <a:off x="6164640" y="4623480"/>
                    <a:ext cx="994680" cy="967680"/>
                    <a:chOff x="6164640" y="4623480"/>
                    <a:chExt cx="994680" cy="967680"/>
                  </a:xfrm>
                </p:grpSpPr>
                <p:sp>
                  <p:nvSpPr>
                    <p:cNvPr id="522" name="AutoShape 520"/>
                    <p:cNvSpPr/>
                    <p:nvPr/>
                  </p:nvSpPr>
                  <p:spPr>
                    <a:xfrm>
                      <a:off x="659088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3" name="AutoShape 521"/>
                    <p:cNvSpPr/>
                    <p:nvPr/>
                  </p:nvSpPr>
                  <p:spPr>
                    <a:xfrm>
                      <a:off x="665964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4" name="AutoShape 522"/>
                    <p:cNvSpPr/>
                    <p:nvPr/>
                  </p:nvSpPr>
                  <p:spPr>
                    <a:xfrm>
                      <a:off x="673200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5" name="AutoShape 523"/>
                    <p:cNvSpPr/>
                    <p:nvPr/>
                  </p:nvSpPr>
                  <p:spPr>
                    <a:xfrm>
                      <a:off x="6804719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6" name="AutoShape 524"/>
                    <p:cNvSpPr/>
                    <p:nvPr/>
                  </p:nvSpPr>
                  <p:spPr>
                    <a:xfrm>
                      <a:off x="694584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7" name="AutoShape 525"/>
                    <p:cNvSpPr/>
                    <p:nvPr/>
                  </p:nvSpPr>
                  <p:spPr>
                    <a:xfrm>
                      <a:off x="687348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8" name="AutoShape 526"/>
                    <p:cNvSpPr/>
                    <p:nvPr/>
                  </p:nvSpPr>
                  <p:spPr>
                    <a:xfrm>
                      <a:off x="616464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9" name="AutoShape 527"/>
                    <p:cNvSpPr/>
                    <p:nvPr/>
                  </p:nvSpPr>
                  <p:spPr>
                    <a:xfrm>
                      <a:off x="623232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0" name="AutoShape 528"/>
                    <p:cNvSpPr/>
                    <p:nvPr/>
                  </p:nvSpPr>
                  <p:spPr>
                    <a:xfrm>
                      <a:off x="630540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1" name="AutoShape 529"/>
                    <p:cNvSpPr/>
                    <p:nvPr/>
                  </p:nvSpPr>
                  <p:spPr>
                    <a:xfrm>
                      <a:off x="637740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2" name="AutoShape 530"/>
                    <p:cNvSpPr/>
                    <p:nvPr/>
                  </p:nvSpPr>
                  <p:spPr>
                    <a:xfrm>
                      <a:off x="652644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3" name="AutoShape 531"/>
                    <p:cNvSpPr/>
                    <p:nvPr/>
                  </p:nvSpPr>
                  <p:spPr>
                    <a:xfrm>
                      <a:off x="645048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534" name="Group 532"/>
                  <p:cNvGrpSpPr/>
                  <p:nvPr/>
                </p:nvGrpSpPr>
                <p:grpSpPr>
                  <a:xfrm>
                    <a:off x="6355080" y="4628880"/>
                    <a:ext cx="994680" cy="966600"/>
                    <a:chOff x="6355080" y="4628880"/>
                    <a:chExt cx="994680" cy="966600"/>
                  </a:xfrm>
                </p:grpSpPr>
                <p:sp>
                  <p:nvSpPr>
                    <p:cNvPr id="535" name="AutoShape 533"/>
                    <p:cNvSpPr/>
                    <p:nvPr/>
                  </p:nvSpPr>
                  <p:spPr>
                    <a:xfrm>
                      <a:off x="678132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6" name="AutoShape 534"/>
                    <p:cNvSpPr/>
                    <p:nvPr/>
                  </p:nvSpPr>
                  <p:spPr>
                    <a:xfrm>
                      <a:off x="6850079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7" name="AutoShape 535"/>
                    <p:cNvSpPr/>
                    <p:nvPr/>
                  </p:nvSpPr>
                  <p:spPr>
                    <a:xfrm>
                      <a:off x="692244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8" name="AutoShape 536"/>
                    <p:cNvSpPr/>
                    <p:nvPr/>
                  </p:nvSpPr>
                  <p:spPr>
                    <a:xfrm>
                      <a:off x="6995519" y="478944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9" name="AutoShape 537"/>
                    <p:cNvSpPr/>
                    <p:nvPr/>
                  </p:nvSpPr>
                  <p:spPr>
                    <a:xfrm>
                      <a:off x="713628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0" name="AutoShape 538"/>
                    <p:cNvSpPr/>
                    <p:nvPr/>
                  </p:nvSpPr>
                  <p:spPr>
                    <a:xfrm>
                      <a:off x="706392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1" name="AutoShape 539"/>
                    <p:cNvSpPr/>
                    <p:nvPr/>
                  </p:nvSpPr>
                  <p:spPr>
                    <a:xfrm>
                      <a:off x="635508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2" name="AutoShape 540"/>
                    <p:cNvSpPr/>
                    <p:nvPr/>
                  </p:nvSpPr>
                  <p:spPr>
                    <a:xfrm>
                      <a:off x="642276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3" name="AutoShape 541"/>
                    <p:cNvSpPr/>
                    <p:nvPr/>
                  </p:nvSpPr>
                  <p:spPr>
                    <a:xfrm>
                      <a:off x="649584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4" name="AutoShape 542"/>
                    <p:cNvSpPr/>
                    <p:nvPr/>
                  </p:nvSpPr>
                  <p:spPr>
                    <a:xfrm>
                      <a:off x="656784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5" name="AutoShape 543"/>
                    <p:cNvSpPr/>
                    <p:nvPr/>
                  </p:nvSpPr>
                  <p:spPr>
                    <a:xfrm>
                      <a:off x="671688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6" name="AutoShape 544"/>
                    <p:cNvSpPr/>
                    <p:nvPr/>
                  </p:nvSpPr>
                  <p:spPr>
                    <a:xfrm>
                      <a:off x="6640920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547" name="Group 545"/>
                  <p:cNvGrpSpPr/>
                  <p:nvPr/>
                </p:nvGrpSpPr>
                <p:grpSpPr>
                  <a:xfrm>
                    <a:off x="6544080" y="4628880"/>
                    <a:ext cx="994680" cy="966600"/>
                    <a:chOff x="6544080" y="4628880"/>
                    <a:chExt cx="994680" cy="966600"/>
                  </a:xfrm>
                </p:grpSpPr>
                <p:sp>
                  <p:nvSpPr>
                    <p:cNvPr id="548" name="AutoShape 546"/>
                    <p:cNvSpPr/>
                    <p:nvPr/>
                  </p:nvSpPr>
                  <p:spPr>
                    <a:xfrm>
                      <a:off x="6970319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9" name="AutoShape 547"/>
                    <p:cNvSpPr/>
                    <p:nvPr/>
                  </p:nvSpPr>
                  <p:spPr>
                    <a:xfrm>
                      <a:off x="703908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0" name="AutoShape 548"/>
                    <p:cNvSpPr/>
                    <p:nvPr/>
                  </p:nvSpPr>
                  <p:spPr>
                    <a:xfrm>
                      <a:off x="711108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1" name="AutoShape 549"/>
                    <p:cNvSpPr/>
                    <p:nvPr/>
                  </p:nvSpPr>
                  <p:spPr>
                    <a:xfrm>
                      <a:off x="718416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2" name="AutoShape 550"/>
                    <p:cNvSpPr/>
                    <p:nvPr/>
                  </p:nvSpPr>
                  <p:spPr>
                    <a:xfrm>
                      <a:off x="732528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3" name="AutoShape 551"/>
                    <p:cNvSpPr/>
                    <p:nvPr/>
                  </p:nvSpPr>
                  <p:spPr>
                    <a:xfrm>
                      <a:off x="725292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4" name="AutoShape 552"/>
                    <p:cNvSpPr/>
                    <p:nvPr/>
                  </p:nvSpPr>
                  <p:spPr>
                    <a:xfrm>
                      <a:off x="654408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5" name="AutoShape 553"/>
                    <p:cNvSpPr/>
                    <p:nvPr/>
                  </p:nvSpPr>
                  <p:spPr>
                    <a:xfrm>
                      <a:off x="661176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6" name="AutoShape 554"/>
                    <p:cNvSpPr/>
                    <p:nvPr/>
                  </p:nvSpPr>
                  <p:spPr>
                    <a:xfrm>
                      <a:off x="6684479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7" name="AutoShape 555"/>
                    <p:cNvSpPr/>
                    <p:nvPr/>
                  </p:nvSpPr>
                  <p:spPr>
                    <a:xfrm>
                      <a:off x="6756839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8" name="AutoShape 556"/>
                    <p:cNvSpPr/>
                    <p:nvPr/>
                  </p:nvSpPr>
                  <p:spPr>
                    <a:xfrm>
                      <a:off x="6905519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9" name="AutoShape 557"/>
                    <p:cNvSpPr/>
                    <p:nvPr/>
                  </p:nvSpPr>
                  <p:spPr>
                    <a:xfrm>
                      <a:off x="6829919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</p:grpSp>
          </p:grpSp>
          <p:grpSp>
            <p:nvGrpSpPr>
              <p:cNvPr id="560" name="Group 558"/>
              <p:cNvGrpSpPr/>
              <p:nvPr/>
            </p:nvGrpSpPr>
            <p:grpSpPr>
              <a:xfrm>
                <a:off x="5059800" y="3615839"/>
                <a:ext cx="3378600" cy="1005840"/>
                <a:chOff x="5059800" y="3615839"/>
                <a:chExt cx="3378600" cy="1005840"/>
              </a:xfrm>
            </p:grpSpPr>
            <p:sp>
              <p:nvSpPr>
                <p:cNvPr id="561" name="AutoShape 559"/>
                <p:cNvSpPr/>
                <p:nvPr/>
              </p:nvSpPr>
              <p:spPr>
                <a:xfrm>
                  <a:off x="5059800" y="3615839"/>
                  <a:ext cx="3378600" cy="1005840"/>
                </a:xfrm>
                <a:custGeom>
                  <a:avLst>
                    <a:gd name="f0" fmla="val 54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*/ 21600 10800 1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21600"/>
                    <a:gd name="f15" fmla="*/ f11 f1 1"/>
                    <a:gd name="f16" fmla="val f14"/>
                    <a:gd name="f17" fmla="+- 21600 0 f14"/>
                    <a:gd name="f18" fmla="*/ f14 10 1"/>
                    <a:gd name="f19" fmla="*/ f14 f12 1"/>
                    <a:gd name="f20" fmla="*/ f6 f13 1"/>
                    <a:gd name="f21" fmla="*/ 0 f13 1"/>
                    <a:gd name="f22" fmla="*/ f15 1 f3"/>
                    <a:gd name="f23" fmla="*/ 10800 f12 1"/>
                    <a:gd name="f24" fmla="*/ 10800 f13 1"/>
                    <a:gd name="f25" fmla="*/ 21600 f13 1"/>
                    <a:gd name="f26" fmla="*/ f18 1 24"/>
                    <a:gd name="f27" fmla="*/ f16 1 2"/>
                    <a:gd name="f28" fmla="+- f16 0 10800"/>
                    <a:gd name="f29" fmla="*/ f8 1 f16"/>
                    <a:gd name="f30" fmla="+- f22 0 f2"/>
                    <a:gd name="f31" fmla="+- f26 1750 0"/>
                    <a:gd name="f32" fmla="+- 10800 f27 0"/>
                    <a:gd name="f33" fmla="+- 10800 0 f27"/>
                    <a:gd name="f34" fmla="?: f28 f29 21600"/>
                    <a:gd name="f35" fmla="+- 21600 0 f27"/>
                    <a:gd name="f36" fmla="+- 21600 0 f29"/>
                    <a:gd name="f37" fmla="*/ f27 f12 1"/>
                    <a:gd name="f38" fmla="+- 21600 0 f31"/>
                    <a:gd name="f39" fmla="?: f28 f36 0"/>
                    <a:gd name="f40" fmla="*/ f31 f12 1"/>
                    <a:gd name="f41" fmla="*/ f31 f13 1"/>
                    <a:gd name="f42" fmla="*/ f32 f12 1"/>
                    <a:gd name="f43" fmla="*/ f35 f12 1"/>
                    <a:gd name="f44" fmla="*/ f33 f12 1"/>
                    <a:gd name="f45" fmla="*/ f34 f13 1"/>
                    <a:gd name="f46" fmla="*/ f38 f12 1"/>
                    <a:gd name="f47" fmla="*/ f38 f13 1"/>
                    <a:gd name="f48" fmla="*/ f39 f13 1"/>
                  </a:gdLst>
                  <a:ahLst>
                    <a:ahXY gdRefX="f0" minX="f6" maxX="f7">
                      <a:pos x="f19" y="f20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2" y="f21"/>
                    </a:cxn>
                    <a:cxn ang="f30">
                      <a:pos x="f23" y="f48"/>
                    </a:cxn>
                    <a:cxn ang="f30">
                      <a:pos x="f43" y="f24"/>
                    </a:cxn>
                    <a:cxn ang="f30">
                      <a:pos x="f44" y="f25"/>
                    </a:cxn>
                    <a:cxn ang="f30">
                      <a:pos x="f23" y="f45"/>
                    </a:cxn>
                    <a:cxn ang="f30">
                      <a:pos x="f37" y="f24"/>
                    </a:cxn>
                  </a:cxnLst>
                  <a:rect l="f40" t="f41" r="f46" b="f47"/>
                  <a:pathLst>
                    <a:path w="21600" h="21600">
                      <a:moveTo>
                        <a:pt x="f16" y="f6"/>
                      </a:moveTo>
                      <a:lnTo>
                        <a:pt x="f7" y="f6"/>
                      </a:lnTo>
                      <a:lnTo>
                        <a:pt x="f17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008000">
                    <a:alpha val="50000"/>
                  </a:srgbClr>
                </a:soli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grpSp>
              <p:nvGrpSpPr>
                <p:cNvPr id="562" name="Group 560"/>
                <p:cNvGrpSpPr/>
                <p:nvPr/>
              </p:nvGrpSpPr>
              <p:grpSpPr>
                <a:xfrm>
                  <a:off x="5104440" y="3633480"/>
                  <a:ext cx="3287880" cy="971999"/>
                  <a:chOff x="5104440" y="3633480"/>
                  <a:chExt cx="3287880" cy="971999"/>
                </a:xfrm>
              </p:grpSpPr>
              <p:grpSp>
                <p:nvGrpSpPr>
                  <p:cNvPr id="563" name="Group 561"/>
                  <p:cNvGrpSpPr/>
                  <p:nvPr/>
                </p:nvGrpSpPr>
                <p:grpSpPr>
                  <a:xfrm>
                    <a:off x="6446160" y="3633480"/>
                    <a:ext cx="994320" cy="967320"/>
                    <a:chOff x="6446160" y="3633480"/>
                    <a:chExt cx="994320" cy="967320"/>
                  </a:xfrm>
                </p:grpSpPr>
                <p:sp>
                  <p:nvSpPr>
                    <p:cNvPr id="564" name="AutoShape 562"/>
                    <p:cNvSpPr/>
                    <p:nvPr/>
                  </p:nvSpPr>
                  <p:spPr>
                    <a:xfrm>
                      <a:off x="687240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5" name="AutoShape 563"/>
                    <p:cNvSpPr/>
                    <p:nvPr/>
                  </p:nvSpPr>
                  <p:spPr>
                    <a:xfrm>
                      <a:off x="6940799" y="39596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6" name="AutoShape 564"/>
                    <p:cNvSpPr/>
                    <p:nvPr/>
                  </p:nvSpPr>
                  <p:spPr>
                    <a:xfrm>
                      <a:off x="7013159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7" name="AutoShape 565"/>
                    <p:cNvSpPr/>
                    <p:nvPr/>
                  </p:nvSpPr>
                  <p:spPr>
                    <a:xfrm>
                      <a:off x="708624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8" name="AutoShape 566"/>
                    <p:cNvSpPr/>
                    <p:nvPr/>
                  </p:nvSpPr>
                  <p:spPr>
                    <a:xfrm>
                      <a:off x="722700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9" name="AutoShape 567"/>
                    <p:cNvSpPr/>
                    <p:nvPr/>
                  </p:nvSpPr>
                  <p:spPr>
                    <a:xfrm>
                      <a:off x="715500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0" name="AutoShape 568"/>
                    <p:cNvSpPr/>
                    <p:nvPr/>
                  </p:nvSpPr>
                  <p:spPr>
                    <a:xfrm>
                      <a:off x="644616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1" name="AutoShape 569"/>
                    <p:cNvSpPr/>
                    <p:nvPr/>
                  </p:nvSpPr>
                  <p:spPr>
                    <a:xfrm>
                      <a:off x="651348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2" name="AutoShape 570"/>
                    <p:cNvSpPr/>
                    <p:nvPr/>
                  </p:nvSpPr>
                  <p:spPr>
                    <a:xfrm>
                      <a:off x="658656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3" name="AutoShape 571"/>
                    <p:cNvSpPr/>
                    <p:nvPr/>
                  </p:nvSpPr>
                  <p:spPr>
                    <a:xfrm>
                      <a:off x="665892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4" name="AutoShape 572"/>
                    <p:cNvSpPr/>
                    <p:nvPr/>
                  </p:nvSpPr>
                  <p:spPr>
                    <a:xfrm>
                      <a:off x="680760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5" name="AutoShape 573"/>
                    <p:cNvSpPr/>
                    <p:nvPr/>
                  </p:nvSpPr>
                  <p:spPr>
                    <a:xfrm>
                      <a:off x="6732000" y="42069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576" name="Group 574"/>
                  <p:cNvGrpSpPr/>
                  <p:nvPr/>
                </p:nvGrpSpPr>
                <p:grpSpPr>
                  <a:xfrm>
                    <a:off x="6635519" y="3633480"/>
                    <a:ext cx="995761" cy="967320"/>
                    <a:chOff x="6635519" y="3633480"/>
                    <a:chExt cx="995761" cy="967320"/>
                  </a:xfrm>
                </p:grpSpPr>
                <p:sp>
                  <p:nvSpPr>
                    <p:cNvPr id="577" name="AutoShape 575"/>
                    <p:cNvSpPr/>
                    <p:nvPr/>
                  </p:nvSpPr>
                  <p:spPr>
                    <a:xfrm>
                      <a:off x="7062480" y="4041719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8" name="AutoShape 576"/>
                    <p:cNvSpPr/>
                    <p:nvPr/>
                  </p:nvSpPr>
                  <p:spPr>
                    <a:xfrm>
                      <a:off x="7131240" y="39596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9" name="AutoShape 577"/>
                    <p:cNvSpPr/>
                    <p:nvPr/>
                  </p:nvSpPr>
                  <p:spPr>
                    <a:xfrm>
                      <a:off x="7203240" y="3876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0" name="AutoShape 578"/>
                    <p:cNvSpPr/>
                    <p:nvPr/>
                  </p:nvSpPr>
                  <p:spPr>
                    <a:xfrm>
                      <a:off x="727632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1" name="AutoShape 579"/>
                    <p:cNvSpPr/>
                    <p:nvPr/>
                  </p:nvSpPr>
                  <p:spPr>
                    <a:xfrm>
                      <a:off x="7417080" y="3633480"/>
                      <a:ext cx="21420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2" name="AutoShape 580"/>
                    <p:cNvSpPr/>
                    <p:nvPr/>
                  </p:nvSpPr>
                  <p:spPr>
                    <a:xfrm>
                      <a:off x="7345079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3" name="AutoShape 581"/>
                    <p:cNvSpPr/>
                    <p:nvPr/>
                  </p:nvSpPr>
                  <p:spPr>
                    <a:xfrm>
                      <a:off x="6635519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4" name="AutoShape 582"/>
                    <p:cNvSpPr/>
                    <p:nvPr/>
                  </p:nvSpPr>
                  <p:spPr>
                    <a:xfrm>
                      <a:off x="6702840" y="445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5" name="AutoShape 583"/>
                    <p:cNvSpPr/>
                    <p:nvPr/>
                  </p:nvSpPr>
                  <p:spPr>
                    <a:xfrm>
                      <a:off x="6775920" y="4371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6" name="AutoShape 584"/>
                    <p:cNvSpPr/>
                    <p:nvPr/>
                  </p:nvSpPr>
                  <p:spPr>
                    <a:xfrm>
                      <a:off x="6848280" y="4285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7" name="AutoShape 585"/>
                    <p:cNvSpPr/>
                    <p:nvPr/>
                  </p:nvSpPr>
                  <p:spPr>
                    <a:xfrm>
                      <a:off x="6997320" y="41194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8" name="AutoShape 586"/>
                    <p:cNvSpPr/>
                    <p:nvPr/>
                  </p:nvSpPr>
                  <p:spPr>
                    <a:xfrm>
                      <a:off x="692136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589" name="Group 587"/>
                  <p:cNvGrpSpPr/>
                  <p:nvPr/>
                </p:nvGrpSpPr>
                <p:grpSpPr>
                  <a:xfrm>
                    <a:off x="5104440" y="3633480"/>
                    <a:ext cx="994320" cy="967320"/>
                    <a:chOff x="5104440" y="3633480"/>
                    <a:chExt cx="994320" cy="967320"/>
                  </a:xfrm>
                </p:grpSpPr>
                <p:sp>
                  <p:nvSpPr>
                    <p:cNvPr id="590" name="AutoShape 588"/>
                    <p:cNvSpPr/>
                    <p:nvPr/>
                  </p:nvSpPr>
                  <p:spPr>
                    <a:xfrm>
                      <a:off x="553068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1" name="AutoShape 589"/>
                    <p:cNvSpPr/>
                    <p:nvPr/>
                  </p:nvSpPr>
                  <p:spPr>
                    <a:xfrm>
                      <a:off x="559908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2" name="AutoShape 590"/>
                    <p:cNvSpPr/>
                    <p:nvPr/>
                  </p:nvSpPr>
                  <p:spPr>
                    <a:xfrm>
                      <a:off x="567144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3" name="AutoShape 591"/>
                    <p:cNvSpPr/>
                    <p:nvPr/>
                  </p:nvSpPr>
                  <p:spPr>
                    <a:xfrm>
                      <a:off x="574452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4" name="AutoShape 592"/>
                    <p:cNvSpPr/>
                    <p:nvPr/>
                  </p:nvSpPr>
                  <p:spPr>
                    <a:xfrm>
                      <a:off x="588528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5" name="AutoShape 593"/>
                    <p:cNvSpPr/>
                    <p:nvPr/>
                  </p:nvSpPr>
                  <p:spPr>
                    <a:xfrm>
                      <a:off x="5813280" y="3711240"/>
                      <a:ext cx="21240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6" name="AutoShape 594"/>
                    <p:cNvSpPr/>
                    <p:nvPr/>
                  </p:nvSpPr>
                  <p:spPr>
                    <a:xfrm>
                      <a:off x="510444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7" name="AutoShape 595"/>
                    <p:cNvSpPr/>
                    <p:nvPr/>
                  </p:nvSpPr>
                  <p:spPr>
                    <a:xfrm>
                      <a:off x="517176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8" name="AutoShape 596"/>
                    <p:cNvSpPr/>
                    <p:nvPr/>
                  </p:nvSpPr>
                  <p:spPr>
                    <a:xfrm>
                      <a:off x="524484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9" name="AutoShape 597"/>
                    <p:cNvSpPr/>
                    <p:nvPr/>
                  </p:nvSpPr>
                  <p:spPr>
                    <a:xfrm>
                      <a:off x="531720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0" name="AutoShape 598"/>
                    <p:cNvSpPr/>
                    <p:nvPr/>
                  </p:nvSpPr>
                  <p:spPr>
                    <a:xfrm>
                      <a:off x="546588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1" name="AutoShape 599"/>
                    <p:cNvSpPr/>
                    <p:nvPr/>
                  </p:nvSpPr>
                  <p:spPr>
                    <a:xfrm>
                      <a:off x="538992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02" name="Group 600"/>
                  <p:cNvGrpSpPr/>
                  <p:nvPr/>
                </p:nvGrpSpPr>
                <p:grpSpPr>
                  <a:xfrm>
                    <a:off x="5289840" y="3633480"/>
                    <a:ext cx="994320" cy="967320"/>
                    <a:chOff x="5289840" y="3633480"/>
                    <a:chExt cx="994320" cy="967320"/>
                  </a:xfrm>
                </p:grpSpPr>
                <p:sp>
                  <p:nvSpPr>
                    <p:cNvPr id="603" name="AutoShape 601"/>
                    <p:cNvSpPr/>
                    <p:nvPr/>
                  </p:nvSpPr>
                  <p:spPr>
                    <a:xfrm>
                      <a:off x="571608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4" name="AutoShape 602"/>
                    <p:cNvSpPr/>
                    <p:nvPr/>
                  </p:nvSpPr>
                  <p:spPr>
                    <a:xfrm>
                      <a:off x="5784479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5" name="AutoShape 603"/>
                    <p:cNvSpPr/>
                    <p:nvPr/>
                  </p:nvSpPr>
                  <p:spPr>
                    <a:xfrm>
                      <a:off x="5856839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6" name="AutoShape 604"/>
                    <p:cNvSpPr/>
                    <p:nvPr/>
                  </p:nvSpPr>
                  <p:spPr>
                    <a:xfrm>
                      <a:off x="5929919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7" name="AutoShape 605"/>
                    <p:cNvSpPr/>
                    <p:nvPr/>
                  </p:nvSpPr>
                  <p:spPr>
                    <a:xfrm>
                      <a:off x="607068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8" name="AutoShape 606"/>
                    <p:cNvSpPr/>
                    <p:nvPr/>
                  </p:nvSpPr>
                  <p:spPr>
                    <a:xfrm>
                      <a:off x="599832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9" name="AutoShape 607"/>
                    <p:cNvSpPr/>
                    <p:nvPr/>
                  </p:nvSpPr>
                  <p:spPr>
                    <a:xfrm>
                      <a:off x="5289840" y="45417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0" name="AutoShape 608"/>
                    <p:cNvSpPr/>
                    <p:nvPr/>
                  </p:nvSpPr>
                  <p:spPr>
                    <a:xfrm>
                      <a:off x="535716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1" name="AutoShape 609"/>
                    <p:cNvSpPr/>
                    <p:nvPr/>
                  </p:nvSpPr>
                  <p:spPr>
                    <a:xfrm>
                      <a:off x="543024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2" name="AutoShape 610"/>
                    <p:cNvSpPr/>
                    <p:nvPr/>
                  </p:nvSpPr>
                  <p:spPr>
                    <a:xfrm>
                      <a:off x="5502240" y="4285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3" name="AutoShape 611"/>
                    <p:cNvSpPr/>
                    <p:nvPr/>
                  </p:nvSpPr>
                  <p:spPr>
                    <a:xfrm>
                      <a:off x="5651279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4" name="AutoShape 612"/>
                    <p:cNvSpPr/>
                    <p:nvPr/>
                  </p:nvSpPr>
                  <p:spPr>
                    <a:xfrm>
                      <a:off x="557532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15" name="Group 613"/>
                  <p:cNvGrpSpPr/>
                  <p:nvPr/>
                </p:nvGrpSpPr>
                <p:grpSpPr>
                  <a:xfrm>
                    <a:off x="5478840" y="3633480"/>
                    <a:ext cx="994680" cy="967320"/>
                    <a:chOff x="5478840" y="3633480"/>
                    <a:chExt cx="994680" cy="967320"/>
                  </a:xfrm>
                </p:grpSpPr>
                <p:sp>
                  <p:nvSpPr>
                    <p:cNvPr id="616" name="AutoShape 614"/>
                    <p:cNvSpPr/>
                    <p:nvPr/>
                  </p:nvSpPr>
                  <p:spPr>
                    <a:xfrm>
                      <a:off x="5905079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7" name="AutoShape 615"/>
                    <p:cNvSpPr/>
                    <p:nvPr/>
                  </p:nvSpPr>
                  <p:spPr>
                    <a:xfrm>
                      <a:off x="597384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8" name="AutoShape 616"/>
                    <p:cNvSpPr/>
                    <p:nvPr/>
                  </p:nvSpPr>
                  <p:spPr>
                    <a:xfrm>
                      <a:off x="6046199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9" name="AutoShape 617"/>
                    <p:cNvSpPr/>
                    <p:nvPr/>
                  </p:nvSpPr>
                  <p:spPr>
                    <a:xfrm>
                      <a:off x="6119279" y="3794040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0" name="AutoShape 618"/>
                    <p:cNvSpPr/>
                    <p:nvPr/>
                  </p:nvSpPr>
                  <p:spPr>
                    <a:xfrm>
                      <a:off x="626004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1" name="AutoShape 619"/>
                    <p:cNvSpPr/>
                    <p:nvPr/>
                  </p:nvSpPr>
                  <p:spPr>
                    <a:xfrm>
                      <a:off x="618768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2" name="AutoShape 620"/>
                    <p:cNvSpPr/>
                    <p:nvPr/>
                  </p:nvSpPr>
                  <p:spPr>
                    <a:xfrm>
                      <a:off x="547884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3" name="AutoShape 621"/>
                    <p:cNvSpPr/>
                    <p:nvPr/>
                  </p:nvSpPr>
                  <p:spPr>
                    <a:xfrm>
                      <a:off x="554652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4" name="AutoShape 622"/>
                    <p:cNvSpPr/>
                    <p:nvPr/>
                  </p:nvSpPr>
                  <p:spPr>
                    <a:xfrm>
                      <a:off x="561960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5" name="AutoShape 623"/>
                    <p:cNvSpPr/>
                    <p:nvPr/>
                  </p:nvSpPr>
                  <p:spPr>
                    <a:xfrm>
                      <a:off x="569160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6" name="AutoShape 624"/>
                    <p:cNvSpPr/>
                    <p:nvPr/>
                  </p:nvSpPr>
                  <p:spPr>
                    <a:xfrm>
                      <a:off x="584064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7" name="AutoShape 625"/>
                    <p:cNvSpPr/>
                    <p:nvPr/>
                  </p:nvSpPr>
                  <p:spPr>
                    <a:xfrm>
                      <a:off x="576468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28" name="Group 626"/>
                  <p:cNvGrpSpPr/>
                  <p:nvPr/>
                </p:nvGrpSpPr>
                <p:grpSpPr>
                  <a:xfrm>
                    <a:off x="5668200" y="3638519"/>
                    <a:ext cx="994680" cy="966960"/>
                    <a:chOff x="5668200" y="3638519"/>
                    <a:chExt cx="994680" cy="966960"/>
                  </a:xfrm>
                </p:grpSpPr>
                <p:sp>
                  <p:nvSpPr>
                    <p:cNvPr id="629" name="AutoShape 627"/>
                    <p:cNvSpPr/>
                    <p:nvPr/>
                  </p:nvSpPr>
                  <p:spPr>
                    <a:xfrm>
                      <a:off x="6094439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0" name="AutoShape 628"/>
                    <p:cNvSpPr/>
                    <p:nvPr/>
                  </p:nvSpPr>
                  <p:spPr>
                    <a:xfrm>
                      <a:off x="616320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1" name="AutoShape 629"/>
                    <p:cNvSpPr/>
                    <p:nvPr/>
                  </p:nvSpPr>
                  <p:spPr>
                    <a:xfrm>
                      <a:off x="6235200" y="388152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2" name="AutoShape 630"/>
                    <p:cNvSpPr/>
                    <p:nvPr/>
                  </p:nvSpPr>
                  <p:spPr>
                    <a:xfrm>
                      <a:off x="630828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3" name="AutoShape 631"/>
                    <p:cNvSpPr/>
                    <p:nvPr/>
                  </p:nvSpPr>
                  <p:spPr>
                    <a:xfrm>
                      <a:off x="644940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4" name="AutoShape 632"/>
                    <p:cNvSpPr/>
                    <p:nvPr/>
                  </p:nvSpPr>
                  <p:spPr>
                    <a:xfrm>
                      <a:off x="6377040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5" name="AutoShape 633"/>
                    <p:cNvSpPr/>
                    <p:nvPr/>
                  </p:nvSpPr>
                  <p:spPr>
                    <a:xfrm>
                      <a:off x="566820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6" name="AutoShape 634"/>
                    <p:cNvSpPr/>
                    <p:nvPr/>
                  </p:nvSpPr>
                  <p:spPr>
                    <a:xfrm>
                      <a:off x="573588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7" name="AutoShape 635"/>
                    <p:cNvSpPr/>
                    <p:nvPr/>
                  </p:nvSpPr>
                  <p:spPr>
                    <a:xfrm>
                      <a:off x="5808600" y="437580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8" name="AutoShape 636"/>
                    <p:cNvSpPr/>
                    <p:nvPr/>
                  </p:nvSpPr>
                  <p:spPr>
                    <a:xfrm>
                      <a:off x="588096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9" name="AutoShape 637"/>
                    <p:cNvSpPr/>
                    <p:nvPr/>
                  </p:nvSpPr>
                  <p:spPr>
                    <a:xfrm>
                      <a:off x="6029640" y="412416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0" name="AutoShape 638"/>
                    <p:cNvSpPr/>
                    <p:nvPr/>
                  </p:nvSpPr>
                  <p:spPr>
                    <a:xfrm>
                      <a:off x="595404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41" name="Group 639"/>
                  <p:cNvGrpSpPr/>
                  <p:nvPr/>
                </p:nvGrpSpPr>
                <p:grpSpPr>
                  <a:xfrm>
                    <a:off x="5857560" y="3638519"/>
                    <a:ext cx="994679" cy="966960"/>
                    <a:chOff x="5857560" y="3638519"/>
                    <a:chExt cx="994679" cy="966960"/>
                  </a:xfrm>
                </p:grpSpPr>
                <p:sp>
                  <p:nvSpPr>
                    <p:cNvPr id="642" name="AutoShape 640"/>
                    <p:cNvSpPr/>
                    <p:nvPr/>
                  </p:nvSpPr>
                  <p:spPr>
                    <a:xfrm>
                      <a:off x="6283799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3" name="AutoShape 641"/>
                    <p:cNvSpPr/>
                    <p:nvPr/>
                  </p:nvSpPr>
                  <p:spPr>
                    <a:xfrm>
                      <a:off x="635256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4" name="AutoShape 642"/>
                    <p:cNvSpPr/>
                    <p:nvPr/>
                  </p:nvSpPr>
                  <p:spPr>
                    <a:xfrm>
                      <a:off x="642456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5" name="AutoShape 643"/>
                    <p:cNvSpPr/>
                    <p:nvPr/>
                  </p:nvSpPr>
                  <p:spPr>
                    <a:xfrm>
                      <a:off x="649764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6" name="AutoShape 644"/>
                    <p:cNvSpPr/>
                    <p:nvPr/>
                  </p:nvSpPr>
                  <p:spPr>
                    <a:xfrm>
                      <a:off x="6638399" y="3638519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7" name="AutoShape 645"/>
                    <p:cNvSpPr/>
                    <p:nvPr/>
                  </p:nvSpPr>
                  <p:spPr>
                    <a:xfrm>
                      <a:off x="6566399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8" name="AutoShape 646"/>
                    <p:cNvSpPr/>
                    <p:nvPr/>
                  </p:nvSpPr>
                  <p:spPr>
                    <a:xfrm>
                      <a:off x="585756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9" name="AutoShape 647"/>
                    <p:cNvSpPr/>
                    <p:nvPr/>
                  </p:nvSpPr>
                  <p:spPr>
                    <a:xfrm>
                      <a:off x="5924879" y="446292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0" name="AutoShape 648"/>
                    <p:cNvSpPr/>
                    <p:nvPr/>
                  </p:nvSpPr>
                  <p:spPr>
                    <a:xfrm>
                      <a:off x="5997960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1" name="AutoShape 649"/>
                    <p:cNvSpPr/>
                    <p:nvPr/>
                  </p:nvSpPr>
                  <p:spPr>
                    <a:xfrm>
                      <a:off x="6070319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2" name="AutoShape 650"/>
                    <p:cNvSpPr/>
                    <p:nvPr/>
                  </p:nvSpPr>
                  <p:spPr>
                    <a:xfrm>
                      <a:off x="6218999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3" name="AutoShape 651"/>
                    <p:cNvSpPr/>
                    <p:nvPr/>
                  </p:nvSpPr>
                  <p:spPr>
                    <a:xfrm>
                      <a:off x="6143399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54" name="Group 652"/>
                  <p:cNvGrpSpPr/>
                  <p:nvPr/>
                </p:nvGrpSpPr>
                <p:grpSpPr>
                  <a:xfrm>
                    <a:off x="6059520" y="3633480"/>
                    <a:ext cx="994680" cy="967320"/>
                    <a:chOff x="6059520" y="3633480"/>
                    <a:chExt cx="994680" cy="967320"/>
                  </a:xfrm>
                </p:grpSpPr>
                <p:sp>
                  <p:nvSpPr>
                    <p:cNvPr id="655" name="AutoShape 653"/>
                    <p:cNvSpPr/>
                    <p:nvPr/>
                  </p:nvSpPr>
                  <p:spPr>
                    <a:xfrm>
                      <a:off x="648576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6" name="AutoShape 654"/>
                    <p:cNvSpPr/>
                    <p:nvPr/>
                  </p:nvSpPr>
                  <p:spPr>
                    <a:xfrm>
                      <a:off x="655452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7" name="AutoShape 655"/>
                    <p:cNvSpPr/>
                    <p:nvPr/>
                  </p:nvSpPr>
                  <p:spPr>
                    <a:xfrm>
                      <a:off x="662652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8" name="AutoShape 656"/>
                    <p:cNvSpPr/>
                    <p:nvPr/>
                  </p:nvSpPr>
                  <p:spPr>
                    <a:xfrm>
                      <a:off x="669960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9" name="AutoShape 657"/>
                    <p:cNvSpPr/>
                    <p:nvPr/>
                  </p:nvSpPr>
                  <p:spPr>
                    <a:xfrm>
                      <a:off x="684072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0" name="AutoShape 658"/>
                    <p:cNvSpPr/>
                    <p:nvPr/>
                  </p:nvSpPr>
                  <p:spPr>
                    <a:xfrm>
                      <a:off x="676836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1" name="AutoShape 659"/>
                    <p:cNvSpPr/>
                    <p:nvPr/>
                  </p:nvSpPr>
                  <p:spPr>
                    <a:xfrm>
                      <a:off x="605952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2" name="AutoShape 660"/>
                    <p:cNvSpPr/>
                    <p:nvPr/>
                  </p:nvSpPr>
                  <p:spPr>
                    <a:xfrm>
                      <a:off x="612720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3" name="AutoShape 661"/>
                    <p:cNvSpPr/>
                    <p:nvPr/>
                  </p:nvSpPr>
                  <p:spPr>
                    <a:xfrm>
                      <a:off x="6199919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4" name="AutoShape 662"/>
                    <p:cNvSpPr/>
                    <p:nvPr/>
                  </p:nvSpPr>
                  <p:spPr>
                    <a:xfrm>
                      <a:off x="6272279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5" name="AutoShape 663"/>
                    <p:cNvSpPr/>
                    <p:nvPr/>
                  </p:nvSpPr>
                  <p:spPr>
                    <a:xfrm>
                      <a:off x="642096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6" name="AutoShape 664"/>
                    <p:cNvSpPr/>
                    <p:nvPr/>
                  </p:nvSpPr>
                  <p:spPr>
                    <a:xfrm>
                      <a:off x="634536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67" name="Group 665"/>
                  <p:cNvGrpSpPr/>
                  <p:nvPr/>
                </p:nvGrpSpPr>
                <p:grpSpPr>
                  <a:xfrm>
                    <a:off x="6252479" y="3633480"/>
                    <a:ext cx="995761" cy="967320"/>
                    <a:chOff x="6252479" y="3633480"/>
                    <a:chExt cx="995761" cy="967320"/>
                  </a:xfrm>
                </p:grpSpPr>
                <p:sp>
                  <p:nvSpPr>
                    <p:cNvPr id="668" name="AutoShape 666"/>
                    <p:cNvSpPr/>
                    <p:nvPr/>
                  </p:nvSpPr>
                  <p:spPr>
                    <a:xfrm>
                      <a:off x="6679440" y="4041719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9" name="AutoShape 667"/>
                    <p:cNvSpPr/>
                    <p:nvPr/>
                  </p:nvSpPr>
                  <p:spPr>
                    <a:xfrm>
                      <a:off x="6748199" y="39596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0" name="AutoShape 668"/>
                    <p:cNvSpPr/>
                    <p:nvPr/>
                  </p:nvSpPr>
                  <p:spPr>
                    <a:xfrm>
                      <a:off x="6820199" y="3876120"/>
                      <a:ext cx="21420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1" name="AutoShape 669"/>
                    <p:cNvSpPr/>
                    <p:nvPr/>
                  </p:nvSpPr>
                  <p:spPr>
                    <a:xfrm>
                      <a:off x="689328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2" name="AutoShape 670"/>
                    <p:cNvSpPr/>
                    <p:nvPr/>
                  </p:nvSpPr>
                  <p:spPr>
                    <a:xfrm>
                      <a:off x="7034400" y="3633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3" name="AutoShape 671"/>
                    <p:cNvSpPr/>
                    <p:nvPr/>
                  </p:nvSpPr>
                  <p:spPr>
                    <a:xfrm>
                      <a:off x="696204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4" name="AutoShape 672"/>
                    <p:cNvSpPr/>
                    <p:nvPr/>
                  </p:nvSpPr>
                  <p:spPr>
                    <a:xfrm>
                      <a:off x="6252479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5" name="AutoShape 673"/>
                    <p:cNvSpPr/>
                    <p:nvPr/>
                  </p:nvSpPr>
                  <p:spPr>
                    <a:xfrm>
                      <a:off x="6319800" y="445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6" name="AutoShape 674"/>
                    <p:cNvSpPr/>
                    <p:nvPr/>
                  </p:nvSpPr>
                  <p:spPr>
                    <a:xfrm>
                      <a:off x="6392880" y="4371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7" name="AutoShape 675"/>
                    <p:cNvSpPr/>
                    <p:nvPr/>
                  </p:nvSpPr>
                  <p:spPr>
                    <a:xfrm>
                      <a:off x="6465240" y="4285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8" name="AutoShape 676"/>
                    <p:cNvSpPr/>
                    <p:nvPr/>
                  </p:nvSpPr>
                  <p:spPr>
                    <a:xfrm>
                      <a:off x="6614280" y="41194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9" name="AutoShape 677"/>
                    <p:cNvSpPr/>
                    <p:nvPr/>
                  </p:nvSpPr>
                  <p:spPr>
                    <a:xfrm>
                      <a:off x="653868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80" name="Group 678"/>
                  <p:cNvGrpSpPr/>
                  <p:nvPr/>
                </p:nvGrpSpPr>
                <p:grpSpPr>
                  <a:xfrm>
                    <a:off x="6825599" y="3638519"/>
                    <a:ext cx="994321" cy="966960"/>
                    <a:chOff x="6825599" y="3638519"/>
                    <a:chExt cx="994321" cy="966960"/>
                  </a:xfrm>
                </p:grpSpPr>
                <p:sp>
                  <p:nvSpPr>
                    <p:cNvPr id="681" name="AutoShape 679"/>
                    <p:cNvSpPr/>
                    <p:nvPr/>
                  </p:nvSpPr>
                  <p:spPr>
                    <a:xfrm>
                      <a:off x="725184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2" name="AutoShape 680"/>
                    <p:cNvSpPr/>
                    <p:nvPr/>
                  </p:nvSpPr>
                  <p:spPr>
                    <a:xfrm>
                      <a:off x="732024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3" name="AutoShape 681"/>
                    <p:cNvSpPr/>
                    <p:nvPr/>
                  </p:nvSpPr>
                  <p:spPr>
                    <a:xfrm>
                      <a:off x="739260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4" name="AutoShape 682"/>
                    <p:cNvSpPr/>
                    <p:nvPr/>
                  </p:nvSpPr>
                  <p:spPr>
                    <a:xfrm>
                      <a:off x="746568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5" name="AutoShape 683"/>
                    <p:cNvSpPr/>
                    <p:nvPr/>
                  </p:nvSpPr>
                  <p:spPr>
                    <a:xfrm>
                      <a:off x="760644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6" name="AutoShape 684"/>
                    <p:cNvSpPr/>
                    <p:nvPr/>
                  </p:nvSpPr>
                  <p:spPr>
                    <a:xfrm>
                      <a:off x="7534439" y="3716280"/>
                      <a:ext cx="21240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7" name="AutoShape 685"/>
                    <p:cNvSpPr/>
                    <p:nvPr/>
                  </p:nvSpPr>
                  <p:spPr>
                    <a:xfrm>
                      <a:off x="6825599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8" name="AutoShape 686"/>
                    <p:cNvSpPr/>
                    <p:nvPr/>
                  </p:nvSpPr>
                  <p:spPr>
                    <a:xfrm>
                      <a:off x="689292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9" name="AutoShape 687"/>
                    <p:cNvSpPr/>
                    <p:nvPr/>
                  </p:nvSpPr>
                  <p:spPr>
                    <a:xfrm>
                      <a:off x="6966000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0" name="AutoShape 688"/>
                    <p:cNvSpPr/>
                    <p:nvPr/>
                  </p:nvSpPr>
                  <p:spPr>
                    <a:xfrm>
                      <a:off x="703836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1" name="AutoShape 689"/>
                    <p:cNvSpPr/>
                    <p:nvPr/>
                  </p:nvSpPr>
                  <p:spPr>
                    <a:xfrm>
                      <a:off x="7187039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2" name="AutoShape 690"/>
                    <p:cNvSpPr/>
                    <p:nvPr/>
                  </p:nvSpPr>
                  <p:spPr>
                    <a:xfrm>
                      <a:off x="711108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93" name="Group 691"/>
                  <p:cNvGrpSpPr/>
                  <p:nvPr/>
                </p:nvGrpSpPr>
                <p:grpSpPr>
                  <a:xfrm>
                    <a:off x="7018199" y="3633480"/>
                    <a:ext cx="994681" cy="967320"/>
                    <a:chOff x="7018199" y="3633480"/>
                    <a:chExt cx="994681" cy="967320"/>
                  </a:xfrm>
                </p:grpSpPr>
                <p:sp>
                  <p:nvSpPr>
                    <p:cNvPr id="694" name="AutoShape 692"/>
                    <p:cNvSpPr/>
                    <p:nvPr/>
                  </p:nvSpPr>
                  <p:spPr>
                    <a:xfrm>
                      <a:off x="744444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5" name="AutoShape 693"/>
                    <p:cNvSpPr/>
                    <p:nvPr/>
                  </p:nvSpPr>
                  <p:spPr>
                    <a:xfrm>
                      <a:off x="751320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6" name="AutoShape 694"/>
                    <p:cNvSpPr/>
                    <p:nvPr/>
                  </p:nvSpPr>
                  <p:spPr>
                    <a:xfrm>
                      <a:off x="758556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7" name="AutoShape 695"/>
                    <p:cNvSpPr/>
                    <p:nvPr/>
                  </p:nvSpPr>
                  <p:spPr>
                    <a:xfrm>
                      <a:off x="7658640" y="3794040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8" name="AutoShape 696"/>
                    <p:cNvSpPr/>
                    <p:nvPr/>
                  </p:nvSpPr>
                  <p:spPr>
                    <a:xfrm>
                      <a:off x="779940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9" name="AutoShape 697"/>
                    <p:cNvSpPr/>
                    <p:nvPr/>
                  </p:nvSpPr>
                  <p:spPr>
                    <a:xfrm>
                      <a:off x="7727039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0" name="AutoShape 698"/>
                    <p:cNvSpPr/>
                    <p:nvPr/>
                  </p:nvSpPr>
                  <p:spPr>
                    <a:xfrm>
                      <a:off x="7018199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1" name="AutoShape 699"/>
                    <p:cNvSpPr/>
                    <p:nvPr/>
                  </p:nvSpPr>
                  <p:spPr>
                    <a:xfrm>
                      <a:off x="708588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2" name="AutoShape 700"/>
                    <p:cNvSpPr/>
                    <p:nvPr/>
                  </p:nvSpPr>
                  <p:spPr>
                    <a:xfrm>
                      <a:off x="715896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3" name="AutoShape 701"/>
                    <p:cNvSpPr/>
                    <p:nvPr/>
                  </p:nvSpPr>
                  <p:spPr>
                    <a:xfrm>
                      <a:off x="7230959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4" name="AutoShape 702"/>
                    <p:cNvSpPr/>
                    <p:nvPr/>
                  </p:nvSpPr>
                  <p:spPr>
                    <a:xfrm>
                      <a:off x="738000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5" name="AutoShape 703"/>
                    <p:cNvSpPr/>
                    <p:nvPr/>
                  </p:nvSpPr>
                  <p:spPr>
                    <a:xfrm>
                      <a:off x="7304039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706" name="Group 704"/>
                  <p:cNvGrpSpPr/>
                  <p:nvPr/>
                </p:nvGrpSpPr>
                <p:grpSpPr>
                  <a:xfrm>
                    <a:off x="7208999" y="3638519"/>
                    <a:ext cx="994321" cy="966960"/>
                    <a:chOff x="7208999" y="3638519"/>
                    <a:chExt cx="994321" cy="966960"/>
                  </a:xfrm>
                </p:grpSpPr>
                <p:sp>
                  <p:nvSpPr>
                    <p:cNvPr id="707" name="AutoShape 705"/>
                    <p:cNvSpPr/>
                    <p:nvPr/>
                  </p:nvSpPr>
                  <p:spPr>
                    <a:xfrm>
                      <a:off x="763524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8" name="AutoShape 706"/>
                    <p:cNvSpPr/>
                    <p:nvPr/>
                  </p:nvSpPr>
                  <p:spPr>
                    <a:xfrm>
                      <a:off x="770364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9" name="AutoShape 707"/>
                    <p:cNvSpPr/>
                    <p:nvPr/>
                  </p:nvSpPr>
                  <p:spPr>
                    <a:xfrm>
                      <a:off x="777600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0" name="AutoShape 708"/>
                    <p:cNvSpPr/>
                    <p:nvPr/>
                  </p:nvSpPr>
                  <p:spPr>
                    <a:xfrm>
                      <a:off x="784908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1" name="AutoShape 709"/>
                    <p:cNvSpPr/>
                    <p:nvPr/>
                  </p:nvSpPr>
                  <p:spPr>
                    <a:xfrm>
                      <a:off x="798984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2" name="AutoShape 710"/>
                    <p:cNvSpPr/>
                    <p:nvPr/>
                  </p:nvSpPr>
                  <p:spPr>
                    <a:xfrm>
                      <a:off x="7917479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3" name="AutoShape 711"/>
                    <p:cNvSpPr/>
                    <p:nvPr/>
                  </p:nvSpPr>
                  <p:spPr>
                    <a:xfrm>
                      <a:off x="7208999" y="4546079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4" name="AutoShape 712"/>
                    <p:cNvSpPr/>
                    <p:nvPr/>
                  </p:nvSpPr>
                  <p:spPr>
                    <a:xfrm>
                      <a:off x="727632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5" name="AutoShape 713"/>
                    <p:cNvSpPr/>
                    <p:nvPr/>
                  </p:nvSpPr>
                  <p:spPr>
                    <a:xfrm>
                      <a:off x="7349400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6" name="AutoShape 714"/>
                    <p:cNvSpPr/>
                    <p:nvPr/>
                  </p:nvSpPr>
                  <p:spPr>
                    <a:xfrm>
                      <a:off x="7421400" y="428940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7" name="AutoShape 715"/>
                    <p:cNvSpPr/>
                    <p:nvPr/>
                  </p:nvSpPr>
                  <p:spPr>
                    <a:xfrm>
                      <a:off x="7570440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8" name="AutoShape 716"/>
                    <p:cNvSpPr/>
                    <p:nvPr/>
                  </p:nvSpPr>
                  <p:spPr>
                    <a:xfrm>
                      <a:off x="749448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719" name="Group 717"/>
                  <p:cNvGrpSpPr/>
                  <p:nvPr/>
                </p:nvGrpSpPr>
                <p:grpSpPr>
                  <a:xfrm>
                    <a:off x="7397640" y="3638519"/>
                    <a:ext cx="994680" cy="966960"/>
                    <a:chOff x="7397640" y="3638519"/>
                    <a:chExt cx="994680" cy="966960"/>
                  </a:xfrm>
                </p:grpSpPr>
                <p:sp>
                  <p:nvSpPr>
                    <p:cNvPr id="720" name="AutoShape 718"/>
                    <p:cNvSpPr/>
                    <p:nvPr/>
                  </p:nvSpPr>
                  <p:spPr>
                    <a:xfrm>
                      <a:off x="782388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1" name="AutoShape 719"/>
                    <p:cNvSpPr/>
                    <p:nvPr/>
                  </p:nvSpPr>
                  <p:spPr>
                    <a:xfrm>
                      <a:off x="789264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2" name="AutoShape 720"/>
                    <p:cNvSpPr/>
                    <p:nvPr/>
                  </p:nvSpPr>
                  <p:spPr>
                    <a:xfrm>
                      <a:off x="796500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3" name="AutoShape 721"/>
                    <p:cNvSpPr/>
                    <p:nvPr/>
                  </p:nvSpPr>
                  <p:spPr>
                    <a:xfrm>
                      <a:off x="803772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4" name="AutoShape 722"/>
                    <p:cNvSpPr/>
                    <p:nvPr/>
                  </p:nvSpPr>
                  <p:spPr>
                    <a:xfrm>
                      <a:off x="817884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5" name="AutoShape 723"/>
                    <p:cNvSpPr/>
                    <p:nvPr/>
                  </p:nvSpPr>
                  <p:spPr>
                    <a:xfrm>
                      <a:off x="8106480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6" name="AutoShape 724"/>
                    <p:cNvSpPr/>
                    <p:nvPr/>
                  </p:nvSpPr>
                  <p:spPr>
                    <a:xfrm>
                      <a:off x="739764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7" name="AutoShape 725"/>
                    <p:cNvSpPr/>
                    <p:nvPr/>
                  </p:nvSpPr>
                  <p:spPr>
                    <a:xfrm>
                      <a:off x="746532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8" name="AutoShape 726"/>
                    <p:cNvSpPr/>
                    <p:nvPr/>
                  </p:nvSpPr>
                  <p:spPr>
                    <a:xfrm>
                      <a:off x="7538399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9" name="AutoShape 727"/>
                    <p:cNvSpPr/>
                    <p:nvPr/>
                  </p:nvSpPr>
                  <p:spPr>
                    <a:xfrm>
                      <a:off x="761040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30" name="AutoShape 728"/>
                    <p:cNvSpPr/>
                    <p:nvPr/>
                  </p:nvSpPr>
                  <p:spPr>
                    <a:xfrm>
                      <a:off x="7759440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31" name="AutoShape 729"/>
                    <p:cNvSpPr/>
                    <p:nvPr/>
                  </p:nvSpPr>
                  <p:spPr>
                    <a:xfrm>
                      <a:off x="768348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</p:grpSp>
          </p:grpSp>
        </p:grpSp>
        <p:sp>
          <p:nvSpPr>
            <p:cNvPr id="732" name="Straight Connector 731"/>
            <p:cNvSpPr/>
            <p:nvPr/>
          </p:nvSpPr>
          <p:spPr>
            <a:xfrm>
              <a:off x="1716840" y="5760720"/>
              <a:ext cx="2988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90000" tIns="45000" rIns="90000" bIns="45000" anchor="ctr" anchorCtr="0" compatLnSpc="0"/>
            <a:lstStyle/>
            <a:p>
              <a:pPr hangingPunct="0"/>
              <a:endParaRPr lang="en-US" sz="1600">
                <a:latin typeface="Liberation Sans" pitchFamily="18"/>
                <a:ea typeface="WenQuanYi Micro Hei" pitchFamily="2"/>
                <a:cs typeface="Lohit Hindi" pitchFamily="2"/>
              </a:endParaRPr>
            </a:p>
          </p:txBody>
        </p:sp>
      </p:grpSp>
      <p:cxnSp>
        <p:nvCxnSpPr>
          <p:cNvPr id="734" name="Straight Arrow Connector 733"/>
          <p:cNvCxnSpPr/>
          <p:nvPr/>
        </p:nvCxnSpPr>
        <p:spPr>
          <a:xfrm>
            <a:off x="7262959" y="762000"/>
            <a:ext cx="0" cy="228600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6" name="Straight Arrow Connector 735"/>
          <p:cNvCxnSpPr/>
          <p:nvPr/>
        </p:nvCxnSpPr>
        <p:spPr>
          <a:xfrm>
            <a:off x="7789794" y="3280224"/>
            <a:ext cx="0" cy="36545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" name="TextBox 736"/>
          <p:cNvSpPr txBox="1"/>
          <p:nvPr/>
        </p:nvSpPr>
        <p:spPr>
          <a:xfrm>
            <a:off x="7361116" y="1258669"/>
            <a:ext cx="1770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Drift gap</a:t>
            </a:r>
          </a:p>
          <a:p>
            <a:r>
              <a:rPr lang="en-GB" sz="1400" dirty="0" smtClean="0"/>
              <a:t>(few hundred V/cm)</a:t>
            </a:r>
            <a:endParaRPr lang="fr-FR" sz="1400" dirty="0"/>
          </a:p>
        </p:txBody>
      </p:sp>
      <p:sp>
        <p:nvSpPr>
          <p:cNvPr id="738" name="TextBox 737"/>
          <p:cNvSpPr txBox="1"/>
          <p:nvPr/>
        </p:nvSpPr>
        <p:spPr>
          <a:xfrm>
            <a:off x="7951567" y="3251706"/>
            <a:ext cx="12630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Amplification</a:t>
            </a:r>
          </a:p>
          <a:p>
            <a:r>
              <a:rPr lang="en-GB" sz="1400" dirty="0" smtClean="0"/>
              <a:t>Gap</a:t>
            </a:r>
          </a:p>
          <a:p>
            <a:r>
              <a:rPr lang="en-GB" sz="1400" dirty="0" smtClean="0"/>
              <a:t>30-40 KV/cm</a:t>
            </a:r>
            <a:endParaRPr lang="fr-FR" sz="1400" dirty="0"/>
          </a:p>
        </p:txBody>
      </p:sp>
      <p:sp>
        <p:nvSpPr>
          <p:cNvPr id="739" name="TextBox 738"/>
          <p:cNvSpPr txBox="1"/>
          <p:nvPr/>
        </p:nvSpPr>
        <p:spPr>
          <a:xfrm>
            <a:off x="1535939" y="21771"/>
            <a:ext cx="616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 invented by ‘</a:t>
            </a:r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Ioanis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Giomataris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in 1995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551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4792138" y="6223245"/>
            <a:ext cx="1701332" cy="32169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072"/>
              <a:gd name="f7" fmla="val 483"/>
              <a:gd name="f8" fmla="val 3"/>
              <a:gd name="f9" fmla="val 20"/>
              <a:gd name="f10" fmla="val 4"/>
              <a:gd name="f11" fmla="val 87"/>
              <a:gd name="f12" fmla="val 118"/>
              <a:gd name="f13" fmla="val 7"/>
              <a:gd name="f14" fmla="val 149"/>
              <a:gd name="f15" fmla="val 14"/>
              <a:gd name="f16" fmla="val 172"/>
              <a:gd name="f17" fmla="val 11"/>
              <a:gd name="f18" fmla="val 186"/>
              <a:gd name="f19" fmla="val 48"/>
              <a:gd name="f20" fmla="val 200"/>
              <a:gd name="f21" fmla="val 85"/>
              <a:gd name="f22" fmla="val 199"/>
              <a:gd name="f23" fmla="val 165"/>
              <a:gd name="f24" fmla="val 205"/>
              <a:gd name="f25" fmla="val 232"/>
              <a:gd name="f26" fmla="val 211"/>
              <a:gd name="f27" fmla="val 299"/>
              <a:gd name="f28" fmla="val 216"/>
              <a:gd name="f29" fmla="val 413"/>
              <a:gd name="f30" fmla="val 224"/>
              <a:gd name="f31" fmla="val 448"/>
              <a:gd name="f32" fmla="val 240"/>
              <a:gd name="f33" fmla="val 482"/>
              <a:gd name="f34" fmla="val 256"/>
              <a:gd name="f35" fmla="val 442"/>
              <a:gd name="f36" fmla="val 272"/>
              <a:gd name="f37" fmla="val 402"/>
              <a:gd name="f38" fmla="val 274"/>
              <a:gd name="f39" fmla="val 252"/>
              <a:gd name="f40" fmla="val 322"/>
              <a:gd name="f41" fmla="val 208"/>
              <a:gd name="f42" fmla="val 370"/>
              <a:gd name="f43" fmla="val 164"/>
              <a:gd name="f44" fmla="val 480"/>
              <a:gd name="f45" fmla="val 544"/>
              <a:gd name="f46" fmla="val 178"/>
              <a:gd name="f47" fmla="val 608"/>
              <a:gd name="f48" fmla="val 170"/>
              <a:gd name="f49" fmla="val 666"/>
              <a:gd name="f50" fmla="val 183"/>
              <a:gd name="f51" fmla="val 709"/>
              <a:gd name="f52" fmla="val 160"/>
              <a:gd name="f53" fmla="val 752"/>
              <a:gd name="f54" fmla="val 137"/>
              <a:gd name="f55" fmla="val 742"/>
              <a:gd name="f56" fmla="val 60"/>
              <a:gd name="f57" fmla="val 802"/>
              <a:gd name="f58" fmla="val 37"/>
              <a:gd name="f59" fmla="val 862"/>
              <a:gd name="f60" fmla="val 1016"/>
              <a:gd name="f61" fmla="val 23"/>
              <a:gd name="f62" fmla="val 19"/>
              <a:gd name="f63" fmla="+- 0 0 0"/>
              <a:gd name="f64" fmla="*/ f3 1 1072"/>
              <a:gd name="f65" fmla="*/ f4 1 483"/>
              <a:gd name="f66" fmla="*/ f63 f0 1"/>
              <a:gd name="f67" fmla="*/ 0 f64 1"/>
              <a:gd name="f68" fmla="*/ 1072 f64 1"/>
              <a:gd name="f69" fmla="*/ 483 f65 1"/>
              <a:gd name="f70" fmla="*/ 0 f65 1"/>
              <a:gd name="f71" fmla="*/ 2147483647 f65 1"/>
              <a:gd name="f72" fmla="*/ f66 1 f2"/>
              <a:gd name="f73" fmla="*/ 2147483647 f64 1"/>
              <a:gd name="f74" fmla="+- f72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4">
                <a:pos x="f67" y="f71"/>
              </a:cxn>
              <a:cxn ang="f74">
                <a:pos x="f73" y="f71"/>
              </a:cxn>
              <a:cxn ang="f74">
                <a:pos x="f73" y="f71"/>
              </a:cxn>
              <a:cxn ang="f74">
                <a:pos x="f73" y="f71"/>
              </a:cxn>
              <a:cxn ang="f74">
                <a:pos x="f73" y="f71"/>
              </a:cxn>
              <a:cxn ang="f74">
                <a:pos x="f73" y="f71"/>
              </a:cxn>
              <a:cxn ang="f74">
                <a:pos x="f73" y="f71"/>
              </a:cxn>
              <a:cxn ang="f74">
                <a:pos x="f73" y="f71"/>
              </a:cxn>
              <a:cxn ang="f74">
                <a:pos x="f73" y="f71"/>
              </a:cxn>
              <a:cxn ang="f74">
                <a:pos x="f73" y="f71"/>
              </a:cxn>
              <a:cxn ang="f74">
                <a:pos x="f73" y="f71"/>
              </a:cxn>
            </a:cxnLst>
            <a:rect l="f67" t="f70" r="f68" b="f69"/>
            <a:pathLst>
              <a:path w="1072" h="483">
                <a:moveTo>
                  <a:pt x="f5" y="f8"/>
                </a:moveTo>
                <a:cubicBezTo>
                  <a:pt x="f9" y="f10"/>
                  <a:pt x="f11" y="f5"/>
                  <a:pt x="f12" y="f13"/>
                </a:cubicBezTo>
                <a:cubicBezTo>
                  <a:pt x="f14" y="f15"/>
                  <a:pt x="f16" y="f17"/>
                  <a:pt x="f18" y="f19"/>
                </a:cubicBez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25" y="f7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18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ubicBezTo>
                  <a:pt x="f59" y="f15"/>
                  <a:pt x="f60" y="f61"/>
                  <a:pt x="f6" y="f62"/>
                </a:cubicBezTo>
              </a:path>
            </a:pathLst>
          </a:custGeom>
          <a:noFill/>
          <a:ln w="38160">
            <a:solidFill>
              <a:srgbClr val="FF3300"/>
            </a:solidFill>
            <a:prstDash val="solid"/>
            <a:round/>
          </a:ln>
        </p:spPr>
        <p:txBody>
          <a:bodyPr vert="horz" wrap="square" lIns="81639" tIns="42452" rIns="81639" bIns="42452" anchor="ctr" anchorCtr="0" compatLnSpc="0">
            <a:spAutoFit/>
          </a:bodyPr>
          <a:lstStyle/>
          <a:p>
            <a:pPr hangingPunct="0"/>
            <a:endParaRPr lang="en-US" sz="1600"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9940" y="481714"/>
            <a:ext cx="7449854" cy="5926873"/>
            <a:chOff x="374760" y="531000"/>
            <a:chExt cx="8212946" cy="6533280"/>
          </a:xfrm>
        </p:grpSpPr>
        <p:grpSp>
          <p:nvGrpSpPr>
            <p:cNvPr id="4" name="Group 2"/>
            <p:cNvGrpSpPr/>
            <p:nvPr/>
          </p:nvGrpSpPr>
          <p:grpSpPr>
            <a:xfrm>
              <a:off x="1735199" y="4026600"/>
              <a:ext cx="6718320" cy="2534400"/>
              <a:chOff x="1735199" y="4026600"/>
              <a:chExt cx="6718320" cy="2534400"/>
            </a:xfrm>
          </p:grpSpPr>
          <p:sp>
            <p:nvSpPr>
              <p:cNvPr id="5" name="Freeform 3"/>
              <p:cNvSpPr/>
              <p:nvPr/>
            </p:nvSpPr>
            <p:spPr>
              <a:xfrm>
                <a:off x="1735199" y="4033439"/>
                <a:ext cx="6709320" cy="19990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841"/>
                  <a:gd name="f7" fmla="val 254"/>
                  <a:gd name="f8" fmla="val 213"/>
                  <a:gd name="f9" fmla="val 629"/>
                  <a:gd name="f10" fmla="+- 0 0 0"/>
                  <a:gd name="f11" fmla="*/ f3 1 841"/>
                  <a:gd name="f12" fmla="*/ f4 1 254"/>
                  <a:gd name="f13" fmla="*/ f10 f0 1"/>
                  <a:gd name="f14" fmla="*/ 0 f11 1"/>
                  <a:gd name="f15" fmla="*/ 841 f11 1"/>
                  <a:gd name="f16" fmla="*/ 254 f12 1"/>
                  <a:gd name="f17" fmla="*/ 0 f12 1"/>
                  <a:gd name="f18" fmla="*/ f13 1 f2"/>
                  <a:gd name="f19" fmla="*/ 624 f11 1"/>
                  <a:gd name="f20" fmla="*/ 2473 f11 1"/>
                  <a:gd name="f21" fmla="*/ 1849 f11 1"/>
                  <a:gd name="f22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2">
                    <a:pos x="f14" y="f16"/>
                  </a:cxn>
                  <a:cxn ang="f22">
                    <a:pos x="f19" y="f17"/>
                  </a:cxn>
                  <a:cxn ang="f22">
                    <a:pos x="f20" y="f17"/>
                  </a:cxn>
                  <a:cxn ang="f22">
                    <a:pos x="f21" y="f16"/>
                  </a:cxn>
                  <a:cxn ang="f22">
                    <a:pos x="f14" y="f16"/>
                  </a:cxn>
                </a:cxnLst>
                <a:rect l="f14" t="f17" r="f15" b="f16"/>
                <a:pathLst>
                  <a:path w="841" h="25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gradFill>
                <a:gsLst>
                  <a:gs pos="0">
                    <a:srgbClr val="764700"/>
                  </a:gs>
                  <a:gs pos="100000">
                    <a:srgbClr val="FF9900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6" name="Freeform 4"/>
              <p:cNvSpPr/>
              <p:nvPr/>
            </p:nvSpPr>
            <p:spPr>
              <a:xfrm>
                <a:off x="6760799" y="4026600"/>
                <a:ext cx="1692720" cy="25344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4"/>
                  <a:gd name="f7" fmla="val 321"/>
                  <a:gd name="f8" fmla="val 254"/>
                  <a:gd name="f9" fmla="val 70"/>
                  <a:gd name="f10" fmla="+- 0 0 0"/>
                  <a:gd name="f11" fmla="*/ f3 1 214"/>
                  <a:gd name="f12" fmla="*/ f4 1 321"/>
                  <a:gd name="f13" fmla="*/ f10 f0 1"/>
                  <a:gd name="f14" fmla="*/ 0 f11 1"/>
                  <a:gd name="f15" fmla="*/ 214 f11 1"/>
                  <a:gd name="f16" fmla="*/ 321 f12 1"/>
                  <a:gd name="f17" fmla="*/ 0 f12 1"/>
                  <a:gd name="f18" fmla="*/ 404 f12 1"/>
                  <a:gd name="f19" fmla="*/ f13 1 f2"/>
                  <a:gd name="f20" fmla="*/ 337 f12 1"/>
                  <a:gd name="f21" fmla="*/ 297 f11 1"/>
                  <a:gd name="f22" fmla="*/ 70 f12 1"/>
                  <a:gd name="f23" fmla="+- f19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14" y="f18"/>
                  </a:cxn>
                  <a:cxn ang="f23">
                    <a:pos x="f14" y="f20"/>
                  </a:cxn>
                  <a:cxn ang="f23">
                    <a:pos x="f21" y="f17"/>
                  </a:cxn>
                  <a:cxn ang="f23">
                    <a:pos x="f21" y="f22"/>
                  </a:cxn>
                  <a:cxn ang="f23">
                    <a:pos x="f14" y="f18"/>
                  </a:cxn>
                </a:cxnLst>
                <a:rect l="f14" t="f17" r="f15" b="f16"/>
                <a:pathLst>
                  <a:path w="214" h="321">
                    <a:moveTo>
                      <a:pt x="f5" y="f7"/>
                    </a:moveTo>
                    <a:lnTo>
                      <a:pt x="f5" y="f8"/>
                    </a:lnTo>
                    <a:lnTo>
                      <a:pt x="f6" y="f5"/>
                    </a:lnTo>
                    <a:lnTo>
                      <a:pt x="f6" y="f9"/>
                    </a:lnTo>
                    <a:lnTo>
                      <a:pt x="f5" y="f7"/>
                    </a:lnTo>
                    <a:close/>
                  </a:path>
                </a:pathLst>
              </a:custGeom>
              <a:gradFill>
                <a:gsLst>
                  <a:gs pos="0">
                    <a:srgbClr val="764700"/>
                  </a:gs>
                  <a:gs pos="100000">
                    <a:srgbClr val="FF9900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7" name="Rectangle 5"/>
              <p:cNvSpPr/>
              <p:nvPr/>
            </p:nvSpPr>
            <p:spPr>
              <a:xfrm>
                <a:off x="1744200" y="6032880"/>
                <a:ext cx="5015880" cy="52091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gradFill>
                <a:gsLst>
                  <a:gs pos="0">
                    <a:srgbClr val="764700"/>
                  </a:gs>
                  <a:gs pos="100000">
                    <a:srgbClr val="FF9900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832760" y="4059719"/>
              <a:ext cx="6504480" cy="1928880"/>
              <a:chOff x="1832760" y="4059719"/>
              <a:chExt cx="6504480" cy="19288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832760" y="4059719"/>
                <a:ext cx="1819439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2123640" y="4059719"/>
                <a:ext cx="1819439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2407680" y="40597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2682360" y="4066919"/>
                <a:ext cx="1819439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2966759" y="40597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3548520" y="40669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3848400" y="40597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3257640" y="40597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4139640" y="4059719"/>
                <a:ext cx="1819439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4430520" y="4059719"/>
                <a:ext cx="1819439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4730759" y="40597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5022000" y="40669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5321520" y="4066919"/>
                <a:ext cx="181764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5628600" y="4066919"/>
                <a:ext cx="181764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5920199" y="4066919"/>
                <a:ext cx="18172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217919" y="4066919"/>
                <a:ext cx="1819439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6518160" y="4066919"/>
                <a:ext cx="1819080" cy="1921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1"/>
                  <a:gd name="f7" fmla="val 244"/>
                  <a:gd name="f8" fmla="val 204"/>
                  <a:gd name="f9" fmla="val 30"/>
                  <a:gd name="f10" fmla="+- 0 0 0"/>
                  <a:gd name="f11" fmla="*/ f3 1 231"/>
                  <a:gd name="f12" fmla="*/ f4 1 244"/>
                  <a:gd name="f13" fmla="*/ f10 f0 1"/>
                  <a:gd name="f14" fmla="*/ 0 f11 1"/>
                  <a:gd name="f15" fmla="*/ 231 f11 1"/>
                  <a:gd name="f16" fmla="*/ 244 f12 1"/>
                  <a:gd name="f17" fmla="*/ 0 f12 1"/>
                  <a:gd name="f18" fmla="*/ f13 1 f2"/>
                  <a:gd name="f19" fmla="*/ 204 f11 1"/>
                  <a:gd name="f20" fmla="*/ 30 f11 1"/>
                  <a:gd name="f21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">
                    <a:pos x="f14" y="f16"/>
                  </a:cxn>
                  <a:cxn ang="f21">
                    <a:pos x="f19" y="f17"/>
                  </a:cxn>
                  <a:cxn ang="f21">
                    <a:pos x="f15" y="f17"/>
                  </a:cxn>
                  <a:cxn ang="f21">
                    <a:pos x="f20" y="f16"/>
                  </a:cxn>
                  <a:cxn ang="f21">
                    <a:pos x="f14" y="f16"/>
                  </a:cxn>
                </a:cxnLst>
                <a:rect l="f14" t="f17" r="f15" b="f16"/>
                <a:pathLst>
                  <a:path w="231" h="244">
                    <a:moveTo>
                      <a:pt x="f5" y="f7"/>
                    </a:moveTo>
                    <a:lnTo>
                      <a:pt x="f8" y="f5"/>
                    </a:lnTo>
                    <a:lnTo>
                      <a:pt x="f6" y="f5"/>
                    </a:lnTo>
                    <a:lnTo>
                      <a:pt x="f9" y="f7"/>
                    </a:lnTo>
                    <a:lnTo>
                      <a:pt x="f5" y="f7"/>
                    </a:lnTo>
                    <a:close/>
                  </a:path>
                </a:pathLst>
              </a:custGeom>
              <a:solidFill>
                <a:srgbClr val="FFFF99"/>
              </a:solidFill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</p:grpSp>
        <p:sp>
          <p:nvSpPr>
            <p:cNvPr id="26" name="TextBox 1170"/>
            <p:cNvSpPr/>
            <p:nvPr/>
          </p:nvSpPr>
          <p:spPr>
            <a:xfrm>
              <a:off x="6846120" y="6444360"/>
              <a:ext cx="1741586" cy="39680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Anode Plane</a:t>
              </a:r>
            </a:p>
          </p:txBody>
        </p:sp>
        <p:cxnSp>
          <p:nvCxnSpPr>
            <p:cNvPr id="27" name="Straight Arrow Connector 1180"/>
            <p:cNvCxnSpPr/>
            <p:nvPr/>
          </p:nvCxnSpPr>
          <p:spPr>
            <a:xfrm flipH="1" flipV="1">
              <a:off x="6822000" y="5761440"/>
              <a:ext cx="809640" cy="734400"/>
            </a:xfrm>
            <a:prstGeom prst="straightConnector1">
              <a:avLst/>
            </a:prstGeom>
            <a:noFill/>
            <a:ln w="9360">
              <a:solidFill>
                <a:srgbClr val="003300"/>
              </a:solidFill>
              <a:prstDash val="solid"/>
              <a:miter/>
              <a:tailEnd type="arrow"/>
            </a:ln>
          </p:spPr>
        </p:cxnSp>
        <p:grpSp>
          <p:nvGrpSpPr>
            <p:cNvPr id="28" name="Group 31"/>
            <p:cNvGrpSpPr/>
            <p:nvPr/>
          </p:nvGrpSpPr>
          <p:grpSpPr>
            <a:xfrm>
              <a:off x="2070000" y="3774600"/>
              <a:ext cx="6097319" cy="2166480"/>
              <a:chOff x="2070000" y="3774600"/>
              <a:chExt cx="6097319" cy="2166480"/>
            </a:xfrm>
          </p:grpSpPr>
          <p:sp>
            <p:nvSpPr>
              <p:cNvPr id="29" name="AutoShape 32"/>
              <p:cNvSpPr/>
              <p:nvPr/>
            </p:nvSpPr>
            <p:spPr>
              <a:xfrm>
                <a:off x="7008839" y="4681080"/>
                <a:ext cx="370800" cy="441360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0" name="AutoShape 33"/>
              <p:cNvSpPr/>
              <p:nvPr/>
            </p:nvSpPr>
            <p:spPr>
              <a:xfrm>
                <a:off x="4779360" y="4672440"/>
                <a:ext cx="370800" cy="441360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1" name="AutoShape 34"/>
              <p:cNvSpPr/>
              <p:nvPr/>
            </p:nvSpPr>
            <p:spPr>
              <a:xfrm>
                <a:off x="2858040" y="4665600"/>
                <a:ext cx="370800" cy="440999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2" name="AutoShape 35"/>
              <p:cNvSpPr/>
              <p:nvPr/>
            </p:nvSpPr>
            <p:spPr>
              <a:xfrm>
                <a:off x="5559840" y="3790800"/>
                <a:ext cx="370800" cy="440640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3" name="AutoShape 36"/>
              <p:cNvSpPr/>
              <p:nvPr/>
            </p:nvSpPr>
            <p:spPr>
              <a:xfrm>
                <a:off x="7796160" y="3774600"/>
                <a:ext cx="371159" cy="440999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4" name="AutoShape 37"/>
              <p:cNvSpPr/>
              <p:nvPr/>
            </p:nvSpPr>
            <p:spPr>
              <a:xfrm>
                <a:off x="3471839" y="3790800"/>
                <a:ext cx="371159" cy="440640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5" name="AutoShape 38"/>
              <p:cNvSpPr/>
              <p:nvPr/>
            </p:nvSpPr>
            <p:spPr>
              <a:xfrm>
                <a:off x="4110840" y="5498640"/>
                <a:ext cx="368999" cy="440999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6" name="AutoShape 39"/>
              <p:cNvSpPr/>
              <p:nvPr/>
            </p:nvSpPr>
            <p:spPr>
              <a:xfrm>
                <a:off x="6315840" y="5491440"/>
                <a:ext cx="370800" cy="440999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7" name="AutoShape 40"/>
              <p:cNvSpPr/>
              <p:nvPr/>
            </p:nvSpPr>
            <p:spPr>
              <a:xfrm>
                <a:off x="2070000" y="5500440"/>
                <a:ext cx="371159" cy="440640"/>
              </a:xfrm>
              <a:custGeom>
                <a:avLst>
                  <a:gd name="f0" fmla="val 54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88"/>
                  <a:gd name="f8" fmla="val 21600"/>
                  <a:gd name="f9" fmla="val 44"/>
                  <a:gd name="f10" fmla="val -2147483647"/>
                  <a:gd name="f11" fmla="val 2147483647"/>
                  <a:gd name="f12" fmla="val 10800"/>
                  <a:gd name="f13" fmla="val 20"/>
                  <a:gd name="f14" fmla="val 68"/>
                  <a:gd name="f15" fmla="+- 0 0 0"/>
                  <a:gd name="f16" fmla="*/ f4 1 88"/>
                  <a:gd name="f17" fmla="*/ f5 1 21600"/>
                  <a:gd name="f18" fmla="pin 0 f0 10800"/>
                  <a:gd name="f19" fmla="*/ f15 f1 1"/>
                  <a:gd name="f20" fmla="*/ f18 2 1"/>
                  <a:gd name="f21" fmla="*/ f9 f16 1"/>
                  <a:gd name="f22" fmla="*/ f18 f17 1"/>
                  <a:gd name="f23" fmla="*/ 0 f16 1"/>
                  <a:gd name="f24" fmla="*/ 88 f16 1"/>
                  <a:gd name="f25" fmla="*/ 44 f16 1"/>
                  <a:gd name="f26" fmla="*/ f19 1 f3"/>
                  <a:gd name="f27" fmla="*/ 0 f17 1"/>
                  <a:gd name="f28" fmla="*/ 10800 f17 1"/>
                  <a:gd name="f29" fmla="*/ 21600 f17 1"/>
                  <a:gd name="f30" fmla="*/ f20 1 4"/>
                  <a:gd name="f31" fmla="*/ f20 1 2"/>
                  <a:gd name="f32" fmla="+- f26 0 f2"/>
                  <a:gd name="f33" fmla="*/ f30 6 1"/>
                  <a:gd name="f34" fmla="+- 21600 0 f30"/>
                  <a:gd name="f35" fmla="*/ f31 f17 1"/>
                  <a:gd name="f36" fmla="*/ f33 1 11"/>
                  <a:gd name="f37" fmla="*/ f34 f17 1"/>
                  <a:gd name="f38" fmla="+- f30 0 f36"/>
                  <a:gd name="f39" fmla="+- f34 f36 0"/>
                  <a:gd name="f40" fmla="+- f30 f36 0"/>
                </a:gdLst>
                <a:ahLst>
                  <a:ahXY gdRefY="f0" minY="f6" maxY="f12">
                    <a:pos x="f21" y="f22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25" y="f35"/>
                  </a:cxn>
                  <a:cxn ang="f32">
                    <a:pos x="f25" y="f27"/>
                  </a:cxn>
                  <a:cxn ang="f32">
                    <a:pos x="f23" y="f28"/>
                  </a:cxn>
                  <a:cxn ang="f32">
                    <a:pos x="f25" y="f29"/>
                  </a:cxn>
                  <a:cxn ang="f32">
                    <a:pos x="f24" y="f28"/>
                  </a:cxn>
                </a:cxnLst>
                <a:rect l="f23" t="f35" r="f24" b="f37"/>
                <a:pathLst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lnTo>
                      <a:pt x="f6" y="f34"/>
                    </a:lnTo>
                    <a:cubicBezTo>
                      <a:pt x="f6" y="f39"/>
                      <a:pt x="f13" y="f8"/>
                      <a:pt x="f9" y="f8"/>
                    </a:cubicBezTo>
                    <a:cubicBezTo>
                      <a:pt x="f14" y="f8"/>
                      <a:pt x="f7" y="f39"/>
                      <a:pt x="f7" y="f34"/>
                    </a:cubicBezTo>
                    <a:lnTo>
                      <a:pt x="f7" y="f30"/>
                    </a:ln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  <a:path w="88" h="21600">
                    <a:moveTo>
                      <a:pt x="f9" y="f6"/>
                    </a:moveTo>
                    <a:cubicBezTo>
                      <a:pt x="f13" y="f6"/>
                      <a:pt x="f6" y="f38"/>
                      <a:pt x="f6" y="f30"/>
                    </a:cubicBezTo>
                    <a:cubicBezTo>
                      <a:pt x="f6" y="f40"/>
                      <a:pt x="f13" y="f31"/>
                      <a:pt x="f9" y="f31"/>
                    </a:cubicBezTo>
                    <a:cubicBezTo>
                      <a:pt x="f14" y="f31"/>
                      <a:pt x="f7" y="f40"/>
                      <a:pt x="f7" y="f30"/>
                    </a:cubicBezTo>
                    <a:cubicBezTo>
                      <a:pt x="f7" y="f38"/>
                      <a:pt x="f14" y="f6"/>
                      <a:pt x="f9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5E765E"/>
                  </a:gs>
                  <a:gs pos="100000">
                    <a:srgbClr val="CCFFCC"/>
                  </a:gs>
                </a:gsLst>
                <a:lin ang="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</p:grpSp>
        <p:sp>
          <p:nvSpPr>
            <p:cNvPr id="38" name="TextBox 1169"/>
            <p:cNvSpPr/>
            <p:nvPr/>
          </p:nvSpPr>
          <p:spPr>
            <a:xfrm>
              <a:off x="374760" y="5556239"/>
              <a:ext cx="1190644" cy="39680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Spacers</a:t>
              </a:r>
            </a:p>
          </p:txBody>
        </p:sp>
        <p:sp>
          <p:nvSpPr>
            <p:cNvPr id="39" name="TextBox 1168"/>
            <p:cNvSpPr/>
            <p:nvPr/>
          </p:nvSpPr>
          <p:spPr>
            <a:xfrm>
              <a:off x="974520" y="4620240"/>
              <a:ext cx="850846" cy="39680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Mesh</a:t>
              </a:r>
            </a:p>
          </p:txBody>
        </p:sp>
        <p:cxnSp>
          <p:nvCxnSpPr>
            <p:cNvPr id="40" name="Straight Arrow Connector 1176"/>
            <p:cNvCxnSpPr/>
            <p:nvPr/>
          </p:nvCxnSpPr>
          <p:spPr>
            <a:xfrm>
              <a:off x="1847160" y="4927680"/>
              <a:ext cx="228959" cy="152640"/>
            </a:xfrm>
            <a:prstGeom prst="straightConnector1">
              <a:avLst/>
            </a:prstGeom>
            <a:noFill/>
            <a:ln w="9360">
              <a:solidFill>
                <a:srgbClr val="003300"/>
              </a:solidFill>
              <a:prstDash val="solid"/>
              <a:miter/>
              <a:tailEnd type="arrow"/>
            </a:ln>
          </p:spPr>
        </p:cxnSp>
        <p:sp>
          <p:nvSpPr>
            <p:cNvPr id="41" name="Freeform 6"/>
            <p:cNvSpPr/>
            <p:nvPr/>
          </p:nvSpPr>
          <p:spPr>
            <a:xfrm>
              <a:off x="1394999" y="531000"/>
              <a:ext cx="6720120" cy="20213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62"/>
                <a:gd name="f7" fmla="val 257"/>
                <a:gd name="f8" fmla="val 218"/>
                <a:gd name="f9" fmla="val 640"/>
                <a:gd name="f10" fmla="+- 0 0 0"/>
                <a:gd name="f11" fmla="*/ f3 1 862"/>
                <a:gd name="f12" fmla="*/ f4 1 257"/>
                <a:gd name="f13" fmla="*/ f10 f0 1"/>
                <a:gd name="f14" fmla="*/ 0 f11 1"/>
                <a:gd name="f15" fmla="*/ 862 f11 1"/>
                <a:gd name="f16" fmla="*/ 257 f12 1"/>
                <a:gd name="f17" fmla="*/ 0 f12 1"/>
                <a:gd name="f18" fmla="*/ 2147483647 f11 1"/>
                <a:gd name="f19" fmla="*/ f13 1 f2"/>
                <a:gd name="f20" fmla="*/ 2147483647 f12 1"/>
                <a:gd name="f21" fmla="+- f19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">
                  <a:pos x="f18" y="f17"/>
                </a:cxn>
                <a:cxn ang="f21">
                  <a:pos x="f18" y="f17"/>
                </a:cxn>
                <a:cxn ang="f21">
                  <a:pos x="f18" y="f20"/>
                </a:cxn>
                <a:cxn ang="f21">
                  <a:pos x="f14" y="f20"/>
                </a:cxn>
                <a:cxn ang="f21">
                  <a:pos x="f18" y="f17"/>
                </a:cxn>
              </a:cxnLst>
              <a:rect l="f14" t="f17" r="f15" b="f16"/>
              <a:pathLst>
                <a:path w="862" h="257">
                  <a:moveTo>
                    <a:pt x="f8" y="f5"/>
                  </a:moveTo>
                  <a:lnTo>
                    <a:pt x="f6" y="f5"/>
                  </a:lnTo>
                  <a:lnTo>
                    <a:pt x="f9" y="f7"/>
                  </a:lnTo>
                  <a:lnTo>
                    <a:pt x="f5" y="f7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CFFFF"/>
            </a:solidFill>
            <a:ln w="1584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Liberation Sans" pitchFamily="18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42" name="TextBox 1167"/>
            <p:cNvSpPr/>
            <p:nvPr/>
          </p:nvSpPr>
          <p:spPr>
            <a:xfrm>
              <a:off x="616320" y="1176120"/>
              <a:ext cx="1458693" cy="39680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Drift plane</a:t>
              </a:r>
            </a:p>
          </p:txBody>
        </p:sp>
        <p:cxnSp>
          <p:nvCxnSpPr>
            <p:cNvPr id="43" name="Straight Arrow Connector 1173"/>
            <p:cNvCxnSpPr/>
            <p:nvPr/>
          </p:nvCxnSpPr>
          <p:spPr>
            <a:xfrm>
              <a:off x="1815480" y="1551599"/>
              <a:ext cx="228960" cy="152641"/>
            </a:xfrm>
            <a:prstGeom prst="straightConnector1">
              <a:avLst/>
            </a:prstGeom>
            <a:noFill/>
            <a:ln w="9360">
              <a:solidFill>
                <a:srgbClr val="003300"/>
              </a:solidFill>
              <a:prstDash val="solid"/>
              <a:miter/>
              <a:tailEnd type="arrow"/>
            </a:ln>
          </p:spPr>
        </p:cxnSp>
        <p:grpSp>
          <p:nvGrpSpPr>
            <p:cNvPr id="44" name="Group 742"/>
            <p:cNvGrpSpPr/>
            <p:nvPr/>
          </p:nvGrpSpPr>
          <p:grpSpPr>
            <a:xfrm>
              <a:off x="5730480" y="923400"/>
              <a:ext cx="15840" cy="6140880"/>
              <a:chOff x="5730480" y="923400"/>
              <a:chExt cx="15840" cy="6140880"/>
            </a:xfrm>
          </p:grpSpPr>
          <p:grpSp>
            <p:nvGrpSpPr>
              <p:cNvPr id="45" name="Group 743"/>
              <p:cNvGrpSpPr/>
              <p:nvPr/>
            </p:nvGrpSpPr>
            <p:grpSpPr>
              <a:xfrm>
                <a:off x="5730480" y="923400"/>
                <a:ext cx="15840" cy="5561640"/>
                <a:chOff x="5730480" y="923400"/>
                <a:chExt cx="15840" cy="5561640"/>
              </a:xfrm>
            </p:grpSpPr>
            <p:sp>
              <p:nvSpPr>
                <p:cNvPr id="46" name="Line 744"/>
                <p:cNvSpPr/>
                <p:nvPr/>
              </p:nvSpPr>
              <p:spPr>
                <a:xfrm flipH="1">
                  <a:off x="5730480" y="923400"/>
                  <a:ext cx="8280" cy="859680"/>
                </a:xfrm>
                <a:prstGeom prst="line">
                  <a:avLst/>
                </a:prstGeom>
                <a:noFill/>
                <a:ln w="1908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47" name="Line 745"/>
                <p:cNvSpPr/>
                <p:nvPr/>
              </p:nvSpPr>
              <p:spPr>
                <a:xfrm>
                  <a:off x="5739120" y="1763640"/>
                  <a:ext cx="0" cy="828000"/>
                </a:xfrm>
                <a:prstGeom prst="line">
                  <a:avLst/>
                </a:prstGeom>
                <a:noFill/>
                <a:ln w="15840">
                  <a:solidFill>
                    <a:srgbClr val="000000"/>
                  </a:solidFill>
                  <a:custDash>
                    <a:ds d="100000" sp="100000"/>
                  </a:custDash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48" name="Line 746"/>
                <p:cNvSpPr/>
                <p:nvPr/>
              </p:nvSpPr>
              <p:spPr>
                <a:xfrm>
                  <a:off x="5730840" y="2648880"/>
                  <a:ext cx="15480" cy="2789640"/>
                </a:xfrm>
                <a:prstGeom prst="line">
                  <a:avLst/>
                </a:prstGeom>
                <a:noFill/>
                <a:ln w="1584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49" name="Line 747"/>
                <p:cNvSpPr/>
                <p:nvPr/>
              </p:nvSpPr>
              <p:spPr>
                <a:xfrm>
                  <a:off x="5746320" y="5423040"/>
                  <a:ext cx="0" cy="1062000"/>
                </a:xfrm>
                <a:prstGeom prst="line">
                  <a:avLst/>
                </a:prstGeom>
                <a:noFill/>
                <a:ln w="15840">
                  <a:solidFill>
                    <a:srgbClr val="000000"/>
                  </a:solidFill>
                  <a:custDash>
                    <a:ds d="100000" sp="100000"/>
                  </a:custDash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</p:grpSp>
          <p:sp>
            <p:nvSpPr>
              <p:cNvPr id="50" name="Line 748"/>
              <p:cNvSpPr/>
              <p:nvPr/>
            </p:nvSpPr>
            <p:spPr>
              <a:xfrm>
                <a:off x="5730840" y="6551640"/>
                <a:ext cx="0" cy="512640"/>
              </a:xfrm>
              <a:prstGeom prst="line">
                <a:avLst/>
              </a:prstGeom>
              <a:noFill/>
              <a:ln w="15840">
                <a:solidFill>
                  <a:srgbClr val="000000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</p:grpSp>
        <p:grpSp>
          <p:nvGrpSpPr>
            <p:cNvPr id="51" name="Group 26"/>
            <p:cNvGrpSpPr/>
            <p:nvPr/>
          </p:nvGrpSpPr>
          <p:grpSpPr>
            <a:xfrm>
              <a:off x="5560920" y="5275440"/>
              <a:ext cx="433800" cy="583200"/>
              <a:chOff x="5560920" y="5275440"/>
              <a:chExt cx="433800" cy="583200"/>
            </a:xfrm>
          </p:grpSpPr>
          <p:sp>
            <p:nvSpPr>
              <p:cNvPr id="52" name="AutoShape 27"/>
              <p:cNvSpPr/>
              <p:nvPr/>
            </p:nvSpPr>
            <p:spPr>
              <a:xfrm>
                <a:off x="5654160" y="5275440"/>
                <a:ext cx="238320" cy="362160"/>
              </a:xfrm>
              <a:custGeom>
                <a:avLst>
                  <a:gd name="f0" fmla="val 108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21600"/>
                  <a:gd name="f8" fmla="val -2147483647"/>
                  <a:gd name="f9" fmla="val 2147483647"/>
                  <a:gd name="f10" fmla="+- 0 0 0"/>
                  <a:gd name="f11" fmla="*/ f4 1 21600"/>
                  <a:gd name="f12" fmla="*/ f5 1 21600"/>
                  <a:gd name="f13" fmla="pin 0 f0 21600"/>
                  <a:gd name="f14" fmla="*/ f10 f1 1"/>
                  <a:gd name="f15" fmla="val f13"/>
                  <a:gd name="f16" fmla="*/ f13 1 2"/>
                  <a:gd name="f17" fmla="*/ f13 f11 1"/>
                  <a:gd name="f18" fmla="*/ f6 f12 1"/>
                  <a:gd name="f19" fmla="*/ 18000 f12 1"/>
                  <a:gd name="f20" fmla="*/ 10800 f12 1"/>
                  <a:gd name="f21" fmla="*/ 10800 f11 1"/>
                  <a:gd name="f22" fmla="*/ 0 f12 1"/>
                  <a:gd name="f23" fmla="*/ f14 1 f3"/>
                  <a:gd name="f24" fmla="*/ 0 f11 1"/>
                  <a:gd name="f25" fmla="*/ 21600 f12 1"/>
                  <a:gd name="f26" fmla="*/ 21600 f11 1"/>
                  <a:gd name="f27" fmla="+- f16 10800 0"/>
                  <a:gd name="f28" fmla="+- 21600 0 f15"/>
                  <a:gd name="f29" fmla="*/ f16 f11 1"/>
                  <a:gd name="f30" fmla="+- f23 0 f2"/>
                  <a:gd name="f31" fmla="*/ f28 1 2"/>
                  <a:gd name="f32" fmla="*/ f27 f11 1"/>
                  <a:gd name="f33" fmla="+- 21600 0 f31"/>
                  <a:gd name="f34" fmla="*/ f33 f11 1"/>
                </a:gdLst>
                <a:ahLst>
                  <a:ahXY gdRefX="f0" minX="f6" maxX="f7">
                    <a:pos x="f17" y="f1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0">
                    <a:pos x="f21" y="f22"/>
                  </a:cxn>
                  <a:cxn ang="f30">
                    <a:pos x="f29" y="f20"/>
                  </a:cxn>
                  <a:cxn ang="f30">
                    <a:pos x="f24" y="f25"/>
                  </a:cxn>
                  <a:cxn ang="f30">
                    <a:pos x="f21" y="f25"/>
                  </a:cxn>
                  <a:cxn ang="f30">
                    <a:pos x="f26" y="f25"/>
                  </a:cxn>
                  <a:cxn ang="f30">
                    <a:pos x="f34" y="f20"/>
                  </a:cxn>
                </a:cxnLst>
                <a:rect l="f29" t="f20" r="f32" b="f19"/>
                <a:pathLst>
                  <a:path w="21600" h="21600">
                    <a:moveTo>
                      <a:pt x="f15" y="f6"/>
                    </a:moveTo>
                    <a:lnTo>
                      <a:pt x="f7" y="f7"/>
                    </a:lnTo>
                    <a:lnTo>
                      <a:pt x="f6" y="f7"/>
                    </a:lnTo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3" name="AutoShape 28"/>
              <p:cNvSpPr/>
              <p:nvPr/>
            </p:nvSpPr>
            <p:spPr>
              <a:xfrm>
                <a:off x="5758200" y="5314320"/>
                <a:ext cx="236520" cy="362160"/>
              </a:xfrm>
              <a:custGeom>
                <a:avLst>
                  <a:gd name="f0" fmla="val 108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21600"/>
                  <a:gd name="f8" fmla="val -2147483647"/>
                  <a:gd name="f9" fmla="val 2147483647"/>
                  <a:gd name="f10" fmla="+- 0 0 0"/>
                  <a:gd name="f11" fmla="*/ f4 1 21600"/>
                  <a:gd name="f12" fmla="*/ f5 1 21600"/>
                  <a:gd name="f13" fmla="pin 0 f0 21600"/>
                  <a:gd name="f14" fmla="*/ f10 f1 1"/>
                  <a:gd name="f15" fmla="val f13"/>
                  <a:gd name="f16" fmla="*/ f13 1 2"/>
                  <a:gd name="f17" fmla="*/ f13 f11 1"/>
                  <a:gd name="f18" fmla="*/ f6 f12 1"/>
                  <a:gd name="f19" fmla="*/ 18000 f12 1"/>
                  <a:gd name="f20" fmla="*/ 10800 f12 1"/>
                  <a:gd name="f21" fmla="*/ 10800 f11 1"/>
                  <a:gd name="f22" fmla="*/ 0 f12 1"/>
                  <a:gd name="f23" fmla="*/ f14 1 f3"/>
                  <a:gd name="f24" fmla="*/ 0 f11 1"/>
                  <a:gd name="f25" fmla="*/ 21600 f12 1"/>
                  <a:gd name="f26" fmla="*/ 21600 f11 1"/>
                  <a:gd name="f27" fmla="+- f16 10800 0"/>
                  <a:gd name="f28" fmla="+- 21600 0 f15"/>
                  <a:gd name="f29" fmla="*/ f16 f11 1"/>
                  <a:gd name="f30" fmla="+- f23 0 f2"/>
                  <a:gd name="f31" fmla="*/ f28 1 2"/>
                  <a:gd name="f32" fmla="*/ f27 f11 1"/>
                  <a:gd name="f33" fmla="+- 21600 0 f31"/>
                  <a:gd name="f34" fmla="*/ f33 f11 1"/>
                </a:gdLst>
                <a:ahLst>
                  <a:ahXY gdRefX="f0" minX="f6" maxX="f7">
                    <a:pos x="f17" y="f1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0">
                    <a:pos x="f21" y="f22"/>
                  </a:cxn>
                  <a:cxn ang="f30">
                    <a:pos x="f29" y="f20"/>
                  </a:cxn>
                  <a:cxn ang="f30">
                    <a:pos x="f24" y="f25"/>
                  </a:cxn>
                  <a:cxn ang="f30">
                    <a:pos x="f21" y="f25"/>
                  </a:cxn>
                  <a:cxn ang="f30">
                    <a:pos x="f26" y="f25"/>
                  </a:cxn>
                  <a:cxn ang="f30">
                    <a:pos x="f34" y="f20"/>
                  </a:cxn>
                </a:cxnLst>
                <a:rect l="f29" t="f20" r="f32" b="f19"/>
                <a:pathLst>
                  <a:path w="21600" h="21600">
                    <a:moveTo>
                      <a:pt x="f15" y="f6"/>
                    </a:moveTo>
                    <a:lnTo>
                      <a:pt x="f7" y="f7"/>
                    </a:lnTo>
                    <a:lnTo>
                      <a:pt x="f6" y="f7"/>
                    </a:lnTo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4" name="AutoShape 29"/>
              <p:cNvSpPr/>
              <p:nvPr/>
            </p:nvSpPr>
            <p:spPr>
              <a:xfrm>
                <a:off x="5560920" y="5402160"/>
                <a:ext cx="236520" cy="361799"/>
              </a:xfrm>
              <a:custGeom>
                <a:avLst>
                  <a:gd name="f0" fmla="val 108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21600"/>
                  <a:gd name="f8" fmla="val -2147483647"/>
                  <a:gd name="f9" fmla="val 2147483647"/>
                  <a:gd name="f10" fmla="+- 0 0 0"/>
                  <a:gd name="f11" fmla="*/ f4 1 21600"/>
                  <a:gd name="f12" fmla="*/ f5 1 21600"/>
                  <a:gd name="f13" fmla="pin 0 f0 21600"/>
                  <a:gd name="f14" fmla="*/ f10 f1 1"/>
                  <a:gd name="f15" fmla="val f13"/>
                  <a:gd name="f16" fmla="*/ f13 1 2"/>
                  <a:gd name="f17" fmla="*/ f13 f11 1"/>
                  <a:gd name="f18" fmla="*/ f6 f12 1"/>
                  <a:gd name="f19" fmla="*/ 18000 f12 1"/>
                  <a:gd name="f20" fmla="*/ 10800 f12 1"/>
                  <a:gd name="f21" fmla="*/ 10800 f11 1"/>
                  <a:gd name="f22" fmla="*/ 0 f12 1"/>
                  <a:gd name="f23" fmla="*/ f14 1 f3"/>
                  <a:gd name="f24" fmla="*/ 0 f11 1"/>
                  <a:gd name="f25" fmla="*/ 21600 f12 1"/>
                  <a:gd name="f26" fmla="*/ 21600 f11 1"/>
                  <a:gd name="f27" fmla="+- f16 10800 0"/>
                  <a:gd name="f28" fmla="+- 21600 0 f15"/>
                  <a:gd name="f29" fmla="*/ f16 f11 1"/>
                  <a:gd name="f30" fmla="+- f23 0 f2"/>
                  <a:gd name="f31" fmla="*/ f28 1 2"/>
                  <a:gd name="f32" fmla="*/ f27 f11 1"/>
                  <a:gd name="f33" fmla="+- 21600 0 f31"/>
                  <a:gd name="f34" fmla="*/ f33 f11 1"/>
                </a:gdLst>
                <a:ahLst>
                  <a:ahXY gdRefX="f0" minX="f6" maxX="f7">
                    <a:pos x="f17" y="f1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0">
                    <a:pos x="f21" y="f22"/>
                  </a:cxn>
                  <a:cxn ang="f30">
                    <a:pos x="f29" y="f20"/>
                  </a:cxn>
                  <a:cxn ang="f30">
                    <a:pos x="f24" y="f25"/>
                  </a:cxn>
                  <a:cxn ang="f30">
                    <a:pos x="f21" y="f25"/>
                  </a:cxn>
                  <a:cxn ang="f30">
                    <a:pos x="f26" y="f25"/>
                  </a:cxn>
                  <a:cxn ang="f30">
                    <a:pos x="f34" y="f20"/>
                  </a:cxn>
                </a:cxnLst>
                <a:rect l="f29" t="f20" r="f32" b="f19"/>
                <a:pathLst>
                  <a:path w="21600" h="21600">
                    <a:moveTo>
                      <a:pt x="f15" y="f6"/>
                    </a:moveTo>
                    <a:lnTo>
                      <a:pt x="f7" y="f7"/>
                    </a:lnTo>
                    <a:lnTo>
                      <a:pt x="f6" y="f7"/>
                    </a:lnTo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5" name="AutoShape 30"/>
              <p:cNvSpPr/>
              <p:nvPr/>
            </p:nvSpPr>
            <p:spPr>
              <a:xfrm>
                <a:off x="5725800" y="5496480"/>
                <a:ext cx="236520" cy="362160"/>
              </a:xfrm>
              <a:custGeom>
                <a:avLst>
                  <a:gd name="f0" fmla="val 108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21600"/>
                  <a:gd name="f8" fmla="val -2147483647"/>
                  <a:gd name="f9" fmla="val 2147483647"/>
                  <a:gd name="f10" fmla="+- 0 0 0"/>
                  <a:gd name="f11" fmla="*/ f4 1 21600"/>
                  <a:gd name="f12" fmla="*/ f5 1 21600"/>
                  <a:gd name="f13" fmla="pin 0 f0 21600"/>
                  <a:gd name="f14" fmla="*/ f10 f1 1"/>
                  <a:gd name="f15" fmla="val f13"/>
                  <a:gd name="f16" fmla="*/ f13 1 2"/>
                  <a:gd name="f17" fmla="*/ f13 f11 1"/>
                  <a:gd name="f18" fmla="*/ f6 f12 1"/>
                  <a:gd name="f19" fmla="*/ 18000 f12 1"/>
                  <a:gd name="f20" fmla="*/ 10800 f12 1"/>
                  <a:gd name="f21" fmla="*/ 10800 f11 1"/>
                  <a:gd name="f22" fmla="*/ 0 f12 1"/>
                  <a:gd name="f23" fmla="*/ f14 1 f3"/>
                  <a:gd name="f24" fmla="*/ 0 f11 1"/>
                  <a:gd name="f25" fmla="*/ 21600 f12 1"/>
                  <a:gd name="f26" fmla="*/ 21600 f11 1"/>
                  <a:gd name="f27" fmla="+- f16 10800 0"/>
                  <a:gd name="f28" fmla="+- 21600 0 f15"/>
                  <a:gd name="f29" fmla="*/ f16 f11 1"/>
                  <a:gd name="f30" fmla="+- f23 0 f2"/>
                  <a:gd name="f31" fmla="*/ f28 1 2"/>
                  <a:gd name="f32" fmla="*/ f27 f11 1"/>
                  <a:gd name="f33" fmla="+- 21600 0 f31"/>
                  <a:gd name="f34" fmla="*/ f33 f11 1"/>
                </a:gdLst>
                <a:ahLst>
                  <a:ahXY gdRefX="f0" minX="f6" maxX="f7">
                    <a:pos x="f17" y="f1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0">
                    <a:pos x="f21" y="f22"/>
                  </a:cxn>
                  <a:cxn ang="f30">
                    <a:pos x="f29" y="f20"/>
                  </a:cxn>
                  <a:cxn ang="f30">
                    <a:pos x="f24" y="f25"/>
                  </a:cxn>
                  <a:cxn ang="f30">
                    <a:pos x="f21" y="f25"/>
                  </a:cxn>
                  <a:cxn ang="f30">
                    <a:pos x="f26" y="f25"/>
                  </a:cxn>
                  <a:cxn ang="f30">
                    <a:pos x="f34" y="f20"/>
                  </a:cxn>
                </a:cxnLst>
                <a:rect l="f29" t="f20" r="f32" b="f19"/>
                <a:pathLst>
                  <a:path w="21600" h="21600">
                    <a:moveTo>
                      <a:pt x="f15" y="f6"/>
                    </a:moveTo>
                    <a:lnTo>
                      <a:pt x="f7" y="f7"/>
                    </a:lnTo>
                    <a:lnTo>
                      <a:pt x="f6" y="f7"/>
                    </a:lnTo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</p:grpSp>
        <p:grpSp>
          <p:nvGrpSpPr>
            <p:cNvPr id="56" name="Group 41"/>
            <p:cNvGrpSpPr/>
            <p:nvPr/>
          </p:nvGrpSpPr>
          <p:grpSpPr>
            <a:xfrm>
              <a:off x="1728360" y="3615839"/>
              <a:ext cx="6710040" cy="1995841"/>
              <a:chOff x="1728360" y="3615839"/>
              <a:chExt cx="6710040" cy="1995841"/>
            </a:xfrm>
          </p:grpSpPr>
          <p:grpSp>
            <p:nvGrpSpPr>
              <p:cNvPr id="57" name="Group 42"/>
              <p:cNvGrpSpPr/>
              <p:nvPr/>
            </p:nvGrpSpPr>
            <p:grpSpPr>
              <a:xfrm>
                <a:off x="2565719" y="3615839"/>
                <a:ext cx="3378240" cy="1005840"/>
                <a:chOff x="2565719" y="3615839"/>
                <a:chExt cx="3378240" cy="1005840"/>
              </a:xfrm>
            </p:grpSpPr>
            <p:sp>
              <p:nvSpPr>
                <p:cNvPr id="58" name="AutoShape 43"/>
                <p:cNvSpPr/>
                <p:nvPr/>
              </p:nvSpPr>
              <p:spPr>
                <a:xfrm>
                  <a:off x="2565719" y="3615839"/>
                  <a:ext cx="3378240" cy="1005840"/>
                </a:xfrm>
                <a:custGeom>
                  <a:avLst>
                    <a:gd name="f0" fmla="val 54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*/ 21600 10800 1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21600"/>
                    <a:gd name="f15" fmla="*/ f11 f1 1"/>
                    <a:gd name="f16" fmla="val f14"/>
                    <a:gd name="f17" fmla="+- 21600 0 f14"/>
                    <a:gd name="f18" fmla="*/ f14 10 1"/>
                    <a:gd name="f19" fmla="*/ f14 f12 1"/>
                    <a:gd name="f20" fmla="*/ f6 f13 1"/>
                    <a:gd name="f21" fmla="*/ 0 f13 1"/>
                    <a:gd name="f22" fmla="*/ f15 1 f3"/>
                    <a:gd name="f23" fmla="*/ 10800 f12 1"/>
                    <a:gd name="f24" fmla="*/ 10800 f13 1"/>
                    <a:gd name="f25" fmla="*/ 21600 f13 1"/>
                    <a:gd name="f26" fmla="*/ f18 1 24"/>
                    <a:gd name="f27" fmla="*/ f16 1 2"/>
                    <a:gd name="f28" fmla="+- f16 0 10800"/>
                    <a:gd name="f29" fmla="*/ f8 1 f16"/>
                    <a:gd name="f30" fmla="+- f22 0 f2"/>
                    <a:gd name="f31" fmla="+- f26 1750 0"/>
                    <a:gd name="f32" fmla="+- 10800 f27 0"/>
                    <a:gd name="f33" fmla="+- 10800 0 f27"/>
                    <a:gd name="f34" fmla="?: f28 f29 21600"/>
                    <a:gd name="f35" fmla="+- 21600 0 f27"/>
                    <a:gd name="f36" fmla="+- 21600 0 f29"/>
                    <a:gd name="f37" fmla="*/ f27 f12 1"/>
                    <a:gd name="f38" fmla="+- 21600 0 f31"/>
                    <a:gd name="f39" fmla="?: f28 f36 0"/>
                    <a:gd name="f40" fmla="*/ f31 f12 1"/>
                    <a:gd name="f41" fmla="*/ f31 f13 1"/>
                    <a:gd name="f42" fmla="*/ f32 f12 1"/>
                    <a:gd name="f43" fmla="*/ f35 f12 1"/>
                    <a:gd name="f44" fmla="*/ f33 f12 1"/>
                    <a:gd name="f45" fmla="*/ f34 f13 1"/>
                    <a:gd name="f46" fmla="*/ f38 f12 1"/>
                    <a:gd name="f47" fmla="*/ f38 f13 1"/>
                    <a:gd name="f48" fmla="*/ f39 f13 1"/>
                  </a:gdLst>
                  <a:ahLst>
                    <a:ahXY gdRefX="f0" minX="f6" maxX="f7">
                      <a:pos x="f19" y="f20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2" y="f21"/>
                    </a:cxn>
                    <a:cxn ang="f30">
                      <a:pos x="f23" y="f48"/>
                    </a:cxn>
                    <a:cxn ang="f30">
                      <a:pos x="f43" y="f24"/>
                    </a:cxn>
                    <a:cxn ang="f30">
                      <a:pos x="f44" y="f25"/>
                    </a:cxn>
                    <a:cxn ang="f30">
                      <a:pos x="f23" y="f45"/>
                    </a:cxn>
                    <a:cxn ang="f30">
                      <a:pos x="f37" y="f24"/>
                    </a:cxn>
                  </a:cxnLst>
                  <a:rect l="f40" t="f41" r="f46" b="f47"/>
                  <a:pathLst>
                    <a:path w="21600" h="21600">
                      <a:moveTo>
                        <a:pt x="f16" y="f6"/>
                      </a:moveTo>
                      <a:lnTo>
                        <a:pt x="f7" y="f6"/>
                      </a:lnTo>
                      <a:lnTo>
                        <a:pt x="f17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008000">
                    <a:alpha val="50000"/>
                  </a:srgbClr>
                </a:soli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grpSp>
              <p:nvGrpSpPr>
                <p:cNvPr id="59" name="Group 44"/>
                <p:cNvGrpSpPr/>
                <p:nvPr/>
              </p:nvGrpSpPr>
              <p:grpSpPr>
                <a:xfrm>
                  <a:off x="2610000" y="3633480"/>
                  <a:ext cx="3287880" cy="971999"/>
                  <a:chOff x="2610000" y="3633480"/>
                  <a:chExt cx="3287880" cy="971999"/>
                </a:xfrm>
              </p:grpSpPr>
              <p:grpSp>
                <p:nvGrpSpPr>
                  <p:cNvPr id="60" name="Group 45"/>
                  <p:cNvGrpSpPr/>
                  <p:nvPr/>
                </p:nvGrpSpPr>
                <p:grpSpPr>
                  <a:xfrm>
                    <a:off x="3952080" y="3633480"/>
                    <a:ext cx="994319" cy="967320"/>
                    <a:chOff x="3952080" y="3633480"/>
                    <a:chExt cx="994319" cy="967320"/>
                  </a:xfrm>
                </p:grpSpPr>
                <p:sp>
                  <p:nvSpPr>
                    <p:cNvPr id="61" name="AutoShape 46"/>
                    <p:cNvSpPr/>
                    <p:nvPr/>
                  </p:nvSpPr>
                  <p:spPr>
                    <a:xfrm>
                      <a:off x="4377960" y="4041719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" name="AutoShape 47"/>
                    <p:cNvSpPr/>
                    <p:nvPr/>
                  </p:nvSpPr>
                  <p:spPr>
                    <a:xfrm>
                      <a:off x="444672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" name="AutoShape 48"/>
                    <p:cNvSpPr/>
                    <p:nvPr/>
                  </p:nvSpPr>
                  <p:spPr>
                    <a:xfrm>
                      <a:off x="451908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" name="AutoShape 49"/>
                    <p:cNvSpPr/>
                    <p:nvPr/>
                  </p:nvSpPr>
                  <p:spPr>
                    <a:xfrm>
                      <a:off x="4592160" y="3794040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" name="AutoShape 50"/>
                    <p:cNvSpPr/>
                    <p:nvPr/>
                  </p:nvSpPr>
                  <p:spPr>
                    <a:xfrm>
                      <a:off x="4732919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" name="AutoShape 51"/>
                    <p:cNvSpPr/>
                    <p:nvPr/>
                  </p:nvSpPr>
                  <p:spPr>
                    <a:xfrm>
                      <a:off x="466056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" name="AutoShape 52"/>
                    <p:cNvSpPr/>
                    <p:nvPr/>
                  </p:nvSpPr>
                  <p:spPr>
                    <a:xfrm>
                      <a:off x="3952080" y="45417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" name="AutoShape 53"/>
                    <p:cNvSpPr/>
                    <p:nvPr/>
                  </p:nvSpPr>
                  <p:spPr>
                    <a:xfrm>
                      <a:off x="401940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" name="AutoShape 54"/>
                    <p:cNvSpPr/>
                    <p:nvPr/>
                  </p:nvSpPr>
                  <p:spPr>
                    <a:xfrm>
                      <a:off x="409248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" name="AutoShape 55"/>
                    <p:cNvSpPr/>
                    <p:nvPr/>
                  </p:nvSpPr>
                  <p:spPr>
                    <a:xfrm>
                      <a:off x="416448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" name="AutoShape 56"/>
                    <p:cNvSpPr/>
                    <p:nvPr/>
                  </p:nvSpPr>
                  <p:spPr>
                    <a:xfrm>
                      <a:off x="431352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" name="AutoShape 57"/>
                    <p:cNvSpPr/>
                    <p:nvPr/>
                  </p:nvSpPr>
                  <p:spPr>
                    <a:xfrm>
                      <a:off x="423756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73" name="Group 58"/>
                  <p:cNvGrpSpPr/>
                  <p:nvPr/>
                </p:nvGrpSpPr>
                <p:grpSpPr>
                  <a:xfrm>
                    <a:off x="4141080" y="3633480"/>
                    <a:ext cx="995760" cy="967320"/>
                    <a:chOff x="4141080" y="3633480"/>
                    <a:chExt cx="995760" cy="967320"/>
                  </a:xfrm>
                </p:grpSpPr>
                <p:sp>
                  <p:nvSpPr>
                    <p:cNvPr id="74" name="AutoShape 59"/>
                    <p:cNvSpPr/>
                    <p:nvPr/>
                  </p:nvSpPr>
                  <p:spPr>
                    <a:xfrm>
                      <a:off x="4568040" y="4041719"/>
                      <a:ext cx="2142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5" name="AutoShape 60"/>
                    <p:cNvSpPr/>
                    <p:nvPr/>
                  </p:nvSpPr>
                  <p:spPr>
                    <a:xfrm>
                      <a:off x="4636800" y="39596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6" name="AutoShape 61"/>
                    <p:cNvSpPr/>
                    <p:nvPr/>
                  </p:nvSpPr>
                  <p:spPr>
                    <a:xfrm>
                      <a:off x="4709160" y="3876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7" name="AutoShape 62"/>
                    <p:cNvSpPr/>
                    <p:nvPr/>
                  </p:nvSpPr>
                  <p:spPr>
                    <a:xfrm>
                      <a:off x="478224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8" name="AutoShape 63"/>
                    <p:cNvSpPr/>
                    <p:nvPr/>
                  </p:nvSpPr>
                  <p:spPr>
                    <a:xfrm>
                      <a:off x="4923000" y="3633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9" name="AutoShape 64"/>
                    <p:cNvSpPr/>
                    <p:nvPr/>
                  </p:nvSpPr>
                  <p:spPr>
                    <a:xfrm>
                      <a:off x="485064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0" name="AutoShape 65"/>
                    <p:cNvSpPr/>
                    <p:nvPr/>
                  </p:nvSpPr>
                  <p:spPr>
                    <a:xfrm>
                      <a:off x="414108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1" name="AutoShape 66"/>
                    <p:cNvSpPr/>
                    <p:nvPr/>
                  </p:nvSpPr>
                  <p:spPr>
                    <a:xfrm>
                      <a:off x="4208760" y="445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2" name="AutoShape 67"/>
                    <p:cNvSpPr/>
                    <p:nvPr/>
                  </p:nvSpPr>
                  <p:spPr>
                    <a:xfrm>
                      <a:off x="4281840" y="4371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3" name="AutoShape 68"/>
                    <p:cNvSpPr/>
                    <p:nvPr/>
                  </p:nvSpPr>
                  <p:spPr>
                    <a:xfrm>
                      <a:off x="4353840" y="4285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4" name="AutoShape 69"/>
                    <p:cNvSpPr/>
                    <p:nvPr/>
                  </p:nvSpPr>
                  <p:spPr>
                    <a:xfrm>
                      <a:off x="4503240" y="41194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5" name="AutoShape 70"/>
                    <p:cNvSpPr/>
                    <p:nvPr/>
                  </p:nvSpPr>
                  <p:spPr>
                    <a:xfrm>
                      <a:off x="4427279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86" name="Group 71"/>
                  <p:cNvGrpSpPr/>
                  <p:nvPr/>
                </p:nvGrpSpPr>
                <p:grpSpPr>
                  <a:xfrm>
                    <a:off x="2610000" y="3633480"/>
                    <a:ext cx="994680" cy="967320"/>
                    <a:chOff x="2610000" y="3633480"/>
                    <a:chExt cx="994680" cy="967320"/>
                  </a:xfrm>
                </p:grpSpPr>
                <p:sp>
                  <p:nvSpPr>
                    <p:cNvPr id="87" name="AutoShape 72"/>
                    <p:cNvSpPr/>
                    <p:nvPr/>
                  </p:nvSpPr>
                  <p:spPr>
                    <a:xfrm>
                      <a:off x="3036239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8" name="AutoShape 73"/>
                    <p:cNvSpPr/>
                    <p:nvPr/>
                  </p:nvSpPr>
                  <p:spPr>
                    <a:xfrm>
                      <a:off x="310500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89" name="AutoShape 74"/>
                    <p:cNvSpPr/>
                    <p:nvPr/>
                  </p:nvSpPr>
                  <p:spPr>
                    <a:xfrm>
                      <a:off x="317736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0" name="AutoShape 75"/>
                    <p:cNvSpPr/>
                    <p:nvPr/>
                  </p:nvSpPr>
                  <p:spPr>
                    <a:xfrm>
                      <a:off x="3250440" y="3794040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1" name="AutoShape 76"/>
                    <p:cNvSpPr/>
                    <p:nvPr/>
                  </p:nvSpPr>
                  <p:spPr>
                    <a:xfrm>
                      <a:off x="339120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2" name="AutoShape 77"/>
                    <p:cNvSpPr/>
                    <p:nvPr/>
                  </p:nvSpPr>
                  <p:spPr>
                    <a:xfrm>
                      <a:off x="331884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3" name="AutoShape 78"/>
                    <p:cNvSpPr/>
                    <p:nvPr/>
                  </p:nvSpPr>
                  <p:spPr>
                    <a:xfrm>
                      <a:off x="261000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4" name="AutoShape 79"/>
                    <p:cNvSpPr/>
                    <p:nvPr/>
                  </p:nvSpPr>
                  <p:spPr>
                    <a:xfrm>
                      <a:off x="267768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5" name="AutoShape 80"/>
                    <p:cNvSpPr/>
                    <p:nvPr/>
                  </p:nvSpPr>
                  <p:spPr>
                    <a:xfrm>
                      <a:off x="275076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6" name="AutoShape 81"/>
                    <p:cNvSpPr/>
                    <p:nvPr/>
                  </p:nvSpPr>
                  <p:spPr>
                    <a:xfrm>
                      <a:off x="282276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7" name="AutoShape 82"/>
                    <p:cNvSpPr/>
                    <p:nvPr/>
                  </p:nvSpPr>
                  <p:spPr>
                    <a:xfrm>
                      <a:off x="297180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98" name="AutoShape 83"/>
                    <p:cNvSpPr/>
                    <p:nvPr/>
                  </p:nvSpPr>
                  <p:spPr>
                    <a:xfrm>
                      <a:off x="2895839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99" name="Group 84"/>
                  <p:cNvGrpSpPr/>
                  <p:nvPr/>
                </p:nvGrpSpPr>
                <p:grpSpPr>
                  <a:xfrm>
                    <a:off x="2795400" y="3633480"/>
                    <a:ext cx="994680" cy="967320"/>
                    <a:chOff x="2795400" y="3633480"/>
                    <a:chExt cx="994680" cy="967320"/>
                  </a:xfrm>
                </p:grpSpPr>
                <p:sp>
                  <p:nvSpPr>
                    <p:cNvPr id="100" name="AutoShape 85"/>
                    <p:cNvSpPr/>
                    <p:nvPr/>
                  </p:nvSpPr>
                  <p:spPr>
                    <a:xfrm>
                      <a:off x="322164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1" name="AutoShape 86"/>
                    <p:cNvSpPr/>
                    <p:nvPr/>
                  </p:nvSpPr>
                  <p:spPr>
                    <a:xfrm>
                      <a:off x="3290399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2" name="AutoShape 87"/>
                    <p:cNvSpPr/>
                    <p:nvPr/>
                  </p:nvSpPr>
                  <p:spPr>
                    <a:xfrm>
                      <a:off x="3362400" y="3876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3" name="AutoShape 88"/>
                    <p:cNvSpPr/>
                    <p:nvPr/>
                  </p:nvSpPr>
                  <p:spPr>
                    <a:xfrm>
                      <a:off x="3435479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4" name="AutoShape 89"/>
                    <p:cNvSpPr/>
                    <p:nvPr/>
                  </p:nvSpPr>
                  <p:spPr>
                    <a:xfrm>
                      <a:off x="357660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5" name="AutoShape 90"/>
                    <p:cNvSpPr/>
                    <p:nvPr/>
                  </p:nvSpPr>
                  <p:spPr>
                    <a:xfrm>
                      <a:off x="3504239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6" name="AutoShape 91"/>
                    <p:cNvSpPr/>
                    <p:nvPr/>
                  </p:nvSpPr>
                  <p:spPr>
                    <a:xfrm>
                      <a:off x="279540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7" name="AutoShape 92"/>
                    <p:cNvSpPr/>
                    <p:nvPr/>
                  </p:nvSpPr>
                  <p:spPr>
                    <a:xfrm>
                      <a:off x="286308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8" name="AutoShape 93"/>
                    <p:cNvSpPr/>
                    <p:nvPr/>
                  </p:nvSpPr>
                  <p:spPr>
                    <a:xfrm>
                      <a:off x="2935800" y="4371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09" name="AutoShape 94"/>
                    <p:cNvSpPr/>
                    <p:nvPr/>
                  </p:nvSpPr>
                  <p:spPr>
                    <a:xfrm>
                      <a:off x="300816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0" name="AutoShape 95"/>
                    <p:cNvSpPr/>
                    <p:nvPr/>
                  </p:nvSpPr>
                  <p:spPr>
                    <a:xfrm>
                      <a:off x="3156840" y="41194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1" name="AutoShape 96"/>
                    <p:cNvSpPr/>
                    <p:nvPr/>
                  </p:nvSpPr>
                  <p:spPr>
                    <a:xfrm>
                      <a:off x="308124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12" name="Group 97"/>
                  <p:cNvGrpSpPr/>
                  <p:nvPr/>
                </p:nvGrpSpPr>
                <p:grpSpPr>
                  <a:xfrm>
                    <a:off x="2984759" y="3633480"/>
                    <a:ext cx="994681" cy="967320"/>
                    <a:chOff x="2984759" y="3633480"/>
                    <a:chExt cx="994681" cy="967320"/>
                  </a:xfrm>
                </p:grpSpPr>
                <p:sp>
                  <p:nvSpPr>
                    <p:cNvPr id="113" name="AutoShape 98"/>
                    <p:cNvSpPr/>
                    <p:nvPr/>
                  </p:nvSpPr>
                  <p:spPr>
                    <a:xfrm>
                      <a:off x="341100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4" name="AutoShape 99"/>
                    <p:cNvSpPr/>
                    <p:nvPr/>
                  </p:nvSpPr>
                  <p:spPr>
                    <a:xfrm>
                      <a:off x="347976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5" name="AutoShape 100"/>
                    <p:cNvSpPr/>
                    <p:nvPr/>
                  </p:nvSpPr>
                  <p:spPr>
                    <a:xfrm>
                      <a:off x="355176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6" name="AutoShape 101"/>
                    <p:cNvSpPr/>
                    <p:nvPr/>
                  </p:nvSpPr>
                  <p:spPr>
                    <a:xfrm>
                      <a:off x="362484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7" name="AutoShape 102"/>
                    <p:cNvSpPr/>
                    <p:nvPr/>
                  </p:nvSpPr>
                  <p:spPr>
                    <a:xfrm>
                      <a:off x="3765600" y="3633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8" name="AutoShape 103"/>
                    <p:cNvSpPr/>
                    <p:nvPr/>
                  </p:nvSpPr>
                  <p:spPr>
                    <a:xfrm>
                      <a:off x="369360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19" name="AutoShape 104"/>
                    <p:cNvSpPr/>
                    <p:nvPr/>
                  </p:nvSpPr>
                  <p:spPr>
                    <a:xfrm>
                      <a:off x="2984759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0" name="AutoShape 105"/>
                    <p:cNvSpPr/>
                    <p:nvPr/>
                  </p:nvSpPr>
                  <p:spPr>
                    <a:xfrm>
                      <a:off x="3052080" y="445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1" name="AutoShape 106"/>
                    <p:cNvSpPr/>
                    <p:nvPr/>
                  </p:nvSpPr>
                  <p:spPr>
                    <a:xfrm>
                      <a:off x="3125159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2" name="AutoShape 107"/>
                    <p:cNvSpPr/>
                    <p:nvPr/>
                  </p:nvSpPr>
                  <p:spPr>
                    <a:xfrm>
                      <a:off x="319752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3" name="AutoShape 108"/>
                    <p:cNvSpPr/>
                    <p:nvPr/>
                  </p:nvSpPr>
                  <p:spPr>
                    <a:xfrm>
                      <a:off x="334620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4" name="AutoShape 109"/>
                    <p:cNvSpPr/>
                    <p:nvPr/>
                  </p:nvSpPr>
                  <p:spPr>
                    <a:xfrm>
                      <a:off x="327060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25" name="Group 110"/>
                  <p:cNvGrpSpPr/>
                  <p:nvPr/>
                </p:nvGrpSpPr>
                <p:grpSpPr>
                  <a:xfrm>
                    <a:off x="3174120" y="3638519"/>
                    <a:ext cx="994320" cy="966960"/>
                    <a:chOff x="3174120" y="3638519"/>
                    <a:chExt cx="994320" cy="966960"/>
                  </a:xfrm>
                </p:grpSpPr>
                <p:sp>
                  <p:nvSpPr>
                    <p:cNvPr id="126" name="AutoShape 111"/>
                    <p:cNvSpPr/>
                    <p:nvPr/>
                  </p:nvSpPr>
                  <p:spPr>
                    <a:xfrm>
                      <a:off x="360036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7" name="AutoShape 112"/>
                    <p:cNvSpPr/>
                    <p:nvPr/>
                  </p:nvSpPr>
                  <p:spPr>
                    <a:xfrm>
                      <a:off x="366912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8" name="AutoShape 113"/>
                    <p:cNvSpPr/>
                    <p:nvPr/>
                  </p:nvSpPr>
                  <p:spPr>
                    <a:xfrm>
                      <a:off x="374112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29" name="AutoShape 114"/>
                    <p:cNvSpPr/>
                    <p:nvPr/>
                  </p:nvSpPr>
                  <p:spPr>
                    <a:xfrm>
                      <a:off x="381420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0" name="AutoShape 115"/>
                    <p:cNvSpPr/>
                    <p:nvPr/>
                  </p:nvSpPr>
                  <p:spPr>
                    <a:xfrm>
                      <a:off x="395496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1" name="AutoShape 116"/>
                    <p:cNvSpPr/>
                    <p:nvPr/>
                  </p:nvSpPr>
                  <p:spPr>
                    <a:xfrm>
                      <a:off x="3882960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2" name="AutoShape 117"/>
                    <p:cNvSpPr/>
                    <p:nvPr/>
                  </p:nvSpPr>
                  <p:spPr>
                    <a:xfrm>
                      <a:off x="317412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3" name="AutoShape 118"/>
                    <p:cNvSpPr/>
                    <p:nvPr/>
                  </p:nvSpPr>
                  <p:spPr>
                    <a:xfrm>
                      <a:off x="324144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4" name="AutoShape 119"/>
                    <p:cNvSpPr/>
                    <p:nvPr/>
                  </p:nvSpPr>
                  <p:spPr>
                    <a:xfrm>
                      <a:off x="3314519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5" name="AutoShape 120"/>
                    <p:cNvSpPr/>
                    <p:nvPr/>
                  </p:nvSpPr>
                  <p:spPr>
                    <a:xfrm>
                      <a:off x="338688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6" name="AutoShape 121"/>
                    <p:cNvSpPr/>
                    <p:nvPr/>
                  </p:nvSpPr>
                  <p:spPr>
                    <a:xfrm>
                      <a:off x="3535560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37" name="AutoShape 122"/>
                    <p:cNvSpPr/>
                    <p:nvPr/>
                  </p:nvSpPr>
                  <p:spPr>
                    <a:xfrm>
                      <a:off x="3459959" y="421164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38" name="Group 123"/>
                  <p:cNvGrpSpPr/>
                  <p:nvPr/>
                </p:nvGrpSpPr>
                <p:grpSpPr>
                  <a:xfrm>
                    <a:off x="3363480" y="3638519"/>
                    <a:ext cx="994320" cy="966960"/>
                    <a:chOff x="3363480" y="3638519"/>
                    <a:chExt cx="994320" cy="966960"/>
                  </a:xfrm>
                </p:grpSpPr>
                <p:sp>
                  <p:nvSpPr>
                    <p:cNvPr id="139" name="AutoShape 124"/>
                    <p:cNvSpPr/>
                    <p:nvPr/>
                  </p:nvSpPr>
                  <p:spPr>
                    <a:xfrm>
                      <a:off x="3789719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0" name="AutoShape 125"/>
                    <p:cNvSpPr/>
                    <p:nvPr/>
                  </p:nvSpPr>
                  <p:spPr>
                    <a:xfrm>
                      <a:off x="3858119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1" name="AutoShape 126"/>
                    <p:cNvSpPr/>
                    <p:nvPr/>
                  </p:nvSpPr>
                  <p:spPr>
                    <a:xfrm>
                      <a:off x="3930479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2" name="AutoShape 127"/>
                    <p:cNvSpPr/>
                    <p:nvPr/>
                  </p:nvSpPr>
                  <p:spPr>
                    <a:xfrm>
                      <a:off x="4003559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3" name="AutoShape 128"/>
                    <p:cNvSpPr/>
                    <p:nvPr/>
                  </p:nvSpPr>
                  <p:spPr>
                    <a:xfrm>
                      <a:off x="414432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4" name="AutoShape 129"/>
                    <p:cNvSpPr/>
                    <p:nvPr/>
                  </p:nvSpPr>
                  <p:spPr>
                    <a:xfrm>
                      <a:off x="4072320" y="3716280"/>
                      <a:ext cx="21240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5" name="AutoShape 130"/>
                    <p:cNvSpPr/>
                    <p:nvPr/>
                  </p:nvSpPr>
                  <p:spPr>
                    <a:xfrm>
                      <a:off x="336348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6" name="AutoShape 131"/>
                    <p:cNvSpPr/>
                    <p:nvPr/>
                  </p:nvSpPr>
                  <p:spPr>
                    <a:xfrm>
                      <a:off x="343080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7" name="AutoShape 132"/>
                    <p:cNvSpPr/>
                    <p:nvPr/>
                  </p:nvSpPr>
                  <p:spPr>
                    <a:xfrm>
                      <a:off x="3503879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8" name="AutoShape 133"/>
                    <p:cNvSpPr/>
                    <p:nvPr/>
                  </p:nvSpPr>
                  <p:spPr>
                    <a:xfrm>
                      <a:off x="3576239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49" name="AutoShape 134"/>
                    <p:cNvSpPr/>
                    <p:nvPr/>
                  </p:nvSpPr>
                  <p:spPr>
                    <a:xfrm>
                      <a:off x="3724920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0" name="AutoShape 135"/>
                    <p:cNvSpPr/>
                    <p:nvPr/>
                  </p:nvSpPr>
                  <p:spPr>
                    <a:xfrm>
                      <a:off x="3648959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51" name="Group 136"/>
                  <p:cNvGrpSpPr/>
                  <p:nvPr/>
                </p:nvGrpSpPr>
                <p:grpSpPr>
                  <a:xfrm>
                    <a:off x="3565440" y="3633480"/>
                    <a:ext cx="994320" cy="967320"/>
                    <a:chOff x="3565440" y="3633480"/>
                    <a:chExt cx="994320" cy="967320"/>
                  </a:xfrm>
                </p:grpSpPr>
                <p:sp>
                  <p:nvSpPr>
                    <p:cNvPr id="152" name="AutoShape 137"/>
                    <p:cNvSpPr/>
                    <p:nvPr/>
                  </p:nvSpPr>
                  <p:spPr>
                    <a:xfrm>
                      <a:off x="3991679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3" name="AutoShape 138"/>
                    <p:cNvSpPr/>
                    <p:nvPr/>
                  </p:nvSpPr>
                  <p:spPr>
                    <a:xfrm>
                      <a:off x="4060079" y="39596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4" name="AutoShape 139"/>
                    <p:cNvSpPr/>
                    <p:nvPr/>
                  </p:nvSpPr>
                  <p:spPr>
                    <a:xfrm>
                      <a:off x="413244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5" name="AutoShape 140"/>
                    <p:cNvSpPr/>
                    <p:nvPr/>
                  </p:nvSpPr>
                  <p:spPr>
                    <a:xfrm>
                      <a:off x="420552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6" name="AutoShape 141"/>
                    <p:cNvSpPr/>
                    <p:nvPr/>
                  </p:nvSpPr>
                  <p:spPr>
                    <a:xfrm>
                      <a:off x="434628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7" name="AutoShape 142"/>
                    <p:cNvSpPr/>
                    <p:nvPr/>
                  </p:nvSpPr>
                  <p:spPr>
                    <a:xfrm>
                      <a:off x="4274280" y="3711240"/>
                      <a:ext cx="21240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8" name="AutoShape 143"/>
                    <p:cNvSpPr/>
                    <p:nvPr/>
                  </p:nvSpPr>
                  <p:spPr>
                    <a:xfrm>
                      <a:off x="356544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59" name="AutoShape 144"/>
                    <p:cNvSpPr/>
                    <p:nvPr/>
                  </p:nvSpPr>
                  <p:spPr>
                    <a:xfrm>
                      <a:off x="3632759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0" name="AutoShape 145"/>
                    <p:cNvSpPr/>
                    <p:nvPr/>
                  </p:nvSpPr>
                  <p:spPr>
                    <a:xfrm>
                      <a:off x="3705839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1" name="AutoShape 146"/>
                    <p:cNvSpPr/>
                    <p:nvPr/>
                  </p:nvSpPr>
                  <p:spPr>
                    <a:xfrm>
                      <a:off x="377820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2" name="AutoShape 147"/>
                    <p:cNvSpPr/>
                    <p:nvPr/>
                  </p:nvSpPr>
                  <p:spPr>
                    <a:xfrm>
                      <a:off x="392688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3" name="AutoShape 148"/>
                    <p:cNvSpPr/>
                    <p:nvPr/>
                  </p:nvSpPr>
                  <p:spPr>
                    <a:xfrm>
                      <a:off x="3851279" y="42069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64" name="Group 149"/>
                  <p:cNvGrpSpPr/>
                  <p:nvPr/>
                </p:nvGrpSpPr>
                <p:grpSpPr>
                  <a:xfrm>
                    <a:off x="3758400" y="3633480"/>
                    <a:ext cx="995400" cy="967320"/>
                    <a:chOff x="3758400" y="3633480"/>
                    <a:chExt cx="995400" cy="967320"/>
                  </a:xfrm>
                </p:grpSpPr>
                <p:sp>
                  <p:nvSpPr>
                    <p:cNvPr id="165" name="AutoShape 150"/>
                    <p:cNvSpPr/>
                    <p:nvPr/>
                  </p:nvSpPr>
                  <p:spPr>
                    <a:xfrm>
                      <a:off x="4185360" y="4041719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6" name="AutoShape 151"/>
                    <p:cNvSpPr/>
                    <p:nvPr/>
                  </p:nvSpPr>
                  <p:spPr>
                    <a:xfrm>
                      <a:off x="4253760" y="3959640"/>
                      <a:ext cx="2142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7" name="AutoShape 152"/>
                    <p:cNvSpPr/>
                    <p:nvPr/>
                  </p:nvSpPr>
                  <p:spPr>
                    <a:xfrm>
                      <a:off x="4326120" y="3876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8" name="AutoShape 153"/>
                    <p:cNvSpPr/>
                    <p:nvPr/>
                  </p:nvSpPr>
                  <p:spPr>
                    <a:xfrm>
                      <a:off x="439920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69" name="AutoShape 154"/>
                    <p:cNvSpPr/>
                    <p:nvPr/>
                  </p:nvSpPr>
                  <p:spPr>
                    <a:xfrm>
                      <a:off x="4539960" y="3633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0" name="AutoShape 155"/>
                    <p:cNvSpPr/>
                    <p:nvPr/>
                  </p:nvSpPr>
                  <p:spPr>
                    <a:xfrm>
                      <a:off x="4467960" y="3711240"/>
                      <a:ext cx="21240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1" name="AutoShape 156"/>
                    <p:cNvSpPr/>
                    <p:nvPr/>
                  </p:nvSpPr>
                  <p:spPr>
                    <a:xfrm>
                      <a:off x="3758400" y="45417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2" name="AutoShape 157"/>
                    <p:cNvSpPr/>
                    <p:nvPr/>
                  </p:nvSpPr>
                  <p:spPr>
                    <a:xfrm>
                      <a:off x="3825719" y="445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3" name="AutoShape 158"/>
                    <p:cNvSpPr/>
                    <p:nvPr/>
                  </p:nvSpPr>
                  <p:spPr>
                    <a:xfrm>
                      <a:off x="3898800" y="4371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4" name="AutoShape 159"/>
                    <p:cNvSpPr/>
                    <p:nvPr/>
                  </p:nvSpPr>
                  <p:spPr>
                    <a:xfrm>
                      <a:off x="3970800" y="4285080"/>
                      <a:ext cx="2142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5" name="AutoShape 160"/>
                    <p:cNvSpPr/>
                    <p:nvPr/>
                  </p:nvSpPr>
                  <p:spPr>
                    <a:xfrm>
                      <a:off x="4120200" y="41194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6" name="AutoShape 161"/>
                    <p:cNvSpPr/>
                    <p:nvPr/>
                  </p:nvSpPr>
                  <p:spPr>
                    <a:xfrm>
                      <a:off x="4044239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77" name="Group 162"/>
                  <p:cNvGrpSpPr/>
                  <p:nvPr/>
                </p:nvGrpSpPr>
                <p:grpSpPr>
                  <a:xfrm>
                    <a:off x="4331160" y="3638519"/>
                    <a:ext cx="994680" cy="966960"/>
                    <a:chOff x="4331160" y="3638519"/>
                    <a:chExt cx="994680" cy="966960"/>
                  </a:xfrm>
                </p:grpSpPr>
                <p:sp>
                  <p:nvSpPr>
                    <p:cNvPr id="178" name="AutoShape 163"/>
                    <p:cNvSpPr/>
                    <p:nvPr/>
                  </p:nvSpPr>
                  <p:spPr>
                    <a:xfrm>
                      <a:off x="475740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79" name="AutoShape 164"/>
                    <p:cNvSpPr/>
                    <p:nvPr/>
                  </p:nvSpPr>
                  <p:spPr>
                    <a:xfrm>
                      <a:off x="482616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0" name="AutoShape 165"/>
                    <p:cNvSpPr/>
                    <p:nvPr/>
                  </p:nvSpPr>
                  <p:spPr>
                    <a:xfrm>
                      <a:off x="489852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1" name="AutoShape 166"/>
                    <p:cNvSpPr/>
                    <p:nvPr/>
                  </p:nvSpPr>
                  <p:spPr>
                    <a:xfrm>
                      <a:off x="497124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2" name="AutoShape 167"/>
                    <p:cNvSpPr/>
                    <p:nvPr/>
                  </p:nvSpPr>
                  <p:spPr>
                    <a:xfrm>
                      <a:off x="511236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3" name="AutoShape 168"/>
                    <p:cNvSpPr/>
                    <p:nvPr/>
                  </p:nvSpPr>
                  <p:spPr>
                    <a:xfrm>
                      <a:off x="5040000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4" name="AutoShape 169"/>
                    <p:cNvSpPr/>
                    <p:nvPr/>
                  </p:nvSpPr>
                  <p:spPr>
                    <a:xfrm>
                      <a:off x="433116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5" name="AutoShape 170"/>
                    <p:cNvSpPr/>
                    <p:nvPr/>
                  </p:nvSpPr>
                  <p:spPr>
                    <a:xfrm>
                      <a:off x="439884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6" name="AutoShape 171"/>
                    <p:cNvSpPr/>
                    <p:nvPr/>
                  </p:nvSpPr>
                  <p:spPr>
                    <a:xfrm>
                      <a:off x="4471920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7" name="AutoShape 172"/>
                    <p:cNvSpPr/>
                    <p:nvPr/>
                  </p:nvSpPr>
                  <p:spPr>
                    <a:xfrm>
                      <a:off x="454392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8" name="AutoShape 173"/>
                    <p:cNvSpPr/>
                    <p:nvPr/>
                  </p:nvSpPr>
                  <p:spPr>
                    <a:xfrm>
                      <a:off x="4692960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89" name="AutoShape 174"/>
                    <p:cNvSpPr/>
                    <p:nvPr/>
                  </p:nvSpPr>
                  <p:spPr>
                    <a:xfrm>
                      <a:off x="461700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190" name="Group 175"/>
                  <p:cNvGrpSpPr/>
                  <p:nvPr/>
                </p:nvGrpSpPr>
                <p:grpSpPr>
                  <a:xfrm>
                    <a:off x="4524120" y="3633480"/>
                    <a:ext cx="994679" cy="967320"/>
                    <a:chOff x="4524120" y="3633480"/>
                    <a:chExt cx="994679" cy="967320"/>
                  </a:xfrm>
                </p:grpSpPr>
                <p:sp>
                  <p:nvSpPr>
                    <p:cNvPr id="191" name="AutoShape 176"/>
                    <p:cNvSpPr/>
                    <p:nvPr/>
                  </p:nvSpPr>
                  <p:spPr>
                    <a:xfrm>
                      <a:off x="495036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2" name="AutoShape 177"/>
                    <p:cNvSpPr/>
                    <p:nvPr/>
                  </p:nvSpPr>
                  <p:spPr>
                    <a:xfrm>
                      <a:off x="501912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3" name="AutoShape 178"/>
                    <p:cNvSpPr/>
                    <p:nvPr/>
                  </p:nvSpPr>
                  <p:spPr>
                    <a:xfrm>
                      <a:off x="509112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4" name="AutoShape 179"/>
                    <p:cNvSpPr/>
                    <p:nvPr/>
                  </p:nvSpPr>
                  <p:spPr>
                    <a:xfrm>
                      <a:off x="516420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5" name="AutoShape 180"/>
                    <p:cNvSpPr/>
                    <p:nvPr/>
                  </p:nvSpPr>
                  <p:spPr>
                    <a:xfrm>
                      <a:off x="5305319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6" name="AutoShape 181"/>
                    <p:cNvSpPr/>
                    <p:nvPr/>
                  </p:nvSpPr>
                  <p:spPr>
                    <a:xfrm>
                      <a:off x="523296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7" name="AutoShape 182"/>
                    <p:cNvSpPr/>
                    <p:nvPr/>
                  </p:nvSpPr>
                  <p:spPr>
                    <a:xfrm>
                      <a:off x="452412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8" name="AutoShape 183"/>
                    <p:cNvSpPr/>
                    <p:nvPr/>
                  </p:nvSpPr>
                  <p:spPr>
                    <a:xfrm>
                      <a:off x="459180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199" name="AutoShape 184"/>
                    <p:cNvSpPr/>
                    <p:nvPr/>
                  </p:nvSpPr>
                  <p:spPr>
                    <a:xfrm>
                      <a:off x="466452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0" name="AutoShape 185"/>
                    <p:cNvSpPr/>
                    <p:nvPr/>
                  </p:nvSpPr>
                  <p:spPr>
                    <a:xfrm>
                      <a:off x="473688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1" name="AutoShape 186"/>
                    <p:cNvSpPr/>
                    <p:nvPr/>
                  </p:nvSpPr>
                  <p:spPr>
                    <a:xfrm>
                      <a:off x="488556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2" name="AutoShape 187"/>
                    <p:cNvSpPr/>
                    <p:nvPr/>
                  </p:nvSpPr>
                  <p:spPr>
                    <a:xfrm>
                      <a:off x="480996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03" name="Group 188"/>
                  <p:cNvGrpSpPr/>
                  <p:nvPr/>
                </p:nvGrpSpPr>
                <p:grpSpPr>
                  <a:xfrm>
                    <a:off x="4714560" y="3638519"/>
                    <a:ext cx="994680" cy="966960"/>
                    <a:chOff x="4714560" y="3638519"/>
                    <a:chExt cx="994680" cy="966960"/>
                  </a:xfrm>
                </p:grpSpPr>
                <p:sp>
                  <p:nvSpPr>
                    <p:cNvPr id="204" name="AutoShape 189"/>
                    <p:cNvSpPr/>
                    <p:nvPr/>
                  </p:nvSpPr>
                  <p:spPr>
                    <a:xfrm>
                      <a:off x="514080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5" name="AutoShape 190"/>
                    <p:cNvSpPr/>
                    <p:nvPr/>
                  </p:nvSpPr>
                  <p:spPr>
                    <a:xfrm>
                      <a:off x="520956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6" name="AutoShape 191"/>
                    <p:cNvSpPr/>
                    <p:nvPr/>
                  </p:nvSpPr>
                  <p:spPr>
                    <a:xfrm>
                      <a:off x="528192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7" name="AutoShape 192"/>
                    <p:cNvSpPr/>
                    <p:nvPr/>
                  </p:nvSpPr>
                  <p:spPr>
                    <a:xfrm>
                      <a:off x="535464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8" name="AutoShape 193"/>
                    <p:cNvSpPr/>
                    <p:nvPr/>
                  </p:nvSpPr>
                  <p:spPr>
                    <a:xfrm>
                      <a:off x="549576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09" name="AutoShape 194"/>
                    <p:cNvSpPr/>
                    <p:nvPr/>
                  </p:nvSpPr>
                  <p:spPr>
                    <a:xfrm>
                      <a:off x="5423400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0" name="AutoShape 195"/>
                    <p:cNvSpPr/>
                    <p:nvPr/>
                  </p:nvSpPr>
                  <p:spPr>
                    <a:xfrm>
                      <a:off x="471456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1" name="AutoShape 196"/>
                    <p:cNvSpPr/>
                    <p:nvPr/>
                  </p:nvSpPr>
                  <p:spPr>
                    <a:xfrm>
                      <a:off x="478224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2" name="AutoShape 197"/>
                    <p:cNvSpPr/>
                    <p:nvPr/>
                  </p:nvSpPr>
                  <p:spPr>
                    <a:xfrm>
                      <a:off x="4854960" y="437580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3" name="AutoShape 198"/>
                    <p:cNvSpPr/>
                    <p:nvPr/>
                  </p:nvSpPr>
                  <p:spPr>
                    <a:xfrm>
                      <a:off x="492732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4" name="AutoShape 199"/>
                    <p:cNvSpPr/>
                    <p:nvPr/>
                  </p:nvSpPr>
                  <p:spPr>
                    <a:xfrm>
                      <a:off x="5076000" y="412416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5" name="AutoShape 200"/>
                    <p:cNvSpPr/>
                    <p:nvPr/>
                  </p:nvSpPr>
                  <p:spPr>
                    <a:xfrm>
                      <a:off x="500040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16" name="Group 201"/>
                  <p:cNvGrpSpPr/>
                  <p:nvPr/>
                </p:nvGrpSpPr>
                <p:grpSpPr>
                  <a:xfrm>
                    <a:off x="4903559" y="3638519"/>
                    <a:ext cx="994321" cy="966960"/>
                    <a:chOff x="4903559" y="3638519"/>
                    <a:chExt cx="994321" cy="966960"/>
                  </a:xfrm>
                </p:grpSpPr>
                <p:sp>
                  <p:nvSpPr>
                    <p:cNvPr id="217" name="AutoShape 202"/>
                    <p:cNvSpPr/>
                    <p:nvPr/>
                  </p:nvSpPr>
                  <p:spPr>
                    <a:xfrm>
                      <a:off x="532980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8" name="AutoShape 203"/>
                    <p:cNvSpPr/>
                    <p:nvPr/>
                  </p:nvSpPr>
                  <p:spPr>
                    <a:xfrm>
                      <a:off x="539856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19" name="AutoShape 204"/>
                    <p:cNvSpPr/>
                    <p:nvPr/>
                  </p:nvSpPr>
                  <p:spPr>
                    <a:xfrm>
                      <a:off x="547056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0" name="AutoShape 205"/>
                    <p:cNvSpPr/>
                    <p:nvPr/>
                  </p:nvSpPr>
                  <p:spPr>
                    <a:xfrm>
                      <a:off x="554364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1" name="AutoShape 206"/>
                    <p:cNvSpPr/>
                    <p:nvPr/>
                  </p:nvSpPr>
                  <p:spPr>
                    <a:xfrm>
                      <a:off x="568440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2" name="AutoShape 207"/>
                    <p:cNvSpPr/>
                    <p:nvPr/>
                  </p:nvSpPr>
                  <p:spPr>
                    <a:xfrm>
                      <a:off x="5612400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3" name="AutoShape 208"/>
                    <p:cNvSpPr/>
                    <p:nvPr/>
                  </p:nvSpPr>
                  <p:spPr>
                    <a:xfrm>
                      <a:off x="4903559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4" name="AutoShape 209"/>
                    <p:cNvSpPr/>
                    <p:nvPr/>
                  </p:nvSpPr>
                  <p:spPr>
                    <a:xfrm>
                      <a:off x="497088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5" name="AutoShape 210"/>
                    <p:cNvSpPr/>
                    <p:nvPr/>
                  </p:nvSpPr>
                  <p:spPr>
                    <a:xfrm>
                      <a:off x="5043960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6" name="AutoShape 211"/>
                    <p:cNvSpPr/>
                    <p:nvPr/>
                  </p:nvSpPr>
                  <p:spPr>
                    <a:xfrm>
                      <a:off x="511632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7" name="AutoShape 212"/>
                    <p:cNvSpPr/>
                    <p:nvPr/>
                  </p:nvSpPr>
                  <p:spPr>
                    <a:xfrm>
                      <a:off x="5265000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28" name="AutoShape 213"/>
                    <p:cNvSpPr/>
                    <p:nvPr/>
                  </p:nvSpPr>
                  <p:spPr>
                    <a:xfrm>
                      <a:off x="518940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</p:grpSp>
          </p:grpSp>
          <p:grpSp>
            <p:nvGrpSpPr>
              <p:cNvPr id="229" name="Group 214"/>
              <p:cNvGrpSpPr/>
              <p:nvPr/>
            </p:nvGrpSpPr>
            <p:grpSpPr>
              <a:xfrm>
                <a:off x="1728360" y="4606200"/>
                <a:ext cx="3378240" cy="1005480"/>
                <a:chOff x="1728360" y="4606200"/>
                <a:chExt cx="3378240" cy="1005480"/>
              </a:xfrm>
            </p:grpSpPr>
            <p:sp>
              <p:nvSpPr>
                <p:cNvPr id="230" name="AutoShape 215"/>
                <p:cNvSpPr/>
                <p:nvPr/>
              </p:nvSpPr>
              <p:spPr>
                <a:xfrm>
                  <a:off x="1728360" y="4606200"/>
                  <a:ext cx="3378240" cy="1005480"/>
                </a:xfrm>
                <a:custGeom>
                  <a:avLst>
                    <a:gd name="f0" fmla="val 54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*/ 21600 10800 1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21600"/>
                    <a:gd name="f15" fmla="*/ f11 f1 1"/>
                    <a:gd name="f16" fmla="val f14"/>
                    <a:gd name="f17" fmla="+- 21600 0 f14"/>
                    <a:gd name="f18" fmla="*/ f14 10 1"/>
                    <a:gd name="f19" fmla="*/ f14 f12 1"/>
                    <a:gd name="f20" fmla="*/ f6 f13 1"/>
                    <a:gd name="f21" fmla="*/ 0 f13 1"/>
                    <a:gd name="f22" fmla="*/ f15 1 f3"/>
                    <a:gd name="f23" fmla="*/ 10800 f12 1"/>
                    <a:gd name="f24" fmla="*/ 10800 f13 1"/>
                    <a:gd name="f25" fmla="*/ 21600 f13 1"/>
                    <a:gd name="f26" fmla="*/ f18 1 24"/>
                    <a:gd name="f27" fmla="*/ f16 1 2"/>
                    <a:gd name="f28" fmla="+- f16 0 10800"/>
                    <a:gd name="f29" fmla="*/ f8 1 f16"/>
                    <a:gd name="f30" fmla="+- f22 0 f2"/>
                    <a:gd name="f31" fmla="+- f26 1750 0"/>
                    <a:gd name="f32" fmla="+- 10800 f27 0"/>
                    <a:gd name="f33" fmla="+- 10800 0 f27"/>
                    <a:gd name="f34" fmla="?: f28 f29 21600"/>
                    <a:gd name="f35" fmla="+- 21600 0 f27"/>
                    <a:gd name="f36" fmla="+- 21600 0 f29"/>
                    <a:gd name="f37" fmla="*/ f27 f12 1"/>
                    <a:gd name="f38" fmla="+- 21600 0 f31"/>
                    <a:gd name="f39" fmla="?: f28 f36 0"/>
                    <a:gd name="f40" fmla="*/ f31 f12 1"/>
                    <a:gd name="f41" fmla="*/ f31 f13 1"/>
                    <a:gd name="f42" fmla="*/ f32 f12 1"/>
                    <a:gd name="f43" fmla="*/ f35 f12 1"/>
                    <a:gd name="f44" fmla="*/ f33 f12 1"/>
                    <a:gd name="f45" fmla="*/ f34 f13 1"/>
                    <a:gd name="f46" fmla="*/ f38 f12 1"/>
                    <a:gd name="f47" fmla="*/ f38 f13 1"/>
                    <a:gd name="f48" fmla="*/ f39 f13 1"/>
                  </a:gdLst>
                  <a:ahLst>
                    <a:ahXY gdRefX="f0" minX="f6" maxX="f7">
                      <a:pos x="f19" y="f20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2" y="f21"/>
                    </a:cxn>
                    <a:cxn ang="f30">
                      <a:pos x="f23" y="f48"/>
                    </a:cxn>
                    <a:cxn ang="f30">
                      <a:pos x="f43" y="f24"/>
                    </a:cxn>
                    <a:cxn ang="f30">
                      <a:pos x="f44" y="f25"/>
                    </a:cxn>
                    <a:cxn ang="f30">
                      <a:pos x="f23" y="f45"/>
                    </a:cxn>
                    <a:cxn ang="f30">
                      <a:pos x="f37" y="f24"/>
                    </a:cxn>
                  </a:cxnLst>
                  <a:rect l="f40" t="f41" r="f46" b="f47"/>
                  <a:pathLst>
                    <a:path w="21600" h="21600">
                      <a:moveTo>
                        <a:pt x="f16" y="f6"/>
                      </a:moveTo>
                      <a:lnTo>
                        <a:pt x="f7" y="f6"/>
                      </a:lnTo>
                      <a:lnTo>
                        <a:pt x="f17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008000">
                    <a:alpha val="50000"/>
                  </a:srgbClr>
                </a:soli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grpSp>
              <p:nvGrpSpPr>
                <p:cNvPr id="231" name="Group 216"/>
                <p:cNvGrpSpPr/>
                <p:nvPr/>
              </p:nvGrpSpPr>
              <p:grpSpPr>
                <a:xfrm>
                  <a:off x="1772639" y="4623480"/>
                  <a:ext cx="3288241" cy="972000"/>
                  <a:chOff x="1772639" y="4623480"/>
                  <a:chExt cx="3288241" cy="972000"/>
                </a:xfrm>
              </p:grpSpPr>
              <p:grpSp>
                <p:nvGrpSpPr>
                  <p:cNvPr id="232" name="Group 217"/>
                  <p:cNvGrpSpPr/>
                  <p:nvPr/>
                </p:nvGrpSpPr>
                <p:grpSpPr>
                  <a:xfrm>
                    <a:off x="3114720" y="4623480"/>
                    <a:ext cx="994320" cy="967680"/>
                    <a:chOff x="3114720" y="4623480"/>
                    <a:chExt cx="994320" cy="967680"/>
                  </a:xfrm>
                </p:grpSpPr>
                <p:sp>
                  <p:nvSpPr>
                    <p:cNvPr id="233" name="AutoShape 218"/>
                    <p:cNvSpPr/>
                    <p:nvPr/>
                  </p:nvSpPr>
                  <p:spPr>
                    <a:xfrm>
                      <a:off x="3540600" y="5032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4" name="AutoShape 219"/>
                    <p:cNvSpPr/>
                    <p:nvPr/>
                  </p:nvSpPr>
                  <p:spPr>
                    <a:xfrm>
                      <a:off x="360936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5" name="AutoShape 220"/>
                    <p:cNvSpPr/>
                    <p:nvPr/>
                  </p:nvSpPr>
                  <p:spPr>
                    <a:xfrm>
                      <a:off x="3681719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6" name="AutoShape 221"/>
                    <p:cNvSpPr/>
                    <p:nvPr/>
                  </p:nvSpPr>
                  <p:spPr>
                    <a:xfrm>
                      <a:off x="3754800" y="478440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7" name="AutoShape 222"/>
                    <p:cNvSpPr/>
                    <p:nvPr/>
                  </p:nvSpPr>
                  <p:spPr>
                    <a:xfrm>
                      <a:off x="389556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8" name="AutoShape 223"/>
                    <p:cNvSpPr/>
                    <p:nvPr/>
                  </p:nvSpPr>
                  <p:spPr>
                    <a:xfrm>
                      <a:off x="3823199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39" name="AutoShape 224"/>
                    <p:cNvSpPr/>
                    <p:nvPr/>
                  </p:nvSpPr>
                  <p:spPr>
                    <a:xfrm>
                      <a:off x="3114720" y="553212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0" name="AutoShape 225"/>
                    <p:cNvSpPr/>
                    <p:nvPr/>
                  </p:nvSpPr>
                  <p:spPr>
                    <a:xfrm>
                      <a:off x="318204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1" name="AutoShape 226"/>
                    <p:cNvSpPr/>
                    <p:nvPr/>
                  </p:nvSpPr>
                  <p:spPr>
                    <a:xfrm>
                      <a:off x="325512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2" name="AutoShape 227"/>
                    <p:cNvSpPr/>
                    <p:nvPr/>
                  </p:nvSpPr>
                  <p:spPr>
                    <a:xfrm>
                      <a:off x="3327119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3" name="AutoShape 228"/>
                    <p:cNvSpPr/>
                    <p:nvPr/>
                  </p:nvSpPr>
                  <p:spPr>
                    <a:xfrm>
                      <a:off x="347616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4" name="AutoShape 229"/>
                    <p:cNvSpPr/>
                    <p:nvPr/>
                  </p:nvSpPr>
                  <p:spPr>
                    <a:xfrm>
                      <a:off x="340020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45" name="Group 230"/>
                  <p:cNvGrpSpPr/>
                  <p:nvPr/>
                </p:nvGrpSpPr>
                <p:grpSpPr>
                  <a:xfrm>
                    <a:off x="3303720" y="4623480"/>
                    <a:ext cx="995760" cy="967680"/>
                    <a:chOff x="3303720" y="4623480"/>
                    <a:chExt cx="995760" cy="967680"/>
                  </a:xfrm>
                </p:grpSpPr>
                <p:sp>
                  <p:nvSpPr>
                    <p:cNvPr id="246" name="AutoShape 231"/>
                    <p:cNvSpPr/>
                    <p:nvPr/>
                  </p:nvSpPr>
                  <p:spPr>
                    <a:xfrm>
                      <a:off x="3730680" y="5032080"/>
                      <a:ext cx="2142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7" name="AutoShape 232"/>
                    <p:cNvSpPr/>
                    <p:nvPr/>
                  </p:nvSpPr>
                  <p:spPr>
                    <a:xfrm>
                      <a:off x="3799440" y="494964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8" name="AutoShape 233"/>
                    <p:cNvSpPr/>
                    <p:nvPr/>
                  </p:nvSpPr>
                  <p:spPr>
                    <a:xfrm>
                      <a:off x="3871800" y="4866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49" name="AutoShape 234"/>
                    <p:cNvSpPr/>
                    <p:nvPr/>
                  </p:nvSpPr>
                  <p:spPr>
                    <a:xfrm>
                      <a:off x="394488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0" name="AutoShape 235"/>
                    <p:cNvSpPr/>
                    <p:nvPr/>
                  </p:nvSpPr>
                  <p:spPr>
                    <a:xfrm>
                      <a:off x="4085640" y="462348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1" name="AutoShape 236"/>
                    <p:cNvSpPr/>
                    <p:nvPr/>
                  </p:nvSpPr>
                  <p:spPr>
                    <a:xfrm>
                      <a:off x="4013279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2" name="AutoShape 237"/>
                    <p:cNvSpPr/>
                    <p:nvPr/>
                  </p:nvSpPr>
                  <p:spPr>
                    <a:xfrm>
                      <a:off x="330372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3" name="AutoShape 238"/>
                    <p:cNvSpPr/>
                    <p:nvPr/>
                  </p:nvSpPr>
                  <p:spPr>
                    <a:xfrm>
                      <a:off x="3371400" y="544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4" name="AutoShape 239"/>
                    <p:cNvSpPr/>
                    <p:nvPr/>
                  </p:nvSpPr>
                  <p:spPr>
                    <a:xfrm>
                      <a:off x="3444480" y="5361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5" name="AutoShape 240"/>
                    <p:cNvSpPr/>
                    <p:nvPr/>
                  </p:nvSpPr>
                  <p:spPr>
                    <a:xfrm>
                      <a:off x="3516479" y="527508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6" name="AutoShape 241"/>
                    <p:cNvSpPr/>
                    <p:nvPr/>
                  </p:nvSpPr>
                  <p:spPr>
                    <a:xfrm>
                      <a:off x="3665880" y="51098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57" name="AutoShape 242"/>
                    <p:cNvSpPr/>
                    <p:nvPr/>
                  </p:nvSpPr>
                  <p:spPr>
                    <a:xfrm>
                      <a:off x="358992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58" name="Group 243"/>
                  <p:cNvGrpSpPr/>
                  <p:nvPr/>
                </p:nvGrpSpPr>
                <p:grpSpPr>
                  <a:xfrm>
                    <a:off x="1772639" y="4623480"/>
                    <a:ext cx="994681" cy="967680"/>
                    <a:chOff x="1772639" y="4623480"/>
                    <a:chExt cx="994681" cy="967680"/>
                  </a:xfrm>
                </p:grpSpPr>
                <p:sp>
                  <p:nvSpPr>
                    <p:cNvPr id="259" name="AutoShape 244"/>
                    <p:cNvSpPr/>
                    <p:nvPr/>
                  </p:nvSpPr>
                  <p:spPr>
                    <a:xfrm>
                      <a:off x="219888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0" name="AutoShape 245"/>
                    <p:cNvSpPr/>
                    <p:nvPr/>
                  </p:nvSpPr>
                  <p:spPr>
                    <a:xfrm>
                      <a:off x="226764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1" name="AutoShape 246"/>
                    <p:cNvSpPr/>
                    <p:nvPr/>
                  </p:nvSpPr>
                  <p:spPr>
                    <a:xfrm>
                      <a:off x="234000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2" name="AutoShape 247"/>
                    <p:cNvSpPr/>
                    <p:nvPr/>
                  </p:nvSpPr>
                  <p:spPr>
                    <a:xfrm>
                      <a:off x="2413080" y="478440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3" name="AutoShape 248"/>
                    <p:cNvSpPr/>
                    <p:nvPr/>
                  </p:nvSpPr>
                  <p:spPr>
                    <a:xfrm>
                      <a:off x="255384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4" name="AutoShape 249"/>
                    <p:cNvSpPr/>
                    <p:nvPr/>
                  </p:nvSpPr>
                  <p:spPr>
                    <a:xfrm>
                      <a:off x="248148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5" name="AutoShape 250"/>
                    <p:cNvSpPr/>
                    <p:nvPr/>
                  </p:nvSpPr>
                  <p:spPr>
                    <a:xfrm>
                      <a:off x="1772639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6" name="AutoShape 251"/>
                    <p:cNvSpPr/>
                    <p:nvPr/>
                  </p:nvSpPr>
                  <p:spPr>
                    <a:xfrm>
                      <a:off x="1840319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7" name="AutoShape 252"/>
                    <p:cNvSpPr/>
                    <p:nvPr/>
                  </p:nvSpPr>
                  <p:spPr>
                    <a:xfrm>
                      <a:off x="1913399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8" name="AutoShape 253"/>
                    <p:cNvSpPr/>
                    <p:nvPr/>
                  </p:nvSpPr>
                  <p:spPr>
                    <a:xfrm>
                      <a:off x="198540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69" name="AutoShape 254"/>
                    <p:cNvSpPr/>
                    <p:nvPr/>
                  </p:nvSpPr>
                  <p:spPr>
                    <a:xfrm>
                      <a:off x="213444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0" name="AutoShape 255"/>
                    <p:cNvSpPr/>
                    <p:nvPr/>
                  </p:nvSpPr>
                  <p:spPr>
                    <a:xfrm>
                      <a:off x="205848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71" name="Group 256"/>
                  <p:cNvGrpSpPr/>
                  <p:nvPr/>
                </p:nvGrpSpPr>
                <p:grpSpPr>
                  <a:xfrm>
                    <a:off x="1958040" y="4623480"/>
                    <a:ext cx="994680" cy="967680"/>
                    <a:chOff x="1958040" y="4623480"/>
                    <a:chExt cx="994680" cy="967680"/>
                  </a:xfrm>
                </p:grpSpPr>
                <p:sp>
                  <p:nvSpPr>
                    <p:cNvPr id="272" name="AutoShape 257"/>
                    <p:cNvSpPr/>
                    <p:nvPr/>
                  </p:nvSpPr>
                  <p:spPr>
                    <a:xfrm>
                      <a:off x="2384279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3" name="AutoShape 258"/>
                    <p:cNvSpPr/>
                    <p:nvPr/>
                  </p:nvSpPr>
                  <p:spPr>
                    <a:xfrm>
                      <a:off x="2453039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4" name="AutoShape 259"/>
                    <p:cNvSpPr/>
                    <p:nvPr/>
                  </p:nvSpPr>
                  <p:spPr>
                    <a:xfrm>
                      <a:off x="252540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5" name="AutoShape 260"/>
                    <p:cNvSpPr/>
                    <p:nvPr/>
                  </p:nvSpPr>
                  <p:spPr>
                    <a:xfrm>
                      <a:off x="259812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6" name="AutoShape 261"/>
                    <p:cNvSpPr/>
                    <p:nvPr/>
                  </p:nvSpPr>
                  <p:spPr>
                    <a:xfrm>
                      <a:off x="273924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7" name="AutoShape 262"/>
                    <p:cNvSpPr/>
                    <p:nvPr/>
                  </p:nvSpPr>
                  <p:spPr>
                    <a:xfrm>
                      <a:off x="266688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8" name="AutoShape 263"/>
                    <p:cNvSpPr/>
                    <p:nvPr/>
                  </p:nvSpPr>
                  <p:spPr>
                    <a:xfrm>
                      <a:off x="195804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79" name="AutoShape 264"/>
                    <p:cNvSpPr/>
                    <p:nvPr/>
                  </p:nvSpPr>
                  <p:spPr>
                    <a:xfrm>
                      <a:off x="2025719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0" name="AutoShape 265"/>
                    <p:cNvSpPr/>
                    <p:nvPr/>
                  </p:nvSpPr>
                  <p:spPr>
                    <a:xfrm>
                      <a:off x="2098440" y="5361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1" name="AutoShape 266"/>
                    <p:cNvSpPr/>
                    <p:nvPr/>
                  </p:nvSpPr>
                  <p:spPr>
                    <a:xfrm>
                      <a:off x="217080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2" name="AutoShape 267"/>
                    <p:cNvSpPr/>
                    <p:nvPr/>
                  </p:nvSpPr>
                  <p:spPr>
                    <a:xfrm>
                      <a:off x="2319480" y="51098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3" name="AutoShape 268"/>
                    <p:cNvSpPr/>
                    <p:nvPr/>
                  </p:nvSpPr>
                  <p:spPr>
                    <a:xfrm>
                      <a:off x="224388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84" name="Group 269"/>
                  <p:cNvGrpSpPr/>
                  <p:nvPr/>
                </p:nvGrpSpPr>
                <p:grpSpPr>
                  <a:xfrm>
                    <a:off x="2147400" y="4623480"/>
                    <a:ext cx="994680" cy="967680"/>
                    <a:chOff x="2147400" y="4623480"/>
                    <a:chExt cx="994680" cy="967680"/>
                  </a:xfrm>
                </p:grpSpPr>
                <p:sp>
                  <p:nvSpPr>
                    <p:cNvPr id="285" name="AutoShape 270"/>
                    <p:cNvSpPr/>
                    <p:nvPr/>
                  </p:nvSpPr>
                  <p:spPr>
                    <a:xfrm>
                      <a:off x="257364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6" name="AutoShape 271"/>
                    <p:cNvSpPr/>
                    <p:nvPr/>
                  </p:nvSpPr>
                  <p:spPr>
                    <a:xfrm>
                      <a:off x="264240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7" name="AutoShape 272"/>
                    <p:cNvSpPr/>
                    <p:nvPr/>
                  </p:nvSpPr>
                  <p:spPr>
                    <a:xfrm>
                      <a:off x="271440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8" name="AutoShape 273"/>
                    <p:cNvSpPr/>
                    <p:nvPr/>
                  </p:nvSpPr>
                  <p:spPr>
                    <a:xfrm>
                      <a:off x="278748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89" name="AutoShape 274"/>
                    <p:cNvSpPr/>
                    <p:nvPr/>
                  </p:nvSpPr>
                  <p:spPr>
                    <a:xfrm>
                      <a:off x="292860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0" name="AutoShape 275"/>
                    <p:cNvSpPr/>
                    <p:nvPr/>
                  </p:nvSpPr>
                  <p:spPr>
                    <a:xfrm>
                      <a:off x="285624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1" name="AutoShape 276"/>
                    <p:cNvSpPr/>
                    <p:nvPr/>
                  </p:nvSpPr>
                  <p:spPr>
                    <a:xfrm>
                      <a:off x="214740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2" name="AutoShape 277"/>
                    <p:cNvSpPr/>
                    <p:nvPr/>
                  </p:nvSpPr>
                  <p:spPr>
                    <a:xfrm>
                      <a:off x="2214719" y="544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3" name="AutoShape 278"/>
                    <p:cNvSpPr/>
                    <p:nvPr/>
                  </p:nvSpPr>
                  <p:spPr>
                    <a:xfrm>
                      <a:off x="228780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4" name="AutoShape 279"/>
                    <p:cNvSpPr/>
                    <p:nvPr/>
                  </p:nvSpPr>
                  <p:spPr>
                    <a:xfrm>
                      <a:off x="236016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5" name="AutoShape 280"/>
                    <p:cNvSpPr/>
                    <p:nvPr/>
                  </p:nvSpPr>
                  <p:spPr>
                    <a:xfrm>
                      <a:off x="250884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6" name="AutoShape 281"/>
                    <p:cNvSpPr/>
                    <p:nvPr/>
                  </p:nvSpPr>
                  <p:spPr>
                    <a:xfrm>
                      <a:off x="243324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297" name="Group 282"/>
                  <p:cNvGrpSpPr/>
                  <p:nvPr/>
                </p:nvGrpSpPr>
                <p:grpSpPr>
                  <a:xfrm>
                    <a:off x="2336760" y="4628880"/>
                    <a:ext cx="994320" cy="966600"/>
                    <a:chOff x="2336760" y="4628880"/>
                    <a:chExt cx="994320" cy="966600"/>
                  </a:xfrm>
                </p:grpSpPr>
                <p:sp>
                  <p:nvSpPr>
                    <p:cNvPr id="298" name="AutoShape 283"/>
                    <p:cNvSpPr/>
                    <p:nvPr/>
                  </p:nvSpPr>
                  <p:spPr>
                    <a:xfrm>
                      <a:off x="276300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299" name="AutoShape 284"/>
                    <p:cNvSpPr/>
                    <p:nvPr/>
                  </p:nvSpPr>
                  <p:spPr>
                    <a:xfrm>
                      <a:off x="283176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0" name="AutoShape 285"/>
                    <p:cNvSpPr/>
                    <p:nvPr/>
                  </p:nvSpPr>
                  <p:spPr>
                    <a:xfrm>
                      <a:off x="290376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1" name="AutoShape 286"/>
                    <p:cNvSpPr/>
                    <p:nvPr/>
                  </p:nvSpPr>
                  <p:spPr>
                    <a:xfrm>
                      <a:off x="297684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2" name="AutoShape 287"/>
                    <p:cNvSpPr/>
                    <p:nvPr/>
                  </p:nvSpPr>
                  <p:spPr>
                    <a:xfrm>
                      <a:off x="311760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3" name="AutoShape 288"/>
                    <p:cNvSpPr/>
                    <p:nvPr/>
                  </p:nvSpPr>
                  <p:spPr>
                    <a:xfrm>
                      <a:off x="304560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4" name="AutoShape 289"/>
                    <p:cNvSpPr/>
                    <p:nvPr/>
                  </p:nvSpPr>
                  <p:spPr>
                    <a:xfrm>
                      <a:off x="233676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5" name="AutoShape 290"/>
                    <p:cNvSpPr/>
                    <p:nvPr/>
                  </p:nvSpPr>
                  <p:spPr>
                    <a:xfrm>
                      <a:off x="240408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6" name="AutoShape 291"/>
                    <p:cNvSpPr/>
                    <p:nvPr/>
                  </p:nvSpPr>
                  <p:spPr>
                    <a:xfrm>
                      <a:off x="247716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7" name="AutoShape 292"/>
                    <p:cNvSpPr/>
                    <p:nvPr/>
                  </p:nvSpPr>
                  <p:spPr>
                    <a:xfrm>
                      <a:off x="254952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8" name="AutoShape 293"/>
                    <p:cNvSpPr/>
                    <p:nvPr/>
                  </p:nvSpPr>
                  <p:spPr>
                    <a:xfrm>
                      <a:off x="269820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09" name="AutoShape 294"/>
                    <p:cNvSpPr/>
                    <p:nvPr/>
                  </p:nvSpPr>
                  <p:spPr>
                    <a:xfrm>
                      <a:off x="2622600" y="5201640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310" name="Group 295"/>
                  <p:cNvGrpSpPr/>
                  <p:nvPr/>
                </p:nvGrpSpPr>
                <p:grpSpPr>
                  <a:xfrm>
                    <a:off x="2526120" y="4628880"/>
                    <a:ext cx="994320" cy="966600"/>
                    <a:chOff x="2526120" y="4628880"/>
                    <a:chExt cx="994320" cy="966600"/>
                  </a:xfrm>
                </p:grpSpPr>
                <p:sp>
                  <p:nvSpPr>
                    <p:cNvPr id="311" name="AutoShape 296"/>
                    <p:cNvSpPr/>
                    <p:nvPr/>
                  </p:nvSpPr>
                  <p:spPr>
                    <a:xfrm>
                      <a:off x="2952359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2" name="AutoShape 297"/>
                    <p:cNvSpPr/>
                    <p:nvPr/>
                  </p:nvSpPr>
                  <p:spPr>
                    <a:xfrm>
                      <a:off x="302076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3" name="AutoShape 298"/>
                    <p:cNvSpPr/>
                    <p:nvPr/>
                  </p:nvSpPr>
                  <p:spPr>
                    <a:xfrm>
                      <a:off x="309312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4" name="AutoShape 299"/>
                    <p:cNvSpPr/>
                    <p:nvPr/>
                  </p:nvSpPr>
                  <p:spPr>
                    <a:xfrm>
                      <a:off x="316620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5" name="AutoShape 300"/>
                    <p:cNvSpPr/>
                    <p:nvPr/>
                  </p:nvSpPr>
                  <p:spPr>
                    <a:xfrm>
                      <a:off x="330696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6" name="AutoShape 301"/>
                    <p:cNvSpPr/>
                    <p:nvPr/>
                  </p:nvSpPr>
                  <p:spPr>
                    <a:xfrm>
                      <a:off x="3234960" y="4706640"/>
                      <a:ext cx="21240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7" name="AutoShape 302"/>
                    <p:cNvSpPr/>
                    <p:nvPr/>
                  </p:nvSpPr>
                  <p:spPr>
                    <a:xfrm>
                      <a:off x="252612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8" name="AutoShape 303"/>
                    <p:cNvSpPr/>
                    <p:nvPr/>
                  </p:nvSpPr>
                  <p:spPr>
                    <a:xfrm>
                      <a:off x="259344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19" name="AutoShape 304"/>
                    <p:cNvSpPr/>
                    <p:nvPr/>
                  </p:nvSpPr>
                  <p:spPr>
                    <a:xfrm>
                      <a:off x="266652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0" name="AutoShape 305"/>
                    <p:cNvSpPr/>
                    <p:nvPr/>
                  </p:nvSpPr>
                  <p:spPr>
                    <a:xfrm>
                      <a:off x="273888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1" name="AutoShape 306"/>
                    <p:cNvSpPr/>
                    <p:nvPr/>
                  </p:nvSpPr>
                  <p:spPr>
                    <a:xfrm>
                      <a:off x="2887559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2" name="AutoShape 307"/>
                    <p:cNvSpPr/>
                    <p:nvPr/>
                  </p:nvSpPr>
                  <p:spPr>
                    <a:xfrm>
                      <a:off x="2811600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323" name="Group 308"/>
                  <p:cNvGrpSpPr/>
                  <p:nvPr/>
                </p:nvGrpSpPr>
                <p:grpSpPr>
                  <a:xfrm>
                    <a:off x="2728080" y="4623480"/>
                    <a:ext cx="994319" cy="967680"/>
                    <a:chOff x="2728080" y="4623480"/>
                    <a:chExt cx="994319" cy="967680"/>
                  </a:xfrm>
                </p:grpSpPr>
                <p:sp>
                  <p:nvSpPr>
                    <p:cNvPr id="324" name="AutoShape 309"/>
                    <p:cNvSpPr/>
                    <p:nvPr/>
                  </p:nvSpPr>
                  <p:spPr>
                    <a:xfrm>
                      <a:off x="315432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5" name="AutoShape 310"/>
                    <p:cNvSpPr/>
                    <p:nvPr/>
                  </p:nvSpPr>
                  <p:spPr>
                    <a:xfrm>
                      <a:off x="3222720" y="494964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6" name="AutoShape 311"/>
                    <p:cNvSpPr/>
                    <p:nvPr/>
                  </p:nvSpPr>
                  <p:spPr>
                    <a:xfrm>
                      <a:off x="329508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7" name="AutoShape 312"/>
                    <p:cNvSpPr/>
                    <p:nvPr/>
                  </p:nvSpPr>
                  <p:spPr>
                    <a:xfrm>
                      <a:off x="336816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8" name="AutoShape 313"/>
                    <p:cNvSpPr/>
                    <p:nvPr/>
                  </p:nvSpPr>
                  <p:spPr>
                    <a:xfrm>
                      <a:off x="3508919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29" name="AutoShape 314"/>
                    <p:cNvSpPr/>
                    <p:nvPr/>
                  </p:nvSpPr>
                  <p:spPr>
                    <a:xfrm>
                      <a:off x="3436919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0" name="AutoShape 315"/>
                    <p:cNvSpPr/>
                    <p:nvPr/>
                  </p:nvSpPr>
                  <p:spPr>
                    <a:xfrm>
                      <a:off x="272808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1" name="AutoShape 316"/>
                    <p:cNvSpPr/>
                    <p:nvPr/>
                  </p:nvSpPr>
                  <p:spPr>
                    <a:xfrm>
                      <a:off x="279540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2" name="AutoShape 317"/>
                    <p:cNvSpPr/>
                    <p:nvPr/>
                  </p:nvSpPr>
                  <p:spPr>
                    <a:xfrm>
                      <a:off x="286848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3" name="AutoShape 318"/>
                    <p:cNvSpPr/>
                    <p:nvPr/>
                  </p:nvSpPr>
                  <p:spPr>
                    <a:xfrm>
                      <a:off x="294084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4" name="AutoShape 319"/>
                    <p:cNvSpPr/>
                    <p:nvPr/>
                  </p:nvSpPr>
                  <p:spPr>
                    <a:xfrm>
                      <a:off x="308952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5" name="AutoShape 320"/>
                    <p:cNvSpPr/>
                    <p:nvPr/>
                  </p:nvSpPr>
                  <p:spPr>
                    <a:xfrm>
                      <a:off x="3013920" y="51969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336" name="Group 321"/>
                  <p:cNvGrpSpPr/>
                  <p:nvPr/>
                </p:nvGrpSpPr>
                <p:grpSpPr>
                  <a:xfrm>
                    <a:off x="2921039" y="4623480"/>
                    <a:ext cx="995401" cy="967680"/>
                    <a:chOff x="2921039" y="4623480"/>
                    <a:chExt cx="995401" cy="967680"/>
                  </a:xfrm>
                </p:grpSpPr>
                <p:sp>
                  <p:nvSpPr>
                    <p:cNvPr id="337" name="AutoShape 322"/>
                    <p:cNvSpPr/>
                    <p:nvPr/>
                  </p:nvSpPr>
                  <p:spPr>
                    <a:xfrm>
                      <a:off x="3348000" y="5032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8" name="AutoShape 323"/>
                    <p:cNvSpPr/>
                    <p:nvPr/>
                  </p:nvSpPr>
                  <p:spPr>
                    <a:xfrm>
                      <a:off x="3416400" y="4949640"/>
                      <a:ext cx="2142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39" name="AutoShape 324"/>
                    <p:cNvSpPr/>
                    <p:nvPr/>
                  </p:nvSpPr>
                  <p:spPr>
                    <a:xfrm>
                      <a:off x="3488759" y="4866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0" name="AutoShape 325"/>
                    <p:cNvSpPr/>
                    <p:nvPr/>
                  </p:nvSpPr>
                  <p:spPr>
                    <a:xfrm>
                      <a:off x="356184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1" name="AutoShape 326"/>
                    <p:cNvSpPr/>
                    <p:nvPr/>
                  </p:nvSpPr>
                  <p:spPr>
                    <a:xfrm>
                      <a:off x="3702600" y="462348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2" name="AutoShape 327"/>
                    <p:cNvSpPr/>
                    <p:nvPr/>
                  </p:nvSpPr>
                  <p:spPr>
                    <a:xfrm>
                      <a:off x="3630600" y="4701240"/>
                      <a:ext cx="21240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3" name="AutoShape 328"/>
                    <p:cNvSpPr/>
                    <p:nvPr/>
                  </p:nvSpPr>
                  <p:spPr>
                    <a:xfrm>
                      <a:off x="2921039" y="553212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4" name="AutoShape 329"/>
                    <p:cNvSpPr/>
                    <p:nvPr/>
                  </p:nvSpPr>
                  <p:spPr>
                    <a:xfrm>
                      <a:off x="2988360" y="544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5" name="AutoShape 330"/>
                    <p:cNvSpPr/>
                    <p:nvPr/>
                  </p:nvSpPr>
                  <p:spPr>
                    <a:xfrm>
                      <a:off x="3061440" y="5361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6" name="AutoShape 331"/>
                    <p:cNvSpPr/>
                    <p:nvPr/>
                  </p:nvSpPr>
                  <p:spPr>
                    <a:xfrm>
                      <a:off x="3133439" y="5275080"/>
                      <a:ext cx="2142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7" name="AutoShape 332"/>
                    <p:cNvSpPr/>
                    <p:nvPr/>
                  </p:nvSpPr>
                  <p:spPr>
                    <a:xfrm>
                      <a:off x="3282840" y="51098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48" name="AutoShape 333"/>
                    <p:cNvSpPr/>
                    <p:nvPr/>
                  </p:nvSpPr>
                  <p:spPr>
                    <a:xfrm>
                      <a:off x="320688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349" name="Group 334"/>
                  <p:cNvGrpSpPr/>
                  <p:nvPr/>
                </p:nvGrpSpPr>
                <p:grpSpPr>
                  <a:xfrm>
                    <a:off x="3493800" y="4628880"/>
                    <a:ext cx="994680" cy="966600"/>
                    <a:chOff x="3493800" y="4628880"/>
                    <a:chExt cx="994680" cy="966600"/>
                  </a:xfrm>
                </p:grpSpPr>
                <p:sp>
                  <p:nvSpPr>
                    <p:cNvPr id="350" name="AutoShape 335"/>
                    <p:cNvSpPr/>
                    <p:nvPr/>
                  </p:nvSpPr>
                  <p:spPr>
                    <a:xfrm>
                      <a:off x="392004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1" name="AutoShape 336"/>
                    <p:cNvSpPr/>
                    <p:nvPr/>
                  </p:nvSpPr>
                  <p:spPr>
                    <a:xfrm>
                      <a:off x="398880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2" name="AutoShape 337"/>
                    <p:cNvSpPr/>
                    <p:nvPr/>
                  </p:nvSpPr>
                  <p:spPr>
                    <a:xfrm>
                      <a:off x="4061159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3" name="AutoShape 338"/>
                    <p:cNvSpPr/>
                    <p:nvPr/>
                  </p:nvSpPr>
                  <p:spPr>
                    <a:xfrm>
                      <a:off x="413388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4" name="AutoShape 339"/>
                    <p:cNvSpPr/>
                    <p:nvPr/>
                  </p:nvSpPr>
                  <p:spPr>
                    <a:xfrm>
                      <a:off x="427500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5" name="AutoShape 340"/>
                    <p:cNvSpPr/>
                    <p:nvPr/>
                  </p:nvSpPr>
                  <p:spPr>
                    <a:xfrm>
                      <a:off x="420264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6" name="AutoShape 341"/>
                    <p:cNvSpPr/>
                    <p:nvPr/>
                  </p:nvSpPr>
                  <p:spPr>
                    <a:xfrm>
                      <a:off x="349380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7" name="AutoShape 342"/>
                    <p:cNvSpPr/>
                    <p:nvPr/>
                  </p:nvSpPr>
                  <p:spPr>
                    <a:xfrm>
                      <a:off x="356148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8" name="AutoShape 343"/>
                    <p:cNvSpPr/>
                    <p:nvPr/>
                  </p:nvSpPr>
                  <p:spPr>
                    <a:xfrm>
                      <a:off x="363456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59" name="AutoShape 344"/>
                    <p:cNvSpPr/>
                    <p:nvPr/>
                  </p:nvSpPr>
                  <p:spPr>
                    <a:xfrm>
                      <a:off x="370656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0" name="AutoShape 345"/>
                    <p:cNvSpPr/>
                    <p:nvPr/>
                  </p:nvSpPr>
                  <p:spPr>
                    <a:xfrm>
                      <a:off x="3855599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1" name="AutoShape 346"/>
                    <p:cNvSpPr/>
                    <p:nvPr/>
                  </p:nvSpPr>
                  <p:spPr>
                    <a:xfrm>
                      <a:off x="3779640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362" name="Group 347"/>
                  <p:cNvGrpSpPr/>
                  <p:nvPr/>
                </p:nvGrpSpPr>
                <p:grpSpPr>
                  <a:xfrm>
                    <a:off x="3686759" y="4623480"/>
                    <a:ext cx="994681" cy="967680"/>
                    <a:chOff x="3686759" y="4623480"/>
                    <a:chExt cx="994681" cy="967680"/>
                  </a:xfrm>
                </p:grpSpPr>
                <p:sp>
                  <p:nvSpPr>
                    <p:cNvPr id="363" name="AutoShape 348"/>
                    <p:cNvSpPr/>
                    <p:nvPr/>
                  </p:nvSpPr>
                  <p:spPr>
                    <a:xfrm>
                      <a:off x="411300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4" name="AutoShape 349"/>
                    <p:cNvSpPr/>
                    <p:nvPr/>
                  </p:nvSpPr>
                  <p:spPr>
                    <a:xfrm>
                      <a:off x="418176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5" name="AutoShape 350"/>
                    <p:cNvSpPr/>
                    <p:nvPr/>
                  </p:nvSpPr>
                  <p:spPr>
                    <a:xfrm>
                      <a:off x="425376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6" name="AutoShape 351"/>
                    <p:cNvSpPr/>
                    <p:nvPr/>
                  </p:nvSpPr>
                  <p:spPr>
                    <a:xfrm>
                      <a:off x="432684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7" name="AutoShape 352"/>
                    <p:cNvSpPr/>
                    <p:nvPr/>
                  </p:nvSpPr>
                  <p:spPr>
                    <a:xfrm>
                      <a:off x="446796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8" name="AutoShape 353"/>
                    <p:cNvSpPr/>
                    <p:nvPr/>
                  </p:nvSpPr>
                  <p:spPr>
                    <a:xfrm>
                      <a:off x="439560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69" name="AutoShape 354"/>
                    <p:cNvSpPr/>
                    <p:nvPr/>
                  </p:nvSpPr>
                  <p:spPr>
                    <a:xfrm>
                      <a:off x="3686759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0" name="AutoShape 355"/>
                    <p:cNvSpPr/>
                    <p:nvPr/>
                  </p:nvSpPr>
                  <p:spPr>
                    <a:xfrm>
                      <a:off x="375444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1" name="AutoShape 356"/>
                    <p:cNvSpPr/>
                    <p:nvPr/>
                  </p:nvSpPr>
                  <p:spPr>
                    <a:xfrm>
                      <a:off x="3827159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2" name="AutoShape 357"/>
                    <p:cNvSpPr/>
                    <p:nvPr/>
                  </p:nvSpPr>
                  <p:spPr>
                    <a:xfrm>
                      <a:off x="389952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3" name="AutoShape 358"/>
                    <p:cNvSpPr/>
                    <p:nvPr/>
                  </p:nvSpPr>
                  <p:spPr>
                    <a:xfrm>
                      <a:off x="4048199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4" name="AutoShape 359"/>
                    <p:cNvSpPr/>
                    <p:nvPr/>
                  </p:nvSpPr>
                  <p:spPr>
                    <a:xfrm>
                      <a:off x="397260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375" name="Group 360"/>
                  <p:cNvGrpSpPr/>
                  <p:nvPr/>
                </p:nvGrpSpPr>
                <p:grpSpPr>
                  <a:xfrm>
                    <a:off x="3877200" y="4628880"/>
                    <a:ext cx="994680" cy="966600"/>
                    <a:chOff x="3877200" y="4628880"/>
                    <a:chExt cx="994680" cy="966600"/>
                  </a:xfrm>
                </p:grpSpPr>
                <p:sp>
                  <p:nvSpPr>
                    <p:cNvPr id="376" name="AutoShape 361"/>
                    <p:cNvSpPr/>
                    <p:nvPr/>
                  </p:nvSpPr>
                  <p:spPr>
                    <a:xfrm>
                      <a:off x="430344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7" name="AutoShape 362"/>
                    <p:cNvSpPr/>
                    <p:nvPr/>
                  </p:nvSpPr>
                  <p:spPr>
                    <a:xfrm>
                      <a:off x="437220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8" name="AutoShape 363"/>
                    <p:cNvSpPr/>
                    <p:nvPr/>
                  </p:nvSpPr>
                  <p:spPr>
                    <a:xfrm>
                      <a:off x="444456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79" name="AutoShape 364"/>
                    <p:cNvSpPr/>
                    <p:nvPr/>
                  </p:nvSpPr>
                  <p:spPr>
                    <a:xfrm>
                      <a:off x="4517279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0" name="AutoShape 365"/>
                    <p:cNvSpPr/>
                    <p:nvPr/>
                  </p:nvSpPr>
                  <p:spPr>
                    <a:xfrm>
                      <a:off x="465840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1" name="AutoShape 366"/>
                    <p:cNvSpPr/>
                    <p:nvPr/>
                  </p:nvSpPr>
                  <p:spPr>
                    <a:xfrm>
                      <a:off x="458604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2" name="AutoShape 367"/>
                    <p:cNvSpPr/>
                    <p:nvPr/>
                  </p:nvSpPr>
                  <p:spPr>
                    <a:xfrm>
                      <a:off x="387720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3" name="AutoShape 368"/>
                    <p:cNvSpPr/>
                    <p:nvPr/>
                  </p:nvSpPr>
                  <p:spPr>
                    <a:xfrm>
                      <a:off x="394488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4" name="AutoShape 369"/>
                    <p:cNvSpPr/>
                    <p:nvPr/>
                  </p:nvSpPr>
                  <p:spPr>
                    <a:xfrm>
                      <a:off x="4017600" y="536616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5" name="AutoShape 370"/>
                    <p:cNvSpPr/>
                    <p:nvPr/>
                  </p:nvSpPr>
                  <p:spPr>
                    <a:xfrm>
                      <a:off x="408996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6" name="AutoShape 371"/>
                    <p:cNvSpPr/>
                    <p:nvPr/>
                  </p:nvSpPr>
                  <p:spPr>
                    <a:xfrm>
                      <a:off x="423900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87" name="AutoShape 372"/>
                    <p:cNvSpPr/>
                    <p:nvPr/>
                  </p:nvSpPr>
                  <p:spPr>
                    <a:xfrm>
                      <a:off x="4163040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388" name="Group 373"/>
                  <p:cNvGrpSpPr/>
                  <p:nvPr/>
                </p:nvGrpSpPr>
                <p:grpSpPr>
                  <a:xfrm>
                    <a:off x="4066200" y="4628880"/>
                    <a:ext cx="994680" cy="966600"/>
                    <a:chOff x="4066200" y="4628880"/>
                    <a:chExt cx="994680" cy="966600"/>
                  </a:xfrm>
                </p:grpSpPr>
                <p:sp>
                  <p:nvSpPr>
                    <p:cNvPr id="389" name="AutoShape 374"/>
                    <p:cNvSpPr/>
                    <p:nvPr/>
                  </p:nvSpPr>
                  <p:spPr>
                    <a:xfrm>
                      <a:off x="449244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0" name="AutoShape 375"/>
                    <p:cNvSpPr/>
                    <p:nvPr/>
                  </p:nvSpPr>
                  <p:spPr>
                    <a:xfrm>
                      <a:off x="456120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1" name="AutoShape 376"/>
                    <p:cNvSpPr/>
                    <p:nvPr/>
                  </p:nvSpPr>
                  <p:spPr>
                    <a:xfrm>
                      <a:off x="463320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2" name="AutoShape 377"/>
                    <p:cNvSpPr/>
                    <p:nvPr/>
                  </p:nvSpPr>
                  <p:spPr>
                    <a:xfrm>
                      <a:off x="470628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3" name="AutoShape 378"/>
                    <p:cNvSpPr/>
                    <p:nvPr/>
                  </p:nvSpPr>
                  <p:spPr>
                    <a:xfrm>
                      <a:off x="4847040" y="46288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4" name="AutoShape 379"/>
                    <p:cNvSpPr/>
                    <p:nvPr/>
                  </p:nvSpPr>
                  <p:spPr>
                    <a:xfrm>
                      <a:off x="477504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5" name="AutoShape 380"/>
                    <p:cNvSpPr/>
                    <p:nvPr/>
                  </p:nvSpPr>
                  <p:spPr>
                    <a:xfrm>
                      <a:off x="406620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6" name="AutoShape 381"/>
                    <p:cNvSpPr/>
                    <p:nvPr/>
                  </p:nvSpPr>
                  <p:spPr>
                    <a:xfrm>
                      <a:off x="413352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7" name="AutoShape 382"/>
                    <p:cNvSpPr/>
                    <p:nvPr/>
                  </p:nvSpPr>
                  <p:spPr>
                    <a:xfrm>
                      <a:off x="420660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8" name="AutoShape 383"/>
                    <p:cNvSpPr/>
                    <p:nvPr/>
                  </p:nvSpPr>
                  <p:spPr>
                    <a:xfrm>
                      <a:off x="427896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399" name="AutoShape 384"/>
                    <p:cNvSpPr/>
                    <p:nvPr/>
                  </p:nvSpPr>
                  <p:spPr>
                    <a:xfrm>
                      <a:off x="442764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00" name="AutoShape 385"/>
                    <p:cNvSpPr/>
                    <p:nvPr/>
                  </p:nvSpPr>
                  <p:spPr>
                    <a:xfrm>
                      <a:off x="4352040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</p:grpSp>
          </p:grpSp>
          <p:grpSp>
            <p:nvGrpSpPr>
              <p:cNvPr id="401" name="Group 386"/>
              <p:cNvGrpSpPr/>
              <p:nvPr/>
            </p:nvGrpSpPr>
            <p:grpSpPr>
              <a:xfrm>
                <a:off x="4206240" y="4606200"/>
                <a:ext cx="3378600" cy="1005480"/>
                <a:chOff x="4206240" y="4606200"/>
                <a:chExt cx="3378600" cy="1005480"/>
              </a:xfrm>
            </p:grpSpPr>
            <p:sp>
              <p:nvSpPr>
                <p:cNvPr id="402" name="AutoShape 387"/>
                <p:cNvSpPr/>
                <p:nvPr/>
              </p:nvSpPr>
              <p:spPr>
                <a:xfrm>
                  <a:off x="4206240" y="4606200"/>
                  <a:ext cx="3378600" cy="1005480"/>
                </a:xfrm>
                <a:custGeom>
                  <a:avLst>
                    <a:gd name="f0" fmla="val 54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*/ 21600 10800 1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21600"/>
                    <a:gd name="f15" fmla="*/ f11 f1 1"/>
                    <a:gd name="f16" fmla="val f14"/>
                    <a:gd name="f17" fmla="+- 21600 0 f14"/>
                    <a:gd name="f18" fmla="*/ f14 10 1"/>
                    <a:gd name="f19" fmla="*/ f14 f12 1"/>
                    <a:gd name="f20" fmla="*/ f6 f13 1"/>
                    <a:gd name="f21" fmla="*/ 0 f13 1"/>
                    <a:gd name="f22" fmla="*/ f15 1 f3"/>
                    <a:gd name="f23" fmla="*/ 10800 f12 1"/>
                    <a:gd name="f24" fmla="*/ 10800 f13 1"/>
                    <a:gd name="f25" fmla="*/ 21600 f13 1"/>
                    <a:gd name="f26" fmla="*/ f18 1 24"/>
                    <a:gd name="f27" fmla="*/ f16 1 2"/>
                    <a:gd name="f28" fmla="+- f16 0 10800"/>
                    <a:gd name="f29" fmla="*/ f8 1 f16"/>
                    <a:gd name="f30" fmla="+- f22 0 f2"/>
                    <a:gd name="f31" fmla="+- f26 1750 0"/>
                    <a:gd name="f32" fmla="+- 10800 f27 0"/>
                    <a:gd name="f33" fmla="+- 10800 0 f27"/>
                    <a:gd name="f34" fmla="?: f28 f29 21600"/>
                    <a:gd name="f35" fmla="+- 21600 0 f27"/>
                    <a:gd name="f36" fmla="+- 21600 0 f29"/>
                    <a:gd name="f37" fmla="*/ f27 f12 1"/>
                    <a:gd name="f38" fmla="+- 21600 0 f31"/>
                    <a:gd name="f39" fmla="?: f28 f36 0"/>
                    <a:gd name="f40" fmla="*/ f31 f12 1"/>
                    <a:gd name="f41" fmla="*/ f31 f13 1"/>
                    <a:gd name="f42" fmla="*/ f32 f12 1"/>
                    <a:gd name="f43" fmla="*/ f35 f12 1"/>
                    <a:gd name="f44" fmla="*/ f33 f12 1"/>
                    <a:gd name="f45" fmla="*/ f34 f13 1"/>
                    <a:gd name="f46" fmla="*/ f38 f12 1"/>
                    <a:gd name="f47" fmla="*/ f38 f13 1"/>
                    <a:gd name="f48" fmla="*/ f39 f13 1"/>
                  </a:gdLst>
                  <a:ahLst>
                    <a:ahXY gdRefX="f0" minX="f6" maxX="f7">
                      <a:pos x="f19" y="f20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2" y="f21"/>
                    </a:cxn>
                    <a:cxn ang="f30">
                      <a:pos x="f23" y="f48"/>
                    </a:cxn>
                    <a:cxn ang="f30">
                      <a:pos x="f43" y="f24"/>
                    </a:cxn>
                    <a:cxn ang="f30">
                      <a:pos x="f44" y="f25"/>
                    </a:cxn>
                    <a:cxn ang="f30">
                      <a:pos x="f23" y="f45"/>
                    </a:cxn>
                    <a:cxn ang="f30">
                      <a:pos x="f37" y="f24"/>
                    </a:cxn>
                  </a:cxnLst>
                  <a:rect l="f40" t="f41" r="f46" b="f47"/>
                  <a:pathLst>
                    <a:path w="21600" h="21600">
                      <a:moveTo>
                        <a:pt x="f16" y="f6"/>
                      </a:moveTo>
                      <a:lnTo>
                        <a:pt x="f7" y="f6"/>
                      </a:lnTo>
                      <a:lnTo>
                        <a:pt x="f17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008000">
                    <a:alpha val="50000"/>
                  </a:srgbClr>
                </a:soli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grpSp>
              <p:nvGrpSpPr>
                <p:cNvPr id="403" name="Group 388"/>
                <p:cNvGrpSpPr/>
                <p:nvPr/>
              </p:nvGrpSpPr>
              <p:grpSpPr>
                <a:xfrm>
                  <a:off x="4250880" y="4623480"/>
                  <a:ext cx="3287880" cy="972000"/>
                  <a:chOff x="4250880" y="4623480"/>
                  <a:chExt cx="3287880" cy="972000"/>
                </a:xfrm>
              </p:grpSpPr>
              <p:grpSp>
                <p:nvGrpSpPr>
                  <p:cNvPr id="404" name="Group 389"/>
                  <p:cNvGrpSpPr/>
                  <p:nvPr/>
                </p:nvGrpSpPr>
                <p:grpSpPr>
                  <a:xfrm>
                    <a:off x="5592600" y="4623480"/>
                    <a:ext cx="994320" cy="967680"/>
                    <a:chOff x="5592600" y="4623480"/>
                    <a:chExt cx="994320" cy="967680"/>
                  </a:xfrm>
                </p:grpSpPr>
                <p:sp>
                  <p:nvSpPr>
                    <p:cNvPr id="405" name="AutoShape 390"/>
                    <p:cNvSpPr/>
                    <p:nvPr/>
                  </p:nvSpPr>
                  <p:spPr>
                    <a:xfrm>
                      <a:off x="601884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06" name="AutoShape 391"/>
                    <p:cNvSpPr/>
                    <p:nvPr/>
                  </p:nvSpPr>
                  <p:spPr>
                    <a:xfrm>
                      <a:off x="608724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07" name="AutoShape 392"/>
                    <p:cNvSpPr/>
                    <p:nvPr/>
                  </p:nvSpPr>
                  <p:spPr>
                    <a:xfrm>
                      <a:off x="615960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08" name="AutoShape 393"/>
                    <p:cNvSpPr/>
                    <p:nvPr/>
                  </p:nvSpPr>
                  <p:spPr>
                    <a:xfrm>
                      <a:off x="623268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09" name="AutoShape 394"/>
                    <p:cNvSpPr/>
                    <p:nvPr/>
                  </p:nvSpPr>
                  <p:spPr>
                    <a:xfrm>
                      <a:off x="637344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0" name="AutoShape 395"/>
                    <p:cNvSpPr/>
                    <p:nvPr/>
                  </p:nvSpPr>
                  <p:spPr>
                    <a:xfrm>
                      <a:off x="630108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1" name="AutoShape 396"/>
                    <p:cNvSpPr/>
                    <p:nvPr/>
                  </p:nvSpPr>
                  <p:spPr>
                    <a:xfrm>
                      <a:off x="559260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2" name="AutoShape 397"/>
                    <p:cNvSpPr/>
                    <p:nvPr/>
                  </p:nvSpPr>
                  <p:spPr>
                    <a:xfrm>
                      <a:off x="565992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3" name="AutoShape 398"/>
                    <p:cNvSpPr/>
                    <p:nvPr/>
                  </p:nvSpPr>
                  <p:spPr>
                    <a:xfrm>
                      <a:off x="573300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4" name="AutoShape 399"/>
                    <p:cNvSpPr/>
                    <p:nvPr/>
                  </p:nvSpPr>
                  <p:spPr>
                    <a:xfrm>
                      <a:off x="580536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5" name="AutoShape 400"/>
                    <p:cNvSpPr/>
                    <p:nvPr/>
                  </p:nvSpPr>
                  <p:spPr>
                    <a:xfrm>
                      <a:off x="595404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6" name="AutoShape 401"/>
                    <p:cNvSpPr/>
                    <p:nvPr/>
                  </p:nvSpPr>
                  <p:spPr>
                    <a:xfrm>
                      <a:off x="587808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17" name="Group 402"/>
                  <p:cNvGrpSpPr/>
                  <p:nvPr/>
                </p:nvGrpSpPr>
                <p:grpSpPr>
                  <a:xfrm>
                    <a:off x="5781600" y="4623480"/>
                    <a:ext cx="995760" cy="967680"/>
                    <a:chOff x="5781600" y="4623480"/>
                    <a:chExt cx="995760" cy="967680"/>
                  </a:xfrm>
                </p:grpSpPr>
                <p:sp>
                  <p:nvSpPr>
                    <p:cNvPr id="418" name="AutoShape 403"/>
                    <p:cNvSpPr/>
                    <p:nvPr/>
                  </p:nvSpPr>
                  <p:spPr>
                    <a:xfrm>
                      <a:off x="6208920" y="5032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19" name="AutoShape 404"/>
                    <p:cNvSpPr/>
                    <p:nvPr/>
                  </p:nvSpPr>
                  <p:spPr>
                    <a:xfrm>
                      <a:off x="6277320" y="4949640"/>
                      <a:ext cx="2142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0" name="AutoShape 405"/>
                    <p:cNvSpPr/>
                    <p:nvPr/>
                  </p:nvSpPr>
                  <p:spPr>
                    <a:xfrm>
                      <a:off x="6349680" y="4866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1" name="AutoShape 406"/>
                    <p:cNvSpPr/>
                    <p:nvPr/>
                  </p:nvSpPr>
                  <p:spPr>
                    <a:xfrm>
                      <a:off x="642276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2" name="AutoShape 407"/>
                    <p:cNvSpPr/>
                    <p:nvPr/>
                  </p:nvSpPr>
                  <p:spPr>
                    <a:xfrm>
                      <a:off x="6563520" y="462348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3" name="AutoShape 408"/>
                    <p:cNvSpPr/>
                    <p:nvPr/>
                  </p:nvSpPr>
                  <p:spPr>
                    <a:xfrm>
                      <a:off x="6491520" y="4701240"/>
                      <a:ext cx="21240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4" name="AutoShape 409"/>
                    <p:cNvSpPr/>
                    <p:nvPr/>
                  </p:nvSpPr>
                  <p:spPr>
                    <a:xfrm>
                      <a:off x="578160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5" name="AutoShape 410"/>
                    <p:cNvSpPr/>
                    <p:nvPr/>
                  </p:nvSpPr>
                  <p:spPr>
                    <a:xfrm>
                      <a:off x="5849279" y="544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6" name="AutoShape 411"/>
                    <p:cNvSpPr/>
                    <p:nvPr/>
                  </p:nvSpPr>
                  <p:spPr>
                    <a:xfrm>
                      <a:off x="5922360" y="5361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7" name="AutoShape 412"/>
                    <p:cNvSpPr/>
                    <p:nvPr/>
                  </p:nvSpPr>
                  <p:spPr>
                    <a:xfrm>
                      <a:off x="5994360" y="5275080"/>
                      <a:ext cx="2142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8" name="AutoShape 413"/>
                    <p:cNvSpPr/>
                    <p:nvPr/>
                  </p:nvSpPr>
                  <p:spPr>
                    <a:xfrm>
                      <a:off x="6143760" y="51098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29" name="AutoShape 414"/>
                    <p:cNvSpPr/>
                    <p:nvPr/>
                  </p:nvSpPr>
                  <p:spPr>
                    <a:xfrm>
                      <a:off x="606780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30" name="Group 415"/>
                  <p:cNvGrpSpPr/>
                  <p:nvPr/>
                </p:nvGrpSpPr>
                <p:grpSpPr>
                  <a:xfrm>
                    <a:off x="4250880" y="4623480"/>
                    <a:ext cx="994320" cy="967680"/>
                    <a:chOff x="4250880" y="4623480"/>
                    <a:chExt cx="994320" cy="967680"/>
                  </a:xfrm>
                </p:grpSpPr>
                <p:sp>
                  <p:nvSpPr>
                    <p:cNvPr id="431" name="AutoShape 416"/>
                    <p:cNvSpPr/>
                    <p:nvPr/>
                  </p:nvSpPr>
                  <p:spPr>
                    <a:xfrm>
                      <a:off x="467712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2" name="AutoShape 417"/>
                    <p:cNvSpPr/>
                    <p:nvPr/>
                  </p:nvSpPr>
                  <p:spPr>
                    <a:xfrm>
                      <a:off x="474552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3" name="AutoShape 418"/>
                    <p:cNvSpPr/>
                    <p:nvPr/>
                  </p:nvSpPr>
                  <p:spPr>
                    <a:xfrm>
                      <a:off x="481788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4" name="AutoShape 419"/>
                    <p:cNvSpPr/>
                    <p:nvPr/>
                  </p:nvSpPr>
                  <p:spPr>
                    <a:xfrm>
                      <a:off x="489096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5" name="AutoShape 420"/>
                    <p:cNvSpPr/>
                    <p:nvPr/>
                  </p:nvSpPr>
                  <p:spPr>
                    <a:xfrm>
                      <a:off x="503172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6" name="AutoShape 421"/>
                    <p:cNvSpPr/>
                    <p:nvPr/>
                  </p:nvSpPr>
                  <p:spPr>
                    <a:xfrm>
                      <a:off x="495936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7" name="AutoShape 422"/>
                    <p:cNvSpPr/>
                    <p:nvPr/>
                  </p:nvSpPr>
                  <p:spPr>
                    <a:xfrm>
                      <a:off x="4250880" y="553212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8" name="AutoShape 423"/>
                    <p:cNvSpPr/>
                    <p:nvPr/>
                  </p:nvSpPr>
                  <p:spPr>
                    <a:xfrm>
                      <a:off x="431820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39" name="AutoShape 424"/>
                    <p:cNvSpPr/>
                    <p:nvPr/>
                  </p:nvSpPr>
                  <p:spPr>
                    <a:xfrm>
                      <a:off x="4391279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0" name="AutoShape 425"/>
                    <p:cNvSpPr/>
                    <p:nvPr/>
                  </p:nvSpPr>
                  <p:spPr>
                    <a:xfrm>
                      <a:off x="4463280" y="527508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1" name="AutoShape 426"/>
                    <p:cNvSpPr/>
                    <p:nvPr/>
                  </p:nvSpPr>
                  <p:spPr>
                    <a:xfrm>
                      <a:off x="461232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2" name="AutoShape 427"/>
                    <p:cNvSpPr/>
                    <p:nvPr/>
                  </p:nvSpPr>
                  <p:spPr>
                    <a:xfrm>
                      <a:off x="453636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43" name="Group 428"/>
                  <p:cNvGrpSpPr/>
                  <p:nvPr/>
                </p:nvGrpSpPr>
                <p:grpSpPr>
                  <a:xfrm>
                    <a:off x="4435920" y="4623480"/>
                    <a:ext cx="994680" cy="967680"/>
                    <a:chOff x="4435920" y="4623480"/>
                    <a:chExt cx="994680" cy="967680"/>
                  </a:xfrm>
                </p:grpSpPr>
                <p:sp>
                  <p:nvSpPr>
                    <p:cNvPr id="444" name="AutoShape 429"/>
                    <p:cNvSpPr/>
                    <p:nvPr/>
                  </p:nvSpPr>
                  <p:spPr>
                    <a:xfrm>
                      <a:off x="486216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5" name="AutoShape 430"/>
                    <p:cNvSpPr/>
                    <p:nvPr/>
                  </p:nvSpPr>
                  <p:spPr>
                    <a:xfrm>
                      <a:off x="493092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6" name="AutoShape 431"/>
                    <p:cNvSpPr/>
                    <p:nvPr/>
                  </p:nvSpPr>
                  <p:spPr>
                    <a:xfrm>
                      <a:off x="500328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7" name="AutoShape 432"/>
                    <p:cNvSpPr/>
                    <p:nvPr/>
                  </p:nvSpPr>
                  <p:spPr>
                    <a:xfrm>
                      <a:off x="507600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8" name="AutoShape 433"/>
                    <p:cNvSpPr/>
                    <p:nvPr/>
                  </p:nvSpPr>
                  <p:spPr>
                    <a:xfrm>
                      <a:off x="521712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49" name="AutoShape 434"/>
                    <p:cNvSpPr/>
                    <p:nvPr/>
                  </p:nvSpPr>
                  <p:spPr>
                    <a:xfrm>
                      <a:off x="5144759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0" name="AutoShape 435"/>
                    <p:cNvSpPr/>
                    <p:nvPr/>
                  </p:nvSpPr>
                  <p:spPr>
                    <a:xfrm>
                      <a:off x="443592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1" name="AutoShape 436"/>
                    <p:cNvSpPr/>
                    <p:nvPr/>
                  </p:nvSpPr>
                  <p:spPr>
                    <a:xfrm>
                      <a:off x="450360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2" name="AutoShape 437"/>
                    <p:cNvSpPr/>
                    <p:nvPr/>
                  </p:nvSpPr>
                  <p:spPr>
                    <a:xfrm>
                      <a:off x="457668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3" name="AutoShape 438"/>
                    <p:cNvSpPr/>
                    <p:nvPr/>
                  </p:nvSpPr>
                  <p:spPr>
                    <a:xfrm>
                      <a:off x="464868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4" name="AutoShape 439"/>
                    <p:cNvSpPr/>
                    <p:nvPr/>
                  </p:nvSpPr>
                  <p:spPr>
                    <a:xfrm>
                      <a:off x="479772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5" name="AutoShape 440"/>
                    <p:cNvSpPr/>
                    <p:nvPr/>
                  </p:nvSpPr>
                  <p:spPr>
                    <a:xfrm>
                      <a:off x="472176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56" name="Group 441"/>
                  <p:cNvGrpSpPr/>
                  <p:nvPr/>
                </p:nvGrpSpPr>
                <p:grpSpPr>
                  <a:xfrm>
                    <a:off x="4625280" y="4623480"/>
                    <a:ext cx="994680" cy="967680"/>
                    <a:chOff x="4625280" y="4623480"/>
                    <a:chExt cx="994680" cy="967680"/>
                  </a:xfrm>
                </p:grpSpPr>
                <p:sp>
                  <p:nvSpPr>
                    <p:cNvPr id="457" name="AutoShape 442"/>
                    <p:cNvSpPr/>
                    <p:nvPr/>
                  </p:nvSpPr>
                  <p:spPr>
                    <a:xfrm>
                      <a:off x="505152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8" name="AutoShape 443"/>
                    <p:cNvSpPr/>
                    <p:nvPr/>
                  </p:nvSpPr>
                  <p:spPr>
                    <a:xfrm>
                      <a:off x="512028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59" name="AutoShape 444"/>
                    <p:cNvSpPr/>
                    <p:nvPr/>
                  </p:nvSpPr>
                  <p:spPr>
                    <a:xfrm>
                      <a:off x="5192280" y="4866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0" name="AutoShape 445"/>
                    <p:cNvSpPr/>
                    <p:nvPr/>
                  </p:nvSpPr>
                  <p:spPr>
                    <a:xfrm>
                      <a:off x="526536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1" name="AutoShape 446"/>
                    <p:cNvSpPr/>
                    <p:nvPr/>
                  </p:nvSpPr>
                  <p:spPr>
                    <a:xfrm>
                      <a:off x="540648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2" name="AutoShape 447"/>
                    <p:cNvSpPr/>
                    <p:nvPr/>
                  </p:nvSpPr>
                  <p:spPr>
                    <a:xfrm>
                      <a:off x="533412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3" name="AutoShape 448"/>
                    <p:cNvSpPr/>
                    <p:nvPr/>
                  </p:nvSpPr>
                  <p:spPr>
                    <a:xfrm>
                      <a:off x="462528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4" name="AutoShape 449"/>
                    <p:cNvSpPr/>
                    <p:nvPr/>
                  </p:nvSpPr>
                  <p:spPr>
                    <a:xfrm>
                      <a:off x="469296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5" name="AutoShape 450"/>
                    <p:cNvSpPr/>
                    <p:nvPr/>
                  </p:nvSpPr>
                  <p:spPr>
                    <a:xfrm>
                      <a:off x="4765679" y="5361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6" name="AutoShape 451"/>
                    <p:cNvSpPr/>
                    <p:nvPr/>
                  </p:nvSpPr>
                  <p:spPr>
                    <a:xfrm>
                      <a:off x="483804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7" name="AutoShape 452"/>
                    <p:cNvSpPr/>
                    <p:nvPr/>
                  </p:nvSpPr>
                  <p:spPr>
                    <a:xfrm>
                      <a:off x="4986720" y="51098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68" name="AutoShape 453"/>
                    <p:cNvSpPr/>
                    <p:nvPr/>
                  </p:nvSpPr>
                  <p:spPr>
                    <a:xfrm>
                      <a:off x="491112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69" name="Group 454"/>
                  <p:cNvGrpSpPr/>
                  <p:nvPr/>
                </p:nvGrpSpPr>
                <p:grpSpPr>
                  <a:xfrm>
                    <a:off x="4814640" y="4628880"/>
                    <a:ext cx="994680" cy="966600"/>
                    <a:chOff x="4814640" y="4628880"/>
                    <a:chExt cx="994680" cy="966600"/>
                  </a:xfrm>
                </p:grpSpPr>
                <p:sp>
                  <p:nvSpPr>
                    <p:cNvPr id="470" name="AutoShape 455"/>
                    <p:cNvSpPr/>
                    <p:nvPr/>
                  </p:nvSpPr>
                  <p:spPr>
                    <a:xfrm>
                      <a:off x="524088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1" name="AutoShape 456"/>
                    <p:cNvSpPr/>
                    <p:nvPr/>
                  </p:nvSpPr>
                  <p:spPr>
                    <a:xfrm>
                      <a:off x="530964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2" name="AutoShape 457"/>
                    <p:cNvSpPr/>
                    <p:nvPr/>
                  </p:nvSpPr>
                  <p:spPr>
                    <a:xfrm>
                      <a:off x="538164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3" name="AutoShape 458"/>
                    <p:cNvSpPr/>
                    <p:nvPr/>
                  </p:nvSpPr>
                  <p:spPr>
                    <a:xfrm>
                      <a:off x="545472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4" name="AutoShape 459"/>
                    <p:cNvSpPr/>
                    <p:nvPr/>
                  </p:nvSpPr>
                  <p:spPr>
                    <a:xfrm>
                      <a:off x="5595480" y="46288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5" name="AutoShape 460"/>
                    <p:cNvSpPr/>
                    <p:nvPr/>
                  </p:nvSpPr>
                  <p:spPr>
                    <a:xfrm>
                      <a:off x="552348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6" name="AutoShape 461"/>
                    <p:cNvSpPr/>
                    <p:nvPr/>
                  </p:nvSpPr>
                  <p:spPr>
                    <a:xfrm>
                      <a:off x="481464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7" name="AutoShape 462"/>
                    <p:cNvSpPr/>
                    <p:nvPr/>
                  </p:nvSpPr>
                  <p:spPr>
                    <a:xfrm>
                      <a:off x="4881960" y="5452919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8" name="AutoShape 463"/>
                    <p:cNvSpPr/>
                    <p:nvPr/>
                  </p:nvSpPr>
                  <p:spPr>
                    <a:xfrm>
                      <a:off x="495504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79" name="AutoShape 464"/>
                    <p:cNvSpPr/>
                    <p:nvPr/>
                  </p:nvSpPr>
                  <p:spPr>
                    <a:xfrm>
                      <a:off x="502740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0" name="AutoShape 465"/>
                    <p:cNvSpPr/>
                    <p:nvPr/>
                  </p:nvSpPr>
                  <p:spPr>
                    <a:xfrm>
                      <a:off x="517608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1" name="AutoShape 466"/>
                    <p:cNvSpPr/>
                    <p:nvPr/>
                  </p:nvSpPr>
                  <p:spPr>
                    <a:xfrm>
                      <a:off x="5100480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82" name="Group 467"/>
                  <p:cNvGrpSpPr/>
                  <p:nvPr/>
                </p:nvGrpSpPr>
                <p:grpSpPr>
                  <a:xfrm>
                    <a:off x="5004000" y="4628880"/>
                    <a:ext cx="994320" cy="966600"/>
                    <a:chOff x="5004000" y="4628880"/>
                    <a:chExt cx="994320" cy="966600"/>
                  </a:xfrm>
                </p:grpSpPr>
                <p:sp>
                  <p:nvSpPr>
                    <p:cNvPr id="483" name="AutoShape 468"/>
                    <p:cNvSpPr/>
                    <p:nvPr/>
                  </p:nvSpPr>
                  <p:spPr>
                    <a:xfrm>
                      <a:off x="543024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4" name="AutoShape 469"/>
                    <p:cNvSpPr/>
                    <p:nvPr/>
                  </p:nvSpPr>
                  <p:spPr>
                    <a:xfrm>
                      <a:off x="549900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5" name="AutoShape 470"/>
                    <p:cNvSpPr/>
                    <p:nvPr/>
                  </p:nvSpPr>
                  <p:spPr>
                    <a:xfrm>
                      <a:off x="557100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6" name="AutoShape 471"/>
                    <p:cNvSpPr/>
                    <p:nvPr/>
                  </p:nvSpPr>
                  <p:spPr>
                    <a:xfrm>
                      <a:off x="564408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7" name="AutoShape 472"/>
                    <p:cNvSpPr/>
                    <p:nvPr/>
                  </p:nvSpPr>
                  <p:spPr>
                    <a:xfrm>
                      <a:off x="578484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8" name="AutoShape 473"/>
                    <p:cNvSpPr/>
                    <p:nvPr/>
                  </p:nvSpPr>
                  <p:spPr>
                    <a:xfrm>
                      <a:off x="571284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89" name="AutoShape 474"/>
                    <p:cNvSpPr/>
                    <p:nvPr/>
                  </p:nvSpPr>
                  <p:spPr>
                    <a:xfrm>
                      <a:off x="500400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0" name="AutoShape 475"/>
                    <p:cNvSpPr/>
                    <p:nvPr/>
                  </p:nvSpPr>
                  <p:spPr>
                    <a:xfrm>
                      <a:off x="507132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1" name="AutoShape 476"/>
                    <p:cNvSpPr/>
                    <p:nvPr/>
                  </p:nvSpPr>
                  <p:spPr>
                    <a:xfrm>
                      <a:off x="514440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2" name="AutoShape 477"/>
                    <p:cNvSpPr/>
                    <p:nvPr/>
                  </p:nvSpPr>
                  <p:spPr>
                    <a:xfrm>
                      <a:off x="521676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3" name="AutoShape 478"/>
                    <p:cNvSpPr/>
                    <p:nvPr/>
                  </p:nvSpPr>
                  <p:spPr>
                    <a:xfrm>
                      <a:off x="536544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4" name="AutoShape 479"/>
                    <p:cNvSpPr/>
                    <p:nvPr/>
                  </p:nvSpPr>
                  <p:spPr>
                    <a:xfrm>
                      <a:off x="5289840" y="5201640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495" name="Group 480"/>
                  <p:cNvGrpSpPr/>
                  <p:nvPr/>
                </p:nvGrpSpPr>
                <p:grpSpPr>
                  <a:xfrm>
                    <a:off x="5205960" y="4623480"/>
                    <a:ext cx="994320" cy="967680"/>
                    <a:chOff x="5205960" y="4623480"/>
                    <a:chExt cx="994320" cy="967680"/>
                  </a:xfrm>
                </p:grpSpPr>
                <p:sp>
                  <p:nvSpPr>
                    <p:cNvPr id="496" name="AutoShape 481"/>
                    <p:cNvSpPr/>
                    <p:nvPr/>
                  </p:nvSpPr>
                  <p:spPr>
                    <a:xfrm>
                      <a:off x="563220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7" name="AutoShape 482"/>
                    <p:cNvSpPr/>
                    <p:nvPr/>
                  </p:nvSpPr>
                  <p:spPr>
                    <a:xfrm>
                      <a:off x="570096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8" name="AutoShape 483"/>
                    <p:cNvSpPr/>
                    <p:nvPr/>
                  </p:nvSpPr>
                  <p:spPr>
                    <a:xfrm>
                      <a:off x="577296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499" name="AutoShape 484"/>
                    <p:cNvSpPr/>
                    <p:nvPr/>
                  </p:nvSpPr>
                  <p:spPr>
                    <a:xfrm>
                      <a:off x="584604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0" name="AutoShape 485"/>
                    <p:cNvSpPr/>
                    <p:nvPr/>
                  </p:nvSpPr>
                  <p:spPr>
                    <a:xfrm>
                      <a:off x="598680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1" name="AutoShape 486"/>
                    <p:cNvSpPr/>
                    <p:nvPr/>
                  </p:nvSpPr>
                  <p:spPr>
                    <a:xfrm>
                      <a:off x="591480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2" name="AutoShape 487"/>
                    <p:cNvSpPr/>
                    <p:nvPr/>
                  </p:nvSpPr>
                  <p:spPr>
                    <a:xfrm>
                      <a:off x="520596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3" name="AutoShape 488"/>
                    <p:cNvSpPr/>
                    <p:nvPr/>
                  </p:nvSpPr>
                  <p:spPr>
                    <a:xfrm>
                      <a:off x="5273279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4" name="AutoShape 489"/>
                    <p:cNvSpPr/>
                    <p:nvPr/>
                  </p:nvSpPr>
                  <p:spPr>
                    <a:xfrm>
                      <a:off x="534636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5" name="AutoShape 490"/>
                    <p:cNvSpPr/>
                    <p:nvPr/>
                  </p:nvSpPr>
                  <p:spPr>
                    <a:xfrm>
                      <a:off x="541872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6" name="AutoShape 491"/>
                    <p:cNvSpPr/>
                    <p:nvPr/>
                  </p:nvSpPr>
                  <p:spPr>
                    <a:xfrm>
                      <a:off x="556740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07" name="AutoShape 492"/>
                    <p:cNvSpPr/>
                    <p:nvPr/>
                  </p:nvSpPr>
                  <p:spPr>
                    <a:xfrm>
                      <a:off x="549180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508" name="Group 493"/>
                  <p:cNvGrpSpPr/>
                  <p:nvPr/>
                </p:nvGrpSpPr>
                <p:grpSpPr>
                  <a:xfrm>
                    <a:off x="5398920" y="4623480"/>
                    <a:ext cx="995760" cy="967680"/>
                    <a:chOff x="5398920" y="4623480"/>
                    <a:chExt cx="995760" cy="967680"/>
                  </a:xfrm>
                </p:grpSpPr>
                <p:sp>
                  <p:nvSpPr>
                    <p:cNvPr id="509" name="AutoShape 494"/>
                    <p:cNvSpPr/>
                    <p:nvPr/>
                  </p:nvSpPr>
                  <p:spPr>
                    <a:xfrm>
                      <a:off x="5825880" y="5032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0" name="AutoShape 495"/>
                    <p:cNvSpPr/>
                    <p:nvPr/>
                  </p:nvSpPr>
                  <p:spPr>
                    <a:xfrm>
                      <a:off x="5894640" y="494964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1" name="AutoShape 496"/>
                    <p:cNvSpPr/>
                    <p:nvPr/>
                  </p:nvSpPr>
                  <p:spPr>
                    <a:xfrm>
                      <a:off x="5966640" y="4866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2" name="AutoShape 497"/>
                    <p:cNvSpPr/>
                    <p:nvPr/>
                  </p:nvSpPr>
                  <p:spPr>
                    <a:xfrm>
                      <a:off x="6039720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3" name="AutoShape 498"/>
                    <p:cNvSpPr/>
                    <p:nvPr/>
                  </p:nvSpPr>
                  <p:spPr>
                    <a:xfrm>
                      <a:off x="6180480" y="4623480"/>
                      <a:ext cx="21420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4" name="AutoShape 499"/>
                    <p:cNvSpPr/>
                    <p:nvPr/>
                  </p:nvSpPr>
                  <p:spPr>
                    <a:xfrm>
                      <a:off x="6108479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5" name="AutoShape 500"/>
                    <p:cNvSpPr/>
                    <p:nvPr/>
                  </p:nvSpPr>
                  <p:spPr>
                    <a:xfrm>
                      <a:off x="539892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6" name="AutoShape 501"/>
                    <p:cNvSpPr/>
                    <p:nvPr/>
                  </p:nvSpPr>
                  <p:spPr>
                    <a:xfrm>
                      <a:off x="5466240" y="544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7" name="AutoShape 502"/>
                    <p:cNvSpPr/>
                    <p:nvPr/>
                  </p:nvSpPr>
                  <p:spPr>
                    <a:xfrm>
                      <a:off x="5539320" y="5361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8" name="AutoShape 503"/>
                    <p:cNvSpPr/>
                    <p:nvPr/>
                  </p:nvSpPr>
                  <p:spPr>
                    <a:xfrm>
                      <a:off x="5611680" y="527508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19" name="AutoShape 504"/>
                    <p:cNvSpPr/>
                    <p:nvPr/>
                  </p:nvSpPr>
                  <p:spPr>
                    <a:xfrm>
                      <a:off x="5760720" y="51098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0" name="AutoShape 505"/>
                    <p:cNvSpPr/>
                    <p:nvPr/>
                  </p:nvSpPr>
                  <p:spPr>
                    <a:xfrm>
                      <a:off x="5685120" y="51969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521" name="Group 506"/>
                  <p:cNvGrpSpPr/>
                  <p:nvPr/>
                </p:nvGrpSpPr>
                <p:grpSpPr>
                  <a:xfrm>
                    <a:off x="5972039" y="4628880"/>
                    <a:ext cx="994321" cy="966600"/>
                    <a:chOff x="5972039" y="4628880"/>
                    <a:chExt cx="994321" cy="966600"/>
                  </a:xfrm>
                </p:grpSpPr>
                <p:sp>
                  <p:nvSpPr>
                    <p:cNvPr id="522" name="AutoShape 507"/>
                    <p:cNvSpPr/>
                    <p:nvPr/>
                  </p:nvSpPr>
                  <p:spPr>
                    <a:xfrm>
                      <a:off x="6397919" y="503676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3" name="AutoShape 508"/>
                    <p:cNvSpPr/>
                    <p:nvPr/>
                  </p:nvSpPr>
                  <p:spPr>
                    <a:xfrm>
                      <a:off x="6466679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4" name="AutoShape 509"/>
                    <p:cNvSpPr/>
                    <p:nvPr/>
                  </p:nvSpPr>
                  <p:spPr>
                    <a:xfrm>
                      <a:off x="653904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5" name="AutoShape 510"/>
                    <p:cNvSpPr/>
                    <p:nvPr/>
                  </p:nvSpPr>
                  <p:spPr>
                    <a:xfrm>
                      <a:off x="661212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6" name="AutoShape 511"/>
                    <p:cNvSpPr/>
                    <p:nvPr/>
                  </p:nvSpPr>
                  <p:spPr>
                    <a:xfrm>
                      <a:off x="675288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7" name="AutoShape 512"/>
                    <p:cNvSpPr/>
                    <p:nvPr/>
                  </p:nvSpPr>
                  <p:spPr>
                    <a:xfrm>
                      <a:off x="668052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8" name="AutoShape 513"/>
                    <p:cNvSpPr/>
                    <p:nvPr/>
                  </p:nvSpPr>
                  <p:spPr>
                    <a:xfrm>
                      <a:off x="5972039" y="553644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29" name="AutoShape 514"/>
                    <p:cNvSpPr/>
                    <p:nvPr/>
                  </p:nvSpPr>
                  <p:spPr>
                    <a:xfrm>
                      <a:off x="603936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0" name="AutoShape 515"/>
                    <p:cNvSpPr/>
                    <p:nvPr/>
                  </p:nvSpPr>
                  <p:spPr>
                    <a:xfrm>
                      <a:off x="611244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1" name="AutoShape 516"/>
                    <p:cNvSpPr/>
                    <p:nvPr/>
                  </p:nvSpPr>
                  <p:spPr>
                    <a:xfrm>
                      <a:off x="618444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2" name="AutoShape 517"/>
                    <p:cNvSpPr/>
                    <p:nvPr/>
                  </p:nvSpPr>
                  <p:spPr>
                    <a:xfrm>
                      <a:off x="633348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3" name="AutoShape 518"/>
                    <p:cNvSpPr/>
                    <p:nvPr/>
                  </p:nvSpPr>
                  <p:spPr>
                    <a:xfrm>
                      <a:off x="6257519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534" name="Group 519"/>
                  <p:cNvGrpSpPr/>
                  <p:nvPr/>
                </p:nvGrpSpPr>
                <p:grpSpPr>
                  <a:xfrm>
                    <a:off x="6164640" y="4623480"/>
                    <a:ext cx="994680" cy="967680"/>
                    <a:chOff x="6164640" y="4623480"/>
                    <a:chExt cx="994680" cy="967680"/>
                  </a:xfrm>
                </p:grpSpPr>
                <p:sp>
                  <p:nvSpPr>
                    <p:cNvPr id="535" name="AutoShape 520"/>
                    <p:cNvSpPr/>
                    <p:nvPr/>
                  </p:nvSpPr>
                  <p:spPr>
                    <a:xfrm>
                      <a:off x="6590880" y="5032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6" name="AutoShape 521"/>
                    <p:cNvSpPr/>
                    <p:nvPr/>
                  </p:nvSpPr>
                  <p:spPr>
                    <a:xfrm>
                      <a:off x="6659640" y="494964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7" name="AutoShape 522"/>
                    <p:cNvSpPr/>
                    <p:nvPr/>
                  </p:nvSpPr>
                  <p:spPr>
                    <a:xfrm>
                      <a:off x="6732000" y="4866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8" name="AutoShape 523"/>
                    <p:cNvSpPr/>
                    <p:nvPr/>
                  </p:nvSpPr>
                  <p:spPr>
                    <a:xfrm>
                      <a:off x="6804719" y="478440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39" name="AutoShape 524"/>
                    <p:cNvSpPr/>
                    <p:nvPr/>
                  </p:nvSpPr>
                  <p:spPr>
                    <a:xfrm>
                      <a:off x="6945840" y="462348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0" name="AutoShape 525"/>
                    <p:cNvSpPr/>
                    <p:nvPr/>
                  </p:nvSpPr>
                  <p:spPr>
                    <a:xfrm>
                      <a:off x="6873480" y="470124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1" name="AutoShape 526"/>
                    <p:cNvSpPr/>
                    <p:nvPr/>
                  </p:nvSpPr>
                  <p:spPr>
                    <a:xfrm>
                      <a:off x="6164640" y="553212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2" name="AutoShape 527"/>
                    <p:cNvSpPr/>
                    <p:nvPr/>
                  </p:nvSpPr>
                  <p:spPr>
                    <a:xfrm>
                      <a:off x="6232320" y="544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3" name="AutoShape 528"/>
                    <p:cNvSpPr/>
                    <p:nvPr/>
                  </p:nvSpPr>
                  <p:spPr>
                    <a:xfrm>
                      <a:off x="6305400" y="5361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4" name="AutoShape 529"/>
                    <p:cNvSpPr/>
                    <p:nvPr/>
                  </p:nvSpPr>
                  <p:spPr>
                    <a:xfrm>
                      <a:off x="6377400" y="527508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5" name="AutoShape 530"/>
                    <p:cNvSpPr/>
                    <p:nvPr/>
                  </p:nvSpPr>
                  <p:spPr>
                    <a:xfrm>
                      <a:off x="6526440" y="51098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6" name="AutoShape 531"/>
                    <p:cNvSpPr/>
                    <p:nvPr/>
                  </p:nvSpPr>
                  <p:spPr>
                    <a:xfrm>
                      <a:off x="6450480" y="519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547" name="Group 532"/>
                  <p:cNvGrpSpPr/>
                  <p:nvPr/>
                </p:nvGrpSpPr>
                <p:grpSpPr>
                  <a:xfrm>
                    <a:off x="6355080" y="4628880"/>
                    <a:ext cx="994680" cy="966600"/>
                    <a:chOff x="6355080" y="4628880"/>
                    <a:chExt cx="994680" cy="966600"/>
                  </a:xfrm>
                </p:grpSpPr>
                <p:sp>
                  <p:nvSpPr>
                    <p:cNvPr id="548" name="AutoShape 533"/>
                    <p:cNvSpPr/>
                    <p:nvPr/>
                  </p:nvSpPr>
                  <p:spPr>
                    <a:xfrm>
                      <a:off x="6781320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49" name="AutoShape 534"/>
                    <p:cNvSpPr/>
                    <p:nvPr/>
                  </p:nvSpPr>
                  <p:spPr>
                    <a:xfrm>
                      <a:off x="6850079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0" name="AutoShape 535"/>
                    <p:cNvSpPr/>
                    <p:nvPr/>
                  </p:nvSpPr>
                  <p:spPr>
                    <a:xfrm>
                      <a:off x="692244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1" name="AutoShape 536"/>
                    <p:cNvSpPr/>
                    <p:nvPr/>
                  </p:nvSpPr>
                  <p:spPr>
                    <a:xfrm>
                      <a:off x="6995519" y="478944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2" name="AutoShape 537"/>
                    <p:cNvSpPr/>
                    <p:nvPr/>
                  </p:nvSpPr>
                  <p:spPr>
                    <a:xfrm>
                      <a:off x="713628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3" name="AutoShape 538"/>
                    <p:cNvSpPr/>
                    <p:nvPr/>
                  </p:nvSpPr>
                  <p:spPr>
                    <a:xfrm>
                      <a:off x="706392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4" name="AutoShape 539"/>
                    <p:cNvSpPr/>
                    <p:nvPr/>
                  </p:nvSpPr>
                  <p:spPr>
                    <a:xfrm>
                      <a:off x="635508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5" name="AutoShape 540"/>
                    <p:cNvSpPr/>
                    <p:nvPr/>
                  </p:nvSpPr>
                  <p:spPr>
                    <a:xfrm>
                      <a:off x="642276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6" name="AutoShape 541"/>
                    <p:cNvSpPr/>
                    <p:nvPr/>
                  </p:nvSpPr>
                  <p:spPr>
                    <a:xfrm>
                      <a:off x="6495840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7" name="AutoShape 542"/>
                    <p:cNvSpPr/>
                    <p:nvPr/>
                  </p:nvSpPr>
                  <p:spPr>
                    <a:xfrm>
                      <a:off x="6567840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8" name="AutoShape 543"/>
                    <p:cNvSpPr/>
                    <p:nvPr/>
                  </p:nvSpPr>
                  <p:spPr>
                    <a:xfrm>
                      <a:off x="6716880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59" name="AutoShape 544"/>
                    <p:cNvSpPr/>
                    <p:nvPr/>
                  </p:nvSpPr>
                  <p:spPr>
                    <a:xfrm>
                      <a:off x="6640920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560" name="Group 545"/>
                  <p:cNvGrpSpPr/>
                  <p:nvPr/>
                </p:nvGrpSpPr>
                <p:grpSpPr>
                  <a:xfrm>
                    <a:off x="6544080" y="4628880"/>
                    <a:ext cx="994680" cy="966600"/>
                    <a:chOff x="6544080" y="4628880"/>
                    <a:chExt cx="994680" cy="966600"/>
                  </a:xfrm>
                </p:grpSpPr>
                <p:sp>
                  <p:nvSpPr>
                    <p:cNvPr id="561" name="AutoShape 546"/>
                    <p:cNvSpPr/>
                    <p:nvPr/>
                  </p:nvSpPr>
                  <p:spPr>
                    <a:xfrm>
                      <a:off x="6970319" y="503676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2" name="AutoShape 547"/>
                    <p:cNvSpPr/>
                    <p:nvPr/>
                  </p:nvSpPr>
                  <p:spPr>
                    <a:xfrm>
                      <a:off x="7039080" y="49546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3" name="AutoShape 548"/>
                    <p:cNvSpPr/>
                    <p:nvPr/>
                  </p:nvSpPr>
                  <p:spPr>
                    <a:xfrm>
                      <a:off x="7111080" y="48715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4" name="AutoShape 549"/>
                    <p:cNvSpPr/>
                    <p:nvPr/>
                  </p:nvSpPr>
                  <p:spPr>
                    <a:xfrm>
                      <a:off x="7184160" y="478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5" name="AutoShape 550"/>
                    <p:cNvSpPr/>
                    <p:nvPr/>
                  </p:nvSpPr>
                  <p:spPr>
                    <a:xfrm>
                      <a:off x="7325280" y="46288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6" name="AutoShape 551"/>
                    <p:cNvSpPr/>
                    <p:nvPr/>
                  </p:nvSpPr>
                  <p:spPr>
                    <a:xfrm>
                      <a:off x="7252920" y="47066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7" name="AutoShape 552"/>
                    <p:cNvSpPr/>
                    <p:nvPr/>
                  </p:nvSpPr>
                  <p:spPr>
                    <a:xfrm>
                      <a:off x="6544080" y="5536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8" name="AutoShape 553"/>
                    <p:cNvSpPr/>
                    <p:nvPr/>
                  </p:nvSpPr>
                  <p:spPr>
                    <a:xfrm>
                      <a:off x="6611760" y="54529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69" name="AutoShape 554"/>
                    <p:cNvSpPr/>
                    <p:nvPr/>
                  </p:nvSpPr>
                  <p:spPr>
                    <a:xfrm>
                      <a:off x="6684479" y="536616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0" name="AutoShape 555"/>
                    <p:cNvSpPr/>
                    <p:nvPr/>
                  </p:nvSpPr>
                  <p:spPr>
                    <a:xfrm>
                      <a:off x="6756839" y="527940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1" name="AutoShape 556"/>
                    <p:cNvSpPr/>
                    <p:nvPr/>
                  </p:nvSpPr>
                  <p:spPr>
                    <a:xfrm>
                      <a:off x="6905519" y="51145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2" name="AutoShape 557"/>
                    <p:cNvSpPr/>
                    <p:nvPr/>
                  </p:nvSpPr>
                  <p:spPr>
                    <a:xfrm>
                      <a:off x="6829919" y="52016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</p:grpSp>
          </p:grpSp>
          <p:grpSp>
            <p:nvGrpSpPr>
              <p:cNvPr id="573" name="Group 558"/>
              <p:cNvGrpSpPr/>
              <p:nvPr/>
            </p:nvGrpSpPr>
            <p:grpSpPr>
              <a:xfrm>
                <a:off x="5059800" y="3615839"/>
                <a:ext cx="3378600" cy="1005840"/>
                <a:chOff x="5059800" y="3615839"/>
                <a:chExt cx="3378600" cy="1005840"/>
              </a:xfrm>
            </p:grpSpPr>
            <p:sp>
              <p:nvSpPr>
                <p:cNvPr id="574" name="AutoShape 559"/>
                <p:cNvSpPr/>
                <p:nvPr/>
              </p:nvSpPr>
              <p:spPr>
                <a:xfrm>
                  <a:off x="5059800" y="3615839"/>
                  <a:ext cx="3378600" cy="1005840"/>
                </a:xfrm>
                <a:custGeom>
                  <a:avLst>
                    <a:gd name="f0" fmla="val 54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0"/>
                    <a:gd name="f7" fmla="val 21600"/>
                    <a:gd name="f8" fmla="*/ 21600 10800 1"/>
                    <a:gd name="f9" fmla="val -2147483647"/>
                    <a:gd name="f10" fmla="val 2147483647"/>
                    <a:gd name="f11" fmla="+- 0 0 0"/>
                    <a:gd name="f12" fmla="*/ f4 1 21600"/>
                    <a:gd name="f13" fmla="*/ f5 1 21600"/>
                    <a:gd name="f14" fmla="pin 0 f0 21600"/>
                    <a:gd name="f15" fmla="*/ f11 f1 1"/>
                    <a:gd name="f16" fmla="val f14"/>
                    <a:gd name="f17" fmla="+- 21600 0 f14"/>
                    <a:gd name="f18" fmla="*/ f14 10 1"/>
                    <a:gd name="f19" fmla="*/ f14 f12 1"/>
                    <a:gd name="f20" fmla="*/ f6 f13 1"/>
                    <a:gd name="f21" fmla="*/ 0 f13 1"/>
                    <a:gd name="f22" fmla="*/ f15 1 f3"/>
                    <a:gd name="f23" fmla="*/ 10800 f12 1"/>
                    <a:gd name="f24" fmla="*/ 10800 f13 1"/>
                    <a:gd name="f25" fmla="*/ 21600 f13 1"/>
                    <a:gd name="f26" fmla="*/ f18 1 24"/>
                    <a:gd name="f27" fmla="*/ f16 1 2"/>
                    <a:gd name="f28" fmla="+- f16 0 10800"/>
                    <a:gd name="f29" fmla="*/ f8 1 f16"/>
                    <a:gd name="f30" fmla="+- f22 0 f2"/>
                    <a:gd name="f31" fmla="+- f26 1750 0"/>
                    <a:gd name="f32" fmla="+- 10800 f27 0"/>
                    <a:gd name="f33" fmla="+- 10800 0 f27"/>
                    <a:gd name="f34" fmla="?: f28 f29 21600"/>
                    <a:gd name="f35" fmla="+- 21600 0 f27"/>
                    <a:gd name="f36" fmla="+- 21600 0 f29"/>
                    <a:gd name="f37" fmla="*/ f27 f12 1"/>
                    <a:gd name="f38" fmla="+- 21600 0 f31"/>
                    <a:gd name="f39" fmla="?: f28 f36 0"/>
                    <a:gd name="f40" fmla="*/ f31 f12 1"/>
                    <a:gd name="f41" fmla="*/ f31 f13 1"/>
                    <a:gd name="f42" fmla="*/ f32 f12 1"/>
                    <a:gd name="f43" fmla="*/ f35 f12 1"/>
                    <a:gd name="f44" fmla="*/ f33 f12 1"/>
                    <a:gd name="f45" fmla="*/ f34 f13 1"/>
                    <a:gd name="f46" fmla="*/ f38 f12 1"/>
                    <a:gd name="f47" fmla="*/ f38 f13 1"/>
                    <a:gd name="f48" fmla="*/ f39 f13 1"/>
                  </a:gdLst>
                  <a:ahLst>
                    <a:ahXY gdRefX="f0" minX="f6" maxX="f7">
                      <a:pos x="f19" y="f20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2" y="f21"/>
                    </a:cxn>
                    <a:cxn ang="f30">
                      <a:pos x="f23" y="f48"/>
                    </a:cxn>
                    <a:cxn ang="f30">
                      <a:pos x="f43" y="f24"/>
                    </a:cxn>
                    <a:cxn ang="f30">
                      <a:pos x="f44" y="f25"/>
                    </a:cxn>
                    <a:cxn ang="f30">
                      <a:pos x="f23" y="f45"/>
                    </a:cxn>
                    <a:cxn ang="f30">
                      <a:pos x="f37" y="f24"/>
                    </a:cxn>
                  </a:cxnLst>
                  <a:rect l="f40" t="f41" r="f46" b="f47"/>
                  <a:pathLst>
                    <a:path w="21600" h="21600">
                      <a:moveTo>
                        <a:pt x="f16" y="f6"/>
                      </a:moveTo>
                      <a:lnTo>
                        <a:pt x="f7" y="f6"/>
                      </a:lnTo>
                      <a:lnTo>
                        <a:pt x="f17" y="f7"/>
                      </a:lnTo>
                      <a:lnTo>
                        <a:pt x="f6" y="f7"/>
                      </a:lnTo>
                      <a:close/>
                    </a:path>
                  </a:pathLst>
                </a:custGeom>
                <a:solidFill>
                  <a:srgbClr val="008000">
                    <a:alpha val="50000"/>
                  </a:srgbClr>
                </a:soli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grpSp>
              <p:nvGrpSpPr>
                <p:cNvPr id="575" name="Group 560"/>
                <p:cNvGrpSpPr/>
                <p:nvPr/>
              </p:nvGrpSpPr>
              <p:grpSpPr>
                <a:xfrm>
                  <a:off x="5104440" y="3633480"/>
                  <a:ext cx="3287880" cy="971999"/>
                  <a:chOff x="5104440" y="3633480"/>
                  <a:chExt cx="3287880" cy="971999"/>
                </a:xfrm>
              </p:grpSpPr>
              <p:grpSp>
                <p:nvGrpSpPr>
                  <p:cNvPr id="576" name="Group 561"/>
                  <p:cNvGrpSpPr/>
                  <p:nvPr/>
                </p:nvGrpSpPr>
                <p:grpSpPr>
                  <a:xfrm>
                    <a:off x="6446160" y="3633480"/>
                    <a:ext cx="994320" cy="967320"/>
                    <a:chOff x="6446160" y="3633480"/>
                    <a:chExt cx="994320" cy="967320"/>
                  </a:xfrm>
                </p:grpSpPr>
                <p:sp>
                  <p:nvSpPr>
                    <p:cNvPr id="577" name="AutoShape 562"/>
                    <p:cNvSpPr/>
                    <p:nvPr/>
                  </p:nvSpPr>
                  <p:spPr>
                    <a:xfrm>
                      <a:off x="687240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8" name="AutoShape 563"/>
                    <p:cNvSpPr/>
                    <p:nvPr/>
                  </p:nvSpPr>
                  <p:spPr>
                    <a:xfrm>
                      <a:off x="6940799" y="39596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79" name="AutoShape 564"/>
                    <p:cNvSpPr/>
                    <p:nvPr/>
                  </p:nvSpPr>
                  <p:spPr>
                    <a:xfrm>
                      <a:off x="7013159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0" name="AutoShape 565"/>
                    <p:cNvSpPr/>
                    <p:nvPr/>
                  </p:nvSpPr>
                  <p:spPr>
                    <a:xfrm>
                      <a:off x="708624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1" name="AutoShape 566"/>
                    <p:cNvSpPr/>
                    <p:nvPr/>
                  </p:nvSpPr>
                  <p:spPr>
                    <a:xfrm>
                      <a:off x="722700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2" name="AutoShape 567"/>
                    <p:cNvSpPr/>
                    <p:nvPr/>
                  </p:nvSpPr>
                  <p:spPr>
                    <a:xfrm>
                      <a:off x="715500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3" name="AutoShape 568"/>
                    <p:cNvSpPr/>
                    <p:nvPr/>
                  </p:nvSpPr>
                  <p:spPr>
                    <a:xfrm>
                      <a:off x="644616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4" name="AutoShape 569"/>
                    <p:cNvSpPr/>
                    <p:nvPr/>
                  </p:nvSpPr>
                  <p:spPr>
                    <a:xfrm>
                      <a:off x="651348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5" name="AutoShape 570"/>
                    <p:cNvSpPr/>
                    <p:nvPr/>
                  </p:nvSpPr>
                  <p:spPr>
                    <a:xfrm>
                      <a:off x="658656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6" name="AutoShape 571"/>
                    <p:cNvSpPr/>
                    <p:nvPr/>
                  </p:nvSpPr>
                  <p:spPr>
                    <a:xfrm>
                      <a:off x="665892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7" name="AutoShape 572"/>
                    <p:cNvSpPr/>
                    <p:nvPr/>
                  </p:nvSpPr>
                  <p:spPr>
                    <a:xfrm>
                      <a:off x="680760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88" name="AutoShape 573"/>
                    <p:cNvSpPr/>
                    <p:nvPr/>
                  </p:nvSpPr>
                  <p:spPr>
                    <a:xfrm>
                      <a:off x="6732000" y="42069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589" name="Group 574"/>
                  <p:cNvGrpSpPr/>
                  <p:nvPr/>
                </p:nvGrpSpPr>
                <p:grpSpPr>
                  <a:xfrm>
                    <a:off x="6635519" y="3633480"/>
                    <a:ext cx="995761" cy="967320"/>
                    <a:chOff x="6635519" y="3633480"/>
                    <a:chExt cx="995761" cy="967320"/>
                  </a:xfrm>
                </p:grpSpPr>
                <p:sp>
                  <p:nvSpPr>
                    <p:cNvPr id="590" name="AutoShape 575"/>
                    <p:cNvSpPr/>
                    <p:nvPr/>
                  </p:nvSpPr>
                  <p:spPr>
                    <a:xfrm>
                      <a:off x="7062480" y="4041719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1" name="AutoShape 576"/>
                    <p:cNvSpPr/>
                    <p:nvPr/>
                  </p:nvSpPr>
                  <p:spPr>
                    <a:xfrm>
                      <a:off x="7131240" y="39596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2" name="AutoShape 577"/>
                    <p:cNvSpPr/>
                    <p:nvPr/>
                  </p:nvSpPr>
                  <p:spPr>
                    <a:xfrm>
                      <a:off x="7203240" y="3876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3" name="AutoShape 578"/>
                    <p:cNvSpPr/>
                    <p:nvPr/>
                  </p:nvSpPr>
                  <p:spPr>
                    <a:xfrm>
                      <a:off x="727632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4" name="AutoShape 579"/>
                    <p:cNvSpPr/>
                    <p:nvPr/>
                  </p:nvSpPr>
                  <p:spPr>
                    <a:xfrm>
                      <a:off x="7417080" y="3633480"/>
                      <a:ext cx="21420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5" name="AutoShape 580"/>
                    <p:cNvSpPr/>
                    <p:nvPr/>
                  </p:nvSpPr>
                  <p:spPr>
                    <a:xfrm>
                      <a:off x="7345079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6" name="AutoShape 581"/>
                    <p:cNvSpPr/>
                    <p:nvPr/>
                  </p:nvSpPr>
                  <p:spPr>
                    <a:xfrm>
                      <a:off x="6635519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7" name="AutoShape 582"/>
                    <p:cNvSpPr/>
                    <p:nvPr/>
                  </p:nvSpPr>
                  <p:spPr>
                    <a:xfrm>
                      <a:off x="6702840" y="445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8" name="AutoShape 583"/>
                    <p:cNvSpPr/>
                    <p:nvPr/>
                  </p:nvSpPr>
                  <p:spPr>
                    <a:xfrm>
                      <a:off x="6775920" y="4371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599" name="AutoShape 584"/>
                    <p:cNvSpPr/>
                    <p:nvPr/>
                  </p:nvSpPr>
                  <p:spPr>
                    <a:xfrm>
                      <a:off x="6848280" y="4285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0" name="AutoShape 585"/>
                    <p:cNvSpPr/>
                    <p:nvPr/>
                  </p:nvSpPr>
                  <p:spPr>
                    <a:xfrm>
                      <a:off x="6997320" y="41194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1" name="AutoShape 586"/>
                    <p:cNvSpPr/>
                    <p:nvPr/>
                  </p:nvSpPr>
                  <p:spPr>
                    <a:xfrm>
                      <a:off x="692136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02" name="Group 587"/>
                  <p:cNvGrpSpPr/>
                  <p:nvPr/>
                </p:nvGrpSpPr>
                <p:grpSpPr>
                  <a:xfrm>
                    <a:off x="5104440" y="3633480"/>
                    <a:ext cx="994320" cy="967320"/>
                    <a:chOff x="5104440" y="3633480"/>
                    <a:chExt cx="994320" cy="967320"/>
                  </a:xfrm>
                </p:grpSpPr>
                <p:sp>
                  <p:nvSpPr>
                    <p:cNvPr id="603" name="AutoShape 588"/>
                    <p:cNvSpPr/>
                    <p:nvPr/>
                  </p:nvSpPr>
                  <p:spPr>
                    <a:xfrm>
                      <a:off x="553068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4" name="AutoShape 589"/>
                    <p:cNvSpPr/>
                    <p:nvPr/>
                  </p:nvSpPr>
                  <p:spPr>
                    <a:xfrm>
                      <a:off x="559908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5" name="AutoShape 590"/>
                    <p:cNvSpPr/>
                    <p:nvPr/>
                  </p:nvSpPr>
                  <p:spPr>
                    <a:xfrm>
                      <a:off x="567144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6" name="AutoShape 591"/>
                    <p:cNvSpPr/>
                    <p:nvPr/>
                  </p:nvSpPr>
                  <p:spPr>
                    <a:xfrm>
                      <a:off x="574452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7" name="AutoShape 592"/>
                    <p:cNvSpPr/>
                    <p:nvPr/>
                  </p:nvSpPr>
                  <p:spPr>
                    <a:xfrm>
                      <a:off x="588528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8" name="AutoShape 593"/>
                    <p:cNvSpPr/>
                    <p:nvPr/>
                  </p:nvSpPr>
                  <p:spPr>
                    <a:xfrm>
                      <a:off x="5813280" y="3711240"/>
                      <a:ext cx="21240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09" name="AutoShape 594"/>
                    <p:cNvSpPr/>
                    <p:nvPr/>
                  </p:nvSpPr>
                  <p:spPr>
                    <a:xfrm>
                      <a:off x="510444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0" name="AutoShape 595"/>
                    <p:cNvSpPr/>
                    <p:nvPr/>
                  </p:nvSpPr>
                  <p:spPr>
                    <a:xfrm>
                      <a:off x="517176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1" name="AutoShape 596"/>
                    <p:cNvSpPr/>
                    <p:nvPr/>
                  </p:nvSpPr>
                  <p:spPr>
                    <a:xfrm>
                      <a:off x="524484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2" name="AutoShape 597"/>
                    <p:cNvSpPr/>
                    <p:nvPr/>
                  </p:nvSpPr>
                  <p:spPr>
                    <a:xfrm>
                      <a:off x="531720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3" name="AutoShape 598"/>
                    <p:cNvSpPr/>
                    <p:nvPr/>
                  </p:nvSpPr>
                  <p:spPr>
                    <a:xfrm>
                      <a:off x="546588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4" name="AutoShape 599"/>
                    <p:cNvSpPr/>
                    <p:nvPr/>
                  </p:nvSpPr>
                  <p:spPr>
                    <a:xfrm>
                      <a:off x="538992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15" name="Group 600"/>
                  <p:cNvGrpSpPr/>
                  <p:nvPr/>
                </p:nvGrpSpPr>
                <p:grpSpPr>
                  <a:xfrm>
                    <a:off x="5289840" y="3633480"/>
                    <a:ext cx="994320" cy="967320"/>
                    <a:chOff x="5289840" y="3633480"/>
                    <a:chExt cx="994320" cy="967320"/>
                  </a:xfrm>
                </p:grpSpPr>
                <p:sp>
                  <p:nvSpPr>
                    <p:cNvPr id="616" name="AutoShape 601"/>
                    <p:cNvSpPr/>
                    <p:nvPr/>
                  </p:nvSpPr>
                  <p:spPr>
                    <a:xfrm>
                      <a:off x="571608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7" name="AutoShape 602"/>
                    <p:cNvSpPr/>
                    <p:nvPr/>
                  </p:nvSpPr>
                  <p:spPr>
                    <a:xfrm>
                      <a:off x="5784479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8" name="AutoShape 603"/>
                    <p:cNvSpPr/>
                    <p:nvPr/>
                  </p:nvSpPr>
                  <p:spPr>
                    <a:xfrm>
                      <a:off x="5856839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19" name="AutoShape 604"/>
                    <p:cNvSpPr/>
                    <p:nvPr/>
                  </p:nvSpPr>
                  <p:spPr>
                    <a:xfrm>
                      <a:off x="5929919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0" name="AutoShape 605"/>
                    <p:cNvSpPr/>
                    <p:nvPr/>
                  </p:nvSpPr>
                  <p:spPr>
                    <a:xfrm>
                      <a:off x="607068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1" name="AutoShape 606"/>
                    <p:cNvSpPr/>
                    <p:nvPr/>
                  </p:nvSpPr>
                  <p:spPr>
                    <a:xfrm>
                      <a:off x="599832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2" name="AutoShape 607"/>
                    <p:cNvSpPr/>
                    <p:nvPr/>
                  </p:nvSpPr>
                  <p:spPr>
                    <a:xfrm>
                      <a:off x="5289840" y="4541760"/>
                      <a:ext cx="21240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3" name="AutoShape 608"/>
                    <p:cNvSpPr/>
                    <p:nvPr/>
                  </p:nvSpPr>
                  <p:spPr>
                    <a:xfrm>
                      <a:off x="535716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4" name="AutoShape 609"/>
                    <p:cNvSpPr/>
                    <p:nvPr/>
                  </p:nvSpPr>
                  <p:spPr>
                    <a:xfrm>
                      <a:off x="543024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5" name="AutoShape 610"/>
                    <p:cNvSpPr/>
                    <p:nvPr/>
                  </p:nvSpPr>
                  <p:spPr>
                    <a:xfrm>
                      <a:off x="5502240" y="4285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6" name="AutoShape 611"/>
                    <p:cNvSpPr/>
                    <p:nvPr/>
                  </p:nvSpPr>
                  <p:spPr>
                    <a:xfrm>
                      <a:off x="5651279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27" name="AutoShape 612"/>
                    <p:cNvSpPr/>
                    <p:nvPr/>
                  </p:nvSpPr>
                  <p:spPr>
                    <a:xfrm>
                      <a:off x="557532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28" name="Group 613"/>
                  <p:cNvGrpSpPr/>
                  <p:nvPr/>
                </p:nvGrpSpPr>
                <p:grpSpPr>
                  <a:xfrm>
                    <a:off x="5478840" y="3633480"/>
                    <a:ext cx="994680" cy="967320"/>
                    <a:chOff x="5478840" y="3633480"/>
                    <a:chExt cx="994680" cy="967320"/>
                  </a:xfrm>
                </p:grpSpPr>
                <p:sp>
                  <p:nvSpPr>
                    <p:cNvPr id="629" name="AutoShape 614"/>
                    <p:cNvSpPr/>
                    <p:nvPr/>
                  </p:nvSpPr>
                  <p:spPr>
                    <a:xfrm>
                      <a:off x="5905079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0" name="AutoShape 615"/>
                    <p:cNvSpPr/>
                    <p:nvPr/>
                  </p:nvSpPr>
                  <p:spPr>
                    <a:xfrm>
                      <a:off x="597384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1" name="AutoShape 616"/>
                    <p:cNvSpPr/>
                    <p:nvPr/>
                  </p:nvSpPr>
                  <p:spPr>
                    <a:xfrm>
                      <a:off x="6046199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2" name="AutoShape 617"/>
                    <p:cNvSpPr/>
                    <p:nvPr/>
                  </p:nvSpPr>
                  <p:spPr>
                    <a:xfrm>
                      <a:off x="6119279" y="3794040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3" name="AutoShape 618"/>
                    <p:cNvSpPr/>
                    <p:nvPr/>
                  </p:nvSpPr>
                  <p:spPr>
                    <a:xfrm>
                      <a:off x="626004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4" name="AutoShape 619"/>
                    <p:cNvSpPr/>
                    <p:nvPr/>
                  </p:nvSpPr>
                  <p:spPr>
                    <a:xfrm>
                      <a:off x="618768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5" name="AutoShape 620"/>
                    <p:cNvSpPr/>
                    <p:nvPr/>
                  </p:nvSpPr>
                  <p:spPr>
                    <a:xfrm>
                      <a:off x="547884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6" name="AutoShape 621"/>
                    <p:cNvSpPr/>
                    <p:nvPr/>
                  </p:nvSpPr>
                  <p:spPr>
                    <a:xfrm>
                      <a:off x="554652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7" name="AutoShape 622"/>
                    <p:cNvSpPr/>
                    <p:nvPr/>
                  </p:nvSpPr>
                  <p:spPr>
                    <a:xfrm>
                      <a:off x="561960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8" name="AutoShape 623"/>
                    <p:cNvSpPr/>
                    <p:nvPr/>
                  </p:nvSpPr>
                  <p:spPr>
                    <a:xfrm>
                      <a:off x="5691600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39" name="AutoShape 624"/>
                    <p:cNvSpPr/>
                    <p:nvPr/>
                  </p:nvSpPr>
                  <p:spPr>
                    <a:xfrm>
                      <a:off x="584064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0" name="AutoShape 625"/>
                    <p:cNvSpPr/>
                    <p:nvPr/>
                  </p:nvSpPr>
                  <p:spPr>
                    <a:xfrm>
                      <a:off x="576468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41" name="Group 626"/>
                  <p:cNvGrpSpPr/>
                  <p:nvPr/>
                </p:nvGrpSpPr>
                <p:grpSpPr>
                  <a:xfrm>
                    <a:off x="5668200" y="3638519"/>
                    <a:ext cx="994680" cy="966960"/>
                    <a:chOff x="5668200" y="3638519"/>
                    <a:chExt cx="994680" cy="966960"/>
                  </a:xfrm>
                </p:grpSpPr>
                <p:sp>
                  <p:nvSpPr>
                    <p:cNvPr id="642" name="AutoShape 627"/>
                    <p:cNvSpPr/>
                    <p:nvPr/>
                  </p:nvSpPr>
                  <p:spPr>
                    <a:xfrm>
                      <a:off x="6094439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3" name="AutoShape 628"/>
                    <p:cNvSpPr/>
                    <p:nvPr/>
                  </p:nvSpPr>
                  <p:spPr>
                    <a:xfrm>
                      <a:off x="616320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4" name="AutoShape 629"/>
                    <p:cNvSpPr/>
                    <p:nvPr/>
                  </p:nvSpPr>
                  <p:spPr>
                    <a:xfrm>
                      <a:off x="6235200" y="388152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5" name="AutoShape 630"/>
                    <p:cNvSpPr/>
                    <p:nvPr/>
                  </p:nvSpPr>
                  <p:spPr>
                    <a:xfrm>
                      <a:off x="630828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6" name="AutoShape 631"/>
                    <p:cNvSpPr/>
                    <p:nvPr/>
                  </p:nvSpPr>
                  <p:spPr>
                    <a:xfrm>
                      <a:off x="644940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7" name="AutoShape 632"/>
                    <p:cNvSpPr/>
                    <p:nvPr/>
                  </p:nvSpPr>
                  <p:spPr>
                    <a:xfrm>
                      <a:off x="6377040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8" name="AutoShape 633"/>
                    <p:cNvSpPr/>
                    <p:nvPr/>
                  </p:nvSpPr>
                  <p:spPr>
                    <a:xfrm>
                      <a:off x="566820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49" name="AutoShape 634"/>
                    <p:cNvSpPr/>
                    <p:nvPr/>
                  </p:nvSpPr>
                  <p:spPr>
                    <a:xfrm>
                      <a:off x="573588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0" name="AutoShape 635"/>
                    <p:cNvSpPr/>
                    <p:nvPr/>
                  </p:nvSpPr>
                  <p:spPr>
                    <a:xfrm>
                      <a:off x="5808600" y="437580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1" name="AutoShape 636"/>
                    <p:cNvSpPr/>
                    <p:nvPr/>
                  </p:nvSpPr>
                  <p:spPr>
                    <a:xfrm>
                      <a:off x="588096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2" name="AutoShape 637"/>
                    <p:cNvSpPr/>
                    <p:nvPr/>
                  </p:nvSpPr>
                  <p:spPr>
                    <a:xfrm>
                      <a:off x="6029640" y="4124160"/>
                      <a:ext cx="21384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3" name="AutoShape 638"/>
                    <p:cNvSpPr/>
                    <p:nvPr/>
                  </p:nvSpPr>
                  <p:spPr>
                    <a:xfrm>
                      <a:off x="595404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54" name="Group 639"/>
                  <p:cNvGrpSpPr/>
                  <p:nvPr/>
                </p:nvGrpSpPr>
                <p:grpSpPr>
                  <a:xfrm>
                    <a:off x="5857560" y="3638519"/>
                    <a:ext cx="994679" cy="966960"/>
                    <a:chOff x="5857560" y="3638519"/>
                    <a:chExt cx="994679" cy="966960"/>
                  </a:xfrm>
                </p:grpSpPr>
                <p:sp>
                  <p:nvSpPr>
                    <p:cNvPr id="655" name="AutoShape 640"/>
                    <p:cNvSpPr/>
                    <p:nvPr/>
                  </p:nvSpPr>
                  <p:spPr>
                    <a:xfrm>
                      <a:off x="6283799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6" name="AutoShape 641"/>
                    <p:cNvSpPr/>
                    <p:nvPr/>
                  </p:nvSpPr>
                  <p:spPr>
                    <a:xfrm>
                      <a:off x="635256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7" name="AutoShape 642"/>
                    <p:cNvSpPr/>
                    <p:nvPr/>
                  </p:nvSpPr>
                  <p:spPr>
                    <a:xfrm>
                      <a:off x="642456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8" name="AutoShape 643"/>
                    <p:cNvSpPr/>
                    <p:nvPr/>
                  </p:nvSpPr>
                  <p:spPr>
                    <a:xfrm>
                      <a:off x="649764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59" name="AutoShape 644"/>
                    <p:cNvSpPr/>
                    <p:nvPr/>
                  </p:nvSpPr>
                  <p:spPr>
                    <a:xfrm>
                      <a:off x="6638399" y="3638519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0" name="AutoShape 645"/>
                    <p:cNvSpPr/>
                    <p:nvPr/>
                  </p:nvSpPr>
                  <p:spPr>
                    <a:xfrm>
                      <a:off x="6566399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1" name="AutoShape 646"/>
                    <p:cNvSpPr/>
                    <p:nvPr/>
                  </p:nvSpPr>
                  <p:spPr>
                    <a:xfrm>
                      <a:off x="585756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2" name="AutoShape 647"/>
                    <p:cNvSpPr/>
                    <p:nvPr/>
                  </p:nvSpPr>
                  <p:spPr>
                    <a:xfrm>
                      <a:off x="5924879" y="446292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3" name="AutoShape 648"/>
                    <p:cNvSpPr/>
                    <p:nvPr/>
                  </p:nvSpPr>
                  <p:spPr>
                    <a:xfrm>
                      <a:off x="5997960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4" name="AutoShape 649"/>
                    <p:cNvSpPr/>
                    <p:nvPr/>
                  </p:nvSpPr>
                  <p:spPr>
                    <a:xfrm>
                      <a:off x="6070319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5" name="AutoShape 650"/>
                    <p:cNvSpPr/>
                    <p:nvPr/>
                  </p:nvSpPr>
                  <p:spPr>
                    <a:xfrm>
                      <a:off x="6218999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6" name="AutoShape 651"/>
                    <p:cNvSpPr/>
                    <p:nvPr/>
                  </p:nvSpPr>
                  <p:spPr>
                    <a:xfrm>
                      <a:off x="6143399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67" name="Group 652"/>
                  <p:cNvGrpSpPr/>
                  <p:nvPr/>
                </p:nvGrpSpPr>
                <p:grpSpPr>
                  <a:xfrm>
                    <a:off x="6059520" y="3633480"/>
                    <a:ext cx="994680" cy="967320"/>
                    <a:chOff x="6059520" y="3633480"/>
                    <a:chExt cx="994680" cy="967320"/>
                  </a:xfrm>
                </p:grpSpPr>
                <p:sp>
                  <p:nvSpPr>
                    <p:cNvPr id="668" name="AutoShape 653"/>
                    <p:cNvSpPr/>
                    <p:nvPr/>
                  </p:nvSpPr>
                  <p:spPr>
                    <a:xfrm>
                      <a:off x="648576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69" name="AutoShape 654"/>
                    <p:cNvSpPr/>
                    <p:nvPr/>
                  </p:nvSpPr>
                  <p:spPr>
                    <a:xfrm>
                      <a:off x="655452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0" name="AutoShape 655"/>
                    <p:cNvSpPr/>
                    <p:nvPr/>
                  </p:nvSpPr>
                  <p:spPr>
                    <a:xfrm>
                      <a:off x="662652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1" name="AutoShape 656"/>
                    <p:cNvSpPr/>
                    <p:nvPr/>
                  </p:nvSpPr>
                  <p:spPr>
                    <a:xfrm>
                      <a:off x="669960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2" name="AutoShape 657"/>
                    <p:cNvSpPr/>
                    <p:nvPr/>
                  </p:nvSpPr>
                  <p:spPr>
                    <a:xfrm>
                      <a:off x="684072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3" name="AutoShape 658"/>
                    <p:cNvSpPr/>
                    <p:nvPr/>
                  </p:nvSpPr>
                  <p:spPr>
                    <a:xfrm>
                      <a:off x="676836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4" name="AutoShape 659"/>
                    <p:cNvSpPr/>
                    <p:nvPr/>
                  </p:nvSpPr>
                  <p:spPr>
                    <a:xfrm>
                      <a:off x="6059520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5" name="AutoShape 660"/>
                    <p:cNvSpPr/>
                    <p:nvPr/>
                  </p:nvSpPr>
                  <p:spPr>
                    <a:xfrm>
                      <a:off x="612720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6" name="AutoShape 661"/>
                    <p:cNvSpPr/>
                    <p:nvPr/>
                  </p:nvSpPr>
                  <p:spPr>
                    <a:xfrm>
                      <a:off x="6199919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7" name="AutoShape 662"/>
                    <p:cNvSpPr/>
                    <p:nvPr/>
                  </p:nvSpPr>
                  <p:spPr>
                    <a:xfrm>
                      <a:off x="6272279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8" name="AutoShape 663"/>
                    <p:cNvSpPr/>
                    <p:nvPr/>
                  </p:nvSpPr>
                  <p:spPr>
                    <a:xfrm>
                      <a:off x="642096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79" name="AutoShape 664"/>
                    <p:cNvSpPr/>
                    <p:nvPr/>
                  </p:nvSpPr>
                  <p:spPr>
                    <a:xfrm>
                      <a:off x="634536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80" name="Group 665"/>
                  <p:cNvGrpSpPr/>
                  <p:nvPr/>
                </p:nvGrpSpPr>
                <p:grpSpPr>
                  <a:xfrm>
                    <a:off x="6252479" y="3633480"/>
                    <a:ext cx="995761" cy="967320"/>
                    <a:chOff x="6252479" y="3633480"/>
                    <a:chExt cx="995761" cy="967320"/>
                  </a:xfrm>
                </p:grpSpPr>
                <p:sp>
                  <p:nvSpPr>
                    <p:cNvPr id="681" name="AutoShape 666"/>
                    <p:cNvSpPr/>
                    <p:nvPr/>
                  </p:nvSpPr>
                  <p:spPr>
                    <a:xfrm>
                      <a:off x="6679440" y="4041719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2" name="AutoShape 667"/>
                    <p:cNvSpPr/>
                    <p:nvPr/>
                  </p:nvSpPr>
                  <p:spPr>
                    <a:xfrm>
                      <a:off x="6748199" y="395964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3" name="AutoShape 668"/>
                    <p:cNvSpPr/>
                    <p:nvPr/>
                  </p:nvSpPr>
                  <p:spPr>
                    <a:xfrm>
                      <a:off x="6820199" y="3876120"/>
                      <a:ext cx="21420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4" name="AutoShape 669"/>
                    <p:cNvSpPr/>
                    <p:nvPr/>
                  </p:nvSpPr>
                  <p:spPr>
                    <a:xfrm>
                      <a:off x="6893280" y="3794040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5" name="AutoShape 670"/>
                    <p:cNvSpPr/>
                    <p:nvPr/>
                  </p:nvSpPr>
                  <p:spPr>
                    <a:xfrm>
                      <a:off x="7034400" y="363348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6" name="AutoShape 671"/>
                    <p:cNvSpPr/>
                    <p:nvPr/>
                  </p:nvSpPr>
                  <p:spPr>
                    <a:xfrm>
                      <a:off x="6962040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7" name="AutoShape 672"/>
                    <p:cNvSpPr/>
                    <p:nvPr/>
                  </p:nvSpPr>
                  <p:spPr>
                    <a:xfrm>
                      <a:off x="6252479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8" name="AutoShape 673"/>
                    <p:cNvSpPr/>
                    <p:nvPr/>
                  </p:nvSpPr>
                  <p:spPr>
                    <a:xfrm>
                      <a:off x="6319800" y="4458600"/>
                      <a:ext cx="21384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89" name="AutoShape 674"/>
                    <p:cNvSpPr/>
                    <p:nvPr/>
                  </p:nvSpPr>
                  <p:spPr>
                    <a:xfrm>
                      <a:off x="6392880" y="4371120"/>
                      <a:ext cx="21384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0" name="AutoShape 675"/>
                    <p:cNvSpPr/>
                    <p:nvPr/>
                  </p:nvSpPr>
                  <p:spPr>
                    <a:xfrm>
                      <a:off x="6465240" y="42850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1" name="AutoShape 676"/>
                    <p:cNvSpPr/>
                    <p:nvPr/>
                  </p:nvSpPr>
                  <p:spPr>
                    <a:xfrm>
                      <a:off x="6614280" y="411948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2" name="AutoShape 677"/>
                    <p:cNvSpPr/>
                    <p:nvPr/>
                  </p:nvSpPr>
                  <p:spPr>
                    <a:xfrm>
                      <a:off x="6538680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693" name="Group 678"/>
                  <p:cNvGrpSpPr/>
                  <p:nvPr/>
                </p:nvGrpSpPr>
                <p:grpSpPr>
                  <a:xfrm>
                    <a:off x="6825599" y="3638519"/>
                    <a:ext cx="994321" cy="966960"/>
                    <a:chOff x="6825599" y="3638519"/>
                    <a:chExt cx="994321" cy="966960"/>
                  </a:xfrm>
                </p:grpSpPr>
                <p:sp>
                  <p:nvSpPr>
                    <p:cNvPr id="694" name="AutoShape 679"/>
                    <p:cNvSpPr/>
                    <p:nvPr/>
                  </p:nvSpPr>
                  <p:spPr>
                    <a:xfrm>
                      <a:off x="725184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5" name="AutoShape 680"/>
                    <p:cNvSpPr/>
                    <p:nvPr/>
                  </p:nvSpPr>
                  <p:spPr>
                    <a:xfrm>
                      <a:off x="732024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6" name="AutoShape 681"/>
                    <p:cNvSpPr/>
                    <p:nvPr/>
                  </p:nvSpPr>
                  <p:spPr>
                    <a:xfrm>
                      <a:off x="739260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7" name="AutoShape 682"/>
                    <p:cNvSpPr/>
                    <p:nvPr/>
                  </p:nvSpPr>
                  <p:spPr>
                    <a:xfrm>
                      <a:off x="746568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8" name="AutoShape 683"/>
                    <p:cNvSpPr/>
                    <p:nvPr/>
                  </p:nvSpPr>
                  <p:spPr>
                    <a:xfrm>
                      <a:off x="760644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699" name="AutoShape 684"/>
                    <p:cNvSpPr/>
                    <p:nvPr/>
                  </p:nvSpPr>
                  <p:spPr>
                    <a:xfrm>
                      <a:off x="7534439" y="3716280"/>
                      <a:ext cx="21240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0" name="AutoShape 685"/>
                    <p:cNvSpPr/>
                    <p:nvPr/>
                  </p:nvSpPr>
                  <p:spPr>
                    <a:xfrm>
                      <a:off x="6825599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1" name="AutoShape 686"/>
                    <p:cNvSpPr/>
                    <p:nvPr/>
                  </p:nvSpPr>
                  <p:spPr>
                    <a:xfrm>
                      <a:off x="689292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2" name="AutoShape 687"/>
                    <p:cNvSpPr/>
                    <p:nvPr/>
                  </p:nvSpPr>
                  <p:spPr>
                    <a:xfrm>
                      <a:off x="6966000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3" name="AutoShape 688"/>
                    <p:cNvSpPr/>
                    <p:nvPr/>
                  </p:nvSpPr>
                  <p:spPr>
                    <a:xfrm>
                      <a:off x="703836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4" name="AutoShape 689"/>
                    <p:cNvSpPr/>
                    <p:nvPr/>
                  </p:nvSpPr>
                  <p:spPr>
                    <a:xfrm>
                      <a:off x="7187039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5" name="AutoShape 690"/>
                    <p:cNvSpPr/>
                    <p:nvPr/>
                  </p:nvSpPr>
                  <p:spPr>
                    <a:xfrm>
                      <a:off x="711108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706" name="Group 691"/>
                  <p:cNvGrpSpPr/>
                  <p:nvPr/>
                </p:nvGrpSpPr>
                <p:grpSpPr>
                  <a:xfrm>
                    <a:off x="7018199" y="3633480"/>
                    <a:ext cx="994681" cy="967320"/>
                    <a:chOff x="7018199" y="3633480"/>
                    <a:chExt cx="994681" cy="967320"/>
                  </a:xfrm>
                </p:grpSpPr>
                <p:sp>
                  <p:nvSpPr>
                    <p:cNvPr id="707" name="AutoShape 692"/>
                    <p:cNvSpPr/>
                    <p:nvPr/>
                  </p:nvSpPr>
                  <p:spPr>
                    <a:xfrm>
                      <a:off x="7444440" y="4041719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8" name="AutoShape 693"/>
                    <p:cNvSpPr/>
                    <p:nvPr/>
                  </p:nvSpPr>
                  <p:spPr>
                    <a:xfrm>
                      <a:off x="7513200" y="395964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09" name="AutoShape 694"/>
                    <p:cNvSpPr/>
                    <p:nvPr/>
                  </p:nvSpPr>
                  <p:spPr>
                    <a:xfrm>
                      <a:off x="7585560" y="3876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0" name="AutoShape 695"/>
                    <p:cNvSpPr/>
                    <p:nvPr/>
                  </p:nvSpPr>
                  <p:spPr>
                    <a:xfrm>
                      <a:off x="7658640" y="3794040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1" name="AutoShape 696"/>
                    <p:cNvSpPr/>
                    <p:nvPr/>
                  </p:nvSpPr>
                  <p:spPr>
                    <a:xfrm>
                      <a:off x="7799400" y="363348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2" name="AutoShape 697"/>
                    <p:cNvSpPr/>
                    <p:nvPr/>
                  </p:nvSpPr>
                  <p:spPr>
                    <a:xfrm>
                      <a:off x="7727039" y="3711240"/>
                      <a:ext cx="21276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3" name="AutoShape 698"/>
                    <p:cNvSpPr/>
                    <p:nvPr/>
                  </p:nvSpPr>
                  <p:spPr>
                    <a:xfrm>
                      <a:off x="7018199" y="45417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4" name="AutoShape 699"/>
                    <p:cNvSpPr/>
                    <p:nvPr/>
                  </p:nvSpPr>
                  <p:spPr>
                    <a:xfrm>
                      <a:off x="7085880" y="445860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5" name="AutoShape 700"/>
                    <p:cNvSpPr/>
                    <p:nvPr/>
                  </p:nvSpPr>
                  <p:spPr>
                    <a:xfrm>
                      <a:off x="7158960" y="437112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6" name="AutoShape 701"/>
                    <p:cNvSpPr/>
                    <p:nvPr/>
                  </p:nvSpPr>
                  <p:spPr>
                    <a:xfrm>
                      <a:off x="7230959" y="42850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7" name="AutoShape 702"/>
                    <p:cNvSpPr/>
                    <p:nvPr/>
                  </p:nvSpPr>
                  <p:spPr>
                    <a:xfrm>
                      <a:off x="7380000" y="411948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18" name="AutoShape 703"/>
                    <p:cNvSpPr/>
                    <p:nvPr/>
                  </p:nvSpPr>
                  <p:spPr>
                    <a:xfrm>
                      <a:off x="7304039" y="420696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719" name="Group 704"/>
                  <p:cNvGrpSpPr/>
                  <p:nvPr/>
                </p:nvGrpSpPr>
                <p:grpSpPr>
                  <a:xfrm>
                    <a:off x="7208999" y="3638519"/>
                    <a:ext cx="994321" cy="966960"/>
                    <a:chOff x="7208999" y="3638519"/>
                    <a:chExt cx="994321" cy="966960"/>
                  </a:xfrm>
                </p:grpSpPr>
                <p:sp>
                  <p:nvSpPr>
                    <p:cNvPr id="720" name="AutoShape 705"/>
                    <p:cNvSpPr/>
                    <p:nvPr/>
                  </p:nvSpPr>
                  <p:spPr>
                    <a:xfrm>
                      <a:off x="763524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1" name="AutoShape 706"/>
                    <p:cNvSpPr/>
                    <p:nvPr/>
                  </p:nvSpPr>
                  <p:spPr>
                    <a:xfrm>
                      <a:off x="770364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2" name="AutoShape 707"/>
                    <p:cNvSpPr/>
                    <p:nvPr/>
                  </p:nvSpPr>
                  <p:spPr>
                    <a:xfrm>
                      <a:off x="777600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3" name="AutoShape 708"/>
                    <p:cNvSpPr/>
                    <p:nvPr/>
                  </p:nvSpPr>
                  <p:spPr>
                    <a:xfrm>
                      <a:off x="784908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4" name="AutoShape 709"/>
                    <p:cNvSpPr/>
                    <p:nvPr/>
                  </p:nvSpPr>
                  <p:spPr>
                    <a:xfrm>
                      <a:off x="798984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5" name="AutoShape 710"/>
                    <p:cNvSpPr/>
                    <p:nvPr/>
                  </p:nvSpPr>
                  <p:spPr>
                    <a:xfrm>
                      <a:off x="7917479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6" name="AutoShape 711"/>
                    <p:cNvSpPr/>
                    <p:nvPr/>
                  </p:nvSpPr>
                  <p:spPr>
                    <a:xfrm>
                      <a:off x="7208999" y="4546079"/>
                      <a:ext cx="21240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7" name="AutoShape 712"/>
                    <p:cNvSpPr/>
                    <p:nvPr/>
                  </p:nvSpPr>
                  <p:spPr>
                    <a:xfrm>
                      <a:off x="727632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8" name="AutoShape 713"/>
                    <p:cNvSpPr/>
                    <p:nvPr/>
                  </p:nvSpPr>
                  <p:spPr>
                    <a:xfrm>
                      <a:off x="7349400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29" name="AutoShape 714"/>
                    <p:cNvSpPr/>
                    <p:nvPr/>
                  </p:nvSpPr>
                  <p:spPr>
                    <a:xfrm>
                      <a:off x="7421400" y="4289400"/>
                      <a:ext cx="21384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30" name="AutoShape 715"/>
                    <p:cNvSpPr/>
                    <p:nvPr/>
                  </p:nvSpPr>
                  <p:spPr>
                    <a:xfrm>
                      <a:off x="7570440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31" name="AutoShape 716"/>
                    <p:cNvSpPr/>
                    <p:nvPr/>
                  </p:nvSpPr>
                  <p:spPr>
                    <a:xfrm>
                      <a:off x="749448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  <p:grpSp>
                <p:nvGrpSpPr>
                  <p:cNvPr id="732" name="Group 717"/>
                  <p:cNvGrpSpPr/>
                  <p:nvPr/>
                </p:nvGrpSpPr>
                <p:grpSpPr>
                  <a:xfrm>
                    <a:off x="7397640" y="3638519"/>
                    <a:ext cx="994680" cy="966960"/>
                    <a:chOff x="7397640" y="3638519"/>
                    <a:chExt cx="994680" cy="966960"/>
                  </a:xfrm>
                </p:grpSpPr>
                <p:sp>
                  <p:nvSpPr>
                    <p:cNvPr id="733" name="AutoShape 718"/>
                    <p:cNvSpPr/>
                    <p:nvPr/>
                  </p:nvSpPr>
                  <p:spPr>
                    <a:xfrm>
                      <a:off x="7823880" y="4046399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34" name="AutoShape 719"/>
                    <p:cNvSpPr/>
                    <p:nvPr/>
                  </p:nvSpPr>
                  <p:spPr>
                    <a:xfrm>
                      <a:off x="7892640" y="396432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35" name="AutoShape 720"/>
                    <p:cNvSpPr/>
                    <p:nvPr/>
                  </p:nvSpPr>
                  <p:spPr>
                    <a:xfrm>
                      <a:off x="7965000" y="38815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36" name="AutoShape 721"/>
                    <p:cNvSpPr/>
                    <p:nvPr/>
                  </p:nvSpPr>
                  <p:spPr>
                    <a:xfrm>
                      <a:off x="8037720" y="37994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37" name="AutoShape 722"/>
                    <p:cNvSpPr/>
                    <p:nvPr/>
                  </p:nvSpPr>
                  <p:spPr>
                    <a:xfrm>
                      <a:off x="8178840" y="3638519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38" name="AutoShape 723"/>
                    <p:cNvSpPr/>
                    <p:nvPr/>
                  </p:nvSpPr>
                  <p:spPr>
                    <a:xfrm>
                      <a:off x="8106480" y="3716280"/>
                      <a:ext cx="21276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39" name="AutoShape 724"/>
                    <p:cNvSpPr/>
                    <p:nvPr/>
                  </p:nvSpPr>
                  <p:spPr>
                    <a:xfrm>
                      <a:off x="7397640" y="4546079"/>
                      <a:ext cx="21276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40" name="AutoShape 725"/>
                    <p:cNvSpPr/>
                    <p:nvPr/>
                  </p:nvSpPr>
                  <p:spPr>
                    <a:xfrm>
                      <a:off x="7465320" y="4462920"/>
                      <a:ext cx="213480" cy="5976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41" name="AutoShape 726"/>
                    <p:cNvSpPr/>
                    <p:nvPr/>
                  </p:nvSpPr>
                  <p:spPr>
                    <a:xfrm>
                      <a:off x="7538399" y="4375800"/>
                      <a:ext cx="213480" cy="6012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42" name="AutoShape 727"/>
                    <p:cNvSpPr/>
                    <p:nvPr/>
                  </p:nvSpPr>
                  <p:spPr>
                    <a:xfrm>
                      <a:off x="7610400" y="4289400"/>
                      <a:ext cx="21348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43" name="AutoShape 728"/>
                    <p:cNvSpPr/>
                    <p:nvPr/>
                  </p:nvSpPr>
                  <p:spPr>
                    <a:xfrm>
                      <a:off x="7759440" y="4124160"/>
                      <a:ext cx="213480" cy="5940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  <p:sp>
                  <p:nvSpPr>
                    <p:cNvPr id="744" name="AutoShape 729"/>
                    <p:cNvSpPr/>
                    <p:nvPr/>
                  </p:nvSpPr>
                  <p:spPr>
                    <a:xfrm>
                      <a:off x="7683480" y="4211640"/>
                      <a:ext cx="212760" cy="59040"/>
                    </a:xfrm>
                    <a:custGeom>
                      <a:avLst>
                        <a:gd name="f0" fmla="val 5400"/>
                      </a:avLst>
                      <a:gdLst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0"/>
                        <a:gd name="f7" fmla="val 21600"/>
                        <a:gd name="f8" fmla="*/ 21600 10800 1"/>
                        <a:gd name="f9" fmla="val -2147483647"/>
                        <a:gd name="f10" fmla="val 2147483647"/>
                        <a:gd name="f11" fmla="+- 0 0 0"/>
                        <a:gd name="f12" fmla="*/ f4 1 21600"/>
                        <a:gd name="f13" fmla="*/ f5 1 21600"/>
                        <a:gd name="f14" fmla="pin 0 f0 21600"/>
                        <a:gd name="f15" fmla="*/ f11 f1 1"/>
                        <a:gd name="f16" fmla="val f14"/>
                        <a:gd name="f17" fmla="+- 21600 0 f14"/>
                        <a:gd name="f18" fmla="*/ f14 10 1"/>
                        <a:gd name="f19" fmla="*/ f14 f12 1"/>
                        <a:gd name="f20" fmla="*/ f6 f13 1"/>
                        <a:gd name="f21" fmla="*/ 0 f13 1"/>
                        <a:gd name="f22" fmla="*/ f15 1 f3"/>
                        <a:gd name="f23" fmla="*/ 10800 f12 1"/>
                        <a:gd name="f24" fmla="*/ 10800 f13 1"/>
                        <a:gd name="f25" fmla="*/ 21600 f13 1"/>
                        <a:gd name="f26" fmla="*/ f18 1 24"/>
                        <a:gd name="f27" fmla="*/ f16 1 2"/>
                        <a:gd name="f28" fmla="+- f16 0 10800"/>
                        <a:gd name="f29" fmla="*/ f8 1 f16"/>
                        <a:gd name="f30" fmla="+- f22 0 f2"/>
                        <a:gd name="f31" fmla="+- f26 1750 0"/>
                        <a:gd name="f32" fmla="+- 10800 f27 0"/>
                        <a:gd name="f33" fmla="+- 10800 0 f27"/>
                        <a:gd name="f34" fmla="?: f28 f29 21600"/>
                        <a:gd name="f35" fmla="+- 21600 0 f27"/>
                        <a:gd name="f36" fmla="+- 21600 0 f29"/>
                        <a:gd name="f37" fmla="*/ f27 f12 1"/>
                        <a:gd name="f38" fmla="+- 21600 0 f31"/>
                        <a:gd name="f39" fmla="?: f28 f36 0"/>
                        <a:gd name="f40" fmla="*/ f31 f12 1"/>
                        <a:gd name="f41" fmla="*/ f31 f13 1"/>
                        <a:gd name="f42" fmla="*/ f32 f12 1"/>
                        <a:gd name="f43" fmla="*/ f35 f12 1"/>
                        <a:gd name="f44" fmla="*/ f33 f12 1"/>
                        <a:gd name="f45" fmla="*/ f34 f13 1"/>
                        <a:gd name="f46" fmla="*/ f38 f12 1"/>
                        <a:gd name="f47" fmla="*/ f38 f13 1"/>
                        <a:gd name="f48" fmla="*/ f39 f13 1"/>
                      </a:gdLst>
                      <a:ahLst>
                        <a:ahXY gdRefX="f0" minX="f6" maxX="f7">
                          <a:pos x="f19" y="f20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30">
                          <a:pos x="f42" y="f21"/>
                        </a:cxn>
                        <a:cxn ang="f30">
                          <a:pos x="f23" y="f48"/>
                        </a:cxn>
                        <a:cxn ang="f30">
                          <a:pos x="f43" y="f24"/>
                        </a:cxn>
                        <a:cxn ang="f30">
                          <a:pos x="f44" y="f25"/>
                        </a:cxn>
                        <a:cxn ang="f30">
                          <a:pos x="f23" y="f45"/>
                        </a:cxn>
                        <a:cxn ang="f30">
                          <a:pos x="f37" y="f24"/>
                        </a:cxn>
                      </a:cxnLst>
                      <a:rect l="f40" t="f41" r="f46" b="f47"/>
                      <a:pathLst>
                        <a:path w="21600" h="21600">
                          <a:moveTo>
                            <a:pt x="f16" y="f6"/>
                          </a:moveTo>
                          <a:lnTo>
                            <a:pt x="f7" y="f6"/>
                          </a:lnTo>
                          <a:lnTo>
                            <a:pt x="f17" y="f7"/>
                          </a:lnTo>
                          <a:lnTo>
                            <a:pt x="f6" y="f7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000"/>
                      </a:srgbClr>
                    </a:solidFill>
                    <a:ln w="9360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vert="horz" wrap="square" lIns="90000" tIns="46800" rIns="90000" bIns="46800" anchor="t" anchorCtr="0" compatLnSpc="0"/>
                    <a:lstStyle/>
                    <a:p>
                      <a:pPr hangingPunct="0"/>
                      <a:endParaRPr lang="en-US" sz="1600">
                        <a:latin typeface="Liberation Sans" pitchFamily="18"/>
                        <a:ea typeface="WenQuanYi Micro Hei" pitchFamily="2"/>
                        <a:cs typeface="Lohit Hindi" pitchFamily="2"/>
                      </a:endParaRPr>
                    </a:p>
                  </p:txBody>
                </p:sp>
              </p:grpSp>
            </p:grpSp>
          </p:grpSp>
        </p:grpSp>
        <p:grpSp>
          <p:nvGrpSpPr>
            <p:cNvPr id="745" name="Group 749"/>
            <p:cNvGrpSpPr/>
            <p:nvPr/>
          </p:nvGrpSpPr>
          <p:grpSpPr>
            <a:xfrm>
              <a:off x="5585040" y="2610720"/>
              <a:ext cx="275039" cy="2893320"/>
              <a:chOff x="5585040" y="2610720"/>
              <a:chExt cx="275039" cy="2893320"/>
            </a:xfrm>
          </p:grpSpPr>
          <p:grpSp>
            <p:nvGrpSpPr>
              <p:cNvPr id="746" name="Group 750"/>
              <p:cNvGrpSpPr/>
              <p:nvPr/>
            </p:nvGrpSpPr>
            <p:grpSpPr>
              <a:xfrm>
                <a:off x="5648400" y="3807360"/>
                <a:ext cx="156240" cy="1696680"/>
                <a:chOff x="5648400" y="3807360"/>
                <a:chExt cx="156240" cy="1696680"/>
              </a:xfrm>
            </p:grpSpPr>
            <p:sp>
              <p:nvSpPr>
                <p:cNvPr id="747" name="Line 751"/>
                <p:cNvSpPr/>
                <p:nvPr/>
              </p:nvSpPr>
              <p:spPr>
                <a:xfrm flipH="1">
                  <a:off x="5737680" y="48304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48" name="Line 752"/>
                <p:cNvSpPr/>
                <p:nvPr/>
              </p:nvSpPr>
              <p:spPr>
                <a:xfrm>
                  <a:off x="5738040" y="4944600"/>
                  <a:ext cx="2340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49" name="Line 753"/>
                <p:cNvSpPr/>
                <p:nvPr/>
              </p:nvSpPr>
              <p:spPr>
                <a:xfrm flipH="1">
                  <a:off x="5745960" y="5079960"/>
                  <a:ext cx="1512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50" name="Line 754"/>
                <p:cNvSpPr/>
                <p:nvPr/>
              </p:nvSpPr>
              <p:spPr>
                <a:xfrm>
                  <a:off x="5745960" y="5198040"/>
                  <a:ext cx="43559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51" name="Line 755"/>
                <p:cNvSpPr/>
                <p:nvPr/>
              </p:nvSpPr>
              <p:spPr>
                <a:xfrm flipH="1">
                  <a:off x="5789879" y="5311800"/>
                  <a:ext cx="8281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52" name="Line 756"/>
                <p:cNvSpPr/>
                <p:nvPr/>
              </p:nvSpPr>
              <p:spPr>
                <a:xfrm flipH="1">
                  <a:off x="5783040" y="5447159"/>
                  <a:ext cx="6479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53" name="Line 757"/>
                <p:cNvSpPr/>
                <p:nvPr/>
              </p:nvSpPr>
              <p:spPr>
                <a:xfrm flipH="1" flipV="1">
                  <a:off x="5730840" y="5486040"/>
                  <a:ext cx="5184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54" name="Line 758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55" name="Line 759"/>
                <p:cNvSpPr/>
                <p:nvPr/>
              </p:nvSpPr>
              <p:spPr>
                <a:xfrm flipH="1">
                  <a:off x="5700600" y="4717080"/>
                  <a:ext cx="302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56" name="Line 760"/>
                <p:cNvSpPr/>
                <p:nvPr/>
              </p:nvSpPr>
              <p:spPr>
                <a:xfrm flipH="1">
                  <a:off x="5693760" y="4830480"/>
                  <a:ext cx="64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57" name="Line 761"/>
                <p:cNvSpPr/>
                <p:nvPr/>
              </p:nvSpPr>
              <p:spPr>
                <a:xfrm>
                  <a:off x="5685840" y="4944600"/>
                  <a:ext cx="2340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58" name="Line 762"/>
                <p:cNvSpPr/>
                <p:nvPr/>
              </p:nvSpPr>
              <p:spPr>
                <a:xfrm flipH="1">
                  <a:off x="5693760" y="5079960"/>
                  <a:ext cx="1512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59" name="Line 763"/>
                <p:cNvSpPr/>
                <p:nvPr/>
              </p:nvSpPr>
              <p:spPr>
                <a:xfrm flipH="1">
                  <a:off x="5693760" y="5198040"/>
                  <a:ext cx="64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60" name="Line 764"/>
                <p:cNvSpPr/>
                <p:nvPr/>
              </p:nvSpPr>
              <p:spPr>
                <a:xfrm flipH="1">
                  <a:off x="5685120" y="5311800"/>
                  <a:ext cx="828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61" name="Line 765"/>
                <p:cNvSpPr/>
                <p:nvPr/>
              </p:nvSpPr>
              <p:spPr>
                <a:xfrm flipH="1">
                  <a:off x="5685120" y="5447159"/>
                  <a:ext cx="828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62" name="Line 766"/>
                <p:cNvSpPr/>
                <p:nvPr/>
              </p:nvSpPr>
              <p:spPr>
                <a:xfrm flipV="1">
                  <a:off x="5694120" y="5486040"/>
                  <a:ext cx="3708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63" name="Line 767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64" name="Line 768"/>
                <p:cNvSpPr/>
                <p:nvPr/>
              </p:nvSpPr>
              <p:spPr>
                <a:xfrm flipH="1">
                  <a:off x="5700600" y="4717080"/>
                  <a:ext cx="2196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65" name="Line 769"/>
                <p:cNvSpPr/>
                <p:nvPr/>
              </p:nvSpPr>
              <p:spPr>
                <a:xfrm>
                  <a:off x="5708880" y="4830480"/>
                  <a:ext cx="284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66" name="Line 770"/>
                <p:cNvSpPr/>
                <p:nvPr/>
              </p:nvSpPr>
              <p:spPr>
                <a:xfrm flipH="1">
                  <a:off x="5693760" y="4944600"/>
                  <a:ext cx="3708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67" name="Line 771"/>
                <p:cNvSpPr/>
                <p:nvPr/>
              </p:nvSpPr>
              <p:spPr>
                <a:xfrm flipH="1">
                  <a:off x="5671800" y="5079960"/>
                  <a:ext cx="2196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68" name="Line 772"/>
                <p:cNvSpPr/>
                <p:nvPr/>
              </p:nvSpPr>
              <p:spPr>
                <a:xfrm>
                  <a:off x="5678640" y="5198040"/>
                  <a:ext cx="302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69" name="Line 773"/>
                <p:cNvSpPr/>
                <p:nvPr/>
              </p:nvSpPr>
              <p:spPr>
                <a:xfrm flipH="1">
                  <a:off x="5693760" y="5311800"/>
                  <a:ext cx="1512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70" name="Line 774"/>
                <p:cNvSpPr/>
                <p:nvPr/>
              </p:nvSpPr>
              <p:spPr>
                <a:xfrm flipH="1">
                  <a:off x="5671800" y="5447159"/>
                  <a:ext cx="2196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71" name="Line 775"/>
                <p:cNvSpPr/>
                <p:nvPr/>
              </p:nvSpPr>
              <p:spPr>
                <a:xfrm flipV="1">
                  <a:off x="5672160" y="5486040"/>
                  <a:ext cx="5868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72" name="Line 776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73" name="Line 777"/>
                <p:cNvSpPr/>
                <p:nvPr/>
              </p:nvSpPr>
              <p:spPr>
                <a:xfrm>
                  <a:off x="5730840" y="4717080"/>
                  <a:ext cx="1512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74" name="Line 778"/>
                <p:cNvSpPr/>
                <p:nvPr/>
              </p:nvSpPr>
              <p:spPr>
                <a:xfrm flipH="1">
                  <a:off x="5737680" y="48304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75" name="Line 779"/>
                <p:cNvSpPr/>
                <p:nvPr/>
              </p:nvSpPr>
              <p:spPr>
                <a:xfrm flipH="1">
                  <a:off x="5722560" y="4944600"/>
                  <a:ext cx="2340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76" name="Line 780"/>
                <p:cNvSpPr/>
                <p:nvPr/>
              </p:nvSpPr>
              <p:spPr>
                <a:xfrm>
                  <a:off x="5709600" y="5079960"/>
                  <a:ext cx="1296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77" name="Line 781"/>
                <p:cNvSpPr/>
                <p:nvPr/>
              </p:nvSpPr>
              <p:spPr>
                <a:xfrm flipH="1">
                  <a:off x="5693760" y="5198040"/>
                  <a:ext cx="370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78" name="Line 782"/>
                <p:cNvSpPr/>
                <p:nvPr/>
              </p:nvSpPr>
              <p:spPr>
                <a:xfrm>
                  <a:off x="5694120" y="5311800"/>
                  <a:ext cx="3708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79" name="Line 783"/>
                <p:cNvSpPr/>
                <p:nvPr/>
              </p:nvSpPr>
              <p:spPr>
                <a:xfrm flipH="1">
                  <a:off x="5709240" y="5447159"/>
                  <a:ext cx="1296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80" name="Line 784"/>
                <p:cNvSpPr/>
                <p:nvPr/>
              </p:nvSpPr>
              <p:spPr>
                <a:xfrm flipV="1">
                  <a:off x="5722920" y="5486040"/>
                  <a:ext cx="828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81" name="Line 785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82" name="Line 786"/>
                <p:cNvSpPr/>
                <p:nvPr/>
              </p:nvSpPr>
              <p:spPr>
                <a:xfrm flipH="1">
                  <a:off x="5722560" y="47170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83" name="Line 787"/>
                <p:cNvSpPr/>
                <p:nvPr/>
              </p:nvSpPr>
              <p:spPr>
                <a:xfrm>
                  <a:off x="5730840" y="4830480"/>
                  <a:ext cx="302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84" name="Line 788"/>
                <p:cNvSpPr/>
                <p:nvPr/>
              </p:nvSpPr>
              <p:spPr>
                <a:xfrm flipH="1">
                  <a:off x="5752440" y="4944600"/>
                  <a:ext cx="828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85" name="Line 789"/>
                <p:cNvSpPr/>
                <p:nvPr/>
              </p:nvSpPr>
              <p:spPr>
                <a:xfrm>
                  <a:off x="5761080" y="5079960"/>
                  <a:ext cx="28439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86" name="Line 790"/>
                <p:cNvSpPr/>
                <p:nvPr/>
              </p:nvSpPr>
              <p:spPr>
                <a:xfrm flipH="1">
                  <a:off x="5767560" y="5198040"/>
                  <a:ext cx="21959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87" name="Line 791"/>
                <p:cNvSpPr/>
                <p:nvPr/>
              </p:nvSpPr>
              <p:spPr>
                <a:xfrm>
                  <a:off x="5767919" y="5311800"/>
                  <a:ext cx="30241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88" name="Line 792"/>
                <p:cNvSpPr/>
                <p:nvPr/>
              </p:nvSpPr>
              <p:spPr>
                <a:xfrm>
                  <a:off x="5798160" y="5447159"/>
                  <a:ext cx="648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89" name="Line 793"/>
                <p:cNvSpPr/>
                <p:nvPr/>
              </p:nvSpPr>
              <p:spPr>
                <a:xfrm flipH="1" flipV="1">
                  <a:off x="5730840" y="5486040"/>
                  <a:ext cx="7380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90" name="Line 794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91" name="Line 795"/>
                <p:cNvSpPr/>
                <p:nvPr/>
              </p:nvSpPr>
              <p:spPr>
                <a:xfrm flipH="1">
                  <a:off x="5709240" y="4717080"/>
                  <a:ext cx="1296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92" name="Line 796"/>
                <p:cNvSpPr/>
                <p:nvPr/>
              </p:nvSpPr>
              <p:spPr>
                <a:xfrm>
                  <a:off x="5716080" y="4830480"/>
                  <a:ext cx="64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93" name="Line 797"/>
                <p:cNvSpPr/>
                <p:nvPr/>
              </p:nvSpPr>
              <p:spPr>
                <a:xfrm flipH="1">
                  <a:off x="5693760" y="4944600"/>
                  <a:ext cx="284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94" name="Line 798"/>
                <p:cNvSpPr/>
                <p:nvPr/>
              </p:nvSpPr>
              <p:spPr>
                <a:xfrm flipH="1">
                  <a:off x="5685120" y="5079960"/>
                  <a:ext cx="828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95" name="Line 799"/>
                <p:cNvSpPr/>
                <p:nvPr/>
              </p:nvSpPr>
              <p:spPr>
                <a:xfrm>
                  <a:off x="5693760" y="5198040"/>
                  <a:ext cx="64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96" name="Line 800"/>
                <p:cNvSpPr/>
                <p:nvPr/>
              </p:nvSpPr>
              <p:spPr>
                <a:xfrm flipH="1">
                  <a:off x="5671800" y="5311800"/>
                  <a:ext cx="2844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97" name="Line 801"/>
                <p:cNvSpPr/>
                <p:nvPr/>
              </p:nvSpPr>
              <p:spPr>
                <a:xfrm flipH="1">
                  <a:off x="5648400" y="5447159"/>
                  <a:ext cx="1512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98" name="Line 802"/>
                <p:cNvSpPr/>
                <p:nvPr/>
              </p:nvSpPr>
              <p:spPr>
                <a:xfrm flipV="1">
                  <a:off x="5648760" y="5486040"/>
                  <a:ext cx="7380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799" name="Line 803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00" name="Line 804"/>
                <p:cNvSpPr/>
                <p:nvPr/>
              </p:nvSpPr>
              <p:spPr>
                <a:xfrm flipH="1">
                  <a:off x="5722560" y="47170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01" name="Line 805"/>
                <p:cNvSpPr/>
                <p:nvPr/>
              </p:nvSpPr>
              <p:spPr>
                <a:xfrm flipH="1">
                  <a:off x="5716080" y="4830480"/>
                  <a:ext cx="64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02" name="Line 806"/>
                <p:cNvSpPr/>
                <p:nvPr/>
              </p:nvSpPr>
              <p:spPr>
                <a:xfrm flipH="1">
                  <a:off x="5693760" y="4944600"/>
                  <a:ext cx="1512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03" name="Line 807"/>
                <p:cNvSpPr/>
                <p:nvPr/>
              </p:nvSpPr>
              <p:spPr>
                <a:xfrm flipH="1">
                  <a:off x="5693760" y="5079960"/>
                  <a:ext cx="648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04" name="Line 808"/>
                <p:cNvSpPr/>
                <p:nvPr/>
              </p:nvSpPr>
              <p:spPr>
                <a:xfrm>
                  <a:off x="5700600" y="5198040"/>
                  <a:ext cx="302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05" name="Line 809"/>
                <p:cNvSpPr/>
                <p:nvPr/>
              </p:nvSpPr>
              <p:spPr>
                <a:xfrm flipH="1">
                  <a:off x="5722560" y="5311800"/>
                  <a:ext cx="828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06" name="Line 810"/>
                <p:cNvSpPr/>
                <p:nvPr/>
              </p:nvSpPr>
              <p:spPr>
                <a:xfrm flipH="1">
                  <a:off x="5693760" y="5447159"/>
                  <a:ext cx="2844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07" name="Line 811"/>
                <p:cNvSpPr/>
                <p:nvPr/>
              </p:nvSpPr>
              <p:spPr>
                <a:xfrm flipV="1">
                  <a:off x="5694120" y="5486040"/>
                  <a:ext cx="3708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08" name="Line 812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09" name="Line 813"/>
                <p:cNvSpPr/>
                <p:nvPr/>
              </p:nvSpPr>
              <p:spPr>
                <a:xfrm flipH="1">
                  <a:off x="5722560" y="47170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10" name="Line 814"/>
                <p:cNvSpPr/>
                <p:nvPr/>
              </p:nvSpPr>
              <p:spPr>
                <a:xfrm>
                  <a:off x="5722920" y="48304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11" name="Line 815"/>
                <p:cNvSpPr/>
                <p:nvPr/>
              </p:nvSpPr>
              <p:spPr>
                <a:xfrm>
                  <a:off x="5737680" y="4944600"/>
                  <a:ext cx="30239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12" name="Line 816"/>
                <p:cNvSpPr/>
                <p:nvPr/>
              </p:nvSpPr>
              <p:spPr>
                <a:xfrm flipH="1">
                  <a:off x="5761440" y="5079960"/>
                  <a:ext cx="6479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13" name="Line 817"/>
                <p:cNvSpPr/>
                <p:nvPr/>
              </p:nvSpPr>
              <p:spPr>
                <a:xfrm>
                  <a:off x="5761800" y="5198040"/>
                  <a:ext cx="1296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14" name="Line 818"/>
                <p:cNvSpPr/>
                <p:nvPr/>
              </p:nvSpPr>
              <p:spPr>
                <a:xfrm flipH="1">
                  <a:off x="5745960" y="5311800"/>
                  <a:ext cx="3708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15" name="Line 819"/>
                <p:cNvSpPr/>
                <p:nvPr/>
              </p:nvSpPr>
              <p:spPr>
                <a:xfrm>
                  <a:off x="5746320" y="5447159"/>
                  <a:ext cx="37079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16" name="Line 820"/>
                <p:cNvSpPr/>
                <p:nvPr/>
              </p:nvSpPr>
              <p:spPr>
                <a:xfrm flipH="1" flipV="1">
                  <a:off x="5730840" y="5486040"/>
                  <a:ext cx="5184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17" name="Line 821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18" name="Line 822"/>
                <p:cNvSpPr/>
                <p:nvPr/>
              </p:nvSpPr>
              <p:spPr>
                <a:xfrm flipH="1">
                  <a:off x="5722560" y="47170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19" name="Line 823"/>
                <p:cNvSpPr/>
                <p:nvPr/>
              </p:nvSpPr>
              <p:spPr>
                <a:xfrm>
                  <a:off x="5730840" y="4830480"/>
                  <a:ext cx="1512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20" name="Line 824"/>
                <p:cNvSpPr/>
                <p:nvPr/>
              </p:nvSpPr>
              <p:spPr>
                <a:xfrm flipH="1">
                  <a:off x="5737680" y="4944600"/>
                  <a:ext cx="828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21" name="Line 825"/>
                <p:cNvSpPr/>
                <p:nvPr/>
              </p:nvSpPr>
              <p:spPr>
                <a:xfrm flipH="1">
                  <a:off x="5737680" y="5079960"/>
                  <a:ext cx="828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22" name="Line 826"/>
                <p:cNvSpPr/>
                <p:nvPr/>
              </p:nvSpPr>
              <p:spPr>
                <a:xfrm>
                  <a:off x="5745960" y="5198040"/>
                  <a:ext cx="1512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23" name="Line 827"/>
                <p:cNvSpPr/>
                <p:nvPr/>
              </p:nvSpPr>
              <p:spPr>
                <a:xfrm flipH="1">
                  <a:off x="5745960" y="5311800"/>
                  <a:ext cx="1512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24" name="Line 828"/>
                <p:cNvSpPr/>
                <p:nvPr/>
              </p:nvSpPr>
              <p:spPr>
                <a:xfrm>
                  <a:off x="5738040" y="5447159"/>
                  <a:ext cx="2340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25" name="Line 829"/>
                <p:cNvSpPr/>
                <p:nvPr/>
              </p:nvSpPr>
              <p:spPr>
                <a:xfrm flipH="1" flipV="1">
                  <a:off x="5722560" y="5486040"/>
                  <a:ext cx="3852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26" name="Line 830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27" name="Line 831"/>
                <p:cNvSpPr/>
                <p:nvPr/>
              </p:nvSpPr>
              <p:spPr>
                <a:xfrm>
                  <a:off x="5722920" y="47170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28" name="Line 832"/>
                <p:cNvSpPr/>
                <p:nvPr/>
              </p:nvSpPr>
              <p:spPr>
                <a:xfrm flipH="1">
                  <a:off x="5709240" y="4830480"/>
                  <a:ext cx="1296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29" name="Line 833"/>
                <p:cNvSpPr/>
                <p:nvPr/>
              </p:nvSpPr>
              <p:spPr>
                <a:xfrm flipH="1">
                  <a:off x="5700600" y="4944600"/>
                  <a:ext cx="2196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30" name="Line 834"/>
                <p:cNvSpPr/>
                <p:nvPr/>
              </p:nvSpPr>
              <p:spPr>
                <a:xfrm>
                  <a:off x="5700960" y="5079960"/>
                  <a:ext cx="2196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31" name="Line 835"/>
                <p:cNvSpPr/>
                <p:nvPr/>
              </p:nvSpPr>
              <p:spPr>
                <a:xfrm>
                  <a:off x="5709600" y="5198040"/>
                  <a:ext cx="1296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32" name="Line 836"/>
                <p:cNvSpPr/>
                <p:nvPr/>
              </p:nvSpPr>
              <p:spPr>
                <a:xfrm flipH="1">
                  <a:off x="5709240" y="5311800"/>
                  <a:ext cx="1296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33" name="Line 837"/>
                <p:cNvSpPr/>
                <p:nvPr/>
              </p:nvSpPr>
              <p:spPr>
                <a:xfrm>
                  <a:off x="5722920" y="5447159"/>
                  <a:ext cx="828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34" name="Line 838"/>
                <p:cNvSpPr/>
                <p:nvPr/>
              </p:nvSpPr>
              <p:spPr>
                <a:xfrm flipH="1" flipV="1">
                  <a:off x="5722560" y="5486040"/>
                  <a:ext cx="828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35" name="Line 839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36" name="Line 840"/>
                <p:cNvSpPr/>
                <p:nvPr/>
              </p:nvSpPr>
              <p:spPr>
                <a:xfrm flipH="1">
                  <a:off x="5709240" y="4717080"/>
                  <a:ext cx="1296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37" name="Line 841"/>
                <p:cNvSpPr/>
                <p:nvPr/>
              </p:nvSpPr>
              <p:spPr>
                <a:xfrm>
                  <a:off x="5716080" y="4830480"/>
                  <a:ext cx="64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38" name="Line 842"/>
                <p:cNvSpPr/>
                <p:nvPr/>
              </p:nvSpPr>
              <p:spPr>
                <a:xfrm>
                  <a:off x="5722920" y="4944600"/>
                  <a:ext cx="2340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39" name="Line 843"/>
                <p:cNvSpPr/>
                <p:nvPr/>
              </p:nvSpPr>
              <p:spPr>
                <a:xfrm flipH="1">
                  <a:off x="5730840" y="5079960"/>
                  <a:ext cx="1512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40" name="Line 844"/>
                <p:cNvSpPr/>
                <p:nvPr/>
              </p:nvSpPr>
              <p:spPr>
                <a:xfrm>
                  <a:off x="5730840" y="5198040"/>
                  <a:ext cx="1512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41" name="Line 845"/>
                <p:cNvSpPr/>
                <p:nvPr/>
              </p:nvSpPr>
              <p:spPr>
                <a:xfrm>
                  <a:off x="5745960" y="5311800"/>
                  <a:ext cx="1512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42" name="Line 846"/>
                <p:cNvSpPr/>
                <p:nvPr/>
              </p:nvSpPr>
              <p:spPr>
                <a:xfrm flipH="1">
                  <a:off x="5745960" y="5447159"/>
                  <a:ext cx="1512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43" name="Line 847"/>
                <p:cNvSpPr/>
                <p:nvPr/>
              </p:nvSpPr>
              <p:spPr>
                <a:xfrm flipH="1" flipV="1">
                  <a:off x="5730840" y="5486040"/>
                  <a:ext cx="1512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44" name="Line 848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45" name="Line 849"/>
                <p:cNvSpPr/>
                <p:nvPr/>
              </p:nvSpPr>
              <p:spPr>
                <a:xfrm flipH="1">
                  <a:off x="5722560" y="47170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46" name="Line 850"/>
                <p:cNvSpPr/>
                <p:nvPr/>
              </p:nvSpPr>
              <p:spPr>
                <a:xfrm flipH="1">
                  <a:off x="5722560" y="48304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47" name="Line 851"/>
                <p:cNvSpPr/>
                <p:nvPr/>
              </p:nvSpPr>
              <p:spPr>
                <a:xfrm>
                  <a:off x="5730840" y="4944600"/>
                  <a:ext cx="302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48" name="Line 852"/>
                <p:cNvSpPr/>
                <p:nvPr/>
              </p:nvSpPr>
              <p:spPr>
                <a:xfrm flipH="1">
                  <a:off x="5745960" y="5079960"/>
                  <a:ext cx="1512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49" name="Line 853"/>
                <p:cNvSpPr/>
                <p:nvPr/>
              </p:nvSpPr>
              <p:spPr>
                <a:xfrm flipH="1">
                  <a:off x="5737680" y="519804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50" name="Line 854"/>
                <p:cNvSpPr/>
                <p:nvPr/>
              </p:nvSpPr>
              <p:spPr>
                <a:xfrm flipH="1">
                  <a:off x="5709240" y="5311800"/>
                  <a:ext cx="1296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51" name="Line 855"/>
                <p:cNvSpPr/>
                <p:nvPr/>
              </p:nvSpPr>
              <p:spPr>
                <a:xfrm flipH="1">
                  <a:off x="5716080" y="5447159"/>
                  <a:ext cx="648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52" name="Line 856"/>
                <p:cNvSpPr/>
                <p:nvPr/>
              </p:nvSpPr>
              <p:spPr>
                <a:xfrm flipV="1">
                  <a:off x="5722920" y="5486040"/>
                  <a:ext cx="828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53" name="Line 857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54" name="Line 858"/>
                <p:cNvSpPr/>
                <p:nvPr/>
              </p:nvSpPr>
              <p:spPr>
                <a:xfrm flipH="1">
                  <a:off x="5722560" y="47170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55" name="Line 859"/>
                <p:cNvSpPr/>
                <p:nvPr/>
              </p:nvSpPr>
              <p:spPr>
                <a:xfrm flipH="1">
                  <a:off x="5709240" y="4830480"/>
                  <a:ext cx="1296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56" name="Line 860"/>
                <p:cNvSpPr/>
                <p:nvPr/>
              </p:nvSpPr>
              <p:spPr>
                <a:xfrm>
                  <a:off x="5709240" y="4944600"/>
                  <a:ext cx="648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57" name="Line 861"/>
                <p:cNvSpPr/>
                <p:nvPr/>
              </p:nvSpPr>
              <p:spPr>
                <a:xfrm flipH="1">
                  <a:off x="5685480" y="5079960"/>
                  <a:ext cx="302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58" name="Line 862"/>
                <p:cNvSpPr/>
                <p:nvPr/>
              </p:nvSpPr>
              <p:spPr>
                <a:xfrm>
                  <a:off x="5685480" y="5198040"/>
                  <a:ext cx="604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59" name="Line 863"/>
                <p:cNvSpPr/>
                <p:nvPr/>
              </p:nvSpPr>
              <p:spPr>
                <a:xfrm flipH="1">
                  <a:off x="5693760" y="5311800"/>
                  <a:ext cx="5184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60" name="Line 864"/>
                <p:cNvSpPr/>
                <p:nvPr/>
              </p:nvSpPr>
              <p:spPr>
                <a:xfrm>
                  <a:off x="5693760" y="5447159"/>
                  <a:ext cx="1512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61" name="Line 865"/>
                <p:cNvSpPr/>
                <p:nvPr/>
              </p:nvSpPr>
              <p:spPr>
                <a:xfrm flipV="1">
                  <a:off x="5700960" y="5486040"/>
                  <a:ext cx="2196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62" name="Line 866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63" name="Line 867"/>
                <p:cNvSpPr/>
                <p:nvPr/>
              </p:nvSpPr>
              <p:spPr>
                <a:xfrm flipH="1">
                  <a:off x="5722560" y="47170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64" name="Line 868"/>
                <p:cNvSpPr/>
                <p:nvPr/>
              </p:nvSpPr>
              <p:spPr>
                <a:xfrm flipH="1">
                  <a:off x="5700600" y="4830480"/>
                  <a:ext cx="2196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65" name="Line 869"/>
                <p:cNvSpPr/>
                <p:nvPr/>
              </p:nvSpPr>
              <p:spPr>
                <a:xfrm flipH="1">
                  <a:off x="5678640" y="4944600"/>
                  <a:ext cx="302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66" name="Line 870"/>
                <p:cNvSpPr/>
                <p:nvPr/>
              </p:nvSpPr>
              <p:spPr>
                <a:xfrm>
                  <a:off x="5679360" y="5079960"/>
                  <a:ext cx="3708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67" name="Line 871"/>
                <p:cNvSpPr/>
                <p:nvPr/>
              </p:nvSpPr>
              <p:spPr>
                <a:xfrm flipH="1">
                  <a:off x="5685480" y="5198040"/>
                  <a:ext cx="2340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68" name="Line 872"/>
                <p:cNvSpPr/>
                <p:nvPr/>
              </p:nvSpPr>
              <p:spPr>
                <a:xfrm flipH="1">
                  <a:off x="5663159" y="5311800"/>
                  <a:ext cx="30241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69" name="Line 873"/>
                <p:cNvSpPr/>
                <p:nvPr/>
              </p:nvSpPr>
              <p:spPr>
                <a:xfrm flipH="1">
                  <a:off x="5657039" y="5447159"/>
                  <a:ext cx="6481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70" name="Line 874"/>
                <p:cNvSpPr/>
                <p:nvPr/>
              </p:nvSpPr>
              <p:spPr>
                <a:xfrm flipV="1">
                  <a:off x="5664239" y="5486040"/>
                  <a:ext cx="66961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71" name="Line 875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72" name="Line 876"/>
                <p:cNvSpPr/>
                <p:nvPr/>
              </p:nvSpPr>
              <p:spPr>
                <a:xfrm>
                  <a:off x="5722920" y="47170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73" name="Line 877"/>
                <p:cNvSpPr/>
                <p:nvPr/>
              </p:nvSpPr>
              <p:spPr>
                <a:xfrm flipH="1">
                  <a:off x="5722560" y="48304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74" name="Line 878"/>
                <p:cNvSpPr/>
                <p:nvPr/>
              </p:nvSpPr>
              <p:spPr>
                <a:xfrm flipH="1">
                  <a:off x="5709240" y="4944600"/>
                  <a:ext cx="1296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75" name="Line 879"/>
                <p:cNvSpPr/>
                <p:nvPr/>
              </p:nvSpPr>
              <p:spPr>
                <a:xfrm flipH="1">
                  <a:off x="5693760" y="5079960"/>
                  <a:ext cx="284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76" name="Line 880"/>
                <p:cNvSpPr/>
                <p:nvPr/>
              </p:nvSpPr>
              <p:spPr>
                <a:xfrm>
                  <a:off x="5694120" y="5198040"/>
                  <a:ext cx="370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77" name="Line 881"/>
                <p:cNvSpPr/>
                <p:nvPr/>
              </p:nvSpPr>
              <p:spPr>
                <a:xfrm flipH="1">
                  <a:off x="5700600" y="5311800"/>
                  <a:ext cx="2196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78" name="Line 882"/>
                <p:cNvSpPr/>
                <p:nvPr/>
              </p:nvSpPr>
              <p:spPr>
                <a:xfrm flipH="1">
                  <a:off x="5700600" y="5447159"/>
                  <a:ext cx="828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79" name="Line 883"/>
                <p:cNvSpPr/>
                <p:nvPr/>
              </p:nvSpPr>
              <p:spPr>
                <a:xfrm flipV="1">
                  <a:off x="5700960" y="5486040"/>
                  <a:ext cx="2196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80" name="Line 884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81" name="Line 885"/>
                <p:cNvSpPr/>
                <p:nvPr/>
              </p:nvSpPr>
              <p:spPr>
                <a:xfrm flipH="1">
                  <a:off x="5722560" y="47170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82" name="Line 886"/>
                <p:cNvSpPr/>
                <p:nvPr/>
              </p:nvSpPr>
              <p:spPr>
                <a:xfrm flipH="1">
                  <a:off x="5722560" y="48304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83" name="Line 887"/>
                <p:cNvSpPr/>
                <p:nvPr/>
              </p:nvSpPr>
              <p:spPr>
                <a:xfrm>
                  <a:off x="5730840" y="4944600"/>
                  <a:ext cx="1512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84" name="Line 888"/>
                <p:cNvSpPr/>
                <p:nvPr/>
              </p:nvSpPr>
              <p:spPr>
                <a:xfrm flipH="1">
                  <a:off x="5737680" y="5079960"/>
                  <a:ext cx="828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85" name="Line 889"/>
                <p:cNvSpPr/>
                <p:nvPr/>
              </p:nvSpPr>
              <p:spPr>
                <a:xfrm>
                  <a:off x="5746320" y="5198040"/>
                  <a:ext cx="64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86" name="Line 890"/>
                <p:cNvSpPr/>
                <p:nvPr/>
              </p:nvSpPr>
              <p:spPr>
                <a:xfrm>
                  <a:off x="5745960" y="5311800"/>
                  <a:ext cx="1512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87" name="Line 891"/>
                <p:cNvSpPr/>
                <p:nvPr/>
              </p:nvSpPr>
              <p:spPr>
                <a:xfrm flipH="1">
                  <a:off x="5737680" y="5447159"/>
                  <a:ext cx="2340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88" name="Line 892"/>
                <p:cNvSpPr/>
                <p:nvPr/>
              </p:nvSpPr>
              <p:spPr>
                <a:xfrm flipH="1" flipV="1">
                  <a:off x="5730840" y="5486040"/>
                  <a:ext cx="1512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89" name="Line 893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90" name="Line 894"/>
                <p:cNvSpPr/>
                <p:nvPr/>
              </p:nvSpPr>
              <p:spPr>
                <a:xfrm>
                  <a:off x="5730840" y="4717080"/>
                  <a:ext cx="1512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91" name="Line 895"/>
                <p:cNvSpPr/>
                <p:nvPr/>
              </p:nvSpPr>
              <p:spPr>
                <a:xfrm>
                  <a:off x="5738040" y="4830480"/>
                  <a:ext cx="2340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92" name="Line 896"/>
                <p:cNvSpPr/>
                <p:nvPr/>
              </p:nvSpPr>
              <p:spPr>
                <a:xfrm flipH="1">
                  <a:off x="5761440" y="4944600"/>
                  <a:ext cx="6479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93" name="Line 897"/>
                <p:cNvSpPr/>
                <p:nvPr/>
              </p:nvSpPr>
              <p:spPr>
                <a:xfrm>
                  <a:off x="5761080" y="5079960"/>
                  <a:ext cx="28439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94" name="Line 898"/>
                <p:cNvSpPr/>
                <p:nvPr/>
              </p:nvSpPr>
              <p:spPr>
                <a:xfrm flipH="1">
                  <a:off x="5783040" y="5198040"/>
                  <a:ext cx="6479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95" name="Line 899"/>
                <p:cNvSpPr/>
                <p:nvPr/>
              </p:nvSpPr>
              <p:spPr>
                <a:xfrm>
                  <a:off x="5783040" y="5311800"/>
                  <a:ext cx="6479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96" name="Line 900"/>
                <p:cNvSpPr/>
                <p:nvPr/>
              </p:nvSpPr>
              <p:spPr>
                <a:xfrm>
                  <a:off x="5790240" y="5447159"/>
                  <a:ext cx="828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97" name="Line 901"/>
                <p:cNvSpPr/>
                <p:nvPr/>
              </p:nvSpPr>
              <p:spPr>
                <a:xfrm flipH="1" flipV="1">
                  <a:off x="5722560" y="5486040"/>
                  <a:ext cx="66959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98" name="Line 902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899" name="Line 903"/>
                <p:cNvSpPr/>
                <p:nvPr/>
              </p:nvSpPr>
              <p:spPr>
                <a:xfrm>
                  <a:off x="5730840" y="4717080"/>
                  <a:ext cx="1512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00" name="Line 904"/>
                <p:cNvSpPr/>
                <p:nvPr/>
              </p:nvSpPr>
              <p:spPr>
                <a:xfrm flipH="1">
                  <a:off x="5737680" y="48304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01" name="Line 905"/>
                <p:cNvSpPr/>
                <p:nvPr/>
              </p:nvSpPr>
              <p:spPr>
                <a:xfrm>
                  <a:off x="5746320" y="4944600"/>
                  <a:ext cx="648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02" name="Line 906"/>
                <p:cNvSpPr/>
                <p:nvPr/>
              </p:nvSpPr>
              <p:spPr>
                <a:xfrm flipH="1">
                  <a:off x="5708880" y="5079960"/>
                  <a:ext cx="3708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03" name="Line 907"/>
                <p:cNvSpPr/>
                <p:nvPr/>
              </p:nvSpPr>
              <p:spPr>
                <a:xfrm>
                  <a:off x="5715720" y="5198040"/>
                  <a:ext cx="302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04" name="Line 908"/>
                <p:cNvSpPr/>
                <p:nvPr/>
              </p:nvSpPr>
              <p:spPr>
                <a:xfrm flipH="1">
                  <a:off x="5737680" y="5311800"/>
                  <a:ext cx="828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05" name="Line 909"/>
                <p:cNvSpPr/>
                <p:nvPr/>
              </p:nvSpPr>
              <p:spPr>
                <a:xfrm>
                  <a:off x="5738040" y="5447159"/>
                  <a:ext cx="2340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06" name="Line 910"/>
                <p:cNvSpPr/>
                <p:nvPr/>
              </p:nvSpPr>
              <p:spPr>
                <a:xfrm flipH="1" flipV="1">
                  <a:off x="5730840" y="5486040"/>
                  <a:ext cx="3024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07" name="Line 911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08" name="Line 912"/>
                <p:cNvSpPr/>
                <p:nvPr/>
              </p:nvSpPr>
              <p:spPr>
                <a:xfrm flipH="1">
                  <a:off x="5722560" y="47170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09" name="Line 913"/>
                <p:cNvSpPr/>
                <p:nvPr/>
              </p:nvSpPr>
              <p:spPr>
                <a:xfrm>
                  <a:off x="5722920" y="4830480"/>
                  <a:ext cx="2340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10" name="Line 914"/>
                <p:cNvSpPr/>
                <p:nvPr/>
              </p:nvSpPr>
              <p:spPr>
                <a:xfrm flipH="1">
                  <a:off x="5715720" y="4944600"/>
                  <a:ext cx="302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11" name="Line 915"/>
                <p:cNvSpPr/>
                <p:nvPr/>
              </p:nvSpPr>
              <p:spPr>
                <a:xfrm>
                  <a:off x="5716080" y="5079960"/>
                  <a:ext cx="648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12" name="Line 916"/>
                <p:cNvSpPr/>
                <p:nvPr/>
              </p:nvSpPr>
              <p:spPr>
                <a:xfrm flipH="1">
                  <a:off x="5716080" y="5198040"/>
                  <a:ext cx="64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13" name="Line 917"/>
                <p:cNvSpPr/>
                <p:nvPr/>
              </p:nvSpPr>
              <p:spPr>
                <a:xfrm flipH="1">
                  <a:off x="5709240" y="5311800"/>
                  <a:ext cx="1296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14" name="Line 918"/>
                <p:cNvSpPr/>
                <p:nvPr/>
              </p:nvSpPr>
              <p:spPr>
                <a:xfrm>
                  <a:off x="5709240" y="5447159"/>
                  <a:ext cx="648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15" name="Line 919"/>
                <p:cNvSpPr/>
                <p:nvPr/>
              </p:nvSpPr>
              <p:spPr>
                <a:xfrm flipV="1">
                  <a:off x="5709600" y="5486040"/>
                  <a:ext cx="1296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16" name="Line 920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17" name="Line 921"/>
                <p:cNvSpPr/>
                <p:nvPr/>
              </p:nvSpPr>
              <p:spPr>
                <a:xfrm>
                  <a:off x="5722920" y="471708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18" name="Line 922"/>
                <p:cNvSpPr/>
                <p:nvPr/>
              </p:nvSpPr>
              <p:spPr>
                <a:xfrm>
                  <a:off x="5738040" y="4830480"/>
                  <a:ext cx="2340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19" name="Line 923"/>
                <p:cNvSpPr/>
                <p:nvPr/>
              </p:nvSpPr>
              <p:spPr>
                <a:xfrm flipH="1">
                  <a:off x="5737680" y="4944600"/>
                  <a:ext cx="2340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20" name="Line 924"/>
                <p:cNvSpPr/>
                <p:nvPr/>
              </p:nvSpPr>
              <p:spPr>
                <a:xfrm flipH="1">
                  <a:off x="5722560" y="5079960"/>
                  <a:ext cx="828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21" name="Line 925"/>
                <p:cNvSpPr/>
                <p:nvPr/>
              </p:nvSpPr>
              <p:spPr>
                <a:xfrm>
                  <a:off x="5722920" y="5198040"/>
                  <a:ext cx="3852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22" name="Line 926"/>
                <p:cNvSpPr/>
                <p:nvPr/>
              </p:nvSpPr>
              <p:spPr>
                <a:xfrm flipH="1">
                  <a:off x="5745960" y="5311800"/>
                  <a:ext cx="1512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23" name="Line 927"/>
                <p:cNvSpPr/>
                <p:nvPr/>
              </p:nvSpPr>
              <p:spPr>
                <a:xfrm>
                  <a:off x="5753160" y="5447159"/>
                  <a:ext cx="828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24" name="Line 928"/>
                <p:cNvSpPr/>
                <p:nvPr/>
              </p:nvSpPr>
              <p:spPr>
                <a:xfrm flipH="1" flipV="1">
                  <a:off x="5730840" y="5486040"/>
                  <a:ext cx="3024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25" name="Line 929"/>
                <p:cNvSpPr/>
                <p:nvPr/>
              </p:nvSpPr>
              <p:spPr>
                <a:xfrm flipH="1" flipV="1">
                  <a:off x="5722560" y="4716720"/>
                  <a:ext cx="8280" cy="7869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26" name="Line 930"/>
                <p:cNvSpPr/>
                <p:nvPr/>
              </p:nvSpPr>
              <p:spPr>
                <a:xfrm>
                  <a:off x="5730840" y="4717080"/>
                  <a:ext cx="302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27" name="Line 931"/>
                <p:cNvSpPr/>
                <p:nvPr/>
              </p:nvSpPr>
              <p:spPr>
                <a:xfrm flipH="1">
                  <a:off x="5730840" y="4830480"/>
                  <a:ext cx="302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28" name="Line 932"/>
                <p:cNvSpPr/>
                <p:nvPr/>
              </p:nvSpPr>
              <p:spPr>
                <a:xfrm flipH="1">
                  <a:off x="5709240" y="4944600"/>
                  <a:ext cx="1296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29" name="Line 933"/>
                <p:cNvSpPr/>
                <p:nvPr/>
              </p:nvSpPr>
              <p:spPr>
                <a:xfrm flipH="1">
                  <a:off x="5709240" y="5079960"/>
                  <a:ext cx="648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30" name="Line 934"/>
                <p:cNvSpPr/>
                <p:nvPr/>
              </p:nvSpPr>
              <p:spPr>
                <a:xfrm>
                  <a:off x="5708880" y="5198040"/>
                  <a:ext cx="284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31" name="Line 935"/>
                <p:cNvSpPr/>
                <p:nvPr/>
              </p:nvSpPr>
              <p:spPr>
                <a:xfrm flipH="1">
                  <a:off x="5693760" y="5311800"/>
                  <a:ext cx="3708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32" name="Line 936"/>
                <p:cNvSpPr/>
                <p:nvPr/>
              </p:nvSpPr>
              <p:spPr>
                <a:xfrm>
                  <a:off x="5700960" y="5447159"/>
                  <a:ext cx="21960" cy="568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33" name="Line 937"/>
                <p:cNvSpPr/>
                <p:nvPr/>
              </p:nvSpPr>
              <p:spPr>
                <a:xfrm flipV="1">
                  <a:off x="5722920" y="5486040"/>
                  <a:ext cx="828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34" name="Line 938"/>
                <p:cNvSpPr/>
                <p:nvPr/>
              </p:nvSpPr>
              <p:spPr>
                <a:xfrm flipH="1" flipV="1">
                  <a:off x="5722560" y="3807360"/>
                  <a:ext cx="8280" cy="16959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35" name="Line 939"/>
                <p:cNvSpPr/>
                <p:nvPr/>
              </p:nvSpPr>
              <p:spPr>
                <a:xfrm>
                  <a:off x="5722920" y="3807720"/>
                  <a:ext cx="828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36" name="Line 940"/>
                <p:cNvSpPr/>
                <p:nvPr/>
              </p:nvSpPr>
              <p:spPr>
                <a:xfrm flipH="1">
                  <a:off x="5722560" y="3925080"/>
                  <a:ext cx="8280" cy="11339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37" name="Line 941"/>
                <p:cNvSpPr/>
                <p:nvPr/>
              </p:nvSpPr>
              <p:spPr>
                <a:xfrm>
                  <a:off x="5738040" y="4039559"/>
                  <a:ext cx="8280" cy="13536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38" name="Line 942"/>
                <p:cNvSpPr/>
                <p:nvPr/>
              </p:nvSpPr>
              <p:spPr>
                <a:xfrm flipH="1">
                  <a:off x="5730840" y="4175279"/>
                  <a:ext cx="1512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39" name="Line 943"/>
                <p:cNvSpPr/>
                <p:nvPr/>
              </p:nvSpPr>
              <p:spPr>
                <a:xfrm flipH="1">
                  <a:off x="5722560" y="4292640"/>
                  <a:ext cx="82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40" name="Line 944"/>
                <p:cNvSpPr/>
                <p:nvPr/>
              </p:nvSpPr>
              <p:spPr>
                <a:xfrm flipH="1">
                  <a:off x="5716080" y="4407120"/>
                  <a:ext cx="648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41" name="Line 945"/>
                <p:cNvSpPr/>
                <p:nvPr/>
              </p:nvSpPr>
              <p:spPr>
                <a:xfrm>
                  <a:off x="5709240" y="4542120"/>
                  <a:ext cx="370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42" name="Line 946"/>
                <p:cNvSpPr/>
                <p:nvPr/>
              </p:nvSpPr>
              <p:spPr>
                <a:xfrm flipH="1">
                  <a:off x="5708880" y="4655880"/>
                  <a:ext cx="3708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43" name="Line 947"/>
                <p:cNvSpPr/>
                <p:nvPr/>
              </p:nvSpPr>
              <p:spPr>
                <a:xfrm>
                  <a:off x="5716080" y="4773960"/>
                  <a:ext cx="2196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44" name="Line 948"/>
                <p:cNvSpPr/>
                <p:nvPr/>
              </p:nvSpPr>
              <p:spPr>
                <a:xfrm flipH="1">
                  <a:off x="5708880" y="4909319"/>
                  <a:ext cx="28440" cy="11340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45" name="Line 949"/>
                <p:cNvSpPr/>
                <p:nvPr/>
              </p:nvSpPr>
              <p:spPr>
                <a:xfrm>
                  <a:off x="5709600" y="5023440"/>
                  <a:ext cx="1296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46" name="Line 950"/>
                <p:cNvSpPr/>
                <p:nvPr/>
              </p:nvSpPr>
              <p:spPr>
                <a:xfrm>
                  <a:off x="5722920" y="5141160"/>
                  <a:ext cx="23400" cy="13104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</p:grpSp>
          <p:grpSp>
            <p:nvGrpSpPr>
              <p:cNvPr id="947" name="Group 951"/>
              <p:cNvGrpSpPr/>
              <p:nvPr/>
            </p:nvGrpSpPr>
            <p:grpSpPr>
              <a:xfrm>
                <a:off x="5585040" y="2610720"/>
                <a:ext cx="275039" cy="2875679"/>
                <a:chOff x="5585040" y="2610720"/>
                <a:chExt cx="275039" cy="2875679"/>
              </a:xfrm>
            </p:grpSpPr>
            <p:sp>
              <p:nvSpPr>
                <p:cNvPr id="948" name="Line 952"/>
                <p:cNvSpPr/>
                <p:nvPr/>
              </p:nvSpPr>
              <p:spPr>
                <a:xfrm flipH="1">
                  <a:off x="5726520" y="5254920"/>
                  <a:ext cx="248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49" name="Line 953"/>
                <p:cNvSpPr/>
                <p:nvPr/>
              </p:nvSpPr>
              <p:spPr>
                <a:xfrm>
                  <a:off x="5726520" y="537264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50" name="Line 954"/>
                <p:cNvSpPr/>
                <p:nvPr/>
              </p:nvSpPr>
              <p:spPr>
                <a:xfrm flipH="1" flipV="1">
                  <a:off x="5726520" y="5468760"/>
                  <a:ext cx="864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51" name="Line 955"/>
                <p:cNvSpPr/>
                <p:nvPr/>
              </p:nvSpPr>
              <p:spPr>
                <a:xfrm flipH="1" flipV="1">
                  <a:off x="5726520" y="3787920"/>
                  <a:ext cx="8640" cy="16981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52" name="Line 956"/>
                <p:cNvSpPr/>
                <p:nvPr/>
              </p:nvSpPr>
              <p:spPr>
                <a:xfrm flipH="1">
                  <a:off x="5726520" y="3788639"/>
                  <a:ext cx="864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53" name="Line 957"/>
                <p:cNvSpPr/>
                <p:nvPr/>
              </p:nvSpPr>
              <p:spPr>
                <a:xfrm>
                  <a:off x="5726520" y="3906720"/>
                  <a:ext cx="158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54" name="Line 958"/>
                <p:cNvSpPr/>
                <p:nvPr/>
              </p:nvSpPr>
              <p:spPr>
                <a:xfrm>
                  <a:off x="5742720" y="4020840"/>
                  <a:ext cx="158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55" name="Line 959"/>
                <p:cNvSpPr/>
                <p:nvPr/>
              </p:nvSpPr>
              <p:spPr>
                <a:xfrm>
                  <a:off x="5758560" y="4156560"/>
                  <a:ext cx="158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56" name="Line 960"/>
                <p:cNvSpPr/>
                <p:nvPr/>
              </p:nvSpPr>
              <p:spPr>
                <a:xfrm>
                  <a:off x="5774760" y="4273920"/>
                  <a:ext cx="320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57" name="Line 961"/>
                <p:cNvSpPr/>
                <p:nvPr/>
              </p:nvSpPr>
              <p:spPr>
                <a:xfrm flipH="1">
                  <a:off x="5797800" y="4388400"/>
                  <a:ext cx="86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58" name="Line 962"/>
                <p:cNvSpPr/>
                <p:nvPr/>
              </p:nvSpPr>
              <p:spPr>
                <a:xfrm flipH="1">
                  <a:off x="5790599" y="4523760"/>
                  <a:ext cx="15841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59" name="Line 963"/>
                <p:cNvSpPr/>
                <p:nvPr/>
              </p:nvSpPr>
              <p:spPr>
                <a:xfrm>
                  <a:off x="5790599" y="4637880"/>
                  <a:ext cx="23041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60" name="Line 964"/>
                <p:cNvSpPr/>
                <p:nvPr/>
              </p:nvSpPr>
              <p:spPr>
                <a:xfrm>
                  <a:off x="5806800" y="4756320"/>
                  <a:ext cx="230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61" name="Line 965"/>
                <p:cNvSpPr/>
                <p:nvPr/>
              </p:nvSpPr>
              <p:spPr>
                <a:xfrm flipH="1">
                  <a:off x="5806800" y="4891320"/>
                  <a:ext cx="302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62" name="Line 966"/>
                <p:cNvSpPr/>
                <p:nvPr/>
              </p:nvSpPr>
              <p:spPr>
                <a:xfrm>
                  <a:off x="5806800" y="5005440"/>
                  <a:ext cx="30240" cy="11771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63" name="Line 967"/>
                <p:cNvSpPr/>
                <p:nvPr/>
              </p:nvSpPr>
              <p:spPr>
                <a:xfrm flipH="1">
                  <a:off x="5829840" y="5123159"/>
                  <a:ext cx="7200" cy="13104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64" name="Line 968"/>
                <p:cNvSpPr/>
                <p:nvPr/>
              </p:nvSpPr>
              <p:spPr>
                <a:xfrm>
                  <a:off x="5829840" y="5254920"/>
                  <a:ext cx="230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65" name="Line 969"/>
                <p:cNvSpPr/>
                <p:nvPr/>
              </p:nvSpPr>
              <p:spPr>
                <a:xfrm>
                  <a:off x="5852880" y="5372640"/>
                  <a:ext cx="7199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66" name="Line 970"/>
                <p:cNvSpPr/>
                <p:nvPr/>
              </p:nvSpPr>
              <p:spPr>
                <a:xfrm flipH="1" flipV="1">
                  <a:off x="5735160" y="5468760"/>
                  <a:ext cx="124919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67" name="Line 971"/>
                <p:cNvSpPr/>
                <p:nvPr/>
              </p:nvSpPr>
              <p:spPr>
                <a:xfrm flipH="1" flipV="1">
                  <a:off x="5726520" y="3787920"/>
                  <a:ext cx="8640" cy="16981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68" name="Line 972"/>
                <p:cNvSpPr/>
                <p:nvPr/>
              </p:nvSpPr>
              <p:spPr>
                <a:xfrm flipH="1">
                  <a:off x="5703480" y="3788639"/>
                  <a:ext cx="2304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69" name="Line 973"/>
                <p:cNvSpPr/>
                <p:nvPr/>
              </p:nvSpPr>
              <p:spPr>
                <a:xfrm>
                  <a:off x="5703480" y="3906720"/>
                  <a:ext cx="230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70" name="Line 974"/>
                <p:cNvSpPr/>
                <p:nvPr/>
              </p:nvSpPr>
              <p:spPr>
                <a:xfrm>
                  <a:off x="5735160" y="4020840"/>
                  <a:ext cx="720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71" name="Line 975"/>
                <p:cNvSpPr/>
                <p:nvPr/>
              </p:nvSpPr>
              <p:spPr>
                <a:xfrm flipH="1">
                  <a:off x="5719320" y="4156560"/>
                  <a:ext cx="230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72" name="Line 976"/>
                <p:cNvSpPr/>
                <p:nvPr/>
              </p:nvSpPr>
              <p:spPr>
                <a:xfrm>
                  <a:off x="5719680" y="4273920"/>
                  <a:ext cx="320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73" name="Line 977"/>
                <p:cNvSpPr/>
                <p:nvPr/>
              </p:nvSpPr>
              <p:spPr>
                <a:xfrm flipH="1">
                  <a:off x="5712120" y="4388400"/>
                  <a:ext cx="392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74" name="Line 978"/>
                <p:cNvSpPr/>
                <p:nvPr/>
              </p:nvSpPr>
              <p:spPr>
                <a:xfrm>
                  <a:off x="5712120" y="4523760"/>
                  <a:ext cx="302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75" name="Line 979"/>
                <p:cNvSpPr/>
                <p:nvPr/>
              </p:nvSpPr>
              <p:spPr>
                <a:xfrm>
                  <a:off x="5742720" y="4637880"/>
                  <a:ext cx="86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76" name="Line 980"/>
                <p:cNvSpPr/>
                <p:nvPr/>
              </p:nvSpPr>
              <p:spPr>
                <a:xfrm flipH="1">
                  <a:off x="5742720" y="4756320"/>
                  <a:ext cx="86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77" name="Line 981"/>
                <p:cNvSpPr/>
                <p:nvPr/>
              </p:nvSpPr>
              <p:spPr>
                <a:xfrm>
                  <a:off x="5742720" y="4891320"/>
                  <a:ext cx="248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78" name="Line 982"/>
                <p:cNvSpPr/>
                <p:nvPr/>
              </p:nvSpPr>
              <p:spPr>
                <a:xfrm flipH="1">
                  <a:off x="5751360" y="5005440"/>
                  <a:ext cx="15840" cy="11771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79" name="Line 983"/>
                <p:cNvSpPr/>
                <p:nvPr/>
              </p:nvSpPr>
              <p:spPr>
                <a:xfrm>
                  <a:off x="5751360" y="5123159"/>
                  <a:ext cx="7200" cy="13104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80" name="Line 984"/>
                <p:cNvSpPr/>
                <p:nvPr/>
              </p:nvSpPr>
              <p:spPr>
                <a:xfrm>
                  <a:off x="5758560" y="5254920"/>
                  <a:ext cx="86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81" name="Line 985"/>
                <p:cNvSpPr/>
                <p:nvPr/>
              </p:nvSpPr>
              <p:spPr>
                <a:xfrm flipH="1">
                  <a:off x="5758560" y="537264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82" name="Line 986"/>
                <p:cNvSpPr/>
                <p:nvPr/>
              </p:nvSpPr>
              <p:spPr>
                <a:xfrm flipH="1" flipV="1">
                  <a:off x="5735160" y="5468760"/>
                  <a:ext cx="3204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83" name="Line 987"/>
                <p:cNvSpPr/>
                <p:nvPr/>
              </p:nvSpPr>
              <p:spPr>
                <a:xfrm flipH="1" flipV="1">
                  <a:off x="5726520" y="3787920"/>
                  <a:ext cx="8640" cy="16981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84" name="Line 988"/>
                <p:cNvSpPr/>
                <p:nvPr/>
              </p:nvSpPr>
              <p:spPr>
                <a:xfrm>
                  <a:off x="5735160" y="3788639"/>
                  <a:ext cx="720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85" name="Line 989"/>
                <p:cNvSpPr/>
                <p:nvPr/>
              </p:nvSpPr>
              <p:spPr>
                <a:xfrm>
                  <a:off x="5742720" y="3906720"/>
                  <a:ext cx="320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86" name="Line 990"/>
                <p:cNvSpPr/>
                <p:nvPr/>
              </p:nvSpPr>
              <p:spPr>
                <a:xfrm flipH="1">
                  <a:off x="5735160" y="4020840"/>
                  <a:ext cx="392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87" name="Line 991"/>
                <p:cNvSpPr/>
                <p:nvPr/>
              </p:nvSpPr>
              <p:spPr>
                <a:xfrm>
                  <a:off x="5726520" y="4156560"/>
                  <a:ext cx="158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88" name="Line 992"/>
                <p:cNvSpPr/>
                <p:nvPr/>
              </p:nvSpPr>
              <p:spPr>
                <a:xfrm flipH="1">
                  <a:off x="5719320" y="4273920"/>
                  <a:ext cx="230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89" name="Line 993"/>
                <p:cNvSpPr/>
                <p:nvPr/>
              </p:nvSpPr>
              <p:spPr>
                <a:xfrm>
                  <a:off x="5726520" y="4388400"/>
                  <a:ext cx="158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90" name="Line 994"/>
                <p:cNvSpPr/>
                <p:nvPr/>
              </p:nvSpPr>
              <p:spPr>
                <a:xfrm>
                  <a:off x="5742720" y="452376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91" name="Line 995"/>
                <p:cNvSpPr/>
                <p:nvPr/>
              </p:nvSpPr>
              <p:spPr>
                <a:xfrm flipH="1">
                  <a:off x="5726520" y="4637880"/>
                  <a:ext cx="158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92" name="Line 996"/>
                <p:cNvSpPr/>
                <p:nvPr/>
              </p:nvSpPr>
              <p:spPr>
                <a:xfrm>
                  <a:off x="5735520" y="4756320"/>
                  <a:ext cx="392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93" name="Line 997"/>
                <p:cNvSpPr/>
                <p:nvPr/>
              </p:nvSpPr>
              <p:spPr>
                <a:xfrm>
                  <a:off x="5774400" y="4891320"/>
                  <a:ext cx="720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94" name="Line 998"/>
                <p:cNvSpPr/>
                <p:nvPr/>
              </p:nvSpPr>
              <p:spPr>
                <a:xfrm flipH="1">
                  <a:off x="5742360" y="5005440"/>
                  <a:ext cx="39240" cy="11771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95" name="Line 999"/>
                <p:cNvSpPr/>
                <p:nvPr/>
              </p:nvSpPr>
              <p:spPr>
                <a:xfrm>
                  <a:off x="5743080" y="5123159"/>
                  <a:ext cx="47879" cy="13104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96" name="Line 1000"/>
                <p:cNvSpPr/>
                <p:nvPr/>
              </p:nvSpPr>
              <p:spPr>
                <a:xfrm flipH="1">
                  <a:off x="5767560" y="5254920"/>
                  <a:ext cx="23039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97" name="Line 1001"/>
                <p:cNvSpPr/>
                <p:nvPr/>
              </p:nvSpPr>
              <p:spPr>
                <a:xfrm flipH="1">
                  <a:off x="5758560" y="537264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98" name="Line 1002"/>
                <p:cNvSpPr/>
                <p:nvPr/>
              </p:nvSpPr>
              <p:spPr>
                <a:xfrm flipH="1" flipV="1">
                  <a:off x="5735520" y="5468760"/>
                  <a:ext cx="2304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999" name="Line 1003"/>
                <p:cNvSpPr/>
                <p:nvPr/>
              </p:nvSpPr>
              <p:spPr>
                <a:xfrm flipH="1" flipV="1">
                  <a:off x="5726520" y="3787920"/>
                  <a:ext cx="8640" cy="16981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00" name="Line 1004"/>
                <p:cNvSpPr/>
                <p:nvPr/>
              </p:nvSpPr>
              <p:spPr>
                <a:xfrm>
                  <a:off x="5726520" y="3788639"/>
                  <a:ext cx="1584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01" name="Line 1005"/>
                <p:cNvSpPr/>
                <p:nvPr/>
              </p:nvSpPr>
              <p:spPr>
                <a:xfrm>
                  <a:off x="5742720" y="3906720"/>
                  <a:ext cx="158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02" name="Line 1006"/>
                <p:cNvSpPr/>
                <p:nvPr/>
              </p:nvSpPr>
              <p:spPr>
                <a:xfrm flipH="1">
                  <a:off x="5726520" y="4020840"/>
                  <a:ext cx="410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03" name="Line 1007"/>
                <p:cNvSpPr/>
                <p:nvPr/>
              </p:nvSpPr>
              <p:spPr>
                <a:xfrm>
                  <a:off x="5726520" y="4156560"/>
                  <a:ext cx="158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04" name="Line 1008"/>
                <p:cNvSpPr/>
                <p:nvPr/>
              </p:nvSpPr>
              <p:spPr>
                <a:xfrm flipH="1">
                  <a:off x="5735160" y="4273920"/>
                  <a:ext cx="720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05" name="Line 1009"/>
                <p:cNvSpPr/>
                <p:nvPr/>
              </p:nvSpPr>
              <p:spPr>
                <a:xfrm>
                  <a:off x="5742720" y="4388400"/>
                  <a:ext cx="320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06" name="Line 1010"/>
                <p:cNvSpPr/>
                <p:nvPr/>
              </p:nvSpPr>
              <p:spPr>
                <a:xfrm flipH="1">
                  <a:off x="5767200" y="4523760"/>
                  <a:ext cx="720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07" name="Line 1011"/>
                <p:cNvSpPr/>
                <p:nvPr/>
              </p:nvSpPr>
              <p:spPr>
                <a:xfrm flipH="1">
                  <a:off x="5767200" y="4637880"/>
                  <a:ext cx="720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08" name="Line 1012"/>
                <p:cNvSpPr/>
                <p:nvPr/>
              </p:nvSpPr>
              <p:spPr>
                <a:xfrm flipH="1">
                  <a:off x="5726520" y="4756320"/>
                  <a:ext cx="410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09" name="Line 1013"/>
                <p:cNvSpPr/>
                <p:nvPr/>
              </p:nvSpPr>
              <p:spPr>
                <a:xfrm>
                  <a:off x="5726520" y="4891320"/>
                  <a:ext cx="158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10" name="Line 1014"/>
                <p:cNvSpPr/>
                <p:nvPr/>
              </p:nvSpPr>
              <p:spPr>
                <a:xfrm>
                  <a:off x="5742720" y="5005440"/>
                  <a:ext cx="24840" cy="11771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11" name="Line 1015"/>
                <p:cNvSpPr/>
                <p:nvPr/>
              </p:nvSpPr>
              <p:spPr>
                <a:xfrm flipH="1">
                  <a:off x="5758560" y="5123159"/>
                  <a:ext cx="8640" cy="13104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12" name="Line 1016"/>
                <p:cNvSpPr/>
                <p:nvPr/>
              </p:nvSpPr>
              <p:spPr>
                <a:xfrm flipH="1">
                  <a:off x="5758560" y="5254920"/>
                  <a:ext cx="86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13" name="Line 1017"/>
                <p:cNvSpPr/>
                <p:nvPr/>
              </p:nvSpPr>
              <p:spPr>
                <a:xfrm>
                  <a:off x="5758560" y="537264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14" name="Line 1018"/>
                <p:cNvSpPr/>
                <p:nvPr/>
              </p:nvSpPr>
              <p:spPr>
                <a:xfrm flipH="1" flipV="1">
                  <a:off x="5735160" y="5468760"/>
                  <a:ext cx="3204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15" name="Line 1019"/>
                <p:cNvSpPr/>
                <p:nvPr/>
              </p:nvSpPr>
              <p:spPr>
                <a:xfrm flipH="1" flipV="1">
                  <a:off x="5726520" y="3074759"/>
                  <a:ext cx="8640" cy="24112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16" name="Line 1020"/>
                <p:cNvSpPr/>
                <p:nvPr/>
              </p:nvSpPr>
              <p:spPr>
                <a:xfrm>
                  <a:off x="5735520" y="3075120"/>
                  <a:ext cx="2304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17" name="Line 1021"/>
                <p:cNvSpPr/>
                <p:nvPr/>
              </p:nvSpPr>
              <p:spPr>
                <a:xfrm flipH="1">
                  <a:off x="5735520" y="3210479"/>
                  <a:ext cx="230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18" name="Line 1022"/>
                <p:cNvSpPr/>
                <p:nvPr/>
              </p:nvSpPr>
              <p:spPr>
                <a:xfrm flipH="1">
                  <a:off x="5712120" y="3324959"/>
                  <a:ext cx="1440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19" name="Line 1023"/>
                <p:cNvSpPr/>
                <p:nvPr/>
              </p:nvSpPr>
              <p:spPr>
                <a:xfrm>
                  <a:off x="5719320" y="3442680"/>
                  <a:ext cx="720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20" name="Line 1024"/>
                <p:cNvSpPr/>
                <p:nvPr/>
              </p:nvSpPr>
              <p:spPr>
                <a:xfrm>
                  <a:off x="5719320" y="3556800"/>
                  <a:ext cx="230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21" name="Line 1025"/>
                <p:cNvSpPr/>
                <p:nvPr/>
              </p:nvSpPr>
              <p:spPr>
                <a:xfrm flipH="1">
                  <a:off x="5719320" y="3692160"/>
                  <a:ext cx="320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22" name="Line 1026"/>
                <p:cNvSpPr/>
                <p:nvPr/>
              </p:nvSpPr>
              <p:spPr>
                <a:xfrm>
                  <a:off x="5712120" y="3810240"/>
                  <a:ext cx="1440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23" name="Line 1027"/>
                <p:cNvSpPr/>
                <p:nvPr/>
              </p:nvSpPr>
              <p:spPr>
                <a:xfrm flipH="1">
                  <a:off x="5712120" y="3924360"/>
                  <a:ext cx="1440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24" name="Line 1028"/>
                <p:cNvSpPr/>
                <p:nvPr/>
              </p:nvSpPr>
              <p:spPr>
                <a:xfrm>
                  <a:off x="5712120" y="4060079"/>
                  <a:ext cx="1440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25" name="Line 1029"/>
                <p:cNvSpPr/>
                <p:nvPr/>
              </p:nvSpPr>
              <p:spPr>
                <a:xfrm>
                  <a:off x="5726520" y="4178160"/>
                  <a:ext cx="158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26" name="Line 1030"/>
                <p:cNvSpPr/>
                <p:nvPr/>
              </p:nvSpPr>
              <p:spPr>
                <a:xfrm flipH="1">
                  <a:off x="5719320" y="4292280"/>
                  <a:ext cx="320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27" name="Line 1031"/>
                <p:cNvSpPr/>
                <p:nvPr/>
              </p:nvSpPr>
              <p:spPr>
                <a:xfrm flipH="1">
                  <a:off x="5712120" y="4427279"/>
                  <a:ext cx="7200" cy="11340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28" name="Line 1032"/>
                <p:cNvSpPr/>
                <p:nvPr/>
              </p:nvSpPr>
              <p:spPr>
                <a:xfrm>
                  <a:off x="5712480" y="4541400"/>
                  <a:ext cx="464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29" name="Line 1033"/>
                <p:cNvSpPr/>
                <p:nvPr/>
              </p:nvSpPr>
              <p:spPr>
                <a:xfrm flipH="1">
                  <a:off x="5712120" y="4659840"/>
                  <a:ext cx="464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30" name="Line 1034"/>
                <p:cNvSpPr/>
                <p:nvPr/>
              </p:nvSpPr>
              <p:spPr>
                <a:xfrm>
                  <a:off x="5712480" y="4795200"/>
                  <a:ext cx="5508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31" name="Line 1035"/>
                <p:cNvSpPr/>
                <p:nvPr/>
              </p:nvSpPr>
              <p:spPr>
                <a:xfrm flipH="1">
                  <a:off x="5735160" y="4908960"/>
                  <a:ext cx="320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32" name="Line 1036"/>
                <p:cNvSpPr/>
                <p:nvPr/>
              </p:nvSpPr>
              <p:spPr>
                <a:xfrm>
                  <a:off x="5735520" y="5027040"/>
                  <a:ext cx="15840" cy="13104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33" name="Line 1037"/>
                <p:cNvSpPr/>
                <p:nvPr/>
              </p:nvSpPr>
              <p:spPr>
                <a:xfrm>
                  <a:off x="5751360" y="5158800"/>
                  <a:ext cx="158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34" name="Line 1038"/>
                <p:cNvSpPr/>
                <p:nvPr/>
              </p:nvSpPr>
              <p:spPr>
                <a:xfrm flipH="1">
                  <a:off x="5742360" y="5276520"/>
                  <a:ext cx="248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35" name="Line 1039"/>
                <p:cNvSpPr/>
                <p:nvPr/>
              </p:nvSpPr>
              <p:spPr>
                <a:xfrm flipH="1">
                  <a:off x="5735160" y="5389920"/>
                  <a:ext cx="7200" cy="961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36" name="Line 1040"/>
                <p:cNvSpPr/>
                <p:nvPr/>
              </p:nvSpPr>
              <p:spPr>
                <a:xfrm flipH="1" flipV="1">
                  <a:off x="5735160" y="5468760"/>
                  <a:ext cx="720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37" name="Line 1041"/>
                <p:cNvSpPr/>
                <p:nvPr/>
              </p:nvSpPr>
              <p:spPr>
                <a:xfrm flipH="1" flipV="1">
                  <a:off x="5726520" y="3074759"/>
                  <a:ext cx="8640" cy="24112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38" name="Line 1042"/>
                <p:cNvSpPr/>
                <p:nvPr/>
              </p:nvSpPr>
              <p:spPr>
                <a:xfrm flipH="1">
                  <a:off x="5703120" y="3075120"/>
                  <a:ext cx="3204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39" name="Line 1043"/>
                <p:cNvSpPr/>
                <p:nvPr/>
              </p:nvSpPr>
              <p:spPr>
                <a:xfrm>
                  <a:off x="5703480" y="3210479"/>
                  <a:ext cx="392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40" name="Line 1044"/>
                <p:cNvSpPr/>
                <p:nvPr/>
              </p:nvSpPr>
              <p:spPr>
                <a:xfrm>
                  <a:off x="5742720" y="3324959"/>
                  <a:ext cx="864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41" name="Line 1045"/>
                <p:cNvSpPr/>
                <p:nvPr/>
              </p:nvSpPr>
              <p:spPr>
                <a:xfrm flipH="1">
                  <a:off x="5719320" y="3442680"/>
                  <a:ext cx="230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42" name="Line 1046"/>
                <p:cNvSpPr/>
                <p:nvPr/>
              </p:nvSpPr>
              <p:spPr>
                <a:xfrm flipH="1">
                  <a:off x="5719320" y="3556800"/>
                  <a:ext cx="720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43" name="Line 1047"/>
                <p:cNvSpPr/>
                <p:nvPr/>
              </p:nvSpPr>
              <p:spPr>
                <a:xfrm>
                  <a:off x="5712120" y="3692160"/>
                  <a:ext cx="1440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44" name="Line 1048"/>
                <p:cNvSpPr/>
                <p:nvPr/>
              </p:nvSpPr>
              <p:spPr>
                <a:xfrm flipH="1">
                  <a:off x="5726520" y="381024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45" name="Line 1049"/>
                <p:cNvSpPr/>
                <p:nvPr/>
              </p:nvSpPr>
              <p:spPr>
                <a:xfrm flipH="1">
                  <a:off x="5703480" y="3924360"/>
                  <a:ext cx="2304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46" name="Line 1050"/>
                <p:cNvSpPr/>
                <p:nvPr/>
              </p:nvSpPr>
              <p:spPr>
                <a:xfrm>
                  <a:off x="5703480" y="4060079"/>
                  <a:ext cx="2304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47" name="Line 1051"/>
                <p:cNvSpPr/>
                <p:nvPr/>
              </p:nvSpPr>
              <p:spPr>
                <a:xfrm flipH="1">
                  <a:off x="5726520" y="417816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48" name="Line 1052"/>
                <p:cNvSpPr/>
                <p:nvPr/>
              </p:nvSpPr>
              <p:spPr>
                <a:xfrm flipH="1">
                  <a:off x="5726520" y="4292280"/>
                  <a:ext cx="86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49" name="Line 1053"/>
                <p:cNvSpPr/>
                <p:nvPr/>
              </p:nvSpPr>
              <p:spPr>
                <a:xfrm>
                  <a:off x="5726520" y="4427279"/>
                  <a:ext cx="15840" cy="11340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50" name="Line 1054"/>
                <p:cNvSpPr/>
                <p:nvPr/>
              </p:nvSpPr>
              <p:spPr>
                <a:xfrm flipH="1">
                  <a:off x="5712120" y="4541400"/>
                  <a:ext cx="302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51" name="Line 1055"/>
                <p:cNvSpPr/>
                <p:nvPr/>
              </p:nvSpPr>
              <p:spPr>
                <a:xfrm>
                  <a:off x="5712480" y="4659840"/>
                  <a:ext cx="392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52" name="Line 1056"/>
                <p:cNvSpPr/>
                <p:nvPr/>
              </p:nvSpPr>
              <p:spPr>
                <a:xfrm flipH="1">
                  <a:off x="5742720" y="479520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53" name="Line 1057"/>
                <p:cNvSpPr/>
                <p:nvPr/>
              </p:nvSpPr>
              <p:spPr>
                <a:xfrm flipH="1">
                  <a:off x="5712120" y="4908960"/>
                  <a:ext cx="302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54" name="Line 1058"/>
                <p:cNvSpPr/>
                <p:nvPr/>
              </p:nvSpPr>
              <p:spPr>
                <a:xfrm>
                  <a:off x="5712120" y="5027040"/>
                  <a:ext cx="14400" cy="13104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55" name="Line 1059"/>
                <p:cNvSpPr/>
                <p:nvPr/>
              </p:nvSpPr>
              <p:spPr>
                <a:xfrm>
                  <a:off x="5726520" y="5158800"/>
                  <a:ext cx="158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56" name="Line 1060"/>
                <p:cNvSpPr/>
                <p:nvPr/>
              </p:nvSpPr>
              <p:spPr>
                <a:xfrm flipH="1">
                  <a:off x="5726520" y="5276520"/>
                  <a:ext cx="158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57" name="Line 1061"/>
                <p:cNvSpPr/>
                <p:nvPr/>
              </p:nvSpPr>
              <p:spPr>
                <a:xfrm>
                  <a:off x="5726520" y="5389920"/>
                  <a:ext cx="15840" cy="961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58" name="Line 1062"/>
                <p:cNvSpPr/>
                <p:nvPr/>
              </p:nvSpPr>
              <p:spPr>
                <a:xfrm flipH="1" flipV="1">
                  <a:off x="5735160" y="5468760"/>
                  <a:ext cx="720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59" name="Line 1063"/>
                <p:cNvSpPr/>
                <p:nvPr/>
              </p:nvSpPr>
              <p:spPr>
                <a:xfrm flipH="1" flipV="1">
                  <a:off x="5726520" y="3074759"/>
                  <a:ext cx="8640" cy="24112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60" name="Line 1064"/>
                <p:cNvSpPr/>
                <p:nvPr/>
              </p:nvSpPr>
              <p:spPr>
                <a:xfrm>
                  <a:off x="5735520" y="3075120"/>
                  <a:ext cx="3204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61" name="Line 1065"/>
                <p:cNvSpPr/>
                <p:nvPr/>
              </p:nvSpPr>
              <p:spPr>
                <a:xfrm flipH="1">
                  <a:off x="5726520" y="3210479"/>
                  <a:ext cx="410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62" name="Line 1066"/>
                <p:cNvSpPr/>
                <p:nvPr/>
              </p:nvSpPr>
              <p:spPr>
                <a:xfrm>
                  <a:off x="5726520" y="3324959"/>
                  <a:ext cx="1584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63" name="Line 1067"/>
                <p:cNvSpPr/>
                <p:nvPr/>
              </p:nvSpPr>
              <p:spPr>
                <a:xfrm>
                  <a:off x="5742720" y="344268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64" name="Line 1068"/>
                <p:cNvSpPr/>
                <p:nvPr/>
              </p:nvSpPr>
              <p:spPr>
                <a:xfrm flipH="1">
                  <a:off x="5719320" y="3556800"/>
                  <a:ext cx="320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65" name="Line 1069"/>
                <p:cNvSpPr/>
                <p:nvPr/>
              </p:nvSpPr>
              <p:spPr>
                <a:xfrm>
                  <a:off x="5719320" y="3692160"/>
                  <a:ext cx="71279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66" name="Line 1070"/>
                <p:cNvSpPr/>
                <p:nvPr/>
              </p:nvSpPr>
              <p:spPr>
                <a:xfrm flipH="1">
                  <a:off x="5774760" y="3810240"/>
                  <a:ext cx="15839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67" name="Line 1071"/>
                <p:cNvSpPr/>
                <p:nvPr/>
              </p:nvSpPr>
              <p:spPr>
                <a:xfrm>
                  <a:off x="5774400" y="3924360"/>
                  <a:ext cx="720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68" name="Line 1072"/>
                <p:cNvSpPr/>
                <p:nvPr/>
              </p:nvSpPr>
              <p:spPr>
                <a:xfrm flipH="1">
                  <a:off x="5767200" y="4060079"/>
                  <a:ext cx="1440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69" name="Line 1073"/>
                <p:cNvSpPr/>
                <p:nvPr/>
              </p:nvSpPr>
              <p:spPr>
                <a:xfrm flipH="1">
                  <a:off x="5758560" y="417816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70" name="Line 1074"/>
                <p:cNvSpPr/>
                <p:nvPr/>
              </p:nvSpPr>
              <p:spPr>
                <a:xfrm>
                  <a:off x="5758560" y="4292280"/>
                  <a:ext cx="86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71" name="Line 1075"/>
                <p:cNvSpPr/>
                <p:nvPr/>
              </p:nvSpPr>
              <p:spPr>
                <a:xfrm>
                  <a:off x="5767200" y="4427279"/>
                  <a:ext cx="7200" cy="11340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72" name="Line 1076"/>
                <p:cNvSpPr/>
                <p:nvPr/>
              </p:nvSpPr>
              <p:spPr>
                <a:xfrm>
                  <a:off x="5774760" y="4541400"/>
                  <a:ext cx="230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73" name="Line 1077"/>
                <p:cNvSpPr/>
                <p:nvPr/>
              </p:nvSpPr>
              <p:spPr>
                <a:xfrm flipH="1">
                  <a:off x="5790599" y="4659840"/>
                  <a:ext cx="7201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74" name="Line 1078"/>
                <p:cNvSpPr/>
                <p:nvPr/>
              </p:nvSpPr>
              <p:spPr>
                <a:xfrm>
                  <a:off x="5790599" y="4795200"/>
                  <a:ext cx="15841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75" name="Line 1079"/>
                <p:cNvSpPr/>
                <p:nvPr/>
              </p:nvSpPr>
              <p:spPr>
                <a:xfrm>
                  <a:off x="5806440" y="4908960"/>
                  <a:ext cx="720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76" name="Line 1080"/>
                <p:cNvSpPr/>
                <p:nvPr/>
              </p:nvSpPr>
              <p:spPr>
                <a:xfrm flipH="1">
                  <a:off x="5797800" y="5027040"/>
                  <a:ext cx="15840" cy="13104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77" name="Line 1081"/>
                <p:cNvSpPr/>
                <p:nvPr/>
              </p:nvSpPr>
              <p:spPr>
                <a:xfrm>
                  <a:off x="5797800" y="5158800"/>
                  <a:ext cx="230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78" name="Line 1082"/>
                <p:cNvSpPr/>
                <p:nvPr/>
              </p:nvSpPr>
              <p:spPr>
                <a:xfrm flipH="1">
                  <a:off x="5781600" y="5276520"/>
                  <a:ext cx="392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79" name="Line 1083"/>
                <p:cNvSpPr/>
                <p:nvPr/>
              </p:nvSpPr>
              <p:spPr>
                <a:xfrm>
                  <a:off x="5781960" y="5389920"/>
                  <a:ext cx="24840" cy="961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80" name="Line 1084"/>
                <p:cNvSpPr/>
                <p:nvPr/>
              </p:nvSpPr>
              <p:spPr>
                <a:xfrm flipH="1" flipV="1">
                  <a:off x="5735160" y="5468760"/>
                  <a:ext cx="7128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81" name="Line 1085"/>
                <p:cNvSpPr/>
                <p:nvPr/>
              </p:nvSpPr>
              <p:spPr>
                <a:xfrm flipH="1" flipV="1">
                  <a:off x="5726520" y="3074759"/>
                  <a:ext cx="8640" cy="241128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82" name="Line 1086"/>
                <p:cNvSpPr/>
                <p:nvPr/>
              </p:nvSpPr>
              <p:spPr>
                <a:xfrm flipH="1">
                  <a:off x="5703480" y="3075120"/>
                  <a:ext cx="2304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83" name="Line 1087"/>
                <p:cNvSpPr/>
                <p:nvPr/>
              </p:nvSpPr>
              <p:spPr>
                <a:xfrm>
                  <a:off x="5712120" y="3210479"/>
                  <a:ext cx="1440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84" name="Line 1088"/>
                <p:cNvSpPr/>
                <p:nvPr/>
              </p:nvSpPr>
              <p:spPr>
                <a:xfrm flipH="1">
                  <a:off x="5703480" y="3324959"/>
                  <a:ext cx="2304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85" name="Line 1089"/>
                <p:cNvSpPr/>
                <p:nvPr/>
              </p:nvSpPr>
              <p:spPr>
                <a:xfrm>
                  <a:off x="5703480" y="344268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86" name="Line 1090"/>
                <p:cNvSpPr/>
                <p:nvPr/>
              </p:nvSpPr>
              <p:spPr>
                <a:xfrm flipH="1">
                  <a:off x="5687279" y="3556800"/>
                  <a:ext cx="24841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87" name="Line 1091"/>
                <p:cNvSpPr/>
                <p:nvPr/>
              </p:nvSpPr>
              <p:spPr>
                <a:xfrm>
                  <a:off x="5687279" y="3692160"/>
                  <a:ext cx="8641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88" name="Line 1092"/>
                <p:cNvSpPr/>
                <p:nvPr/>
              </p:nvSpPr>
              <p:spPr>
                <a:xfrm flipH="1">
                  <a:off x="5663880" y="3810240"/>
                  <a:ext cx="320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89" name="Line 1093"/>
                <p:cNvSpPr/>
                <p:nvPr/>
              </p:nvSpPr>
              <p:spPr>
                <a:xfrm>
                  <a:off x="5664239" y="3924360"/>
                  <a:ext cx="32041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90" name="Line 1094"/>
                <p:cNvSpPr/>
                <p:nvPr/>
              </p:nvSpPr>
              <p:spPr>
                <a:xfrm flipH="1">
                  <a:off x="5687279" y="4060079"/>
                  <a:ext cx="8641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91" name="Line 1095"/>
                <p:cNvSpPr/>
                <p:nvPr/>
              </p:nvSpPr>
              <p:spPr>
                <a:xfrm flipH="1">
                  <a:off x="5664239" y="4178160"/>
                  <a:ext cx="230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92" name="Line 1096"/>
                <p:cNvSpPr/>
                <p:nvPr/>
              </p:nvSpPr>
              <p:spPr>
                <a:xfrm flipH="1">
                  <a:off x="5656680" y="4292280"/>
                  <a:ext cx="720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93" name="Line 1097"/>
                <p:cNvSpPr/>
                <p:nvPr/>
              </p:nvSpPr>
              <p:spPr>
                <a:xfrm>
                  <a:off x="5664239" y="4427279"/>
                  <a:ext cx="8641" cy="11340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94" name="Line 1098"/>
                <p:cNvSpPr/>
                <p:nvPr/>
              </p:nvSpPr>
              <p:spPr>
                <a:xfrm flipH="1">
                  <a:off x="5640840" y="4541400"/>
                  <a:ext cx="320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95" name="Line 1099"/>
                <p:cNvSpPr/>
                <p:nvPr/>
              </p:nvSpPr>
              <p:spPr>
                <a:xfrm flipH="1">
                  <a:off x="5633640" y="4659840"/>
                  <a:ext cx="720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96" name="Line 1100"/>
                <p:cNvSpPr/>
                <p:nvPr/>
              </p:nvSpPr>
              <p:spPr>
                <a:xfrm>
                  <a:off x="5633640" y="4795200"/>
                  <a:ext cx="230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97" name="Line 1101"/>
                <p:cNvSpPr/>
                <p:nvPr/>
              </p:nvSpPr>
              <p:spPr>
                <a:xfrm flipH="1">
                  <a:off x="5608440" y="4908960"/>
                  <a:ext cx="4788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98" name="Line 1102"/>
                <p:cNvSpPr/>
                <p:nvPr/>
              </p:nvSpPr>
              <p:spPr>
                <a:xfrm>
                  <a:off x="5608800" y="5027040"/>
                  <a:ext cx="39240" cy="13104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099" name="Line 1103"/>
                <p:cNvSpPr/>
                <p:nvPr/>
              </p:nvSpPr>
              <p:spPr>
                <a:xfrm flipH="1">
                  <a:off x="5617800" y="5158800"/>
                  <a:ext cx="302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00" name="Line 1104"/>
                <p:cNvSpPr/>
                <p:nvPr/>
              </p:nvSpPr>
              <p:spPr>
                <a:xfrm flipH="1">
                  <a:off x="5585040" y="5276520"/>
                  <a:ext cx="320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01" name="Line 1105"/>
                <p:cNvSpPr/>
                <p:nvPr/>
              </p:nvSpPr>
              <p:spPr>
                <a:xfrm>
                  <a:off x="5585400" y="5389920"/>
                  <a:ext cx="23040" cy="961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02" name="Line 1106"/>
                <p:cNvSpPr/>
                <p:nvPr/>
              </p:nvSpPr>
              <p:spPr>
                <a:xfrm flipV="1">
                  <a:off x="5608800" y="5468760"/>
                  <a:ext cx="12672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03" name="Line 1107"/>
                <p:cNvSpPr/>
                <p:nvPr/>
              </p:nvSpPr>
              <p:spPr>
                <a:xfrm flipH="1" flipV="1">
                  <a:off x="5726520" y="2610720"/>
                  <a:ext cx="8640" cy="28753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04" name="Line 1108"/>
                <p:cNvSpPr/>
                <p:nvPr/>
              </p:nvSpPr>
              <p:spPr>
                <a:xfrm flipH="1">
                  <a:off x="5703480" y="2611440"/>
                  <a:ext cx="230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05" name="Line 1109"/>
                <p:cNvSpPr/>
                <p:nvPr/>
              </p:nvSpPr>
              <p:spPr>
                <a:xfrm>
                  <a:off x="5712480" y="2729160"/>
                  <a:ext cx="392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06" name="Line 1110"/>
                <p:cNvSpPr/>
                <p:nvPr/>
              </p:nvSpPr>
              <p:spPr>
                <a:xfrm flipH="1">
                  <a:off x="5726520" y="2843280"/>
                  <a:ext cx="1584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07" name="Line 1111"/>
                <p:cNvSpPr/>
                <p:nvPr/>
              </p:nvSpPr>
              <p:spPr>
                <a:xfrm>
                  <a:off x="5735520" y="2979000"/>
                  <a:ext cx="230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08" name="Line 1112"/>
                <p:cNvSpPr/>
                <p:nvPr/>
              </p:nvSpPr>
              <p:spPr>
                <a:xfrm>
                  <a:off x="5758560" y="309672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09" name="Line 1113"/>
                <p:cNvSpPr/>
                <p:nvPr/>
              </p:nvSpPr>
              <p:spPr>
                <a:xfrm>
                  <a:off x="5767200" y="3210840"/>
                  <a:ext cx="1440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10" name="Line 1114"/>
                <p:cNvSpPr/>
                <p:nvPr/>
              </p:nvSpPr>
              <p:spPr>
                <a:xfrm flipH="1">
                  <a:off x="5774400" y="3346200"/>
                  <a:ext cx="720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11" name="Line 1115"/>
                <p:cNvSpPr/>
                <p:nvPr/>
              </p:nvSpPr>
              <p:spPr>
                <a:xfrm flipH="1">
                  <a:off x="5767200" y="3460680"/>
                  <a:ext cx="720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12" name="Line 1116"/>
                <p:cNvSpPr/>
                <p:nvPr/>
              </p:nvSpPr>
              <p:spPr>
                <a:xfrm flipH="1">
                  <a:off x="5767200" y="3578759"/>
                  <a:ext cx="7200" cy="13536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13" name="Line 1117"/>
                <p:cNvSpPr/>
                <p:nvPr/>
              </p:nvSpPr>
              <p:spPr>
                <a:xfrm flipH="1">
                  <a:off x="5767200" y="3714120"/>
                  <a:ext cx="720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14" name="Line 1118"/>
                <p:cNvSpPr/>
                <p:nvPr/>
              </p:nvSpPr>
              <p:spPr>
                <a:xfrm flipH="1">
                  <a:off x="5767200" y="3827879"/>
                  <a:ext cx="720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15" name="Line 1119"/>
                <p:cNvSpPr/>
                <p:nvPr/>
              </p:nvSpPr>
              <p:spPr>
                <a:xfrm flipH="1">
                  <a:off x="5767200" y="3945960"/>
                  <a:ext cx="720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16" name="Line 1120"/>
                <p:cNvSpPr/>
                <p:nvPr/>
              </p:nvSpPr>
              <p:spPr>
                <a:xfrm>
                  <a:off x="5767560" y="4060079"/>
                  <a:ext cx="39240" cy="13536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17" name="Line 1121"/>
                <p:cNvSpPr/>
                <p:nvPr/>
              </p:nvSpPr>
              <p:spPr>
                <a:xfrm flipH="1">
                  <a:off x="5790599" y="4195440"/>
                  <a:ext cx="15841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18" name="Line 1122"/>
                <p:cNvSpPr/>
                <p:nvPr/>
              </p:nvSpPr>
              <p:spPr>
                <a:xfrm flipH="1">
                  <a:off x="5774760" y="4309920"/>
                  <a:ext cx="15839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19" name="Line 1123"/>
                <p:cNvSpPr/>
                <p:nvPr/>
              </p:nvSpPr>
              <p:spPr>
                <a:xfrm>
                  <a:off x="5767560" y="4427640"/>
                  <a:ext cx="464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20" name="Line 1124"/>
                <p:cNvSpPr/>
                <p:nvPr/>
              </p:nvSpPr>
              <p:spPr>
                <a:xfrm flipH="1">
                  <a:off x="5790599" y="4563000"/>
                  <a:ext cx="23041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21" name="Line 1125"/>
                <p:cNvSpPr/>
                <p:nvPr/>
              </p:nvSpPr>
              <p:spPr>
                <a:xfrm>
                  <a:off x="5797800" y="4677120"/>
                  <a:ext cx="158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22" name="Line 1126"/>
                <p:cNvSpPr/>
                <p:nvPr/>
              </p:nvSpPr>
              <p:spPr>
                <a:xfrm>
                  <a:off x="5814000" y="4795200"/>
                  <a:ext cx="23040" cy="13104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23" name="Line 1127"/>
                <p:cNvSpPr/>
                <p:nvPr/>
              </p:nvSpPr>
              <p:spPr>
                <a:xfrm flipH="1">
                  <a:off x="5829840" y="4926960"/>
                  <a:ext cx="720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24" name="Line 1128"/>
                <p:cNvSpPr/>
                <p:nvPr/>
              </p:nvSpPr>
              <p:spPr>
                <a:xfrm>
                  <a:off x="5837040" y="504432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25" name="Line 1129"/>
                <p:cNvSpPr/>
                <p:nvPr/>
              </p:nvSpPr>
              <p:spPr>
                <a:xfrm>
                  <a:off x="5846040" y="5158800"/>
                  <a:ext cx="720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26" name="Line 1130"/>
                <p:cNvSpPr/>
                <p:nvPr/>
              </p:nvSpPr>
              <p:spPr>
                <a:xfrm flipH="1">
                  <a:off x="5829840" y="5294520"/>
                  <a:ext cx="230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27" name="Line 1131"/>
                <p:cNvSpPr/>
                <p:nvPr/>
              </p:nvSpPr>
              <p:spPr>
                <a:xfrm>
                  <a:off x="5829840" y="5412240"/>
                  <a:ext cx="15840" cy="741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28" name="Line 1132"/>
                <p:cNvSpPr/>
                <p:nvPr/>
              </p:nvSpPr>
              <p:spPr>
                <a:xfrm flipH="1" flipV="1">
                  <a:off x="5735160" y="5468760"/>
                  <a:ext cx="110880" cy="1763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29" name="Line 1133"/>
                <p:cNvSpPr/>
                <p:nvPr/>
              </p:nvSpPr>
              <p:spPr>
                <a:xfrm flipH="1" flipV="1">
                  <a:off x="5726520" y="2921760"/>
                  <a:ext cx="8640" cy="256428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30" name="Line 1134"/>
                <p:cNvSpPr/>
                <p:nvPr/>
              </p:nvSpPr>
              <p:spPr>
                <a:xfrm>
                  <a:off x="5735520" y="2921760"/>
                  <a:ext cx="23040" cy="11339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31" name="Line 1135"/>
                <p:cNvSpPr/>
                <p:nvPr/>
              </p:nvSpPr>
              <p:spPr>
                <a:xfrm flipH="1">
                  <a:off x="5735520" y="3035880"/>
                  <a:ext cx="230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32" name="Line 1136"/>
                <p:cNvSpPr/>
                <p:nvPr/>
              </p:nvSpPr>
              <p:spPr>
                <a:xfrm>
                  <a:off x="5726520" y="3154320"/>
                  <a:ext cx="1584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33" name="Line 1137"/>
                <p:cNvSpPr/>
                <p:nvPr/>
              </p:nvSpPr>
              <p:spPr>
                <a:xfrm flipH="1">
                  <a:off x="5742720" y="3289319"/>
                  <a:ext cx="8640" cy="11340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34" name="Line 1138"/>
                <p:cNvSpPr/>
                <p:nvPr/>
              </p:nvSpPr>
              <p:spPr>
                <a:xfrm flipH="1">
                  <a:off x="5735160" y="3403800"/>
                  <a:ext cx="720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35" name="Line 1139"/>
                <p:cNvSpPr/>
                <p:nvPr/>
              </p:nvSpPr>
              <p:spPr>
                <a:xfrm>
                  <a:off x="5735520" y="3521159"/>
                  <a:ext cx="39240" cy="13104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36" name="Line 1140"/>
                <p:cNvSpPr/>
                <p:nvPr/>
              </p:nvSpPr>
              <p:spPr>
                <a:xfrm flipH="1">
                  <a:off x="5767200" y="3652919"/>
                  <a:ext cx="7200" cy="117721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37" name="Line 1141"/>
                <p:cNvSpPr/>
                <p:nvPr/>
              </p:nvSpPr>
              <p:spPr>
                <a:xfrm flipH="1">
                  <a:off x="5735520" y="3771000"/>
                  <a:ext cx="23040" cy="11339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38" name="Line 1142"/>
                <p:cNvSpPr/>
                <p:nvPr/>
              </p:nvSpPr>
              <p:spPr>
                <a:xfrm flipH="1">
                  <a:off x="5735160" y="3885120"/>
                  <a:ext cx="720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39" name="Line 1143"/>
                <p:cNvSpPr/>
                <p:nvPr/>
              </p:nvSpPr>
              <p:spPr>
                <a:xfrm>
                  <a:off x="5742720" y="4020840"/>
                  <a:ext cx="86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40" name="Line 1144"/>
                <p:cNvSpPr/>
                <p:nvPr/>
              </p:nvSpPr>
              <p:spPr>
                <a:xfrm flipH="1">
                  <a:off x="5742720" y="413820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41" name="Line 1145"/>
                <p:cNvSpPr/>
                <p:nvPr/>
              </p:nvSpPr>
              <p:spPr>
                <a:xfrm flipH="1">
                  <a:off x="5742720" y="4252680"/>
                  <a:ext cx="8640" cy="13536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42" name="Line 1146"/>
                <p:cNvSpPr/>
                <p:nvPr/>
              </p:nvSpPr>
              <p:spPr>
                <a:xfrm flipH="1">
                  <a:off x="5742720" y="4388040"/>
                  <a:ext cx="86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43" name="Line 1147"/>
                <p:cNvSpPr/>
                <p:nvPr/>
              </p:nvSpPr>
              <p:spPr>
                <a:xfrm flipH="1">
                  <a:off x="5735160" y="4502160"/>
                  <a:ext cx="720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44" name="Line 1148"/>
                <p:cNvSpPr/>
                <p:nvPr/>
              </p:nvSpPr>
              <p:spPr>
                <a:xfrm>
                  <a:off x="5735520" y="4620600"/>
                  <a:ext cx="39240" cy="135359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45" name="Line 1149"/>
                <p:cNvSpPr/>
                <p:nvPr/>
              </p:nvSpPr>
              <p:spPr>
                <a:xfrm flipH="1">
                  <a:off x="5751360" y="4755600"/>
                  <a:ext cx="230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46" name="Line 1150"/>
                <p:cNvSpPr/>
                <p:nvPr/>
              </p:nvSpPr>
              <p:spPr>
                <a:xfrm>
                  <a:off x="5751360" y="4869720"/>
                  <a:ext cx="15840" cy="11772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  <p:sp>
              <p:nvSpPr>
                <p:cNvPr id="1147" name="Line 1151"/>
                <p:cNvSpPr/>
                <p:nvPr/>
              </p:nvSpPr>
              <p:spPr>
                <a:xfrm flipH="1">
                  <a:off x="5751360" y="4987440"/>
                  <a:ext cx="15840" cy="113400"/>
                </a:xfrm>
                <a:prstGeom prst="line">
                  <a:avLst/>
                </a:prstGeom>
                <a:noFill/>
                <a:ln w="15840">
                  <a:solidFill>
                    <a:srgbClr val="0000FF"/>
                  </a:solidFill>
                  <a:prstDash val="solid"/>
                  <a:miter/>
                </a:ln>
              </p:spPr>
              <p:txBody>
                <a:bodyPr vert="horz" wrap="square" lIns="90000" tIns="46800" rIns="90000" bIns="46800" anchor="t" anchorCtr="0" compatLnSpc="0"/>
                <a:lstStyle/>
                <a:p>
                  <a:pPr hangingPunct="0"/>
                  <a:endParaRPr lang="en-US" sz="1600">
                    <a:latin typeface="Liberation Sans" pitchFamily="18"/>
                    <a:ea typeface="WenQuanYi Micro Hei" pitchFamily="2"/>
                    <a:cs typeface="Lohit Hindi" pitchFamily="2"/>
                  </a:endParaRPr>
                </a:p>
              </p:txBody>
            </p:sp>
          </p:grpSp>
        </p:grpSp>
        <p:grpSp>
          <p:nvGrpSpPr>
            <p:cNvPr id="1148" name="Group 730"/>
            <p:cNvGrpSpPr/>
            <p:nvPr/>
          </p:nvGrpSpPr>
          <p:grpSpPr>
            <a:xfrm>
              <a:off x="5651279" y="2658600"/>
              <a:ext cx="168121" cy="2604240"/>
              <a:chOff x="5651279" y="2658600"/>
              <a:chExt cx="168121" cy="2604240"/>
            </a:xfrm>
          </p:grpSpPr>
          <p:sp>
            <p:nvSpPr>
              <p:cNvPr id="1149" name="Oval 731"/>
              <p:cNvSpPr/>
              <p:nvPr/>
            </p:nvSpPr>
            <p:spPr>
              <a:xfrm>
                <a:off x="5651279" y="2658600"/>
                <a:ext cx="83880" cy="842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150" name="Oval 732"/>
              <p:cNvSpPr/>
              <p:nvPr/>
            </p:nvSpPr>
            <p:spPr>
              <a:xfrm>
                <a:off x="5735160" y="3246840"/>
                <a:ext cx="84240" cy="838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151" name="Oval 733"/>
              <p:cNvSpPr/>
              <p:nvPr/>
            </p:nvSpPr>
            <p:spPr>
              <a:xfrm>
                <a:off x="5735160" y="3918600"/>
                <a:ext cx="84240" cy="842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152" name="Oval 734"/>
              <p:cNvSpPr/>
              <p:nvPr/>
            </p:nvSpPr>
            <p:spPr>
              <a:xfrm>
                <a:off x="5735160" y="3666600"/>
                <a:ext cx="84240" cy="842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153" name="Oval 735"/>
              <p:cNvSpPr/>
              <p:nvPr/>
            </p:nvSpPr>
            <p:spPr>
              <a:xfrm>
                <a:off x="5651279" y="2910600"/>
                <a:ext cx="83880" cy="842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154" name="Oval 736"/>
              <p:cNvSpPr/>
              <p:nvPr/>
            </p:nvSpPr>
            <p:spPr>
              <a:xfrm>
                <a:off x="5651279" y="3498840"/>
                <a:ext cx="83880" cy="838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155" name="Oval 737"/>
              <p:cNvSpPr/>
              <p:nvPr/>
            </p:nvSpPr>
            <p:spPr>
              <a:xfrm>
                <a:off x="5735160" y="4170600"/>
                <a:ext cx="84240" cy="842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156" name="Oval 738"/>
              <p:cNvSpPr/>
              <p:nvPr/>
            </p:nvSpPr>
            <p:spPr>
              <a:xfrm>
                <a:off x="5651279" y="4506840"/>
                <a:ext cx="83880" cy="838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157" name="Oval 739"/>
              <p:cNvSpPr/>
              <p:nvPr/>
            </p:nvSpPr>
            <p:spPr>
              <a:xfrm>
                <a:off x="5735160" y="4758840"/>
                <a:ext cx="84240" cy="838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158" name="Oval 740"/>
              <p:cNvSpPr/>
              <p:nvPr/>
            </p:nvSpPr>
            <p:spPr>
              <a:xfrm>
                <a:off x="5735160" y="4926600"/>
                <a:ext cx="84240" cy="842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159" name="Oval 741"/>
              <p:cNvSpPr/>
              <p:nvPr/>
            </p:nvSpPr>
            <p:spPr>
              <a:xfrm>
                <a:off x="5651279" y="5178600"/>
                <a:ext cx="83880" cy="842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 w="9360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hangingPunct="0"/>
                <a:endParaRPr lang="en-US" sz="1600">
                  <a:latin typeface="Liberation Sans" pitchFamily="18"/>
                  <a:ea typeface="WenQuanYi Micro Hei" pitchFamily="2"/>
                  <a:cs typeface="Lohit Hindi" pitchFamily="2"/>
                </a:endParaRPr>
              </a:p>
            </p:txBody>
          </p:sp>
        </p:grpSp>
        <p:sp>
          <p:nvSpPr>
            <p:cNvPr id="1160" name="Straight Connector 1159"/>
            <p:cNvSpPr/>
            <p:nvPr/>
          </p:nvSpPr>
          <p:spPr>
            <a:xfrm>
              <a:off x="1716840" y="5760720"/>
              <a:ext cx="2988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90000" tIns="45000" rIns="90000" bIns="45000" anchor="ctr" anchorCtr="0" compatLnSpc="0"/>
            <a:lstStyle/>
            <a:p>
              <a:pPr hangingPunct="0"/>
              <a:endParaRPr lang="en-US" sz="1600">
                <a:latin typeface="Liberation Sans" pitchFamily="18"/>
                <a:ea typeface="WenQuanYi Micro Hei" pitchFamily="2"/>
                <a:cs typeface="Lohit Hindi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4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106624"/>
            <a:ext cx="552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prototype TPC for ILC</a:t>
            </a:r>
            <a:endParaRPr lang="fr-F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CEA/Irfu, Apero, D S Bhattacharya, 19th June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1" name="Picture 3" descr="\\Dapdc5\debsanka\Desktop\Apero_deb_2015\Apero_plots\pcm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1143000"/>
            <a:ext cx="434340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5915" y="6106886"/>
            <a:ext cx="18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The 1T magnet. 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4681" y="5410200"/>
            <a:ext cx="354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The 60 cm long DESY field cage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I:\Apero_plots\LP-TPC (3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1719943"/>
            <a:ext cx="449827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2971801" y="3733800"/>
            <a:ext cx="152399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58573" y="3886200"/>
            <a:ext cx="1337226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1-6 GeV 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e- beam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8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4387</TotalTime>
  <Words>1567</Words>
  <Application>Microsoft Office PowerPoint</Application>
  <PresentationFormat>On-screen Show (4:3)</PresentationFormat>
  <Paragraphs>314</Paragraphs>
  <Slides>37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 Sankar</dc:creator>
  <cp:lastModifiedBy>BHATTACHARYA Deb sankar</cp:lastModifiedBy>
  <cp:revision>421</cp:revision>
  <dcterms:created xsi:type="dcterms:W3CDTF">2006-08-16T00:00:00Z</dcterms:created>
  <dcterms:modified xsi:type="dcterms:W3CDTF">2015-06-26T14:38:32Z</dcterms:modified>
</cp:coreProperties>
</file>