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3" r:id="rId7"/>
    <p:sldId id="259" r:id="rId8"/>
    <p:sldId id="257" r:id="rId9"/>
    <p:sldId id="26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380-71FD-4D24-9DB0-B78B62E6E0A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005A-8493-4D87-A014-2924F67235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51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380-71FD-4D24-9DB0-B78B62E6E0A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005A-8493-4D87-A014-2924F67235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26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380-71FD-4D24-9DB0-B78B62E6E0A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005A-8493-4D87-A014-2924F67235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65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380-71FD-4D24-9DB0-B78B62E6E0A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005A-8493-4D87-A014-2924F67235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94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380-71FD-4D24-9DB0-B78B62E6E0A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005A-8493-4D87-A014-2924F67235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1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380-71FD-4D24-9DB0-B78B62E6E0A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005A-8493-4D87-A014-2924F67235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43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380-71FD-4D24-9DB0-B78B62E6E0A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005A-8493-4D87-A014-2924F67235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82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380-71FD-4D24-9DB0-B78B62E6E0A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005A-8493-4D87-A014-2924F67235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5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380-71FD-4D24-9DB0-B78B62E6E0A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005A-8493-4D87-A014-2924F67235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46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380-71FD-4D24-9DB0-B78B62E6E0A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005A-8493-4D87-A014-2924F67235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4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380-71FD-4D24-9DB0-B78B62E6E0A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005A-8493-4D87-A014-2924F67235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4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86380-71FD-4D24-9DB0-B78B62E6E0A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E005A-8493-4D87-A014-2924F67235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40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fr-FR" dirty="0" smtClean="0"/>
              <a:t>Data </a:t>
            </a:r>
            <a:r>
              <a:rPr lang="fr-FR" dirty="0" err="1" smtClean="0"/>
              <a:t>taken</a:t>
            </a:r>
            <a:r>
              <a:rPr lang="fr-FR" dirty="0" smtClean="0"/>
              <a:t> at the 2015 </a:t>
            </a:r>
            <a:r>
              <a:rPr lang="fr-FR" dirty="0" err="1" smtClean="0"/>
              <a:t>beam</a:t>
            </a:r>
            <a:r>
              <a:rPr lang="fr-FR" dirty="0" smtClean="0"/>
              <a:t> test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1628800"/>
            <a:ext cx="6400800" cy="1752600"/>
          </a:xfrm>
        </p:spPr>
        <p:txBody>
          <a:bodyPr/>
          <a:lstStyle/>
          <a:p>
            <a:r>
              <a:rPr lang="fr-FR" dirty="0" smtClean="0"/>
              <a:t>P. Colas</a:t>
            </a:r>
            <a:endParaRPr lang="fr-FR" dirty="0"/>
          </a:p>
        </p:txBody>
      </p:sp>
      <p:pic>
        <p:nvPicPr>
          <p:cNvPr id="1026" name="Picture 2" descr="D:\Paul\ilc\7M-DESYtest\March2015\EvtDisplay20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63355"/>
            <a:ext cx="4983460" cy="3817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86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1187624" y="548680"/>
            <a:ext cx="6656784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March 1-14, 2015</a:t>
            </a:r>
          </a:p>
          <a:p>
            <a:pPr marL="0" indent="0" algn="ctr">
              <a:buNone/>
            </a:pPr>
            <a:r>
              <a:rPr lang="fr-FR" dirty="0" smtClean="0"/>
              <a:t>D. Bhattacharya, P. Colas, F. Couderc, R. </a:t>
            </a:r>
            <a:r>
              <a:rPr lang="fr-FR" dirty="0" err="1" smtClean="0"/>
              <a:t>Diener</a:t>
            </a:r>
            <a:r>
              <a:rPr lang="fr-FR" dirty="0" smtClean="0"/>
              <a:t>, M. Dixit, K. </a:t>
            </a:r>
            <a:r>
              <a:rPr lang="fr-FR" dirty="0" err="1" smtClean="0"/>
              <a:t>Fujii</a:t>
            </a:r>
            <a:r>
              <a:rPr lang="fr-FR" dirty="0" smtClean="0"/>
              <a:t>, S. Ganjour, J. </a:t>
            </a:r>
            <a:r>
              <a:rPr lang="fr-FR" dirty="0" err="1" smtClean="0"/>
              <a:t>Kaminski</a:t>
            </a:r>
            <a:r>
              <a:rPr lang="fr-FR" dirty="0" smtClean="0"/>
              <a:t>, R. Mehdiyev, B. Tuchming</a:t>
            </a:r>
          </a:p>
          <a:p>
            <a:pPr marL="0" indent="0" algn="ctr">
              <a:buNone/>
            </a:pPr>
            <a:r>
              <a:rPr lang="fr-FR" dirty="0" smtClean="0"/>
              <a:t>(</a:t>
            </a:r>
            <a:r>
              <a:rPr lang="fr-FR" dirty="0" err="1" smtClean="0"/>
              <a:t>Remotely</a:t>
            </a:r>
            <a:r>
              <a:rPr lang="fr-FR" dirty="0" smtClean="0"/>
              <a:t>: D. </a:t>
            </a:r>
            <a:r>
              <a:rPr lang="fr-FR" dirty="0" err="1" smtClean="0"/>
              <a:t>Attié</a:t>
            </a:r>
            <a:r>
              <a:rPr lang="fr-FR" dirty="0" smtClean="0"/>
              <a:t> et al.)  </a:t>
            </a:r>
            <a:endParaRPr lang="fr-FR" dirty="0"/>
          </a:p>
        </p:txBody>
      </p:sp>
      <p:pic>
        <p:nvPicPr>
          <p:cNvPr id="3074" name="Picture 2" descr="D:\Paul\ilc\7M-DESYtest\March2015\photo\DSFabSe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859" y="2132856"/>
            <a:ext cx="4702397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06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Paul\ilc\7M-DESYtest\March2015\photo\Moun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83" y="404664"/>
            <a:ext cx="3846823" cy="288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Paul\ilc\7M-DESYtest\March2015\photo\Mounting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63094"/>
            <a:ext cx="3999836" cy="3001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23528" y="332656"/>
            <a:ext cx="43204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Arrival</a:t>
            </a:r>
            <a:r>
              <a:rPr lang="fr-FR" dirty="0" smtClean="0"/>
              <a:t> at DESY March 1, 2015 </a:t>
            </a:r>
            <a:r>
              <a:rPr lang="fr-FR" dirty="0" err="1" smtClean="0"/>
              <a:t>evening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err="1" smtClean="0"/>
              <a:t>Several</a:t>
            </a:r>
            <a:r>
              <a:rPr lang="fr-FR" dirty="0" smtClean="0"/>
              <a:t> incidents </a:t>
            </a:r>
            <a:r>
              <a:rPr lang="fr-FR" dirty="0" err="1" smtClean="0"/>
              <a:t>delayed</a:t>
            </a:r>
            <a:r>
              <a:rPr lang="fr-FR" dirty="0" smtClean="0"/>
              <a:t> the </a:t>
            </a:r>
            <a:r>
              <a:rPr lang="fr-FR" dirty="0" err="1" smtClean="0"/>
              <a:t>start</a:t>
            </a:r>
            <a:r>
              <a:rPr lang="fr-FR" dirty="0" smtClean="0"/>
              <a:t> of the  test: disparition of </a:t>
            </a:r>
            <a:r>
              <a:rPr lang="fr-FR" dirty="0" err="1" smtClean="0"/>
              <a:t>our</a:t>
            </a:r>
            <a:r>
              <a:rPr lang="fr-FR" dirty="0" smtClean="0"/>
              <a:t> 30 kW LV </a:t>
            </a:r>
            <a:r>
              <a:rPr lang="fr-FR" dirty="0" err="1" smtClean="0"/>
              <a:t>supply</a:t>
            </a:r>
            <a:r>
              <a:rPr lang="fr-FR" dirty="0" smtClean="0"/>
              <a:t>, Stage </a:t>
            </a:r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dirty="0" err="1" smtClean="0"/>
              <a:t>stuck</a:t>
            </a:r>
            <a:r>
              <a:rPr lang="fr-FR" dirty="0" smtClean="0"/>
              <a:t>, </a:t>
            </a:r>
            <a:r>
              <a:rPr lang="fr-FR" dirty="0" err="1" smtClean="0"/>
              <a:t>lack</a:t>
            </a:r>
            <a:r>
              <a:rPr lang="fr-FR" dirty="0" smtClean="0"/>
              <a:t> of CO2 in TRACI, one module </a:t>
            </a:r>
            <a:r>
              <a:rPr lang="fr-FR" dirty="0" err="1" smtClean="0"/>
              <a:t>broken</a:t>
            </a:r>
            <a:r>
              <a:rPr lang="fr-FR" dirty="0" smtClean="0"/>
              <a:t> </a:t>
            </a:r>
            <a:r>
              <a:rPr lang="fr-FR" dirty="0" err="1" smtClean="0"/>
              <a:t>while</a:t>
            </a:r>
            <a:r>
              <a:rPr lang="fr-FR" dirty="0" smtClean="0"/>
              <a:t> </a:t>
            </a:r>
            <a:r>
              <a:rPr lang="fr-FR" dirty="0" err="1" smtClean="0"/>
              <a:t>mounting</a:t>
            </a:r>
            <a:r>
              <a:rPr lang="fr-FR" dirty="0" smtClean="0"/>
              <a:t> (S8G). Replace by S10X.</a:t>
            </a:r>
          </a:p>
          <a:p>
            <a:endParaRPr lang="fr-FR" dirty="0" smtClean="0"/>
          </a:p>
          <a:p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start</a:t>
            </a:r>
            <a:r>
              <a:rPr lang="fr-FR" dirty="0" smtClean="0"/>
              <a:t> </a:t>
            </a:r>
            <a:r>
              <a:rPr lang="fr-FR" dirty="0" err="1" smtClean="0"/>
              <a:t>gas</a:t>
            </a:r>
            <a:r>
              <a:rPr lang="fr-FR" dirty="0" smtClean="0"/>
              <a:t> on March 5 and 2PCO2 </a:t>
            </a:r>
            <a:r>
              <a:rPr lang="fr-FR" dirty="0" err="1" smtClean="0"/>
              <a:t>cooling</a:t>
            </a:r>
            <a:r>
              <a:rPr lang="fr-FR" dirty="0" smtClean="0"/>
              <a:t>. </a:t>
            </a:r>
            <a:r>
              <a:rPr lang="fr-FR" dirty="0" err="1" smtClean="0"/>
              <a:t>Take</a:t>
            </a:r>
            <a:r>
              <a:rPr lang="fr-FR" dirty="0" smtClean="0"/>
              <a:t> data. </a:t>
            </a:r>
            <a:endParaRPr lang="fr-FR" dirty="0"/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781583" y="3573016"/>
            <a:ext cx="39668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Saturday March 7, </a:t>
            </a:r>
            <a:r>
              <a:rPr lang="fr-FR" dirty="0" err="1" smtClean="0"/>
              <a:t>frost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found</a:t>
            </a:r>
            <a:r>
              <a:rPr lang="fr-FR" dirty="0" smtClean="0"/>
              <a:t> on the pipes: </a:t>
            </a:r>
            <a:r>
              <a:rPr lang="fr-FR" dirty="0" err="1" smtClean="0"/>
              <a:t>lack</a:t>
            </a:r>
            <a:r>
              <a:rPr lang="fr-FR" dirty="0" smtClean="0"/>
              <a:t> of CO2, have to </a:t>
            </a:r>
            <a:r>
              <a:rPr lang="fr-FR" dirty="0" err="1" smtClean="0"/>
              <a:t>wait</a:t>
            </a:r>
            <a:r>
              <a:rPr lang="fr-FR" dirty="0" smtClean="0"/>
              <a:t> </a:t>
            </a:r>
            <a:r>
              <a:rPr lang="fr-FR" dirty="0" err="1" smtClean="0"/>
              <a:t>until</a:t>
            </a:r>
            <a:r>
              <a:rPr lang="fr-FR" dirty="0" smtClean="0"/>
              <a:t> March 8. </a:t>
            </a:r>
          </a:p>
          <a:p>
            <a:endParaRPr lang="fr-FR" dirty="0"/>
          </a:p>
          <a:p>
            <a:r>
              <a:rPr lang="fr-FR" dirty="0" err="1" smtClean="0"/>
              <a:t>Decided</a:t>
            </a:r>
            <a:r>
              <a:rPr lang="fr-FR" dirty="0" smtClean="0"/>
              <a:t> to </a:t>
            </a:r>
            <a:r>
              <a:rPr lang="fr-FR" dirty="0" err="1" smtClean="0"/>
              <a:t>dismount</a:t>
            </a:r>
            <a:r>
              <a:rPr lang="fr-FR" dirty="0" smtClean="0"/>
              <a:t> S5D and replace </a:t>
            </a:r>
            <a:r>
              <a:rPr lang="fr-FR" dirty="0" err="1" smtClean="0"/>
              <a:t>it</a:t>
            </a:r>
            <a:r>
              <a:rPr lang="fr-FR" dirty="0" smtClean="0"/>
              <a:t> by S3B. </a:t>
            </a:r>
          </a:p>
          <a:p>
            <a:endParaRPr lang="fr-FR" dirty="0"/>
          </a:p>
          <a:p>
            <a:r>
              <a:rPr lang="fr-FR" dirty="0" smtClean="0"/>
              <a:t>BD2 </a:t>
            </a:r>
            <a:r>
              <a:rPr lang="fr-FR" dirty="0" err="1" smtClean="0"/>
              <a:t>limited</a:t>
            </a:r>
            <a:r>
              <a:rPr lang="fr-FR" dirty="0" smtClean="0"/>
              <a:t> to  370 V.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980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Paul\ilc\7M-DESYtest\March2015\photo\wcoo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4256608" cy="31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5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aul\ilc\7M-DESYtest\March2015\photo\Fro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04664"/>
            <a:ext cx="4038758" cy="303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23528" y="249289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Frost </a:t>
            </a:r>
            <a:r>
              <a:rPr lang="fr-FR" dirty="0" err="1" smtClean="0"/>
              <a:t>deposited</a:t>
            </a:r>
            <a:r>
              <a:rPr lang="fr-FR" dirty="0" smtClean="0"/>
              <a:t> on the pipes (-10 °C)</a:t>
            </a:r>
          </a:p>
        </p:txBody>
      </p:sp>
    </p:spTree>
    <p:extLst>
      <p:ext uri="{BB962C8B-B14F-4D97-AF65-F5344CB8AC3E}">
        <p14:creationId xmlns:p14="http://schemas.microsoft.com/office/powerpoint/2010/main" val="185714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Paul\ilc\7M-DESYtest\March2015\photo\7modules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3960440" cy="297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Paul\ilc\7M-DESYtest\March2015\photo\7modules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85075"/>
            <a:ext cx="3960440" cy="297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667669" y="836712"/>
            <a:ext cx="816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FF00"/>
                </a:solidFill>
              </a:rPr>
              <a:t>S5D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035821" y="4016997"/>
            <a:ext cx="816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FF00"/>
                </a:solidFill>
              </a:rPr>
              <a:t>S3B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83693" y="4005064"/>
            <a:ext cx="816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FF00"/>
                </a:solidFill>
              </a:rPr>
              <a:t>BD1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47789" y="5837202"/>
            <a:ext cx="816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FF00"/>
                </a:solidFill>
              </a:rPr>
              <a:t>BD2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23728" y="4901098"/>
            <a:ext cx="816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FF00"/>
                </a:solidFill>
              </a:rPr>
              <a:t>S10X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91880" y="4973106"/>
            <a:ext cx="816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FF00"/>
                </a:solidFill>
              </a:rPr>
              <a:t>S6C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15616" y="5013176"/>
            <a:ext cx="816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FF00"/>
                </a:solidFill>
              </a:rPr>
              <a:t>S1F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523653" y="5837202"/>
            <a:ext cx="816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FF00"/>
                </a:solidFill>
              </a:rPr>
              <a:t>S4E</a:t>
            </a:r>
            <a:endParaRPr lang="fr-FR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229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aul\ilc\7M-DESYtest\March2015\cosmic_modules_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1166"/>
            <a:ext cx="4384154" cy="380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Paul\ilc\7M-DESYtest\March2015\CosmicMap_2015_03_12_v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640"/>
            <a:ext cx="436386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61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fr-FR" dirty="0" err="1" smtClean="0"/>
              <a:t>Beam</a:t>
            </a:r>
            <a:r>
              <a:rPr lang="fr-FR" dirty="0" smtClean="0"/>
              <a:t> positions</a:t>
            </a:r>
            <a:endParaRPr lang="fr-FR" dirty="0"/>
          </a:p>
        </p:txBody>
      </p:sp>
      <p:pic>
        <p:nvPicPr>
          <p:cNvPr id="4" name="Pictur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172" y="1893776"/>
            <a:ext cx="6263640" cy="3985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cteur droit 5"/>
          <p:cNvCxnSpPr/>
          <p:nvPr/>
        </p:nvCxnSpPr>
        <p:spPr>
          <a:xfrm>
            <a:off x="4644008" y="1844824"/>
            <a:ext cx="0" cy="41044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139952" y="1844824"/>
            <a:ext cx="216024" cy="41044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3851920" y="477798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0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64088" y="477798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915816" y="364502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240386" y="341599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868144" y="363233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932040" y="240172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6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491880" y="240172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5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563888" y="16288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X=40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355976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X=-30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512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Paul\ilc\7M-DESYtest\March2015\photo\XF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50" y="404664"/>
            <a:ext cx="7773190" cy="583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612576" y="3153742"/>
            <a:ext cx="38355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End</a:t>
            </a:r>
            <a:endParaRPr lang="fr-F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066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196</Words>
  <Application>Microsoft Office PowerPoint</Application>
  <PresentationFormat>Affichage à l'écran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Data taken at the 2015 beam test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Beam positions</vt:lpstr>
      <vt:lpstr>Présentation PowerPoint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taken at the 2015 beam test</dc:title>
  <dc:creator>Colas Paul</dc:creator>
  <cp:lastModifiedBy>Colas Paul</cp:lastModifiedBy>
  <cp:revision>12</cp:revision>
  <dcterms:created xsi:type="dcterms:W3CDTF">2015-03-25T21:34:54Z</dcterms:created>
  <dcterms:modified xsi:type="dcterms:W3CDTF">2015-03-26T16:37:51Z</dcterms:modified>
</cp:coreProperties>
</file>