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16" r:id="rId2"/>
    <p:sldId id="376" r:id="rId3"/>
    <p:sldId id="417" r:id="rId4"/>
    <p:sldId id="3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990000"/>
    <a:srgbClr val="00FF00"/>
    <a:srgbClr val="0099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05" autoAdjust="0"/>
    <p:restoredTop sz="96803" autoAdjust="0"/>
  </p:normalViewPr>
  <p:slideViewPr>
    <p:cSldViewPr>
      <p:cViewPr>
        <p:scale>
          <a:sx n="75" d="100"/>
          <a:sy n="75" d="100"/>
        </p:scale>
        <p:origin x="-117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1C0FC-7134-4289-92E2-CE3F4FC9AEE3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4FC96-09EC-420E-A1CF-5287B0CFC3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720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09.04.2015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0107-B756-4267-A579-EA8C1643269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40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395536" y="6525344"/>
            <a:ext cx="1512168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08.10.2015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err="1" smtClean="0"/>
              <a:t>Forume</a:t>
            </a:r>
            <a:r>
              <a:rPr lang="de-DE" dirty="0" smtClean="0"/>
              <a:t> Recherche-Industrie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0107-B756-4267-A579-EA8C1643269B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Abgerundetes Rechteck 10"/>
          <p:cNvSpPr/>
          <p:nvPr userDrawn="1"/>
        </p:nvSpPr>
        <p:spPr>
          <a:xfrm>
            <a:off x="0" y="6525344"/>
            <a:ext cx="7632848" cy="90000"/>
          </a:xfrm>
          <a:prstGeom prst="roundRect">
            <a:avLst/>
          </a:prstGeom>
          <a:gradFill>
            <a:gsLst>
              <a:gs pos="0">
                <a:srgbClr val="FFF200">
                  <a:alpha val="14000"/>
                </a:srgbClr>
              </a:gs>
              <a:gs pos="45000">
                <a:srgbClr val="FF7A00">
                  <a:alpha val="68000"/>
                </a:srgbClr>
              </a:gs>
              <a:gs pos="70000">
                <a:srgbClr val="FF0300">
                  <a:alpha val="73000"/>
                </a:srgbClr>
              </a:gs>
              <a:gs pos="100000">
                <a:srgbClr val="4D0808">
                  <a:alpha val="70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86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95536" y="6498000"/>
            <a:ext cx="1512168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09.04.2015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699792" y="6480000"/>
            <a:ext cx="36004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D610107-B756-4267-A579-EA8C1643269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126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jpeg"/><Relationship Id="rId11" Type="http://schemas.openxmlformats.org/officeDocument/2006/relationships/image" Target="../media/image11.wmf"/><Relationship Id="rId5" Type="http://schemas.openxmlformats.org/officeDocument/2006/relationships/image" Target="../media/image14.emf"/><Relationship Id="rId10" Type="http://schemas.openxmlformats.org/officeDocument/2006/relationships/oleObject" Target="../embeddings/oleObject1.bin"/><Relationship Id="rId4" Type="http://schemas.openxmlformats.org/officeDocument/2006/relationships/image" Target="../media/image13.emf"/><Relationship Id="rId9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08.10.2015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Forume</a:t>
            </a:r>
            <a:r>
              <a:rPr lang="de-DE" dirty="0" smtClean="0"/>
              <a:t> Recherche-Industrie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0107-B756-4267-A579-EA8C1643269B}" type="slidenum">
              <a:rPr lang="en-US" smtClean="0"/>
              <a:t>1</a:t>
            </a:fld>
            <a:endParaRPr lang="en-US"/>
          </a:p>
        </p:txBody>
      </p:sp>
      <p:sp>
        <p:nvSpPr>
          <p:cNvPr id="6" name="Rechteck 5"/>
          <p:cNvSpPr/>
          <p:nvPr/>
        </p:nvSpPr>
        <p:spPr>
          <a:xfrm>
            <a:off x="107504" y="116632"/>
            <a:ext cx="47721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/>
              <a:t>Dr. Julia Krüger</a:t>
            </a:r>
            <a:endParaRPr lang="en-US" sz="4800" dirty="0"/>
          </a:p>
        </p:txBody>
      </p:sp>
      <p:sp>
        <p:nvSpPr>
          <p:cNvPr id="7" name="Textfeld 3"/>
          <p:cNvSpPr txBox="1"/>
          <p:nvPr/>
        </p:nvSpPr>
        <p:spPr>
          <a:xfrm>
            <a:off x="35496" y="1556792"/>
            <a:ext cx="5688632" cy="1601437"/>
          </a:xfrm>
          <a:prstGeom prst="rect">
            <a:avLst/>
          </a:prstGeom>
          <a:noFill/>
          <a:ln>
            <a:noFill/>
          </a:ln>
        </p:spPr>
        <p:txBody>
          <a:bodyPr vert="horz" wrap="square" lIns="81643" tIns="40817" rIns="81643" bIns="40817" anchor="t" anchorCtr="1" compatLnSpc="0">
            <a:spAutoFit/>
          </a:bodyPr>
          <a:lstStyle/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100" dirty="0">
              <a:solidFill>
                <a:schemeClr val="bg1"/>
              </a:solidFill>
              <a:effectLst>
                <a:outerShdw dist="38096" dir="2700000">
                  <a:srgbClr val="000000"/>
                </a:outerShdw>
              </a:effectLst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dirty="0"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 err="1" smtClean="0">
                <a:latin typeface="Arial" panose="020B0604020202020204" pitchFamily="34" charset="0"/>
                <a:ea typeface="Lucida Sans Unicode" pitchFamily="2"/>
                <a:cs typeface="Arial" panose="020B0604020202020204" pitchFamily="34" charset="0"/>
              </a:rPr>
              <a:t>Phd</a:t>
            </a:r>
            <a:r>
              <a:rPr lang="en-US" b="1" dirty="0" smtClean="0">
                <a:latin typeface="Arial" panose="020B0604020202020204" pitchFamily="34" charset="0"/>
                <a:ea typeface="Lucida Sans Unicode" pitchFamily="2"/>
                <a:cs typeface="Arial" panose="020B0604020202020204" pitchFamily="34" charset="0"/>
              </a:rPr>
              <a:t> Studies in the Graduate School of Chemistry and Biochemistry</a:t>
            </a:r>
          </a:p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 smtClean="0">
                <a:latin typeface="Arial" panose="020B0604020202020204" pitchFamily="34" charset="0"/>
                <a:ea typeface="Lucida Sans Unicode" pitchFamily="2"/>
                <a:cs typeface="Arial" panose="020B0604020202020204" pitchFamily="34" charset="0"/>
              </a:rPr>
              <a:t>Specialization: Physical Chemistry</a:t>
            </a:r>
          </a:p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dirty="0"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</p:txBody>
      </p:sp>
      <p:sp>
        <p:nvSpPr>
          <p:cNvPr id="8" name="Textfeld 3"/>
          <p:cNvSpPr txBox="1"/>
          <p:nvPr/>
        </p:nvSpPr>
        <p:spPr>
          <a:xfrm>
            <a:off x="-180528" y="3586983"/>
            <a:ext cx="3456384" cy="1144260"/>
          </a:xfrm>
          <a:prstGeom prst="rect">
            <a:avLst/>
          </a:prstGeom>
          <a:noFill/>
          <a:ln>
            <a:noFill/>
          </a:ln>
        </p:spPr>
        <p:txBody>
          <a:bodyPr vert="horz" wrap="square" lIns="81643" tIns="40817" rIns="81643" bIns="40817" anchor="t" anchorCtr="1" compatLnSpc="0">
            <a:spAutoFit/>
          </a:bodyPr>
          <a:lstStyle/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dirty="0">
              <a:solidFill>
                <a:schemeClr val="bg1"/>
              </a:solidFill>
              <a:effectLst>
                <a:outerShdw dist="38096" dir="2700000">
                  <a:srgbClr val="000000"/>
                </a:outerShdw>
              </a:effectLst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dirty="0"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dirty="0"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dirty="0" smtClean="0">
                <a:latin typeface="Arial" panose="020B0604020202020204" pitchFamily="34" charset="0"/>
                <a:ea typeface="Lucida Sans Unicode" pitchFamily="2"/>
                <a:cs typeface="Arial" panose="020B0604020202020204" pitchFamily="34" charset="0"/>
              </a:rPr>
              <a:t>01.11.2014 - 31.12.2015</a:t>
            </a:r>
            <a:endParaRPr lang="de-DE" dirty="0"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786" y="3861048"/>
            <a:ext cx="1905510" cy="67045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925547"/>
            <a:ext cx="1556033" cy="65558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3" t="22778" r="12917" b="25334"/>
          <a:stretch/>
        </p:blipFill>
        <p:spPr>
          <a:xfrm>
            <a:off x="5723077" y="4725144"/>
            <a:ext cx="2881371" cy="1674847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917683" y="4779066"/>
            <a:ext cx="40318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 smtClean="0">
                <a:latin typeface="Arial" panose="020B0604020202020204" pitchFamily="34" charset="0"/>
                <a:ea typeface="Lucida Sans Unicode" pitchFamily="2"/>
                <a:cs typeface="Arial" panose="020B0604020202020204" pitchFamily="34" charset="0"/>
              </a:rPr>
              <a:t>Post-Doc on the DESIRS beamline</a:t>
            </a:r>
          </a:p>
          <a:p>
            <a:pPr algn="ctr" defTabSz="82945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err="1" smtClean="0"/>
              <a:t>Synchrokin</a:t>
            </a:r>
            <a:r>
              <a:rPr lang="en-US" dirty="0" smtClean="0"/>
              <a:t> (ANR granted project)</a:t>
            </a:r>
          </a:p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b="1" dirty="0"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</p:txBody>
      </p:sp>
      <p:sp>
        <p:nvSpPr>
          <p:cNvPr id="14" name="Textfeld 3"/>
          <p:cNvSpPr txBox="1"/>
          <p:nvPr/>
        </p:nvSpPr>
        <p:spPr>
          <a:xfrm>
            <a:off x="-180528" y="692696"/>
            <a:ext cx="3456384" cy="1144260"/>
          </a:xfrm>
          <a:prstGeom prst="rect">
            <a:avLst/>
          </a:prstGeom>
          <a:noFill/>
          <a:ln>
            <a:noFill/>
          </a:ln>
        </p:spPr>
        <p:txBody>
          <a:bodyPr vert="horz" wrap="square" lIns="81643" tIns="40817" rIns="81643" bIns="40817" anchor="t" anchorCtr="1" compatLnSpc="0">
            <a:spAutoFit/>
          </a:bodyPr>
          <a:lstStyle/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dirty="0">
              <a:solidFill>
                <a:schemeClr val="bg1"/>
              </a:solidFill>
              <a:effectLst>
                <a:outerShdw dist="38096" dir="2700000">
                  <a:srgbClr val="000000"/>
                </a:outerShdw>
              </a:effectLst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dirty="0"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dirty="0"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  <a:p>
            <a:pPr algn="ctr" defTabSz="8294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dirty="0" smtClean="0">
                <a:latin typeface="Arial" panose="020B0604020202020204" pitchFamily="34" charset="0"/>
                <a:ea typeface="Lucida Sans Unicode" pitchFamily="2"/>
                <a:cs typeface="Arial" panose="020B0604020202020204" pitchFamily="34" charset="0"/>
              </a:rPr>
              <a:t>01.04.2011 - 31.10.2014</a:t>
            </a:r>
            <a:endParaRPr lang="de-DE" dirty="0">
              <a:latin typeface="Arial" panose="020B0604020202020204" pitchFamily="34" charset="0"/>
              <a:ea typeface="Lucida Sans Unicode" pitchFamily="2"/>
              <a:cs typeface="Arial" panose="020B0604020202020204" pitchFamily="34" charset="0"/>
            </a:endParaRPr>
          </a:p>
        </p:txBody>
      </p:sp>
      <p:sp>
        <p:nvSpPr>
          <p:cNvPr id="16" name="AutoShape 2" descr="Bildergebnis für pc1 uni bielefel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4" descr="Bildergebnis für pc1 uni bielefel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3" r="3029" b="9861"/>
          <a:stretch/>
        </p:blipFill>
        <p:spPr>
          <a:xfrm>
            <a:off x="5746225" y="1988840"/>
            <a:ext cx="3074247" cy="1224136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091038"/>
            <a:ext cx="1754794" cy="68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6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-468560" y="58614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Gas Phase Chemical Reactions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08.10.2015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/>
              <a:t>Forume</a:t>
            </a:r>
            <a:r>
              <a:rPr lang="de-DE" dirty="0"/>
              <a:t> </a:t>
            </a:r>
            <a:r>
              <a:rPr lang="de-DE" dirty="0" smtClean="0"/>
              <a:t>Recherche-Industrie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0107-B756-4267-A579-EA8C1643269B}" type="slidenum">
              <a:rPr lang="en-US" smtClean="0"/>
              <a:t>2</a:t>
            </a:fld>
            <a:endParaRPr lang="en-US" dirty="0"/>
          </a:p>
        </p:txBody>
      </p:sp>
      <p:sp>
        <p:nvSpPr>
          <p:cNvPr id="9" name="AutoShape 4" descr="Bildergebnis für Earth’s atmosphe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AutoShape 6" descr="Bildergebnis für Earth’s atmosphe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405" y="836712"/>
            <a:ext cx="2138843" cy="1604132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53" y="836712"/>
            <a:ext cx="2098591" cy="1604132"/>
          </a:xfrm>
          <a:prstGeom prst="rect">
            <a:avLst/>
          </a:prstGeom>
        </p:spPr>
      </p:pic>
      <p:pic>
        <p:nvPicPr>
          <p:cNvPr id="14" name="Picture 2" descr="http://www.gmw24.com/energie/innovationen/werfindungen/energie/kraftwer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170" y="836712"/>
            <a:ext cx="1946814" cy="160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hteck 15"/>
          <p:cNvSpPr/>
          <p:nvPr/>
        </p:nvSpPr>
        <p:spPr>
          <a:xfrm>
            <a:off x="155575" y="2636912"/>
            <a:ext cx="4211861" cy="3826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influence on the human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Understanding of the complex chemical reactions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aseline="-25000" dirty="0"/>
          </a:p>
          <a:p>
            <a:endParaRPr lang="de-DE" sz="2400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aseline="-25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plenty of different species	different concentrations</a:t>
            </a:r>
          </a:p>
          <a:p>
            <a:endParaRPr lang="en-US" sz="2000" dirty="0" smtClean="0"/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981" y="2636912"/>
            <a:ext cx="4899975" cy="363897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413" y="836712"/>
            <a:ext cx="1994827" cy="1604132"/>
          </a:xfrm>
          <a:prstGeom prst="rect">
            <a:avLst/>
          </a:prstGeom>
        </p:spPr>
      </p:pic>
      <p:cxnSp>
        <p:nvCxnSpPr>
          <p:cNvPr id="13" name="Gerade Verbindung mit Pfeil 12"/>
          <p:cNvCxnSpPr/>
          <p:nvPr/>
        </p:nvCxnSpPr>
        <p:spPr>
          <a:xfrm>
            <a:off x="612775" y="5949280"/>
            <a:ext cx="29844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683568" y="4365104"/>
            <a:ext cx="3139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Increase of efficiency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Reduction of pollutants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407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3" name="Picture 1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91957"/>
            <a:ext cx="2812646" cy="2172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08.10.2015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Forume</a:t>
            </a:r>
            <a:r>
              <a:rPr lang="de-DE" dirty="0" smtClean="0"/>
              <a:t> Recherche-Industrie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0107-B756-4267-A579-EA8C1643269B}" type="slidenum">
              <a:rPr lang="en-US" smtClean="0"/>
              <a:t>3</a:t>
            </a:fld>
            <a:endParaRPr lang="en-US"/>
          </a:p>
        </p:txBody>
      </p:sp>
      <p:sp>
        <p:nvSpPr>
          <p:cNvPr id="9" name="Rechteck 8"/>
          <p:cNvSpPr/>
          <p:nvPr/>
        </p:nvSpPr>
        <p:spPr>
          <a:xfrm>
            <a:off x="108520" y="5694347"/>
            <a:ext cx="4967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i="1" dirty="0" smtClean="0"/>
              <a:t>unique and world-leading instrument</a:t>
            </a:r>
          </a:p>
          <a:p>
            <a:pPr algn="ctr"/>
            <a:r>
              <a:rPr lang="en-US" sz="1600" dirty="0" smtClean="0"/>
              <a:t>coupled to coincidence detection of photoelectron-</a:t>
            </a:r>
            <a:r>
              <a:rPr lang="en-US" sz="1600" dirty="0" err="1" smtClean="0"/>
              <a:t>photoion</a:t>
            </a:r>
            <a:r>
              <a:rPr lang="en-US" sz="1600" dirty="0" smtClean="0"/>
              <a:t> TOFMS</a:t>
            </a:r>
            <a:endParaRPr lang="en-US" sz="1600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07694" y="4509120"/>
            <a:ext cx="1124346" cy="1103057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05139" y="4502435"/>
            <a:ext cx="1086741" cy="1086805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1" y="4437112"/>
            <a:ext cx="1596269" cy="119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hteck 12"/>
          <p:cNvSpPr/>
          <p:nvPr/>
        </p:nvSpPr>
        <p:spPr>
          <a:xfrm>
            <a:off x="2258218" y="4077072"/>
            <a:ext cx="56261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Photoelectron-</a:t>
            </a:r>
            <a:r>
              <a:rPr lang="en-US" sz="1600" b="1" dirty="0" err="1" smtClean="0"/>
              <a:t>Photoion</a:t>
            </a:r>
            <a:r>
              <a:rPr lang="en-US" sz="1600" b="1" dirty="0" smtClean="0"/>
              <a:t> Coincidence Spectroscopy</a:t>
            </a:r>
            <a:endParaRPr lang="en-US" sz="1600" b="1" dirty="0"/>
          </a:p>
        </p:txBody>
      </p:sp>
      <p:sp>
        <p:nvSpPr>
          <p:cNvPr id="16" name="Rechteck 15"/>
          <p:cNvSpPr/>
          <p:nvPr/>
        </p:nvSpPr>
        <p:spPr>
          <a:xfrm>
            <a:off x="1795895" y="53403"/>
            <a:ext cx="23838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  UV-VIS </a:t>
            </a:r>
            <a:r>
              <a:rPr lang="de-DE" sz="1600" b="1" dirty="0" err="1"/>
              <a:t>Spectroscopy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2669059" y="279370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 smtClean="0"/>
              <a:t>Characterization of combustion processes</a:t>
            </a:r>
          </a:p>
          <a:p>
            <a:pPr algn="ctr"/>
            <a:r>
              <a:rPr lang="en-US" dirty="0" smtClean="0"/>
              <a:t>&amp;	</a:t>
            </a:r>
          </a:p>
          <a:p>
            <a:pPr algn="just"/>
            <a:r>
              <a:rPr lang="en-US" dirty="0" smtClean="0"/>
              <a:t>Development of new diagnostic techniques</a:t>
            </a:r>
            <a:endParaRPr lang="en-US" dirty="0"/>
          </a:p>
        </p:txBody>
      </p:sp>
      <p:sp>
        <p:nvSpPr>
          <p:cNvPr id="18" name="Ellipse 17"/>
          <p:cNvSpPr/>
          <p:nvPr/>
        </p:nvSpPr>
        <p:spPr>
          <a:xfrm>
            <a:off x="2295777" y="2564904"/>
            <a:ext cx="5228551" cy="1440160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2" name="Gruppieren 1151"/>
          <p:cNvGrpSpPr/>
          <p:nvPr/>
        </p:nvGrpSpPr>
        <p:grpSpPr>
          <a:xfrm>
            <a:off x="6336000" y="384456"/>
            <a:ext cx="2772000" cy="2036432"/>
            <a:chOff x="6148887" y="4134226"/>
            <a:chExt cx="2772000" cy="2036432"/>
          </a:xfrm>
        </p:grpSpPr>
        <p:pic>
          <p:nvPicPr>
            <p:cNvPr id="157" name="Grafik 15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99" b="9842"/>
            <a:stretch/>
          </p:blipFill>
          <p:spPr>
            <a:xfrm rot="5400000">
              <a:off x="6516671" y="3766442"/>
              <a:ext cx="2036432" cy="2772000"/>
            </a:xfrm>
            <a:prstGeom prst="rect">
              <a:avLst/>
            </a:prstGeom>
          </p:spPr>
        </p:pic>
        <p:sp>
          <p:nvSpPr>
            <p:cNvPr id="159" name="Rechteck 158"/>
            <p:cNvSpPr/>
            <p:nvPr/>
          </p:nvSpPr>
          <p:spPr>
            <a:xfrm>
              <a:off x="7056000" y="4932000"/>
              <a:ext cx="1723429" cy="116765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60" name="Rechteck 159"/>
          <p:cNvSpPr/>
          <p:nvPr/>
        </p:nvSpPr>
        <p:spPr>
          <a:xfrm>
            <a:off x="6228184" y="45902"/>
            <a:ext cx="56261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Temperature Measurements</a:t>
            </a:r>
            <a:endParaRPr lang="en-US" sz="1600" b="1" dirty="0"/>
          </a:p>
        </p:txBody>
      </p:sp>
      <p:pic>
        <p:nvPicPr>
          <p:cNvPr id="162" name="Grafik 16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373" y="188640"/>
            <a:ext cx="3520237" cy="2473533"/>
          </a:xfrm>
          <a:prstGeom prst="rect">
            <a:avLst/>
          </a:prstGeom>
        </p:spPr>
      </p:pic>
      <p:pic>
        <p:nvPicPr>
          <p:cNvPr id="164" name="Grafik 16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200" y="324000"/>
            <a:ext cx="3259235" cy="2482164"/>
          </a:xfrm>
          <a:prstGeom prst="rect">
            <a:avLst/>
          </a:prstGeom>
        </p:spPr>
      </p:pic>
      <p:graphicFrame>
        <p:nvGraphicFramePr>
          <p:cNvPr id="1153" name="Objekt 11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909700"/>
              </p:ext>
            </p:extLst>
          </p:nvPr>
        </p:nvGraphicFramePr>
        <p:xfrm>
          <a:off x="5220072" y="4216865"/>
          <a:ext cx="3496468" cy="2452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" name="Graph" r:id="rId10" imgW="4184280" imgH="2935800" progId="Origin50.Graph">
                  <p:embed/>
                </p:oleObj>
              </mc:Choice>
              <mc:Fallback>
                <p:oleObj name="Graph" r:id="rId10" imgW="4184280" imgH="2935800" progId="Origin50.Graph">
                  <p:embed/>
                  <p:pic>
                    <p:nvPicPr>
                      <p:cNvPr id="0" name="Objek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4216865"/>
                        <a:ext cx="3496468" cy="2452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41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08.10.2015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/>
              <a:t>Forume</a:t>
            </a:r>
            <a:r>
              <a:rPr lang="de-DE" dirty="0"/>
              <a:t> </a:t>
            </a:r>
            <a:r>
              <a:rPr lang="de-DE" dirty="0" smtClean="0"/>
              <a:t>Recherche-Industrie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0107-B756-4267-A579-EA8C1643269B}" type="slidenum">
              <a:rPr lang="en-US" smtClean="0"/>
              <a:t>4</a:t>
            </a:fld>
            <a:endParaRPr lang="en-US"/>
          </a:p>
        </p:txBody>
      </p:sp>
      <p:sp>
        <p:nvSpPr>
          <p:cNvPr id="7" name="Textfeld 1"/>
          <p:cNvSpPr txBox="1"/>
          <p:nvPr/>
        </p:nvSpPr>
        <p:spPr>
          <a:xfrm>
            <a:off x="-23530" y="2546186"/>
            <a:ext cx="9144000" cy="1930415"/>
          </a:xfrm>
          <a:prstGeom prst="rect">
            <a:avLst/>
          </a:prstGeom>
          <a:noFill/>
          <a:ln>
            <a:noFill/>
          </a:ln>
        </p:spPr>
        <p:txBody>
          <a:bodyPr vert="horz" wrap="square" lIns="82945" tIns="41473" rIns="82945" bIns="41473" anchor="t" anchorCtr="1" compatLnSpc="1">
            <a:spAutoFit/>
          </a:bodyPr>
          <a:lstStyle/>
          <a:p>
            <a:pPr algn="ctr" defTabSz="829452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dirty="0" err="1" smtClean="0">
                <a:solidFill>
                  <a:srgbClr val="990000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</a:t>
            </a:r>
            <a:r>
              <a:rPr lang="de-DE" sz="4000" b="1" dirty="0" smtClean="0">
                <a:solidFill>
                  <a:srgbClr val="990000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4000" b="1" dirty="0" err="1" smtClean="0">
                <a:solidFill>
                  <a:srgbClr val="990000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DE" sz="4000" b="1" dirty="0" smtClean="0">
                <a:solidFill>
                  <a:srgbClr val="990000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829452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dirty="0" err="1" smtClean="0">
                <a:solidFill>
                  <a:srgbClr val="990000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endParaRPr lang="de-DE" sz="4000" b="1" dirty="0" smtClean="0">
              <a:solidFill>
                <a:srgbClr val="990000"/>
              </a:solidFill>
              <a:effectLst>
                <a:outerShdw dist="38096" dir="270000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829452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dirty="0" err="1" smtClean="0">
                <a:solidFill>
                  <a:srgbClr val="990000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DE" sz="4000" b="1" dirty="0" smtClean="0">
                <a:solidFill>
                  <a:srgbClr val="990000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4000" b="1" dirty="0" err="1" smtClean="0">
                <a:solidFill>
                  <a:srgbClr val="990000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  <a:r>
              <a:rPr lang="de-DE" sz="4000" b="1" dirty="0" smtClean="0">
                <a:solidFill>
                  <a:srgbClr val="990000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0058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Office PowerPoint</Application>
  <PresentationFormat>Bildschirmpräsentation (4:3)</PresentationFormat>
  <Paragraphs>51</Paragraphs>
  <Slides>4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6" baseType="lpstr">
      <vt:lpstr>Larissa</vt:lpstr>
      <vt:lpstr>Graph</vt:lpstr>
      <vt:lpstr>PowerPoint-Präsentation</vt:lpstr>
      <vt:lpstr>Gas Phase Chemical Reactions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jkrueger</dc:creator>
  <cp:lastModifiedBy>Julia Krüger</cp:lastModifiedBy>
  <cp:revision>734</cp:revision>
  <dcterms:created xsi:type="dcterms:W3CDTF">2013-07-19T12:10:06Z</dcterms:created>
  <dcterms:modified xsi:type="dcterms:W3CDTF">2015-10-06T16:57:22Z</dcterms:modified>
</cp:coreProperties>
</file>