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9" r:id="rId3"/>
    <p:sldId id="293" r:id="rId4"/>
    <p:sldId id="294" r:id="rId5"/>
    <p:sldId id="295" r:id="rId6"/>
    <p:sldId id="296" r:id="rId7"/>
    <p:sldId id="298" r:id="rId8"/>
    <p:sldId id="292" r:id="rId9"/>
    <p:sldId id="269" r:id="rId10"/>
    <p:sldId id="270" r:id="rId11"/>
    <p:sldId id="271" r:id="rId12"/>
    <p:sldId id="272" r:id="rId13"/>
    <p:sldId id="273" r:id="rId14"/>
    <p:sldId id="283" r:id="rId15"/>
    <p:sldId id="274" r:id="rId16"/>
    <p:sldId id="275" r:id="rId17"/>
    <p:sldId id="276" r:id="rId18"/>
    <p:sldId id="278" r:id="rId19"/>
    <p:sldId id="279" r:id="rId20"/>
    <p:sldId id="277" r:id="rId21"/>
    <p:sldId id="280" r:id="rId22"/>
    <p:sldId id="290" r:id="rId23"/>
    <p:sldId id="291" r:id="rId24"/>
    <p:sldId id="281" r:id="rId25"/>
    <p:sldId id="282" r:id="rId26"/>
  </p:sldIdLst>
  <p:sldSz cx="10693400" cy="7561263"/>
  <p:notesSz cx="7099300" cy="10234613"/>
  <p:defaultTextStyle>
    <a:defPPr>
      <a:defRPr lang="fr-FR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EC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94660"/>
  </p:normalViewPr>
  <p:slideViewPr>
    <p:cSldViewPr>
      <p:cViewPr varScale="1">
        <p:scale>
          <a:sx n="82" d="100"/>
          <a:sy n="82" d="100"/>
        </p:scale>
        <p:origin x="-330" y="-90"/>
      </p:cViewPr>
      <p:guideLst>
        <p:guide orient="horz" pos="2382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dc5\ochapoul\My%20Documents\Mesures%20OC%204,2K\Bouchon%20ferm&#233;\P5-50W-5s.xlsm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dc5\ochapoul\My%20Documents\Mesures%20OC%204,2K\Bouchon%20ferm&#233;\P5-50W-5s.xlsm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dc5\ochapoul\My%20Documents\Mesures%20OC%204,2K\Bouchon%20ferm&#233;\P5-200W-5s.xlsm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dc5\ochapoul\My%20Documents\Mesures%20OC%204,2K\Bouchon%20ferm&#233;\P5-200W-5s.xlsm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dc5\ochapoul\My%20Documents\Bilans%20thermiques%20200W%2024-06-10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dc5\ochapoul\My%20Documents\Bilans%20thermiques%20200W%2029-06-10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dc5\ochapoul\My%20Documents\Model\3pl.xlsm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dapdc5\ochapoul\My%20Documents\Comparaison%20th&#233;orie%20exp&#233;rience%201%20plaque%20diff&#233;rentes%20puissance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nia\data\manip\NeuroSpin-Aimant\7000%20-%20Developpement\Thermohydraulique\Stage%20Olivier%20Chapouly\R&#233;sultats%20essais%20ant&#233;rieurs\Avec%20billes\1%20plaque\Pulse9.xlsm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nia\data\manip\NeuroSpin-Aimant\7000%20-%20Developpement\Thermohydraulique\Stage%20Olivier%20Chapouly\R&#233;sultats%20essais%20ant&#233;rieurs\Avec%20billes\1%20plaque\Pulse1.xlsm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nia\data\manip\NeuroSpin-Aimant\7000%20-%20Developpement\Thermohydraulique\Stage%20Olivier%20Chapouly\R&#233;sultats%20essais%20ant&#233;rieurs\Avec%20billes\1%20plaque\Pulse2.xlsm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nia\data\manip\NeuroSpin-Aimant\7000%20-%20Developpement\Thermohydraulique\Stage%20Olivier%20Chapouly\R&#233;sultats%20essais%20ant&#233;rieurs\Avec%20billes\1%20plaque\Pulse1.xlsm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nia\data\manip\NeuroSpin-Aimant\7000%20-%20Developpement\Thermohydraulique\Stage%20Olivier%20Chapouly\R&#233;sultats%20essais%20ant&#233;rieurs\Avec%20billes\1%20plaque\Pulse9.xlsm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nia\data\manip\NeuroSpin-Aimant\7000%20-%20Developpement\Thermohydraulique\Stage%20Olivier%20Chapouly\R&#233;sultats%20essais%20ant&#233;rieurs\Avec%20billes\1%20plaque\Pulse2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0.14364012459588091"/>
          <c:y val="6.8833930708865523E-2"/>
          <c:w val="0.63926938036200354"/>
          <c:h val="0.77654454551439878"/>
        </c:manualLayout>
      </c:layout>
      <c:scatterChart>
        <c:scatterStyle val="lineMarker"/>
        <c:ser>
          <c:idx val="0"/>
          <c:order val="0"/>
          <c:tx>
            <c:strRef>
              <c:f>'Mesures corrigées'!$N$1</c:f>
              <c:strCache>
                <c:ptCount val="1"/>
                <c:pt idx="0">
                  <c:v>P8</c:v>
                </c:pt>
              </c:strCache>
            </c:strRef>
          </c:tx>
          <c:marker>
            <c:symbol val="diamond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2.0000000000000052E-2</c:v>
                </c:pt>
                <c:pt idx="2">
                  <c:v>4.0000000000000112E-2</c:v>
                </c:pt>
                <c:pt idx="3">
                  <c:v>6.000000000000065E-2</c:v>
                </c:pt>
                <c:pt idx="4">
                  <c:v>8.0000000000000224E-2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0.16000000000000156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0.22000000000000094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0.32000000000000373</c:v>
                </c:pt>
                <c:pt idx="17">
                  <c:v>0.34000000000000391</c:v>
                </c:pt>
                <c:pt idx="18">
                  <c:v>0.36000000000000032</c:v>
                </c:pt>
                <c:pt idx="19">
                  <c:v>0.38000000000000356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0.44000000000000294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0.58000000000000063</c:v>
                </c:pt>
                <c:pt idx="30">
                  <c:v>0.60000000000000064</c:v>
                </c:pt>
                <c:pt idx="31">
                  <c:v>0.62000000000000666</c:v>
                </c:pt>
                <c:pt idx="32">
                  <c:v>0.64000000000000745</c:v>
                </c:pt>
                <c:pt idx="33">
                  <c:v>0.66000000000000858</c:v>
                </c:pt>
                <c:pt idx="34">
                  <c:v>0.68000000000000793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0.76000000000000745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0.88000000000000655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1.139999999999985</c:v>
                </c:pt>
                <c:pt idx="58">
                  <c:v>1.1599999999999857</c:v>
                </c:pt>
                <c:pt idx="59">
                  <c:v>1.1800000000000133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1.6800000000000133</c:v>
                </c:pt>
                <c:pt idx="85">
                  <c:v>1.7000000000000117</c:v>
                </c:pt>
                <c:pt idx="86">
                  <c:v>1.7200000000000117</c:v>
                </c:pt>
                <c:pt idx="87">
                  <c:v>1.7400000000000131</c:v>
                </c:pt>
                <c:pt idx="88">
                  <c:v>1.7600000000000131</c:v>
                </c:pt>
                <c:pt idx="89">
                  <c:v>1.7800000000000147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</c:v>
                </c:pt>
                <c:pt idx="96">
                  <c:v>1.9200000000000015</c:v>
                </c:pt>
                <c:pt idx="97">
                  <c:v>1.9400000000000015</c:v>
                </c:pt>
                <c:pt idx="98">
                  <c:v>1.9600000000000015</c:v>
                </c:pt>
                <c:pt idx="99">
                  <c:v>1.9800000000000015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8.14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8.2200000000000006</c:v>
                </c:pt>
                <c:pt idx="412">
                  <c:v>8.24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8.64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8.7200000000000006</c:v>
                </c:pt>
                <c:pt idx="437">
                  <c:v>8.74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9.14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9.2200000000000006</c:v>
                </c:pt>
                <c:pt idx="462">
                  <c:v>9.24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9.64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9.7200000000000006</c:v>
                </c:pt>
                <c:pt idx="487">
                  <c:v>9.74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corrigées'!$N$2:$N$521</c:f>
              <c:numCache>
                <c:formatCode>General</c:formatCode>
                <c:ptCount val="520"/>
                <c:pt idx="0">
                  <c:v>1.000999999999985</c:v>
                </c:pt>
                <c:pt idx="1">
                  <c:v>1.0011465999999998</c:v>
                </c:pt>
                <c:pt idx="2">
                  <c:v>1.0011417999999832</c:v>
                </c:pt>
                <c:pt idx="3">
                  <c:v>1.0010568</c:v>
                </c:pt>
                <c:pt idx="4">
                  <c:v>1.0011926999999807</c:v>
                </c:pt>
                <c:pt idx="5">
                  <c:v>1.001249499999985</c:v>
                </c:pt>
                <c:pt idx="6">
                  <c:v>1.0013018999999832</c:v>
                </c:pt>
                <c:pt idx="7">
                  <c:v>1.0012116999999805</c:v>
                </c:pt>
                <c:pt idx="8">
                  <c:v>1.0011417999999832</c:v>
                </c:pt>
                <c:pt idx="9">
                  <c:v>1.0011266999999731</c:v>
                </c:pt>
                <c:pt idx="10">
                  <c:v>1.0012926999999805</c:v>
                </c:pt>
                <c:pt idx="11">
                  <c:v>1.0012242999999699</c:v>
                </c:pt>
                <c:pt idx="12">
                  <c:v>1.001261199999983</c:v>
                </c:pt>
                <c:pt idx="13">
                  <c:v>1.001261199999983</c:v>
                </c:pt>
                <c:pt idx="14">
                  <c:v>1.001246099999985</c:v>
                </c:pt>
                <c:pt idx="15">
                  <c:v>1.0012465999999998</c:v>
                </c:pt>
                <c:pt idx="16">
                  <c:v>1.001268499999985</c:v>
                </c:pt>
                <c:pt idx="17">
                  <c:v>1.0015887999999866</c:v>
                </c:pt>
                <c:pt idx="18">
                  <c:v>1.0040993999999832</c:v>
                </c:pt>
                <c:pt idx="19">
                  <c:v>1.0126037999999866</c:v>
                </c:pt>
                <c:pt idx="20">
                  <c:v>1.0226891999999999</c:v>
                </c:pt>
                <c:pt idx="21">
                  <c:v>1.0328993999999803</c:v>
                </c:pt>
                <c:pt idx="22">
                  <c:v>1.0423275999999999</c:v>
                </c:pt>
                <c:pt idx="23">
                  <c:v>1.0515790999999846</c:v>
                </c:pt>
                <c:pt idx="24">
                  <c:v>1.0604825000000149</c:v>
                </c:pt>
                <c:pt idx="25">
                  <c:v>1.0690145999999998</c:v>
                </c:pt>
                <c:pt idx="26">
                  <c:v>1.0771942999999733</c:v>
                </c:pt>
                <c:pt idx="27">
                  <c:v>1.0850289</c:v>
                </c:pt>
                <c:pt idx="28">
                  <c:v>1.0926804000000001</c:v>
                </c:pt>
                <c:pt idx="29">
                  <c:v>1.1000547999999999</c:v>
                </c:pt>
                <c:pt idx="30">
                  <c:v>1.1072122</c:v>
                </c:pt>
                <c:pt idx="31">
                  <c:v>1.1144721000000133</c:v>
                </c:pt>
                <c:pt idx="32">
                  <c:v>1.121348</c:v>
                </c:pt>
                <c:pt idx="33">
                  <c:v>1.1279242999999703</c:v>
                </c:pt>
                <c:pt idx="34">
                  <c:v>1.1344580000000133</c:v>
                </c:pt>
                <c:pt idx="35">
                  <c:v>1.1408488999999999</c:v>
                </c:pt>
                <c:pt idx="36">
                  <c:v>1.1466987</c:v>
                </c:pt>
                <c:pt idx="37">
                  <c:v>1.1525532000000001</c:v>
                </c:pt>
                <c:pt idx="38">
                  <c:v>1.1583426999999999</c:v>
                </c:pt>
                <c:pt idx="39">
                  <c:v>1.1637138</c:v>
                </c:pt>
                <c:pt idx="40">
                  <c:v>1.1688916999999832</c:v>
                </c:pt>
                <c:pt idx="41">
                  <c:v>1.1737632999999832</c:v>
                </c:pt>
                <c:pt idx="42">
                  <c:v>1.1785879000000234</c:v>
                </c:pt>
                <c:pt idx="43">
                  <c:v>1.183141</c:v>
                </c:pt>
                <c:pt idx="44">
                  <c:v>1.1874491</c:v>
                </c:pt>
                <c:pt idx="45">
                  <c:v>1.1915648999999866</c:v>
                </c:pt>
                <c:pt idx="46">
                  <c:v>1.1955947999999832</c:v>
                </c:pt>
                <c:pt idx="47">
                  <c:v>1.1992364</c:v>
                </c:pt>
                <c:pt idx="48">
                  <c:v>1.2028866999999832</c:v>
                </c:pt>
                <c:pt idx="49">
                  <c:v>1.2061782999999864</c:v>
                </c:pt>
                <c:pt idx="50">
                  <c:v>1.2094741999999816</c:v>
                </c:pt>
                <c:pt idx="51">
                  <c:v>1.2126478999999999</c:v>
                </c:pt>
                <c:pt idx="52">
                  <c:v>1.2155661999999801</c:v>
                </c:pt>
                <c:pt idx="53">
                  <c:v>1.2182611999999866</c:v>
                </c:pt>
                <c:pt idx="54">
                  <c:v>1.2209858</c:v>
                </c:pt>
                <c:pt idx="55">
                  <c:v>1.223525999999985</c:v>
                </c:pt>
                <c:pt idx="56">
                  <c:v>1.2262554000000001</c:v>
                </c:pt>
                <c:pt idx="57">
                  <c:v>1.228740299999985</c:v>
                </c:pt>
                <c:pt idx="58">
                  <c:v>1.2312571000000001</c:v>
                </c:pt>
                <c:pt idx="59">
                  <c:v>1.233740499999985</c:v>
                </c:pt>
                <c:pt idx="60">
                  <c:v>1.236154</c:v>
                </c:pt>
                <c:pt idx="61">
                  <c:v>1.2384946999999733</c:v>
                </c:pt>
                <c:pt idx="62">
                  <c:v>1.2409839</c:v>
                </c:pt>
                <c:pt idx="63">
                  <c:v>1.2432895999999998</c:v>
                </c:pt>
                <c:pt idx="64">
                  <c:v>1.2457437999999832</c:v>
                </c:pt>
                <c:pt idx="65">
                  <c:v>1.2479863999999814</c:v>
                </c:pt>
                <c:pt idx="66">
                  <c:v>1.2503420999999999</c:v>
                </c:pt>
                <c:pt idx="67">
                  <c:v>1.2524435</c:v>
                </c:pt>
                <c:pt idx="68">
                  <c:v>1.2548865999999999</c:v>
                </c:pt>
                <c:pt idx="69">
                  <c:v>1.257071899999985</c:v>
                </c:pt>
                <c:pt idx="70">
                  <c:v>1.2592343999999762</c:v>
                </c:pt>
                <c:pt idx="71">
                  <c:v>1.2617187999999853</c:v>
                </c:pt>
                <c:pt idx="72">
                  <c:v>1.2638817999999818</c:v>
                </c:pt>
                <c:pt idx="73">
                  <c:v>1.266144299999985</c:v>
                </c:pt>
                <c:pt idx="74">
                  <c:v>1.268434499999985</c:v>
                </c:pt>
                <c:pt idx="75">
                  <c:v>1.2708431</c:v>
                </c:pt>
                <c:pt idx="76">
                  <c:v>1.2727561000000001</c:v>
                </c:pt>
                <c:pt idx="77">
                  <c:v>1.274841399999985</c:v>
                </c:pt>
                <c:pt idx="78">
                  <c:v>1.2770229</c:v>
                </c:pt>
                <c:pt idx="79">
                  <c:v>1.279008699999985</c:v>
                </c:pt>
                <c:pt idx="80">
                  <c:v>1.2810109999999999</c:v>
                </c:pt>
                <c:pt idx="81">
                  <c:v>1.2830469</c:v>
                </c:pt>
                <c:pt idx="82">
                  <c:v>1.2849526</c:v>
                </c:pt>
                <c:pt idx="83">
                  <c:v>1.2866035</c:v>
                </c:pt>
                <c:pt idx="84">
                  <c:v>1.2886854000000001</c:v>
                </c:pt>
                <c:pt idx="85">
                  <c:v>1.2903368</c:v>
                </c:pt>
                <c:pt idx="86">
                  <c:v>1.2919536999999834</c:v>
                </c:pt>
                <c:pt idx="87">
                  <c:v>1.293833199999985</c:v>
                </c:pt>
                <c:pt idx="88">
                  <c:v>1.2954409</c:v>
                </c:pt>
                <c:pt idx="89">
                  <c:v>1.297178699999985</c:v>
                </c:pt>
                <c:pt idx="90">
                  <c:v>1.2988329999999999</c:v>
                </c:pt>
                <c:pt idx="91">
                  <c:v>1.3004868000000001</c:v>
                </c:pt>
                <c:pt idx="92">
                  <c:v>1.3021172999999999</c:v>
                </c:pt>
                <c:pt idx="93">
                  <c:v>1.3037652999999798</c:v>
                </c:pt>
                <c:pt idx="94">
                  <c:v>1.3054258999999853</c:v>
                </c:pt>
                <c:pt idx="95">
                  <c:v>1.3070043999999832</c:v>
                </c:pt>
                <c:pt idx="96">
                  <c:v>1.3084766999999866</c:v>
                </c:pt>
                <c:pt idx="97">
                  <c:v>1.309828599999985</c:v>
                </c:pt>
                <c:pt idx="98">
                  <c:v>1.3114751</c:v>
                </c:pt>
                <c:pt idx="99">
                  <c:v>1.3127953999999866</c:v>
                </c:pt>
                <c:pt idx="100">
                  <c:v>1.314461399999985</c:v>
                </c:pt>
                <c:pt idx="101">
                  <c:v>1.3160288</c:v>
                </c:pt>
                <c:pt idx="102">
                  <c:v>1.3174660999999832</c:v>
                </c:pt>
                <c:pt idx="103">
                  <c:v>1.3189436999999866</c:v>
                </c:pt>
                <c:pt idx="104">
                  <c:v>1.3204091</c:v>
                </c:pt>
                <c:pt idx="105">
                  <c:v>1.3218362999999751</c:v>
                </c:pt>
                <c:pt idx="106">
                  <c:v>1.3233686999999832</c:v>
                </c:pt>
                <c:pt idx="107">
                  <c:v>1.3247127999999999</c:v>
                </c:pt>
                <c:pt idx="108">
                  <c:v>1.3260414</c:v>
                </c:pt>
                <c:pt idx="109">
                  <c:v>1.3276321</c:v>
                </c:pt>
                <c:pt idx="110">
                  <c:v>1.3289329999999999</c:v>
                </c:pt>
                <c:pt idx="111">
                  <c:v>1.3304678999999999</c:v>
                </c:pt>
                <c:pt idx="112">
                  <c:v>1.3319439999999998</c:v>
                </c:pt>
                <c:pt idx="113">
                  <c:v>1.3334604999999866</c:v>
                </c:pt>
                <c:pt idx="114">
                  <c:v>1.3347939</c:v>
                </c:pt>
                <c:pt idx="115">
                  <c:v>1.3363248999999866</c:v>
                </c:pt>
                <c:pt idx="116">
                  <c:v>1.3376539000000001</c:v>
                </c:pt>
                <c:pt idx="117">
                  <c:v>1.3389150000000001</c:v>
                </c:pt>
                <c:pt idx="118">
                  <c:v>1.3402974999999999</c:v>
                </c:pt>
                <c:pt idx="119">
                  <c:v>1.3415939999999866</c:v>
                </c:pt>
                <c:pt idx="120">
                  <c:v>1.3430691999999878</c:v>
                </c:pt>
                <c:pt idx="121">
                  <c:v>1.3442982999999866</c:v>
                </c:pt>
                <c:pt idx="122">
                  <c:v>1.3456418999999866</c:v>
                </c:pt>
                <c:pt idx="123">
                  <c:v>1.3471831000000001</c:v>
                </c:pt>
                <c:pt idx="124">
                  <c:v>1.3483965999999998</c:v>
                </c:pt>
                <c:pt idx="125">
                  <c:v>1.3497538</c:v>
                </c:pt>
                <c:pt idx="126">
                  <c:v>1.351022699999985</c:v>
                </c:pt>
                <c:pt idx="127">
                  <c:v>1.3522843</c:v>
                </c:pt>
                <c:pt idx="128">
                  <c:v>1.3537565999999999</c:v>
                </c:pt>
                <c:pt idx="129">
                  <c:v>1.3549119000000001</c:v>
                </c:pt>
                <c:pt idx="130">
                  <c:v>1.3562297999999866</c:v>
                </c:pt>
                <c:pt idx="131">
                  <c:v>1.3574831000000001</c:v>
                </c:pt>
                <c:pt idx="132">
                  <c:v>1.3588583000000001</c:v>
                </c:pt>
                <c:pt idx="133">
                  <c:v>1.3601338999999999</c:v>
                </c:pt>
                <c:pt idx="134">
                  <c:v>1.3613839000000001</c:v>
                </c:pt>
                <c:pt idx="135">
                  <c:v>1.3628183</c:v>
                </c:pt>
                <c:pt idx="136">
                  <c:v>1.3639249999999818</c:v>
                </c:pt>
                <c:pt idx="137">
                  <c:v>1.3650551000000133</c:v>
                </c:pt>
                <c:pt idx="138">
                  <c:v>1.3662278000000001</c:v>
                </c:pt>
                <c:pt idx="139">
                  <c:v>1.3672209999999998</c:v>
                </c:pt>
                <c:pt idx="140">
                  <c:v>1.3683821000000169</c:v>
                </c:pt>
                <c:pt idx="141">
                  <c:v>1.369471799999985</c:v>
                </c:pt>
                <c:pt idx="142">
                  <c:v>1.370716</c:v>
                </c:pt>
                <c:pt idx="143">
                  <c:v>1.3718726999999866</c:v>
                </c:pt>
                <c:pt idx="144">
                  <c:v>1.3731129000000133</c:v>
                </c:pt>
                <c:pt idx="145">
                  <c:v>1.3742095000000001</c:v>
                </c:pt>
                <c:pt idx="146">
                  <c:v>1.3754327</c:v>
                </c:pt>
                <c:pt idx="147">
                  <c:v>1.3766442999999866</c:v>
                </c:pt>
                <c:pt idx="148">
                  <c:v>1.3779213999999751</c:v>
                </c:pt>
                <c:pt idx="149">
                  <c:v>1.3792082999999866</c:v>
                </c:pt>
                <c:pt idx="150">
                  <c:v>1.3804645</c:v>
                </c:pt>
                <c:pt idx="151">
                  <c:v>1.3815629999999999</c:v>
                </c:pt>
                <c:pt idx="152">
                  <c:v>1.3827727000000001</c:v>
                </c:pt>
                <c:pt idx="153">
                  <c:v>1.3839527</c:v>
                </c:pt>
                <c:pt idx="154">
                  <c:v>1.3851235</c:v>
                </c:pt>
                <c:pt idx="155">
                  <c:v>1.3863671000000133</c:v>
                </c:pt>
                <c:pt idx="156">
                  <c:v>1.3876675999999999</c:v>
                </c:pt>
                <c:pt idx="157">
                  <c:v>1.3886908</c:v>
                </c:pt>
                <c:pt idx="158">
                  <c:v>1.3898359</c:v>
                </c:pt>
                <c:pt idx="159">
                  <c:v>1.3911192999999866</c:v>
                </c:pt>
                <c:pt idx="160">
                  <c:v>1.3924683</c:v>
                </c:pt>
                <c:pt idx="161">
                  <c:v>1.3935751000000001</c:v>
                </c:pt>
                <c:pt idx="162">
                  <c:v>1.3949225999999999</c:v>
                </c:pt>
                <c:pt idx="163">
                  <c:v>1.3962133000000001</c:v>
                </c:pt>
                <c:pt idx="164">
                  <c:v>1.3974205</c:v>
                </c:pt>
                <c:pt idx="165">
                  <c:v>1.3987083</c:v>
                </c:pt>
                <c:pt idx="166">
                  <c:v>1.3999368999999866</c:v>
                </c:pt>
                <c:pt idx="167">
                  <c:v>1.4011644999999728</c:v>
                </c:pt>
                <c:pt idx="168">
                  <c:v>1.4023329</c:v>
                </c:pt>
                <c:pt idx="169">
                  <c:v>1.4037220999999762</c:v>
                </c:pt>
                <c:pt idx="170">
                  <c:v>1.4048637999999765</c:v>
                </c:pt>
                <c:pt idx="171">
                  <c:v>1.4061458</c:v>
                </c:pt>
                <c:pt idx="172">
                  <c:v>1.4075418999999794</c:v>
                </c:pt>
                <c:pt idx="173">
                  <c:v>1.4087461999999866</c:v>
                </c:pt>
                <c:pt idx="174">
                  <c:v>1.410229599999983</c:v>
                </c:pt>
                <c:pt idx="175">
                  <c:v>1.4115566999999765</c:v>
                </c:pt>
                <c:pt idx="176">
                  <c:v>1.4128148999999837</c:v>
                </c:pt>
                <c:pt idx="177">
                  <c:v>1.4141488</c:v>
                </c:pt>
                <c:pt idx="178">
                  <c:v>1.4155307999999764</c:v>
                </c:pt>
                <c:pt idx="179">
                  <c:v>1.4166098999999832</c:v>
                </c:pt>
                <c:pt idx="180">
                  <c:v>1.4178762999999703</c:v>
                </c:pt>
                <c:pt idx="181">
                  <c:v>1.4190296999999699</c:v>
                </c:pt>
                <c:pt idx="182">
                  <c:v>1.4201703999999866</c:v>
                </c:pt>
                <c:pt idx="183">
                  <c:v>1.4214251999999816</c:v>
                </c:pt>
                <c:pt idx="184">
                  <c:v>1.4227475000000001</c:v>
                </c:pt>
                <c:pt idx="185">
                  <c:v>1.4238492999999703</c:v>
                </c:pt>
                <c:pt idx="186">
                  <c:v>1.4252924999999832</c:v>
                </c:pt>
                <c:pt idx="187">
                  <c:v>1.4263389999999998</c:v>
                </c:pt>
                <c:pt idx="188">
                  <c:v>1.4277563999999805</c:v>
                </c:pt>
                <c:pt idx="189">
                  <c:v>1.428916099999985</c:v>
                </c:pt>
                <c:pt idx="190">
                  <c:v>1.4301203999999832</c:v>
                </c:pt>
                <c:pt idx="191">
                  <c:v>1.431379599999983</c:v>
                </c:pt>
                <c:pt idx="192">
                  <c:v>1.432792099999985</c:v>
                </c:pt>
                <c:pt idx="193">
                  <c:v>1.4340552</c:v>
                </c:pt>
                <c:pt idx="194">
                  <c:v>1.435278899999985</c:v>
                </c:pt>
                <c:pt idx="195">
                  <c:v>1.4367079999999999</c:v>
                </c:pt>
                <c:pt idx="196">
                  <c:v>1.4379845999999823</c:v>
                </c:pt>
                <c:pt idx="197">
                  <c:v>1.439163199999983</c:v>
                </c:pt>
                <c:pt idx="198">
                  <c:v>1.4402693999999805</c:v>
                </c:pt>
                <c:pt idx="199">
                  <c:v>1.4416736999999733</c:v>
                </c:pt>
                <c:pt idx="200">
                  <c:v>1.4429731999999866</c:v>
                </c:pt>
                <c:pt idx="201">
                  <c:v>1.4442793999999848</c:v>
                </c:pt>
                <c:pt idx="202">
                  <c:v>1.4457327999999805</c:v>
                </c:pt>
                <c:pt idx="203">
                  <c:v>1.4469827</c:v>
                </c:pt>
                <c:pt idx="204">
                  <c:v>1.4482195</c:v>
                </c:pt>
                <c:pt idx="205">
                  <c:v>1.4495742999999703</c:v>
                </c:pt>
                <c:pt idx="206">
                  <c:v>1.450925199999985</c:v>
                </c:pt>
                <c:pt idx="207">
                  <c:v>1.4523222999999832</c:v>
                </c:pt>
                <c:pt idx="208">
                  <c:v>1.4537697999999701</c:v>
                </c:pt>
                <c:pt idx="209">
                  <c:v>1.455023599999983</c:v>
                </c:pt>
                <c:pt idx="210">
                  <c:v>1.456567699999985</c:v>
                </c:pt>
                <c:pt idx="211">
                  <c:v>1.4579423999999832</c:v>
                </c:pt>
                <c:pt idx="212">
                  <c:v>1.4592626999999803</c:v>
                </c:pt>
                <c:pt idx="213">
                  <c:v>1.4606922999999818</c:v>
                </c:pt>
                <c:pt idx="214">
                  <c:v>1.4620461</c:v>
                </c:pt>
                <c:pt idx="215">
                  <c:v>1.463248399999985</c:v>
                </c:pt>
                <c:pt idx="216">
                  <c:v>1.4645371999999999</c:v>
                </c:pt>
                <c:pt idx="217">
                  <c:v>1.465869699999969</c:v>
                </c:pt>
                <c:pt idx="218">
                  <c:v>1.467054099999985</c:v>
                </c:pt>
                <c:pt idx="219">
                  <c:v>1.4684031</c:v>
                </c:pt>
                <c:pt idx="220">
                  <c:v>1.4698631999999801</c:v>
                </c:pt>
                <c:pt idx="221">
                  <c:v>1.471198599999985</c:v>
                </c:pt>
                <c:pt idx="222">
                  <c:v>1.4726722999999866</c:v>
                </c:pt>
                <c:pt idx="223">
                  <c:v>1.4739974999999832</c:v>
                </c:pt>
                <c:pt idx="224">
                  <c:v>1.4752492999999764</c:v>
                </c:pt>
                <c:pt idx="225">
                  <c:v>1.4766823</c:v>
                </c:pt>
                <c:pt idx="226">
                  <c:v>1.4779496999999726</c:v>
                </c:pt>
                <c:pt idx="227">
                  <c:v>1.479354499999985</c:v>
                </c:pt>
                <c:pt idx="228">
                  <c:v>1.4807116999999832</c:v>
                </c:pt>
                <c:pt idx="229">
                  <c:v>1.4820485000000001</c:v>
                </c:pt>
                <c:pt idx="230">
                  <c:v>1.4834076999999852</c:v>
                </c:pt>
                <c:pt idx="231">
                  <c:v>1.4847920999999866</c:v>
                </c:pt>
                <c:pt idx="232">
                  <c:v>1.4860827999999999</c:v>
                </c:pt>
                <c:pt idx="233">
                  <c:v>1.487450699999985</c:v>
                </c:pt>
                <c:pt idx="234">
                  <c:v>1.488741399999985</c:v>
                </c:pt>
                <c:pt idx="235">
                  <c:v>1.490154</c:v>
                </c:pt>
                <c:pt idx="236">
                  <c:v>1.491405399999985</c:v>
                </c:pt>
                <c:pt idx="237">
                  <c:v>1.4927411999999998</c:v>
                </c:pt>
                <c:pt idx="238">
                  <c:v>1.4940765999999999</c:v>
                </c:pt>
                <c:pt idx="239">
                  <c:v>1.4954871999999999</c:v>
                </c:pt>
                <c:pt idx="240">
                  <c:v>1.4967585000000001</c:v>
                </c:pt>
                <c:pt idx="241">
                  <c:v>1.4981876000000001</c:v>
                </c:pt>
                <c:pt idx="242">
                  <c:v>1.4994093999999774</c:v>
                </c:pt>
                <c:pt idx="243">
                  <c:v>1.5007136999999866</c:v>
                </c:pt>
                <c:pt idx="244">
                  <c:v>1.5019975999999866</c:v>
                </c:pt>
                <c:pt idx="245">
                  <c:v>1.5032485</c:v>
                </c:pt>
                <c:pt idx="246">
                  <c:v>1.504548</c:v>
                </c:pt>
                <c:pt idx="247">
                  <c:v>1.5058638999999805</c:v>
                </c:pt>
                <c:pt idx="248">
                  <c:v>1.5071744999999832</c:v>
                </c:pt>
                <c:pt idx="249">
                  <c:v>1.5083580000000001</c:v>
                </c:pt>
                <c:pt idx="250">
                  <c:v>1.509533199999985</c:v>
                </c:pt>
                <c:pt idx="251">
                  <c:v>1.5108428</c:v>
                </c:pt>
                <c:pt idx="252">
                  <c:v>1.5120593</c:v>
                </c:pt>
                <c:pt idx="253">
                  <c:v>1.513527099999985</c:v>
                </c:pt>
                <c:pt idx="254">
                  <c:v>1.5146440999999866</c:v>
                </c:pt>
                <c:pt idx="255">
                  <c:v>1.5160473999999999</c:v>
                </c:pt>
                <c:pt idx="256">
                  <c:v>1.5172857</c:v>
                </c:pt>
                <c:pt idx="257">
                  <c:v>1.5187458</c:v>
                </c:pt>
                <c:pt idx="258">
                  <c:v>1.5199593999999832</c:v>
                </c:pt>
                <c:pt idx="259">
                  <c:v>1.5212713999999814</c:v>
                </c:pt>
                <c:pt idx="260">
                  <c:v>1.5225761999999998</c:v>
                </c:pt>
                <c:pt idx="261">
                  <c:v>1.5240111000000001</c:v>
                </c:pt>
                <c:pt idx="262">
                  <c:v>1.5253154</c:v>
                </c:pt>
                <c:pt idx="263">
                  <c:v>1.5265235999999998</c:v>
                </c:pt>
                <c:pt idx="264">
                  <c:v>1.5278405999999998</c:v>
                </c:pt>
                <c:pt idx="265">
                  <c:v>1.5291355999999998</c:v>
                </c:pt>
                <c:pt idx="266">
                  <c:v>1.5304695999999998</c:v>
                </c:pt>
                <c:pt idx="267">
                  <c:v>1.5322821000000144</c:v>
                </c:pt>
                <c:pt idx="268">
                  <c:v>1.5300201</c:v>
                </c:pt>
                <c:pt idx="269">
                  <c:v>1.523628599999985</c:v>
                </c:pt>
                <c:pt idx="270">
                  <c:v>1.5177317999999751</c:v>
                </c:pt>
                <c:pt idx="271">
                  <c:v>1.5121811000000001</c:v>
                </c:pt>
                <c:pt idx="272">
                  <c:v>1.5074982999999742</c:v>
                </c:pt>
                <c:pt idx="273">
                  <c:v>1.5027902999999803</c:v>
                </c:pt>
                <c:pt idx="274">
                  <c:v>1.4985075000000001</c:v>
                </c:pt>
                <c:pt idx="275">
                  <c:v>1.4944877000000001</c:v>
                </c:pt>
                <c:pt idx="276">
                  <c:v>1.4906339999999998</c:v>
                </c:pt>
                <c:pt idx="277">
                  <c:v>1.4868527</c:v>
                </c:pt>
                <c:pt idx="278">
                  <c:v>1.4834848999999852</c:v>
                </c:pt>
                <c:pt idx="279">
                  <c:v>1.4800768</c:v>
                </c:pt>
                <c:pt idx="280">
                  <c:v>1.4768113999999852</c:v>
                </c:pt>
                <c:pt idx="281">
                  <c:v>1.4737125</c:v>
                </c:pt>
                <c:pt idx="282">
                  <c:v>1.4707092999999765</c:v>
                </c:pt>
                <c:pt idx="283">
                  <c:v>1.4676622999999762</c:v>
                </c:pt>
                <c:pt idx="284">
                  <c:v>1.464916299999983</c:v>
                </c:pt>
                <c:pt idx="285">
                  <c:v>1.4620820000000001</c:v>
                </c:pt>
                <c:pt idx="286">
                  <c:v>1.4593218999999733</c:v>
                </c:pt>
                <c:pt idx="287">
                  <c:v>1.4566341999999846</c:v>
                </c:pt>
                <c:pt idx="288">
                  <c:v>1.4537871999999998</c:v>
                </c:pt>
                <c:pt idx="289">
                  <c:v>1.4511232999999701</c:v>
                </c:pt>
                <c:pt idx="290">
                  <c:v>1.4485903999999823</c:v>
                </c:pt>
                <c:pt idx="291">
                  <c:v>1.4459186999999771</c:v>
                </c:pt>
                <c:pt idx="292">
                  <c:v>1.4435313999999708</c:v>
                </c:pt>
                <c:pt idx="293">
                  <c:v>1.440884899999985</c:v>
                </c:pt>
                <c:pt idx="294">
                  <c:v>1.438390899999985</c:v>
                </c:pt>
                <c:pt idx="295">
                  <c:v>1.4360695999999866</c:v>
                </c:pt>
                <c:pt idx="296">
                  <c:v>1.43357459999998</c:v>
                </c:pt>
                <c:pt idx="297">
                  <c:v>1.431353799999985</c:v>
                </c:pt>
                <c:pt idx="298">
                  <c:v>1.4289480999999866</c:v>
                </c:pt>
                <c:pt idx="299">
                  <c:v>1.4268622999999805</c:v>
                </c:pt>
                <c:pt idx="300">
                  <c:v>1.4249337999999805</c:v>
                </c:pt>
                <c:pt idx="301">
                  <c:v>1.422890199999985</c:v>
                </c:pt>
                <c:pt idx="302">
                  <c:v>1.420919899999985</c:v>
                </c:pt>
                <c:pt idx="303">
                  <c:v>1.4188335999999853</c:v>
                </c:pt>
                <c:pt idx="304">
                  <c:v>1.4170384999999832</c:v>
                </c:pt>
                <c:pt idx="305">
                  <c:v>1.4151268999999751</c:v>
                </c:pt>
                <c:pt idx="306">
                  <c:v>1.4133905999999814</c:v>
                </c:pt>
                <c:pt idx="307">
                  <c:v>1.4115634999999758</c:v>
                </c:pt>
                <c:pt idx="308">
                  <c:v>1.4099965999999733</c:v>
                </c:pt>
                <c:pt idx="309">
                  <c:v>1.4082195</c:v>
                </c:pt>
                <c:pt idx="310">
                  <c:v>1.4065923999999832</c:v>
                </c:pt>
                <c:pt idx="311">
                  <c:v>1.4051487999999832</c:v>
                </c:pt>
                <c:pt idx="312">
                  <c:v>1.4034614999999719</c:v>
                </c:pt>
                <c:pt idx="313">
                  <c:v>1.40218</c:v>
                </c:pt>
                <c:pt idx="314">
                  <c:v>1.4007999999999805</c:v>
                </c:pt>
                <c:pt idx="315">
                  <c:v>1.3993845</c:v>
                </c:pt>
                <c:pt idx="316">
                  <c:v>1.3982695000000001</c:v>
                </c:pt>
                <c:pt idx="317">
                  <c:v>1.396924899999985</c:v>
                </c:pt>
                <c:pt idx="318">
                  <c:v>1.3957147999999859</c:v>
                </c:pt>
                <c:pt idx="319">
                  <c:v>1.3945438999999999</c:v>
                </c:pt>
                <c:pt idx="320">
                  <c:v>1.3933206999999832</c:v>
                </c:pt>
                <c:pt idx="321">
                  <c:v>1.3924323999999999</c:v>
                </c:pt>
                <c:pt idx="322">
                  <c:v>1.391281</c:v>
                </c:pt>
                <c:pt idx="323">
                  <c:v>1.3902199000000133</c:v>
                </c:pt>
                <c:pt idx="324">
                  <c:v>1.3892427000000001</c:v>
                </c:pt>
                <c:pt idx="325">
                  <c:v>1.3881918</c:v>
                </c:pt>
                <c:pt idx="326">
                  <c:v>1.3872715</c:v>
                </c:pt>
                <c:pt idx="327">
                  <c:v>1.3862395000000001</c:v>
                </c:pt>
                <c:pt idx="328">
                  <c:v>1.3853507</c:v>
                </c:pt>
                <c:pt idx="329">
                  <c:v>1.3845575000000205</c:v>
                </c:pt>
                <c:pt idx="330">
                  <c:v>1.3836230999999852</c:v>
                </c:pt>
                <c:pt idx="331">
                  <c:v>1.3828643999999852</c:v>
                </c:pt>
                <c:pt idx="332">
                  <c:v>1.3821649</c:v>
                </c:pt>
                <c:pt idx="333">
                  <c:v>1.3812198</c:v>
                </c:pt>
                <c:pt idx="334">
                  <c:v>1.3804839000000149</c:v>
                </c:pt>
                <c:pt idx="335">
                  <c:v>1.3797310999999843</c:v>
                </c:pt>
                <c:pt idx="336">
                  <c:v>1.3790908</c:v>
                </c:pt>
                <c:pt idx="337">
                  <c:v>1.3783000999999999</c:v>
                </c:pt>
                <c:pt idx="338">
                  <c:v>1.3776545</c:v>
                </c:pt>
                <c:pt idx="339">
                  <c:v>1.3767345999999998</c:v>
                </c:pt>
                <c:pt idx="340">
                  <c:v>1.3761070000000133</c:v>
                </c:pt>
                <c:pt idx="341">
                  <c:v>1.3753565000000001</c:v>
                </c:pt>
                <c:pt idx="342">
                  <c:v>1.3746754999999999</c:v>
                </c:pt>
                <c:pt idx="343">
                  <c:v>1.3739972999999832</c:v>
                </c:pt>
                <c:pt idx="344">
                  <c:v>1.3733061</c:v>
                </c:pt>
                <c:pt idx="345">
                  <c:v>1.3725381999999999</c:v>
                </c:pt>
                <c:pt idx="346">
                  <c:v>1.3717858000000001</c:v>
                </c:pt>
                <c:pt idx="347">
                  <c:v>1.3712184000000001</c:v>
                </c:pt>
                <c:pt idx="348">
                  <c:v>1.3705611</c:v>
                </c:pt>
                <c:pt idx="349">
                  <c:v>1.3698775999999999</c:v>
                </c:pt>
                <c:pt idx="350">
                  <c:v>1.3692519000000001</c:v>
                </c:pt>
                <c:pt idx="351">
                  <c:v>1.3685559000000169</c:v>
                </c:pt>
                <c:pt idx="352">
                  <c:v>1.367861199999985</c:v>
                </c:pt>
                <c:pt idx="353">
                  <c:v>1.3671545000000001</c:v>
                </c:pt>
                <c:pt idx="354">
                  <c:v>1.3664113</c:v>
                </c:pt>
                <c:pt idx="355">
                  <c:v>1.3657064999999866</c:v>
                </c:pt>
                <c:pt idx="356">
                  <c:v>1.3650618999999866</c:v>
                </c:pt>
                <c:pt idx="357">
                  <c:v>1.3644721000000133</c:v>
                </c:pt>
                <c:pt idx="358">
                  <c:v>1.3636872</c:v>
                </c:pt>
                <c:pt idx="359">
                  <c:v>1.3631187</c:v>
                </c:pt>
                <c:pt idx="360">
                  <c:v>1.3625149000000001</c:v>
                </c:pt>
                <c:pt idx="361">
                  <c:v>1.3619066999999805</c:v>
                </c:pt>
                <c:pt idx="362">
                  <c:v>1.3612246999999738</c:v>
                </c:pt>
                <c:pt idx="363">
                  <c:v>1.3605058000000001</c:v>
                </c:pt>
                <c:pt idx="364">
                  <c:v>1.3597121000000001</c:v>
                </c:pt>
                <c:pt idx="365">
                  <c:v>1.3593374</c:v>
                </c:pt>
                <c:pt idx="366">
                  <c:v>1.3585077999999999</c:v>
                </c:pt>
                <c:pt idx="367">
                  <c:v>1.3579291999999823</c:v>
                </c:pt>
                <c:pt idx="368">
                  <c:v>1.3573961999999866</c:v>
                </c:pt>
                <c:pt idx="369">
                  <c:v>1.356571</c:v>
                </c:pt>
                <c:pt idx="370">
                  <c:v>1.3559734999999866</c:v>
                </c:pt>
                <c:pt idx="371">
                  <c:v>1.3553957999999866</c:v>
                </c:pt>
                <c:pt idx="372">
                  <c:v>1.3545929000000001</c:v>
                </c:pt>
                <c:pt idx="373">
                  <c:v>1.3541365999999999</c:v>
                </c:pt>
                <c:pt idx="374">
                  <c:v>1.3535409999999999</c:v>
                </c:pt>
                <c:pt idx="375">
                  <c:v>1.3529793999999866</c:v>
                </c:pt>
                <c:pt idx="376">
                  <c:v>1.3522348</c:v>
                </c:pt>
                <c:pt idx="377">
                  <c:v>1.3517182999999866</c:v>
                </c:pt>
                <c:pt idx="378">
                  <c:v>1.3511489000000001</c:v>
                </c:pt>
                <c:pt idx="379">
                  <c:v>1.3504723000000001</c:v>
                </c:pt>
                <c:pt idx="380">
                  <c:v>1.3496781</c:v>
                </c:pt>
                <c:pt idx="381">
                  <c:v>1.3492379000000001</c:v>
                </c:pt>
                <c:pt idx="382">
                  <c:v>1.3485719</c:v>
                </c:pt>
                <c:pt idx="383">
                  <c:v>1.3480709000000133</c:v>
                </c:pt>
                <c:pt idx="384">
                  <c:v>1.3474543999999866</c:v>
                </c:pt>
                <c:pt idx="385">
                  <c:v>1.3469525000000149</c:v>
                </c:pt>
                <c:pt idx="386">
                  <c:v>1.3461958000000001</c:v>
                </c:pt>
                <c:pt idx="387">
                  <c:v>1.3455714999999857</c:v>
                </c:pt>
                <c:pt idx="388">
                  <c:v>1.3450584000000001</c:v>
                </c:pt>
                <c:pt idx="389">
                  <c:v>1.3444739999999999</c:v>
                </c:pt>
                <c:pt idx="390">
                  <c:v>1.343883699999985</c:v>
                </c:pt>
                <c:pt idx="391">
                  <c:v>1.3433804</c:v>
                </c:pt>
                <c:pt idx="392">
                  <c:v>1.3427696999999832</c:v>
                </c:pt>
                <c:pt idx="393">
                  <c:v>1.3420552000000001</c:v>
                </c:pt>
                <c:pt idx="394">
                  <c:v>1.3413809000000001</c:v>
                </c:pt>
                <c:pt idx="395">
                  <c:v>1.340824199999985</c:v>
                </c:pt>
                <c:pt idx="396">
                  <c:v>1.3403484999999999</c:v>
                </c:pt>
                <c:pt idx="397">
                  <c:v>1.3397057999999866</c:v>
                </c:pt>
                <c:pt idx="398">
                  <c:v>1.339194199999985</c:v>
                </c:pt>
                <c:pt idx="399">
                  <c:v>1.3385879000000169</c:v>
                </c:pt>
                <c:pt idx="400">
                  <c:v>1.3381554000000149</c:v>
                </c:pt>
                <c:pt idx="401">
                  <c:v>1.3374520000000001</c:v>
                </c:pt>
                <c:pt idx="402">
                  <c:v>1.3369616999999805</c:v>
                </c:pt>
                <c:pt idx="403">
                  <c:v>1.3363205</c:v>
                </c:pt>
                <c:pt idx="404">
                  <c:v>1.3357413999999832</c:v>
                </c:pt>
                <c:pt idx="405">
                  <c:v>1.3351118</c:v>
                </c:pt>
                <c:pt idx="406">
                  <c:v>1.3346127999999999</c:v>
                </c:pt>
                <c:pt idx="407">
                  <c:v>1.3340109000000149</c:v>
                </c:pt>
                <c:pt idx="408">
                  <c:v>1.3336595</c:v>
                </c:pt>
                <c:pt idx="409">
                  <c:v>1.3331686999999837</c:v>
                </c:pt>
                <c:pt idx="410">
                  <c:v>1.3325969</c:v>
                </c:pt>
                <c:pt idx="411">
                  <c:v>1.3320460000000001</c:v>
                </c:pt>
                <c:pt idx="412">
                  <c:v>1.3314638999999859</c:v>
                </c:pt>
                <c:pt idx="413">
                  <c:v>1.3310435999999999</c:v>
                </c:pt>
                <c:pt idx="414">
                  <c:v>1.3305095999999998</c:v>
                </c:pt>
                <c:pt idx="415">
                  <c:v>1.3299037999999832</c:v>
                </c:pt>
                <c:pt idx="416">
                  <c:v>1.3293126</c:v>
                </c:pt>
                <c:pt idx="417">
                  <c:v>1.328999499999985</c:v>
                </c:pt>
                <c:pt idx="418">
                  <c:v>1.328428699999985</c:v>
                </c:pt>
                <c:pt idx="419">
                  <c:v>1.3280714</c:v>
                </c:pt>
                <c:pt idx="420">
                  <c:v>1.3274626999999852</c:v>
                </c:pt>
                <c:pt idx="421">
                  <c:v>1.3270743999999843</c:v>
                </c:pt>
                <c:pt idx="422">
                  <c:v>1.3265359999999999</c:v>
                </c:pt>
                <c:pt idx="423">
                  <c:v>1.3262719999999999</c:v>
                </c:pt>
                <c:pt idx="424">
                  <c:v>1.3257413999999832</c:v>
                </c:pt>
                <c:pt idx="425">
                  <c:v>1.3254729999999999</c:v>
                </c:pt>
                <c:pt idx="426">
                  <c:v>1.3250617999999832</c:v>
                </c:pt>
                <c:pt idx="427">
                  <c:v>1.324622</c:v>
                </c:pt>
                <c:pt idx="428">
                  <c:v>1.3241726</c:v>
                </c:pt>
                <c:pt idx="429">
                  <c:v>1.3238715999999864</c:v>
                </c:pt>
                <c:pt idx="430">
                  <c:v>1.3233978</c:v>
                </c:pt>
                <c:pt idx="431">
                  <c:v>1.3229974</c:v>
                </c:pt>
                <c:pt idx="432">
                  <c:v>1.3226240999999832</c:v>
                </c:pt>
                <c:pt idx="433">
                  <c:v>1.3223255999999999</c:v>
                </c:pt>
                <c:pt idx="434">
                  <c:v>1.321953699999985</c:v>
                </c:pt>
                <c:pt idx="435">
                  <c:v>1.3215901999999866</c:v>
                </c:pt>
                <c:pt idx="436">
                  <c:v>1.3212839000000001</c:v>
                </c:pt>
                <c:pt idx="437">
                  <c:v>1.3208280999999866</c:v>
                </c:pt>
                <c:pt idx="438">
                  <c:v>1.3206684</c:v>
                </c:pt>
                <c:pt idx="439">
                  <c:v>1.3201883000000001</c:v>
                </c:pt>
                <c:pt idx="440">
                  <c:v>1.3198256999999765</c:v>
                </c:pt>
                <c:pt idx="441">
                  <c:v>1.3196630999999832</c:v>
                </c:pt>
                <c:pt idx="442">
                  <c:v>1.3192378</c:v>
                </c:pt>
                <c:pt idx="443">
                  <c:v>1.318894199999985</c:v>
                </c:pt>
                <c:pt idx="444">
                  <c:v>1.3186111999999999</c:v>
                </c:pt>
                <c:pt idx="445">
                  <c:v>1.3182723999999999</c:v>
                </c:pt>
                <c:pt idx="446">
                  <c:v>1.3179218999999764</c:v>
                </c:pt>
                <c:pt idx="447">
                  <c:v>1.317817</c:v>
                </c:pt>
                <c:pt idx="448">
                  <c:v>1.3174437999999866</c:v>
                </c:pt>
                <c:pt idx="449">
                  <c:v>1.3170035</c:v>
                </c:pt>
                <c:pt idx="450">
                  <c:v>1.3167161000000001</c:v>
                </c:pt>
                <c:pt idx="451">
                  <c:v>1.3164113</c:v>
                </c:pt>
                <c:pt idx="452">
                  <c:v>1.3162103000000001</c:v>
                </c:pt>
                <c:pt idx="453">
                  <c:v>1.3159704999999866</c:v>
                </c:pt>
                <c:pt idx="454">
                  <c:v>1.3158181</c:v>
                </c:pt>
                <c:pt idx="455">
                  <c:v>1.315448699999985</c:v>
                </c:pt>
                <c:pt idx="456">
                  <c:v>1.3151986999999818</c:v>
                </c:pt>
                <c:pt idx="457">
                  <c:v>1.3149055000000001</c:v>
                </c:pt>
                <c:pt idx="458">
                  <c:v>1.3144943999999832</c:v>
                </c:pt>
                <c:pt idx="459">
                  <c:v>1.3142856000000001</c:v>
                </c:pt>
                <c:pt idx="460">
                  <c:v>1.3141239999999998</c:v>
                </c:pt>
                <c:pt idx="461">
                  <c:v>1.3136841999999938</c:v>
                </c:pt>
                <c:pt idx="462">
                  <c:v>1.313386699999985</c:v>
                </c:pt>
                <c:pt idx="463">
                  <c:v>1.3132225999999998</c:v>
                </c:pt>
                <c:pt idx="464">
                  <c:v>1.3129721000000001</c:v>
                </c:pt>
                <c:pt idx="465">
                  <c:v>1.3126002999999866</c:v>
                </c:pt>
                <c:pt idx="466">
                  <c:v>1.3123119999999999</c:v>
                </c:pt>
                <c:pt idx="467">
                  <c:v>1.3121745999999999</c:v>
                </c:pt>
                <c:pt idx="468">
                  <c:v>1.311723199999983</c:v>
                </c:pt>
                <c:pt idx="469">
                  <c:v>1.3115245999999801</c:v>
                </c:pt>
                <c:pt idx="470">
                  <c:v>1.3112581000000001</c:v>
                </c:pt>
                <c:pt idx="471">
                  <c:v>1.3109580999999999</c:v>
                </c:pt>
                <c:pt idx="472">
                  <c:v>1.3105955</c:v>
                </c:pt>
                <c:pt idx="473">
                  <c:v>1.3104756</c:v>
                </c:pt>
                <c:pt idx="474">
                  <c:v>1.3102528000000149</c:v>
                </c:pt>
                <c:pt idx="475">
                  <c:v>1.3100582000000001</c:v>
                </c:pt>
                <c:pt idx="476">
                  <c:v>1.3097207999999803</c:v>
                </c:pt>
                <c:pt idx="477">
                  <c:v>1.3094785999999998</c:v>
                </c:pt>
                <c:pt idx="478">
                  <c:v>1.3091199</c:v>
                </c:pt>
                <c:pt idx="479">
                  <c:v>1.3088761999999998</c:v>
                </c:pt>
                <c:pt idx="480">
                  <c:v>1.3087470999999999</c:v>
                </c:pt>
                <c:pt idx="481">
                  <c:v>1.308288900000014</c:v>
                </c:pt>
                <c:pt idx="482">
                  <c:v>1.308274299999985</c:v>
                </c:pt>
                <c:pt idx="483">
                  <c:v>1.3079456999999846</c:v>
                </c:pt>
                <c:pt idx="484">
                  <c:v>1.3076889</c:v>
                </c:pt>
                <c:pt idx="485">
                  <c:v>1.3073781999999998</c:v>
                </c:pt>
                <c:pt idx="486">
                  <c:v>1.307194199999983</c:v>
                </c:pt>
                <c:pt idx="487">
                  <c:v>1.3069762999999832</c:v>
                </c:pt>
                <c:pt idx="488">
                  <c:v>1.306809799999985</c:v>
                </c:pt>
                <c:pt idx="489">
                  <c:v>1.3065359999999999</c:v>
                </c:pt>
                <c:pt idx="490">
                  <c:v>1.306263699999985</c:v>
                </c:pt>
                <c:pt idx="491">
                  <c:v>1.3059851</c:v>
                </c:pt>
                <c:pt idx="492">
                  <c:v>1.305719099999985</c:v>
                </c:pt>
                <c:pt idx="493">
                  <c:v>1.3054282999999764</c:v>
                </c:pt>
                <c:pt idx="494">
                  <c:v>1.3053112999999832</c:v>
                </c:pt>
                <c:pt idx="495">
                  <c:v>1.305179799999985</c:v>
                </c:pt>
                <c:pt idx="496">
                  <c:v>1.3048565000000001</c:v>
                </c:pt>
                <c:pt idx="497">
                  <c:v>1.304726899999985</c:v>
                </c:pt>
                <c:pt idx="498">
                  <c:v>1.3044016999999852</c:v>
                </c:pt>
                <c:pt idx="499">
                  <c:v>1.304209</c:v>
                </c:pt>
              </c:numCache>
            </c:numRef>
          </c:yVal>
        </c:ser>
        <c:ser>
          <c:idx val="2"/>
          <c:order val="1"/>
          <c:tx>
            <c:strRef>
              <c:f>'Mesures corrigées'!$P$1</c:f>
              <c:strCache>
                <c:ptCount val="1"/>
                <c:pt idx="0">
                  <c:v>P11</c:v>
                </c:pt>
              </c:strCache>
            </c:strRef>
          </c:tx>
          <c:marker>
            <c:symbol val="triangle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2.0000000000000052E-2</c:v>
                </c:pt>
                <c:pt idx="2">
                  <c:v>4.0000000000000112E-2</c:v>
                </c:pt>
                <c:pt idx="3">
                  <c:v>6.000000000000065E-2</c:v>
                </c:pt>
                <c:pt idx="4">
                  <c:v>8.0000000000000224E-2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0.16000000000000156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0.22000000000000094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0.32000000000000373</c:v>
                </c:pt>
                <c:pt idx="17">
                  <c:v>0.34000000000000391</c:v>
                </c:pt>
                <c:pt idx="18">
                  <c:v>0.36000000000000032</c:v>
                </c:pt>
                <c:pt idx="19">
                  <c:v>0.38000000000000356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0.44000000000000294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0.58000000000000063</c:v>
                </c:pt>
                <c:pt idx="30">
                  <c:v>0.60000000000000064</c:v>
                </c:pt>
                <c:pt idx="31">
                  <c:v>0.62000000000000666</c:v>
                </c:pt>
                <c:pt idx="32">
                  <c:v>0.64000000000000745</c:v>
                </c:pt>
                <c:pt idx="33">
                  <c:v>0.66000000000000858</c:v>
                </c:pt>
                <c:pt idx="34">
                  <c:v>0.68000000000000793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0.76000000000000745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0.88000000000000655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1.139999999999985</c:v>
                </c:pt>
                <c:pt idx="58">
                  <c:v>1.1599999999999857</c:v>
                </c:pt>
                <c:pt idx="59">
                  <c:v>1.1800000000000133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1.6800000000000133</c:v>
                </c:pt>
                <c:pt idx="85">
                  <c:v>1.7000000000000117</c:v>
                </c:pt>
                <c:pt idx="86">
                  <c:v>1.7200000000000117</c:v>
                </c:pt>
                <c:pt idx="87">
                  <c:v>1.7400000000000131</c:v>
                </c:pt>
                <c:pt idx="88">
                  <c:v>1.7600000000000131</c:v>
                </c:pt>
                <c:pt idx="89">
                  <c:v>1.7800000000000147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</c:v>
                </c:pt>
                <c:pt idx="96">
                  <c:v>1.9200000000000015</c:v>
                </c:pt>
                <c:pt idx="97">
                  <c:v>1.9400000000000015</c:v>
                </c:pt>
                <c:pt idx="98">
                  <c:v>1.9600000000000015</c:v>
                </c:pt>
                <c:pt idx="99">
                  <c:v>1.9800000000000015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8.14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8.2200000000000006</c:v>
                </c:pt>
                <c:pt idx="412">
                  <c:v>8.24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8.64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8.7200000000000006</c:v>
                </c:pt>
                <c:pt idx="437">
                  <c:v>8.74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9.14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9.2200000000000006</c:v>
                </c:pt>
                <c:pt idx="462">
                  <c:v>9.24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9.64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9.7200000000000006</c:v>
                </c:pt>
                <c:pt idx="487">
                  <c:v>9.74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corrigées'!$P$2:$P$521</c:f>
              <c:numCache>
                <c:formatCode>General</c:formatCode>
                <c:ptCount val="520"/>
                <c:pt idx="0">
                  <c:v>1.000999999999985</c:v>
                </c:pt>
                <c:pt idx="1">
                  <c:v>1.0009589999999999</c:v>
                </c:pt>
                <c:pt idx="2">
                  <c:v>1.0011148999999855</c:v>
                </c:pt>
                <c:pt idx="3">
                  <c:v>1.0010106999999857</c:v>
                </c:pt>
                <c:pt idx="4">
                  <c:v>1.0009170999999999</c:v>
                </c:pt>
                <c:pt idx="5">
                  <c:v>1.00106869999998</c:v>
                </c:pt>
                <c:pt idx="6">
                  <c:v>1.0011119999999998</c:v>
                </c:pt>
                <c:pt idx="7">
                  <c:v>1.001046699999983</c:v>
                </c:pt>
                <c:pt idx="8">
                  <c:v>1.001097399999985</c:v>
                </c:pt>
                <c:pt idx="9">
                  <c:v>1.001036499999985</c:v>
                </c:pt>
                <c:pt idx="10">
                  <c:v>1.001136899999985</c:v>
                </c:pt>
                <c:pt idx="11">
                  <c:v>1.001102299999985</c:v>
                </c:pt>
                <c:pt idx="12">
                  <c:v>1.0012751999999998</c:v>
                </c:pt>
                <c:pt idx="13">
                  <c:v>1.0011061999999866</c:v>
                </c:pt>
                <c:pt idx="14">
                  <c:v>1.00112269999998</c:v>
                </c:pt>
                <c:pt idx="15">
                  <c:v>1.0012279999999998</c:v>
                </c:pt>
                <c:pt idx="16">
                  <c:v>1.0011655999999998</c:v>
                </c:pt>
                <c:pt idx="17">
                  <c:v>1.0014495999999866</c:v>
                </c:pt>
                <c:pt idx="18">
                  <c:v>1.004931499999983</c:v>
                </c:pt>
                <c:pt idx="19">
                  <c:v>1.0131983999999816</c:v>
                </c:pt>
                <c:pt idx="20">
                  <c:v>1.0235493999999814</c:v>
                </c:pt>
                <c:pt idx="21">
                  <c:v>1.0333284999999832</c:v>
                </c:pt>
                <c:pt idx="22">
                  <c:v>1.0431777</c:v>
                </c:pt>
                <c:pt idx="23">
                  <c:v>1.052438</c:v>
                </c:pt>
                <c:pt idx="24">
                  <c:v>1.0612027999999998</c:v>
                </c:pt>
                <c:pt idx="25">
                  <c:v>1.0697000999999866</c:v>
                </c:pt>
                <c:pt idx="26">
                  <c:v>1.0779188</c:v>
                </c:pt>
                <c:pt idx="27">
                  <c:v>1.0857559999999999</c:v>
                </c:pt>
                <c:pt idx="28">
                  <c:v>1.093294999999985</c:v>
                </c:pt>
                <c:pt idx="29">
                  <c:v>1.1007146999999866</c:v>
                </c:pt>
                <c:pt idx="30">
                  <c:v>1.1080589000000183</c:v>
                </c:pt>
                <c:pt idx="31">
                  <c:v>1.1149486</c:v>
                </c:pt>
                <c:pt idx="32">
                  <c:v>1.1217987999999834</c:v>
                </c:pt>
                <c:pt idx="33">
                  <c:v>1.1285694999999998</c:v>
                </c:pt>
                <c:pt idx="34">
                  <c:v>1.1350562999999998</c:v>
                </c:pt>
                <c:pt idx="35">
                  <c:v>1.1413530999999999</c:v>
                </c:pt>
                <c:pt idx="36">
                  <c:v>1.1474315999999998</c:v>
                </c:pt>
                <c:pt idx="37">
                  <c:v>1.1531212999999796</c:v>
                </c:pt>
                <c:pt idx="38">
                  <c:v>1.1585897999999999</c:v>
                </c:pt>
                <c:pt idx="39">
                  <c:v>1.1641471000000196</c:v>
                </c:pt>
                <c:pt idx="40">
                  <c:v>1.1692311999999998</c:v>
                </c:pt>
                <c:pt idx="41">
                  <c:v>1.1741439000000149</c:v>
                </c:pt>
                <c:pt idx="42">
                  <c:v>1.1788110999999999</c:v>
                </c:pt>
                <c:pt idx="43">
                  <c:v>1.1832638999999998</c:v>
                </c:pt>
                <c:pt idx="44">
                  <c:v>1.1875144999999998</c:v>
                </c:pt>
                <c:pt idx="45">
                  <c:v>1.1916154999999999</c:v>
                </c:pt>
                <c:pt idx="46">
                  <c:v>1.1957449</c:v>
                </c:pt>
                <c:pt idx="47">
                  <c:v>1.1995726</c:v>
                </c:pt>
                <c:pt idx="48">
                  <c:v>1.2032712999999733</c:v>
                </c:pt>
                <c:pt idx="49">
                  <c:v>1.2066030999999866</c:v>
                </c:pt>
                <c:pt idx="50">
                  <c:v>1.2099937999999701</c:v>
                </c:pt>
                <c:pt idx="51">
                  <c:v>1.2131059</c:v>
                </c:pt>
                <c:pt idx="52">
                  <c:v>1.2161526999999999</c:v>
                </c:pt>
                <c:pt idx="53">
                  <c:v>1.2188852999999866</c:v>
                </c:pt>
                <c:pt idx="54">
                  <c:v>1.2216606999999733</c:v>
                </c:pt>
                <c:pt idx="55">
                  <c:v>1.2243689</c:v>
                </c:pt>
                <c:pt idx="56">
                  <c:v>1.2269231999999846</c:v>
                </c:pt>
                <c:pt idx="57">
                  <c:v>1.229603199999985</c:v>
                </c:pt>
                <c:pt idx="58">
                  <c:v>1.2319644999999704</c:v>
                </c:pt>
                <c:pt idx="59">
                  <c:v>1.2345255999999998</c:v>
                </c:pt>
                <c:pt idx="60">
                  <c:v>1.2369955999999998</c:v>
                </c:pt>
                <c:pt idx="61">
                  <c:v>1.2393305999999866</c:v>
                </c:pt>
                <c:pt idx="62">
                  <c:v>1.241814199999983</c:v>
                </c:pt>
                <c:pt idx="63">
                  <c:v>1.2441009999999999</c:v>
                </c:pt>
                <c:pt idx="64">
                  <c:v>1.2465788</c:v>
                </c:pt>
                <c:pt idx="65">
                  <c:v>1.248774499999985</c:v>
                </c:pt>
                <c:pt idx="66">
                  <c:v>1.251174899999983</c:v>
                </c:pt>
                <c:pt idx="67">
                  <c:v>1.2533685999999866</c:v>
                </c:pt>
                <c:pt idx="68">
                  <c:v>1.2556081999999866</c:v>
                </c:pt>
                <c:pt idx="69">
                  <c:v>1.257797099999985</c:v>
                </c:pt>
                <c:pt idx="70">
                  <c:v>1.2602875000000147</c:v>
                </c:pt>
                <c:pt idx="71">
                  <c:v>1.2623462999999857</c:v>
                </c:pt>
                <c:pt idx="72">
                  <c:v>1.2648172999999998</c:v>
                </c:pt>
                <c:pt idx="73">
                  <c:v>1.2669125999999999</c:v>
                </c:pt>
                <c:pt idx="74">
                  <c:v>1.2692271999999998</c:v>
                </c:pt>
                <c:pt idx="75">
                  <c:v>1.2714827999999998</c:v>
                </c:pt>
                <c:pt idx="76">
                  <c:v>1.2736356999999801</c:v>
                </c:pt>
                <c:pt idx="77">
                  <c:v>1.2758585999999998</c:v>
                </c:pt>
                <c:pt idx="78">
                  <c:v>1.277800499999985</c:v>
                </c:pt>
                <c:pt idx="79">
                  <c:v>1.2798471999999999</c:v>
                </c:pt>
                <c:pt idx="80">
                  <c:v>1.2818231999999812</c:v>
                </c:pt>
                <c:pt idx="81">
                  <c:v>1.2839535999999998</c:v>
                </c:pt>
                <c:pt idx="82">
                  <c:v>1.2857974999999866</c:v>
                </c:pt>
                <c:pt idx="83">
                  <c:v>1.2876561</c:v>
                </c:pt>
                <c:pt idx="84">
                  <c:v>1.2894250999999846</c:v>
                </c:pt>
                <c:pt idx="85">
                  <c:v>1.291194999999983</c:v>
                </c:pt>
                <c:pt idx="86">
                  <c:v>1.2929605</c:v>
                </c:pt>
                <c:pt idx="87">
                  <c:v>1.2945468</c:v>
                </c:pt>
                <c:pt idx="88">
                  <c:v>1.296520299999983</c:v>
                </c:pt>
                <c:pt idx="89">
                  <c:v>1.298279</c:v>
                </c:pt>
                <c:pt idx="90">
                  <c:v>1.2998588999999998</c:v>
                </c:pt>
                <c:pt idx="91">
                  <c:v>1.3016156999999866</c:v>
                </c:pt>
                <c:pt idx="92">
                  <c:v>1.3031424999999999</c:v>
                </c:pt>
                <c:pt idx="93">
                  <c:v>1.3047228999999998</c:v>
                </c:pt>
                <c:pt idx="94">
                  <c:v>1.3063358999999999</c:v>
                </c:pt>
                <c:pt idx="95">
                  <c:v>1.3078821999999999</c:v>
                </c:pt>
                <c:pt idx="96">
                  <c:v>1.3094070999999998</c:v>
                </c:pt>
                <c:pt idx="97">
                  <c:v>1.3107560999999999</c:v>
                </c:pt>
                <c:pt idx="98">
                  <c:v>1.3123057999999999</c:v>
                </c:pt>
                <c:pt idx="99">
                  <c:v>1.313788299999985</c:v>
                </c:pt>
                <c:pt idx="100">
                  <c:v>1.315476799999985</c:v>
                </c:pt>
                <c:pt idx="101">
                  <c:v>1.3170610999999834</c:v>
                </c:pt>
                <c:pt idx="102">
                  <c:v>1.3184553999999999</c:v>
                </c:pt>
                <c:pt idx="103">
                  <c:v>1.3199096999999751</c:v>
                </c:pt>
                <c:pt idx="104">
                  <c:v>1.3213029999999999</c:v>
                </c:pt>
                <c:pt idx="105">
                  <c:v>1.322944299999983</c:v>
                </c:pt>
                <c:pt idx="106">
                  <c:v>1.3243672999999998</c:v>
                </c:pt>
                <c:pt idx="107">
                  <c:v>1.3258546999999814</c:v>
                </c:pt>
                <c:pt idx="108">
                  <c:v>1.3272240999999798</c:v>
                </c:pt>
                <c:pt idx="109">
                  <c:v>1.3285857999999999</c:v>
                </c:pt>
                <c:pt idx="110">
                  <c:v>1.3301136</c:v>
                </c:pt>
                <c:pt idx="111">
                  <c:v>1.3315940999999771</c:v>
                </c:pt>
                <c:pt idx="112">
                  <c:v>1.333062</c:v>
                </c:pt>
                <c:pt idx="113">
                  <c:v>1.3344022</c:v>
                </c:pt>
                <c:pt idx="114">
                  <c:v>1.335814099999985</c:v>
                </c:pt>
                <c:pt idx="115">
                  <c:v>1.3371772</c:v>
                </c:pt>
                <c:pt idx="116">
                  <c:v>1.3386182</c:v>
                </c:pt>
                <c:pt idx="117">
                  <c:v>1.3399082999999812</c:v>
                </c:pt>
                <c:pt idx="118">
                  <c:v>1.3412807</c:v>
                </c:pt>
                <c:pt idx="119">
                  <c:v>1.3426773999999999</c:v>
                </c:pt>
                <c:pt idx="120">
                  <c:v>1.3439946999999701</c:v>
                </c:pt>
                <c:pt idx="121">
                  <c:v>1.3453154999999999</c:v>
                </c:pt>
                <c:pt idx="122">
                  <c:v>1.346721899999985</c:v>
                </c:pt>
                <c:pt idx="123">
                  <c:v>1.3481288999999999</c:v>
                </c:pt>
                <c:pt idx="124">
                  <c:v>1.349541699999983</c:v>
                </c:pt>
                <c:pt idx="125">
                  <c:v>1.350679299999985</c:v>
                </c:pt>
                <c:pt idx="126">
                  <c:v>1.3520590000000001</c:v>
                </c:pt>
                <c:pt idx="127">
                  <c:v>1.3533685</c:v>
                </c:pt>
                <c:pt idx="128">
                  <c:v>1.3547018999999998</c:v>
                </c:pt>
                <c:pt idx="129">
                  <c:v>1.3560264999999998</c:v>
                </c:pt>
                <c:pt idx="130">
                  <c:v>1.3571367999999857</c:v>
                </c:pt>
                <c:pt idx="131">
                  <c:v>1.3586148999999998</c:v>
                </c:pt>
                <c:pt idx="132">
                  <c:v>1.3598225999999998</c:v>
                </c:pt>
                <c:pt idx="133">
                  <c:v>1.3611833</c:v>
                </c:pt>
                <c:pt idx="134">
                  <c:v>1.3625376999999999</c:v>
                </c:pt>
                <c:pt idx="135">
                  <c:v>1.3636975999999998</c:v>
                </c:pt>
                <c:pt idx="136">
                  <c:v>1.3650504999999999</c:v>
                </c:pt>
                <c:pt idx="137">
                  <c:v>1.3661861000000133</c:v>
                </c:pt>
                <c:pt idx="138">
                  <c:v>1.3673674999999998</c:v>
                </c:pt>
                <c:pt idx="139">
                  <c:v>1.3683847999999998</c:v>
                </c:pt>
                <c:pt idx="140">
                  <c:v>1.3693255</c:v>
                </c:pt>
                <c:pt idx="141">
                  <c:v>1.3706267999999859</c:v>
                </c:pt>
                <c:pt idx="142">
                  <c:v>1.371859299999985</c:v>
                </c:pt>
                <c:pt idx="143">
                  <c:v>1.3729407999999999</c:v>
                </c:pt>
                <c:pt idx="144">
                  <c:v>1.3741895000000133</c:v>
                </c:pt>
                <c:pt idx="145">
                  <c:v>1.3753567999999998</c:v>
                </c:pt>
                <c:pt idx="146">
                  <c:v>1.3765172000000001</c:v>
                </c:pt>
                <c:pt idx="147">
                  <c:v>1.3776888999999999</c:v>
                </c:pt>
                <c:pt idx="148">
                  <c:v>1.3790022999999998</c:v>
                </c:pt>
                <c:pt idx="149">
                  <c:v>1.3801555000000194</c:v>
                </c:pt>
                <c:pt idx="150">
                  <c:v>1.3815576000000001</c:v>
                </c:pt>
                <c:pt idx="151">
                  <c:v>1.3826664</c:v>
                </c:pt>
                <c:pt idx="152">
                  <c:v>1.3838321999999998</c:v>
                </c:pt>
                <c:pt idx="153">
                  <c:v>1.3850510999999999</c:v>
                </c:pt>
                <c:pt idx="154">
                  <c:v>1.3861779000000189</c:v>
                </c:pt>
                <c:pt idx="155">
                  <c:v>1.3875084</c:v>
                </c:pt>
                <c:pt idx="156">
                  <c:v>1.3886562</c:v>
                </c:pt>
                <c:pt idx="157">
                  <c:v>1.389854699999985</c:v>
                </c:pt>
                <c:pt idx="158">
                  <c:v>1.3910720999999999</c:v>
                </c:pt>
                <c:pt idx="159">
                  <c:v>1.3921186000000001</c:v>
                </c:pt>
                <c:pt idx="160">
                  <c:v>1.39352939999998</c:v>
                </c:pt>
                <c:pt idx="161">
                  <c:v>1.3945953999999998</c:v>
                </c:pt>
                <c:pt idx="162">
                  <c:v>1.395934599999985</c:v>
                </c:pt>
                <c:pt idx="163">
                  <c:v>1.3972694999999866</c:v>
                </c:pt>
                <c:pt idx="164">
                  <c:v>1.398541</c:v>
                </c:pt>
                <c:pt idx="165">
                  <c:v>1.3999489999999999</c:v>
                </c:pt>
                <c:pt idx="166">
                  <c:v>1.4010299999999765</c:v>
                </c:pt>
                <c:pt idx="167">
                  <c:v>1.4023190999999866</c:v>
                </c:pt>
                <c:pt idx="168">
                  <c:v>1.4034390999999733</c:v>
                </c:pt>
                <c:pt idx="169">
                  <c:v>1.4048606999999746</c:v>
                </c:pt>
                <c:pt idx="170">
                  <c:v>1.4060845</c:v>
                </c:pt>
                <c:pt idx="171">
                  <c:v>1.4073954999999798</c:v>
                </c:pt>
                <c:pt idx="172">
                  <c:v>1.4086942999999699</c:v>
                </c:pt>
                <c:pt idx="173">
                  <c:v>1.4099691999999726</c:v>
                </c:pt>
                <c:pt idx="174">
                  <c:v>1.411327999999985</c:v>
                </c:pt>
                <c:pt idx="175">
                  <c:v>1.4126506999999864</c:v>
                </c:pt>
                <c:pt idx="176">
                  <c:v>1.413917799999985</c:v>
                </c:pt>
                <c:pt idx="177">
                  <c:v>1.4153159999999998</c:v>
                </c:pt>
                <c:pt idx="178">
                  <c:v>1.41669079999998</c:v>
                </c:pt>
                <c:pt idx="179">
                  <c:v>1.4177986999999699</c:v>
                </c:pt>
                <c:pt idx="180">
                  <c:v>1.4191432999999765</c:v>
                </c:pt>
                <c:pt idx="181">
                  <c:v>1.4202773999999998</c:v>
                </c:pt>
                <c:pt idx="182">
                  <c:v>1.4214256999999701</c:v>
                </c:pt>
                <c:pt idx="183">
                  <c:v>1.422590499999983</c:v>
                </c:pt>
                <c:pt idx="184">
                  <c:v>1.4239185999999862</c:v>
                </c:pt>
                <c:pt idx="185">
                  <c:v>1.4251174999999998</c:v>
                </c:pt>
                <c:pt idx="186">
                  <c:v>1.4264036999999812</c:v>
                </c:pt>
                <c:pt idx="187">
                  <c:v>1.4276230999999726</c:v>
                </c:pt>
                <c:pt idx="188">
                  <c:v>1.4288926999999796</c:v>
                </c:pt>
                <c:pt idx="189">
                  <c:v>1.430122299999983</c:v>
                </c:pt>
                <c:pt idx="190">
                  <c:v>1.4314825</c:v>
                </c:pt>
                <c:pt idx="191">
                  <c:v>1.4325899</c:v>
                </c:pt>
                <c:pt idx="192">
                  <c:v>1.4339241999999701</c:v>
                </c:pt>
                <c:pt idx="193">
                  <c:v>1.4353340999999733</c:v>
                </c:pt>
                <c:pt idx="194">
                  <c:v>1.436666599999985</c:v>
                </c:pt>
                <c:pt idx="195">
                  <c:v>1.4378386999999715</c:v>
                </c:pt>
                <c:pt idx="196">
                  <c:v>1.439143399999983</c:v>
                </c:pt>
                <c:pt idx="197">
                  <c:v>1.4403539999999999</c:v>
                </c:pt>
                <c:pt idx="198">
                  <c:v>1.441681599999985</c:v>
                </c:pt>
                <c:pt idx="199">
                  <c:v>1.4429681999999859</c:v>
                </c:pt>
                <c:pt idx="200">
                  <c:v>1.4442908999999866</c:v>
                </c:pt>
                <c:pt idx="201">
                  <c:v>1.445704199999976</c:v>
                </c:pt>
                <c:pt idx="202">
                  <c:v>1.4469124</c:v>
                </c:pt>
                <c:pt idx="203">
                  <c:v>1.4482126999999998</c:v>
                </c:pt>
                <c:pt idx="204">
                  <c:v>1.449518799999985</c:v>
                </c:pt>
                <c:pt idx="205">
                  <c:v>1.4508365999999857</c:v>
                </c:pt>
                <c:pt idx="206">
                  <c:v>1.452196799999983</c:v>
                </c:pt>
                <c:pt idx="207">
                  <c:v>1.4535296999999658</c:v>
                </c:pt>
                <c:pt idx="208">
                  <c:v>1.454953699999985</c:v>
                </c:pt>
                <c:pt idx="209">
                  <c:v>1.4563854999999999</c:v>
                </c:pt>
                <c:pt idx="210">
                  <c:v>1.4578908999999765</c:v>
                </c:pt>
                <c:pt idx="211">
                  <c:v>1.459139599999983</c:v>
                </c:pt>
                <c:pt idx="212">
                  <c:v>1.4605937999999814</c:v>
                </c:pt>
                <c:pt idx="213">
                  <c:v>1.461867799999981</c:v>
                </c:pt>
                <c:pt idx="214">
                  <c:v>1.4632059999999998</c:v>
                </c:pt>
                <c:pt idx="215">
                  <c:v>1.4645121999999999</c:v>
                </c:pt>
                <c:pt idx="216">
                  <c:v>1.4658869999999866</c:v>
                </c:pt>
                <c:pt idx="217">
                  <c:v>1.4671487999999855</c:v>
                </c:pt>
                <c:pt idx="218">
                  <c:v>1.468426599999985</c:v>
                </c:pt>
                <c:pt idx="219">
                  <c:v>1.469683099999985</c:v>
                </c:pt>
                <c:pt idx="220">
                  <c:v>1.4710797999999807</c:v>
                </c:pt>
                <c:pt idx="221">
                  <c:v>1.4724628999999998</c:v>
                </c:pt>
                <c:pt idx="222">
                  <c:v>1.4737748999999767</c:v>
                </c:pt>
                <c:pt idx="223">
                  <c:v>1.4751789</c:v>
                </c:pt>
                <c:pt idx="224">
                  <c:v>1.4766282999999774</c:v>
                </c:pt>
                <c:pt idx="225">
                  <c:v>1.4780351999999999</c:v>
                </c:pt>
                <c:pt idx="226">
                  <c:v>1.4792497999999827</c:v>
                </c:pt>
                <c:pt idx="227">
                  <c:v>1.4805446999999803</c:v>
                </c:pt>
                <c:pt idx="228">
                  <c:v>1.4818838999999857</c:v>
                </c:pt>
                <c:pt idx="229">
                  <c:v>1.4834155999999998</c:v>
                </c:pt>
                <c:pt idx="230">
                  <c:v>1.4846389</c:v>
                </c:pt>
                <c:pt idx="231">
                  <c:v>1.4860131999999999</c:v>
                </c:pt>
                <c:pt idx="232">
                  <c:v>1.487333499999983</c:v>
                </c:pt>
                <c:pt idx="233">
                  <c:v>1.488609399999983</c:v>
                </c:pt>
                <c:pt idx="234">
                  <c:v>1.4899574</c:v>
                </c:pt>
                <c:pt idx="235">
                  <c:v>1.4911991999999823</c:v>
                </c:pt>
                <c:pt idx="236">
                  <c:v>1.4926855999999999</c:v>
                </c:pt>
                <c:pt idx="237">
                  <c:v>1.4940423999999999</c:v>
                </c:pt>
                <c:pt idx="238">
                  <c:v>1.495527799999983</c:v>
                </c:pt>
                <c:pt idx="239">
                  <c:v>1.4966906999999801</c:v>
                </c:pt>
                <c:pt idx="240">
                  <c:v>1.4980903999999866</c:v>
                </c:pt>
                <c:pt idx="241">
                  <c:v>1.4993121999999999</c:v>
                </c:pt>
                <c:pt idx="242">
                  <c:v>1.5005379999999999</c:v>
                </c:pt>
                <c:pt idx="243">
                  <c:v>1.502021899999985</c:v>
                </c:pt>
                <c:pt idx="244">
                  <c:v>1.503261299999971</c:v>
                </c:pt>
                <c:pt idx="245">
                  <c:v>1.5043818</c:v>
                </c:pt>
                <c:pt idx="246">
                  <c:v>1.5058310999999764</c:v>
                </c:pt>
                <c:pt idx="247">
                  <c:v>1.5072136999999843</c:v>
                </c:pt>
                <c:pt idx="248">
                  <c:v>1.5085194</c:v>
                </c:pt>
                <c:pt idx="249">
                  <c:v>1.509768999999985</c:v>
                </c:pt>
                <c:pt idx="250">
                  <c:v>1.5110292999999706</c:v>
                </c:pt>
                <c:pt idx="251">
                  <c:v>1.5121156999999998</c:v>
                </c:pt>
                <c:pt idx="252">
                  <c:v>1.5135021999999998</c:v>
                </c:pt>
                <c:pt idx="253">
                  <c:v>1.515040299999985</c:v>
                </c:pt>
                <c:pt idx="254">
                  <c:v>1.5161806999999998</c:v>
                </c:pt>
                <c:pt idx="255">
                  <c:v>1.517465399999983</c:v>
                </c:pt>
                <c:pt idx="256">
                  <c:v>1.5188177999999999</c:v>
                </c:pt>
                <c:pt idx="257">
                  <c:v>1.5200586999999999</c:v>
                </c:pt>
                <c:pt idx="258">
                  <c:v>1.521581099999985</c:v>
                </c:pt>
                <c:pt idx="259">
                  <c:v>1.522965699999983</c:v>
                </c:pt>
                <c:pt idx="260">
                  <c:v>1.5243199999999999</c:v>
                </c:pt>
                <c:pt idx="261">
                  <c:v>1.5255413999999803</c:v>
                </c:pt>
                <c:pt idx="262">
                  <c:v>1.5270471999999999</c:v>
                </c:pt>
                <c:pt idx="263">
                  <c:v>1.5283226999999859</c:v>
                </c:pt>
                <c:pt idx="264">
                  <c:v>1.5296009999999998</c:v>
                </c:pt>
                <c:pt idx="265">
                  <c:v>1.5309402999999857</c:v>
                </c:pt>
                <c:pt idx="266">
                  <c:v>1.532136299999985</c:v>
                </c:pt>
                <c:pt idx="267">
                  <c:v>1.5325415999999998</c:v>
                </c:pt>
                <c:pt idx="268">
                  <c:v>1.5288576</c:v>
                </c:pt>
                <c:pt idx="269">
                  <c:v>1.5228876999999998</c:v>
                </c:pt>
                <c:pt idx="270">
                  <c:v>1.5169601999999998</c:v>
                </c:pt>
                <c:pt idx="271">
                  <c:v>1.5116650999999834</c:v>
                </c:pt>
                <c:pt idx="272">
                  <c:v>1.506499099999983</c:v>
                </c:pt>
                <c:pt idx="273">
                  <c:v>1.5016969999999827</c:v>
                </c:pt>
                <c:pt idx="274">
                  <c:v>1.4973069999999866</c:v>
                </c:pt>
                <c:pt idx="275">
                  <c:v>1.493132399999985</c:v>
                </c:pt>
                <c:pt idx="276">
                  <c:v>1.4893035999999866</c:v>
                </c:pt>
                <c:pt idx="277">
                  <c:v>1.4856322999999798</c:v>
                </c:pt>
                <c:pt idx="278">
                  <c:v>1.4821191999999999</c:v>
                </c:pt>
                <c:pt idx="279">
                  <c:v>1.4788819</c:v>
                </c:pt>
                <c:pt idx="280">
                  <c:v>1.4757444999999796</c:v>
                </c:pt>
                <c:pt idx="281">
                  <c:v>1.472468699999983</c:v>
                </c:pt>
                <c:pt idx="282">
                  <c:v>1.4695368999999801</c:v>
                </c:pt>
                <c:pt idx="283">
                  <c:v>1.466562699999985</c:v>
                </c:pt>
                <c:pt idx="284">
                  <c:v>1.463873999999985</c:v>
                </c:pt>
                <c:pt idx="285">
                  <c:v>1.461030799999983</c:v>
                </c:pt>
                <c:pt idx="286">
                  <c:v>1.4582109999999999</c:v>
                </c:pt>
                <c:pt idx="287">
                  <c:v>1.455529599999976</c:v>
                </c:pt>
                <c:pt idx="288">
                  <c:v>1.4528076999999862</c:v>
                </c:pt>
                <c:pt idx="289">
                  <c:v>1.4503415999999998</c:v>
                </c:pt>
                <c:pt idx="290">
                  <c:v>1.447546199999985</c:v>
                </c:pt>
                <c:pt idx="291">
                  <c:v>1.4450021999999998</c:v>
                </c:pt>
                <c:pt idx="292">
                  <c:v>1.4426184</c:v>
                </c:pt>
                <c:pt idx="293">
                  <c:v>1.4399003999999758</c:v>
                </c:pt>
                <c:pt idx="294">
                  <c:v>1.437583899999985</c:v>
                </c:pt>
                <c:pt idx="295">
                  <c:v>1.4351002999999765</c:v>
                </c:pt>
                <c:pt idx="296">
                  <c:v>1.4327306999999798</c:v>
                </c:pt>
                <c:pt idx="297">
                  <c:v>1.4305446999999771</c:v>
                </c:pt>
                <c:pt idx="298">
                  <c:v>1.428174099999985</c:v>
                </c:pt>
                <c:pt idx="299">
                  <c:v>1.426032</c:v>
                </c:pt>
                <c:pt idx="300">
                  <c:v>1.424025799999985</c:v>
                </c:pt>
                <c:pt idx="301">
                  <c:v>1.4219932999999654</c:v>
                </c:pt>
                <c:pt idx="302">
                  <c:v>1.419963199999976</c:v>
                </c:pt>
                <c:pt idx="303">
                  <c:v>1.418114399999985</c:v>
                </c:pt>
                <c:pt idx="304">
                  <c:v>1.4161836999999866</c:v>
                </c:pt>
                <c:pt idx="305">
                  <c:v>1.4142943999999735</c:v>
                </c:pt>
                <c:pt idx="306">
                  <c:v>1.412522499999985</c:v>
                </c:pt>
                <c:pt idx="307">
                  <c:v>1.4109109999999998</c:v>
                </c:pt>
                <c:pt idx="308">
                  <c:v>1.4091746999999701</c:v>
                </c:pt>
                <c:pt idx="309">
                  <c:v>1.4074904999999764</c:v>
                </c:pt>
                <c:pt idx="310">
                  <c:v>1.4057989999999798</c:v>
                </c:pt>
                <c:pt idx="311">
                  <c:v>1.404390099999983</c:v>
                </c:pt>
                <c:pt idx="312">
                  <c:v>1.4029129999999999</c:v>
                </c:pt>
                <c:pt idx="313">
                  <c:v>1.401497199999985</c:v>
                </c:pt>
                <c:pt idx="314">
                  <c:v>1.400202299999985</c:v>
                </c:pt>
                <c:pt idx="315">
                  <c:v>1.398834299999983</c:v>
                </c:pt>
                <c:pt idx="316">
                  <c:v>1.3975393999999839</c:v>
                </c:pt>
                <c:pt idx="317">
                  <c:v>1.3960735000000133</c:v>
                </c:pt>
                <c:pt idx="318">
                  <c:v>1.3950631</c:v>
                </c:pt>
                <c:pt idx="319">
                  <c:v>1.3937252999999818</c:v>
                </c:pt>
                <c:pt idx="320">
                  <c:v>1.3925482999999999</c:v>
                </c:pt>
                <c:pt idx="321">
                  <c:v>1.3914939999999998</c:v>
                </c:pt>
                <c:pt idx="322">
                  <c:v>1.3904169000000133</c:v>
                </c:pt>
                <c:pt idx="323">
                  <c:v>1.389336299999983</c:v>
                </c:pt>
                <c:pt idx="324">
                  <c:v>1.3884038999999999</c:v>
                </c:pt>
                <c:pt idx="325">
                  <c:v>1.3874183</c:v>
                </c:pt>
                <c:pt idx="326">
                  <c:v>1.3864824000000147</c:v>
                </c:pt>
                <c:pt idx="327">
                  <c:v>1.3856088999999998</c:v>
                </c:pt>
                <c:pt idx="328">
                  <c:v>1.3846653</c:v>
                </c:pt>
                <c:pt idx="329">
                  <c:v>1.3838029999999999</c:v>
                </c:pt>
                <c:pt idx="330">
                  <c:v>1.3830536999999998</c:v>
                </c:pt>
                <c:pt idx="331">
                  <c:v>1.3820972999999999</c:v>
                </c:pt>
                <c:pt idx="332">
                  <c:v>1.3812954</c:v>
                </c:pt>
                <c:pt idx="333">
                  <c:v>1.3805373999999999</c:v>
                </c:pt>
                <c:pt idx="334">
                  <c:v>1.3797612999999755</c:v>
                </c:pt>
                <c:pt idx="335">
                  <c:v>1.3789895999999999</c:v>
                </c:pt>
                <c:pt idx="336">
                  <c:v>1.3781813999999999</c:v>
                </c:pt>
                <c:pt idx="337">
                  <c:v>1.3775875000000133</c:v>
                </c:pt>
                <c:pt idx="338">
                  <c:v>1.3766780000000001</c:v>
                </c:pt>
                <c:pt idx="339">
                  <c:v>1.3761357999999999</c:v>
                </c:pt>
                <c:pt idx="340">
                  <c:v>1.3753971999999999</c:v>
                </c:pt>
                <c:pt idx="341">
                  <c:v>1.3745387999999998</c:v>
                </c:pt>
                <c:pt idx="342">
                  <c:v>1.3738899</c:v>
                </c:pt>
                <c:pt idx="343">
                  <c:v>1.3733295999999866</c:v>
                </c:pt>
                <c:pt idx="344">
                  <c:v>1.3725939999999999</c:v>
                </c:pt>
                <c:pt idx="345">
                  <c:v>1.3718285999999866</c:v>
                </c:pt>
                <c:pt idx="346">
                  <c:v>1.3709350999999999</c:v>
                </c:pt>
                <c:pt idx="347">
                  <c:v>1.3704357999999999</c:v>
                </c:pt>
                <c:pt idx="348">
                  <c:v>1.3697361999999866</c:v>
                </c:pt>
                <c:pt idx="349">
                  <c:v>1.3691145999999998</c:v>
                </c:pt>
                <c:pt idx="350">
                  <c:v>1.3685868999999999</c:v>
                </c:pt>
                <c:pt idx="351">
                  <c:v>1.3677981999999878</c:v>
                </c:pt>
                <c:pt idx="352">
                  <c:v>1.3671112999999853</c:v>
                </c:pt>
                <c:pt idx="353">
                  <c:v>1.3663658999999999</c:v>
                </c:pt>
                <c:pt idx="354">
                  <c:v>1.3656243999999746</c:v>
                </c:pt>
                <c:pt idx="355">
                  <c:v>1.3649320999999999</c:v>
                </c:pt>
                <c:pt idx="356">
                  <c:v>1.3643684999999999</c:v>
                </c:pt>
                <c:pt idx="357">
                  <c:v>1.3638067999999837</c:v>
                </c:pt>
                <c:pt idx="358">
                  <c:v>1.3630788999999999</c:v>
                </c:pt>
                <c:pt idx="359">
                  <c:v>1.3622493</c:v>
                </c:pt>
                <c:pt idx="360">
                  <c:v>1.3615628</c:v>
                </c:pt>
                <c:pt idx="361">
                  <c:v>1.3609903999999866</c:v>
                </c:pt>
                <c:pt idx="362">
                  <c:v>1.3604281999999999</c:v>
                </c:pt>
                <c:pt idx="363">
                  <c:v>1.359584399999985</c:v>
                </c:pt>
                <c:pt idx="364">
                  <c:v>1.3590601999999998</c:v>
                </c:pt>
                <c:pt idx="365">
                  <c:v>1.358479</c:v>
                </c:pt>
                <c:pt idx="366">
                  <c:v>1.3577340999999816</c:v>
                </c:pt>
                <c:pt idx="367">
                  <c:v>1.3571791999999998</c:v>
                </c:pt>
                <c:pt idx="368">
                  <c:v>1.3564191999999999</c:v>
                </c:pt>
                <c:pt idx="369">
                  <c:v>1.3559237999999791</c:v>
                </c:pt>
                <c:pt idx="370">
                  <c:v>1.3551827999999999</c:v>
                </c:pt>
                <c:pt idx="371">
                  <c:v>1.3546891999999999</c:v>
                </c:pt>
                <c:pt idx="372">
                  <c:v>1.3540588000000147</c:v>
                </c:pt>
                <c:pt idx="373">
                  <c:v>1.3533826</c:v>
                </c:pt>
                <c:pt idx="374">
                  <c:v>1.3527581000000133</c:v>
                </c:pt>
                <c:pt idx="375">
                  <c:v>1.3520087999999999</c:v>
                </c:pt>
                <c:pt idx="376">
                  <c:v>1.3514894999999998</c:v>
                </c:pt>
                <c:pt idx="377">
                  <c:v>1.3509418999999998</c:v>
                </c:pt>
                <c:pt idx="378">
                  <c:v>1.3503084999999999</c:v>
                </c:pt>
                <c:pt idx="379">
                  <c:v>1.349836499999985</c:v>
                </c:pt>
                <c:pt idx="380">
                  <c:v>1.3489799999999998</c:v>
                </c:pt>
                <c:pt idx="381">
                  <c:v>1.3484050999999999</c:v>
                </c:pt>
                <c:pt idx="382">
                  <c:v>1.3479213999999733</c:v>
                </c:pt>
                <c:pt idx="383">
                  <c:v>1.347300699999985</c:v>
                </c:pt>
                <c:pt idx="384">
                  <c:v>1.3468100999999999</c:v>
                </c:pt>
                <c:pt idx="385">
                  <c:v>1.345981399999985</c:v>
                </c:pt>
                <c:pt idx="386">
                  <c:v>1.3453938999999857</c:v>
                </c:pt>
                <c:pt idx="387">
                  <c:v>1.3450133999999998</c:v>
                </c:pt>
                <c:pt idx="388">
                  <c:v>1.3443113999999998</c:v>
                </c:pt>
                <c:pt idx="389">
                  <c:v>1.3435951999999998</c:v>
                </c:pt>
                <c:pt idx="390">
                  <c:v>1.3431119999999999</c:v>
                </c:pt>
                <c:pt idx="391">
                  <c:v>1.3424707999999999</c:v>
                </c:pt>
                <c:pt idx="392">
                  <c:v>1.3420230999999998</c:v>
                </c:pt>
                <c:pt idx="393">
                  <c:v>1.341339099999985</c:v>
                </c:pt>
                <c:pt idx="394">
                  <c:v>1.3407515999999999</c:v>
                </c:pt>
                <c:pt idx="395">
                  <c:v>1.3401221999999999</c:v>
                </c:pt>
                <c:pt idx="396">
                  <c:v>1.3396690999999823</c:v>
                </c:pt>
                <c:pt idx="397">
                  <c:v>1.339021099999983</c:v>
                </c:pt>
                <c:pt idx="398">
                  <c:v>1.338520299999985</c:v>
                </c:pt>
                <c:pt idx="399">
                  <c:v>1.3378080999999866</c:v>
                </c:pt>
                <c:pt idx="400">
                  <c:v>1.3372282999999801</c:v>
                </c:pt>
                <c:pt idx="401">
                  <c:v>1.3367221999999999</c:v>
                </c:pt>
                <c:pt idx="402">
                  <c:v>1.3362082</c:v>
                </c:pt>
                <c:pt idx="403">
                  <c:v>1.335590899999985</c:v>
                </c:pt>
                <c:pt idx="404">
                  <c:v>1.3349711999999998</c:v>
                </c:pt>
                <c:pt idx="405">
                  <c:v>1.3344383</c:v>
                </c:pt>
                <c:pt idx="406">
                  <c:v>1.3339032999999794</c:v>
                </c:pt>
                <c:pt idx="407">
                  <c:v>1.3333128999999999</c:v>
                </c:pt>
                <c:pt idx="408">
                  <c:v>1.3327414</c:v>
                </c:pt>
                <c:pt idx="409">
                  <c:v>1.3322064999999998</c:v>
                </c:pt>
                <c:pt idx="410">
                  <c:v>1.3316043999999798</c:v>
                </c:pt>
                <c:pt idx="411">
                  <c:v>1.3311931999999898</c:v>
                </c:pt>
                <c:pt idx="412">
                  <c:v>1.3306315</c:v>
                </c:pt>
                <c:pt idx="413">
                  <c:v>1.3301763999999998</c:v>
                </c:pt>
                <c:pt idx="414">
                  <c:v>1.3296473999999998</c:v>
                </c:pt>
                <c:pt idx="415">
                  <c:v>1.3292411</c:v>
                </c:pt>
                <c:pt idx="416">
                  <c:v>1.328673</c:v>
                </c:pt>
                <c:pt idx="417">
                  <c:v>1.3281862999999998</c:v>
                </c:pt>
                <c:pt idx="418">
                  <c:v>1.3275850999999999</c:v>
                </c:pt>
                <c:pt idx="419">
                  <c:v>1.3271807999999998</c:v>
                </c:pt>
                <c:pt idx="420">
                  <c:v>1.326721899999985</c:v>
                </c:pt>
                <c:pt idx="421">
                  <c:v>1.326281</c:v>
                </c:pt>
                <c:pt idx="422">
                  <c:v>1.3259023999999864</c:v>
                </c:pt>
                <c:pt idx="423">
                  <c:v>1.3253889999999999</c:v>
                </c:pt>
                <c:pt idx="424">
                  <c:v>1.3249403</c:v>
                </c:pt>
                <c:pt idx="425">
                  <c:v>1.3244847999999998</c:v>
                </c:pt>
                <c:pt idx="426">
                  <c:v>1.3240755000000133</c:v>
                </c:pt>
                <c:pt idx="427">
                  <c:v>1.323880699999985</c:v>
                </c:pt>
                <c:pt idx="428">
                  <c:v>1.3234324999999998</c:v>
                </c:pt>
                <c:pt idx="429">
                  <c:v>1.3229588999999999</c:v>
                </c:pt>
                <c:pt idx="430">
                  <c:v>1.3226100999999999</c:v>
                </c:pt>
                <c:pt idx="431">
                  <c:v>1.3221681999999999</c:v>
                </c:pt>
                <c:pt idx="432">
                  <c:v>1.3218529999999999</c:v>
                </c:pt>
                <c:pt idx="433">
                  <c:v>1.3216308999999866</c:v>
                </c:pt>
                <c:pt idx="434">
                  <c:v>1.321174399999983</c:v>
                </c:pt>
                <c:pt idx="435">
                  <c:v>1.3208191999999999</c:v>
                </c:pt>
                <c:pt idx="436">
                  <c:v>1.3204821000000149</c:v>
                </c:pt>
                <c:pt idx="437">
                  <c:v>1.3202043999999866</c:v>
                </c:pt>
                <c:pt idx="438">
                  <c:v>1.3197936999999742</c:v>
                </c:pt>
                <c:pt idx="439">
                  <c:v>1.319406399999983</c:v>
                </c:pt>
                <c:pt idx="440">
                  <c:v>1.3189644999999834</c:v>
                </c:pt>
                <c:pt idx="441">
                  <c:v>1.3186878000000133</c:v>
                </c:pt>
                <c:pt idx="442">
                  <c:v>1.3183414999999998</c:v>
                </c:pt>
                <c:pt idx="443">
                  <c:v>1.3180476999999999</c:v>
                </c:pt>
                <c:pt idx="444">
                  <c:v>1.3178084999999866</c:v>
                </c:pt>
                <c:pt idx="445">
                  <c:v>1.3174431</c:v>
                </c:pt>
                <c:pt idx="446">
                  <c:v>1.317192699999985</c:v>
                </c:pt>
                <c:pt idx="447">
                  <c:v>1.3168369999999998</c:v>
                </c:pt>
                <c:pt idx="448">
                  <c:v>1.3163853999999999</c:v>
                </c:pt>
                <c:pt idx="449">
                  <c:v>1.3162588000000133</c:v>
                </c:pt>
                <c:pt idx="450">
                  <c:v>1.3159966999999706</c:v>
                </c:pt>
                <c:pt idx="451">
                  <c:v>1.315758</c:v>
                </c:pt>
                <c:pt idx="452">
                  <c:v>1.3153993999999765</c:v>
                </c:pt>
                <c:pt idx="453">
                  <c:v>1.315192299999983</c:v>
                </c:pt>
                <c:pt idx="454">
                  <c:v>1.3147645999999866</c:v>
                </c:pt>
                <c:pt idx="455">
                  <c:v>1.3145361</c:v>
                </c:pt>
                <c:pt idx="456">
                  <c:v>1.3143334</c:v>
                </c:pt>
                <c:pt idx="457">
                  <c:v>1.313848699999983</c:v>
                </c:pt>
                <c:pt idx="458">
                  <c:v>1.313789799999985</c:v>
                </c:pt>
                <c:pt idx="459">
                  <c:v>1.3135028</c:v>
                </c:pt>
                <c:pt idx="460">
                  <c:v>1.3131159999999999</c:v>
                </c:pt>
                <c:pt idx="461">
                  <c:v>1.3128270999999998</c:v>
                </c:pt>
                <c:pt idx="462">
                  <c:v>1.3127793999999866</c:v>
                </c:pt>
                <c:pt idx="463">
                  <c:v>1.312496799999985</c:v>
                </c:pt>
                <c:pt idx="464">
                  <c:v>1.3120915</c:v>
                </c:pt>
                <c:pt idx="465">
                  <c:v>1.3119510999999864</c:v>
                </c:pt>
                <c:pt idx="466">
                  <c:v>1.311531199999985</c:v>
                </c:pt>
                <c:pt idx="467">
                  <c:v>1.3112632999999798</c:v>
                </c:pt>
                <c:pt idx="468">
                  <c:v>1.3111969999999866</c:v>
                </c:pt>
                <c:pt idx="469">
                  <c:v>1.3106123999999999</c:v>
                </c:pt>
                <c:pt idx="470">
                  <c:v>1.310341</c:v>
                </c:pt>
                <c:pt idx="471">
                  <c:v>1.3101280999999998</c:v>
                </c:pt>
                <c:pt idx="472">
                  <c:v>1.3100326</c:v>
                </c:pt>
                <c:pt idx="473">
                  <c:v>1.309674099999983</c:v>
                </c:pt>
                <c:pt idx="474">
                  <c:v>1.3095283999999801</c:v>
                </c:pt>
                <c:pt idx="475">
                  <c:v>1.3090850999999999</c:v>
                </c:pt>
                <c:pt idx="476">
                  <c:v>1.3088229999999998</c:v>
                </c:pt>
                <c:pt idx="477">
                  <c:v>1.308566699999983</c:v>
                </c:pt>
                <c:pt idx="478">
                  <c:v>1.3083815999999999</c:v>
                </c:pt>
                <c:pt idx="479">
                  <c:v>1.3080820000000133</c:v>
                </c:pt>
                <c:pt idx="480">
                  <c:v>1.307763899999983</c:v>
                </c:pt>
                <c:pt idx="481">
                  <c:v>1.3075758</c:v>
                </c:pt>
                <c:pt idx="482">
                  <c:v>1.307298099999985</c:v>
                </c:pt>
                <c:pt idx="483">
                  <c:v>1.3071002999999848</c:v>
                </c:pt>
                <c:pt idx="484">
                  <c:v>1.3067685999999998</c:v>
                </c:pt>
                <c:pt idx="485">
                  <c:v>1.306666699999983</c:v>
                </c:pt>
                <c:pt idx="486">
                  <c:v>1.3063461999999999</c:v>
                </c:pt>
                <c:pt idx="487">
                  <c:v>1.3061231</c:v>
                </c:pt>
                <c:pt idx="488">
                  <c:v>1.3058527</c:v>
                </c:pt>
                <c:pt idx="489">
                  <c:v>1.3057801</c:v>
                </c:pt>
                <c:pt idx="490">
                  <c:v>1.3055456999999857</c:v>
                </c:pt>
                <c:pt idx="491">
                  <c:v>1.3051856999999998</c:v>
                </c:pt>
                <c:pt idx="492">
                  <c:v>1.3049596999999866</c:v>
                </c:pt>
                <c:pt idx="493">
                  <c:v>1.304832</c:v>
                </c:pt>
                <c:pt idx="494">
                  <c:v>1.3044476</c:v>
                </c:pt>
                <c:pt idx="495">
                  <c:v>1.3042931999999998</c:v>
                </c:pt>
                <c:pt idx="496">
                  <c:v>1.3041211999999998</c:v>
                </c:pt>
                <c:pt idx="497">
                  <c:v>1.3038478999999998</c:v>
                </c:pt>
                <c:pt idx="498">
                  <c:v>1.3036101999999998</c:v>
                </c:pt>
                <c:pt idx="499">
                  <c:v>1.303279399999983</c:v>
                </c:pt>
              </c:numCache>
            </c:numRef>
          </c:yVal>
        </c:ser>
        <c:ser>
          <c:idx val="3"/>
          <c:order val="2"/>
          <c:tx>
            <c:strRef>
              <c:f>'Mesures corrigées'!$Q$1</c:f>
              <c:strCache>
                <c:ptCount val="1"/>
                <c:pt idx="0">
                  <c:v>P12</c:v>
                </c:pt>
              </c:strCache>
            </c:strRef>
          </c:tx>
          <c:marker>
            <c:symbol val="x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2.0000000000000052E-2</c:v>
                </c:pt>
                <c:pt idx="2">
                  <c:v>4.0000000000000112E-2</c:v>
                </c:pt>
                <c:pt idx="3">
                  <c:v>6.000000000000065E-2</c:v>
                </c:pt>
                <c:pt idx="4">
                  <c:v>8.0000000000000224E-2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0.16000000000000156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0.22000000000000094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0.32000000000000373</c:v>
                </c:pt>
                <c:pt idx="17">
                  <c:v>0.34000000000000391</c:v>
                </c:pt>
                <c:pt idx="18">
                  <c:v>0.36000000000000032</c:v>
                </c:pt>
                <c:pt idx="19">
                  <c:v>0.38000000000000356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0.44000000000000294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0.58000000000000063</c:v>
                </c:pt>
                <c:pt idx="30">
                  <c:v>0.60000000000000064</c:v>
                </c:pt>
                <c:pt idx="31">
                  <c:v>0.62000000000000666</c:v>
                </c:pt>
                <c:pt idx="32">
                  <c:v>0.64000000000000745</c:v>
                </c:pt>
                <c:pt idx="33">
                  <c:v>0.66000000000000858</c:v>
                </c:pt>
                <c:pt idx="34">
                  <c:v>0.68000000000000793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0.76000000000000745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0.88000000000000655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1.139999999999985</c:v>
                </c:pt>
                <c:pt idx="58">
                  <c:v>1.1599999999999857</c:v>
                </c:pt>
                <c:pt idx="59">
                  <c:v>1.1800000000000133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1.6800000000000133</c:v>
                </c:pt>
                <c:pt idx="85">
                  <c:v>1.7000000000000117</c:v>
                </c:pt>
                <c:pt idx="86">
                  <c:v>1.7200000000000117</c:v>
                </c:pt>
                <c:pt idx="87">
                  <c:v>1.7400000000000131</c:v>
                </c:pt>
                <c:pt idx="88">
                  <c:v>1.7600000000000131</c:v>
                </c:pt>
                <c:pt idx="89">
                  <c:v>1.7800000000000147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</c:v>
                </c:pt>
                <c:pt idx="96">
                  <c:v>1.9200000000000015</c:v>
                </c:pt>
                <c:pt idx="97">
                  <c:v>1.9400000000000015</c:v>
                </c:pt>
                <c:pt idx="98">
                  <c:v>1.9600000000000015</c:v>
                </c:pt>
                <c:pt idx="99">
                  <c:v>1.9800000000000015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8.14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8.2200000000000006</c:v>
                </c:pt>
                <c:pt idx="412">
                  <c:v>8.24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8.64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8.7200000000000006</c:v>
                </c:pt>
                <c:pt idx="437">
                  <c:v>8.74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9.14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9.2200000000000006</c:v>
                </c:pt>
                <c:pt idx="462">
                  <c:v>9.24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9.64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9.7200000000000006</c:v>
                </c:pt>
                <c:pt idx="487">
                  <c:v>9.74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corrigées'!$Q$2:$Q$521</c:f>
              <c:numCache>
                <c:formatCode>General</c:formatCode>
                <c:ptCount val="520"/>
                <c:pt idx="0">
                  <c:v>1.000999999999985</c:v>
                </c:pt>
                <c:pt idx="1">
                  <c:v>1.0010346999999733</c:v>
                </c:pt>
                <c:pt idx="2">
                  <c:v>1.0010176</c:v>
                </c:pt>
                <c:pt idx="3">
                  <c:v>1.0014093999999778</c:v>
                </c:pt>
                <c:pt idx="4">
                  <c:v>1.0014329</c:v>
                </c:pt>
                <c:pt idx="5">
                  <c:v>1.0012468999999866</c:v>
                </c:pt>
                <c:pt idx="6">
                  <c:v>1.0010785</c:v>
                </c:pt>
                <c:pt idx="7">
                  <c:v>1.0010319999999859</c:v>
                </c:pt>
                <c:pt idx="8">
                  <c:v>1.0010710999999846</c:v>
                </c:pt>
                <c:pt idx="9">
                  <c:v>1.0011768999999864</c:v>
                </c:pt>
                <c:pt idx="10">
                  <c:v>1.001284799999983</c:v>
                </c:pt>
                <c:pt idx="11">
                  <c:v>1.000996199999985</c:v>
                </c:pt>
                <c:pt idx="12">
                  <c:v>1.0010282999999764</c:v>
                </c:pt>
                <c:pt idx="13">
                  <c:v>1.0012474</c:v>
                </c:pt>
                <c:pt idx="14">
                  <c:v>1.001239899999983</c:v>
                </c:pt>
                <c:pt idx="15">
                  <c:v>1.0011158999999998</c:v>
                </c:pt>
                <c:pt idx="16">
                  <c:v>1.0009903999999823</c:v>
                </c:pt>
                <c:pt idx="17">
                  <c:v>1.001560099999983</c:v>
                </c:pt>
                <c:pt idx="18">
                  <c:v>1.0053145999999866</c:v>
                </c:pt>
                <c:pt idx="19">
                  <c:v>1.013818299999983</c:v>
                </c:pt>
                <c:pt idx="20">
                  <c:v>1.0244116999999864</c:v>
                </c:pt>
                <c:pt idx="21">
                  <c:v>1.0331826</c:v>
                </c:pt>
                <c:pt idx="22">
                  <c:v>1.0431869999999999</c:v>
                </c:pt>
                <c:pt idx="23">
                  <c:v>1.0525864999999999</c:v>
                </c:pt>
                <c:pt idx="24">
                  <c:v>1.0616861</c:v>
                </c:pt>
                <c:pt idx="25">
                  <c:v>1.0703195999999999</c:v>
                </c:pt>
                <c:pt idx="26">
                  <c:v>1.0783418</c:v>
                </c:pt>
                <c:pt idx="27">
                  <c:v>1.0862228</c:v>
                </c:pt>
                <c:pt idx="28">
                  <c:v>1.093896999999985</c:v>
                </c:pt>
                <c:pt idx="29">
                  <c:v>1.1015305999999998</c:v>
                </c:pt>
                <c:pt idx="30">
                  <c:v>1.1091251999999998</c:v>
                </c:pt>
                <c:pt idx="31">
                  <c:v>1.1162392999999866</c:v>
                </c:pt>
                <c:pt idx="32">
                  <c:v>1.1231434</c:v>
                </c:pt>
                <c:pt idx="33">
                  <c:v>1.1295979999999999</c:v>
                </c:pt>
                <c:pt idx="34">
                  <c:v>1.1360637999999998</c:v>
                </c:pt>
                <c:pt idx="35">
                  <c:v>1.1424703</c:v>
                </c:pt>
                <c:pt idx="36">
                  <c:v>1.1485031999999999</c:v>
                </c:pt>
                <c:pt idx="37">
                  <c:v>1.1542325000000149</c:v>
                </c:pt>
                <c:pt idx="38">
                  <c:v>1.1599281999999898</c:v>
                </c:pt>
                <c:pt idx="39">
                  <c:v>1.165378</c:v>
                </c:pt>
                <c:pt idx="40">
                  <c:v>1.1702163999999999</c:v>
                </c:pt>
                <c:pt idx="41">
                  <c:v>1.1749676999999998</c:v>
                </c:pt>
                <c:pt idx="42">
                  <c:v>1.1795645999999878</c:v>
                </c:pt>
                <c:pt idx="43">
                  <c:v>1.1837781999999999</c:v>
                </c:pt>
                <c:pt idx="44">
                  <c:v>1.1879511999999999</c:v>
                </c:pt>
                <c:pt idx="45">
                  <c:v>1.1920413999999999</c:v>
                </c:pt>
                <c:pt idx="46">
                  <c:v>1.1959488</c:v>
                </c:pt>
                <c:pt idx="47">
                  <c:v>1.199774399999985</c:v>
                </c:pt>
                <c:pt idx="48">
                  <c:v>1.2035871999999999</c:v>
                </c:pt>
                <c:pt idx="49">
                  <c:v>1.2069846999999803</c:v>
                </c:pt>
                <c:pt idx="50">
                  <c:v>1.2105173999999999</c:v>
                </c:pt>
                <c:pt idx="51">
                  <c:v>1.2137219999999755</c:v>
                </c:pt>
                <c:pt idx="52">
                  <c:v>1.2166721999999999</c:v>
                </c:pt>
                <c:pt idx="53">
                  <c:v>1.2197094999999774</c:v>
                </c:pt>
                <c:pt idx="54">
                  <c:v>1.2223005</c:v>
                </c:pt>
                <c:pt idx="55">
                  <c:v>1.2249428999999998</c:v>
                </c:pt>
                <c:pt idx="56">
                  <c:v>1.2273986999999738</c:v>
                </c:pt>
                <c:pt idx="57">
                  <c:v>1.229995599999983</c:v>
                </c:pt>
                <c:pt idx="58">
                  <c:v>1.2325701</c:v>
                </c:pt>
                <c:pt idx="59">
                  <c:v>1.2350884</c:v>
                </c:pt>
                <c:pt idx="60">
                  <c:v>1.2374966999999701</c:v>
                </c:pt>
                <c:pt idx="61">
                  <c:v>1.2398075999999998</c:v>
                </c:pt>
                <c:pt idx="62">
                  <c:v>1.2422651</c:v>
                </c:pt>
                <c:pt idx="63">
                  <c:v>1.2445759999999999</c:v>
                </c:pt>
                <c:pt idx="64">
                  <c:v>1.247095399999983</c:v>
                </c:pt>
                <c:pt idx="65">
                  <c:v>1.2493048999999814</c:v>
                </c:pt>
                <c:pt idx="66">
                  <c:v>1.2516136999999814</c:v>
                </c:pt>
                <c:pt idx="67">
                  <c:v>1.2540433</c:v>
                </c:pt>
                <c:pt idx="68">
                  <c:v>1.2561784999999999</c:v>
                </c:pt>
                <c:pt idx="69">
                  <c:v>1.2584868</c:v>
                </c:pt>
                <c:pt idx="70">
                  <c:v>1.2607138999999998</c:v>
                </c:pt>
                <c:pt idx="71">
                  <c:v>1.263041399999983</c:v>
                </c:pt>
                <c:pt idx="72">
                  <c:v>1.265136499999985</c:v>
                </c:pt>
                <c:pt idx="73">
                  <c:v>1.2674099999999864</c:v>
                </c:pt>
                <c:pt idx="74">
                  <c:v>1.2698379999999998</c:v>
                </c:pt>
                <c:pt idx="75">
                  <c:v>1.271842299999983</c:v>
                </c:pt>
                <c:pt idx="76">
                  <c:v>1.2741308</c:v>
                </c:pt>
                <c:pt idx="77">
                  <c:v>1.2763301</c:v>
                </c:pt>
                <c:pt idx="78">
                  <c:v>1.2782118999999998</c:v>
                </c:pt>
                <c:pt idx="79">
                  <c:v>1.2803074999999999</c:v>
                </c:pt>
                <c:pt idx="80">
                  <c:v>1.2823928999999998</c:v>
                </c:pt>
                <c:pt idx="81">
                  <c:v>1.2843661</c:v>
                </c:pt>
                <c:pt idx="82">
                  <c:v>1.2861886</c:v>
                </c:pt>
                <c:pt idx="83">
                  <c:v>1.2879992999999699</c:v>
                </c:pt>
                <c:pt idx="84">
                  <c:v>1.289830899999985</c:v>
                </c:pt>
                <c:pt idx="85">
                  <c:v>1.2916474999999998</c:v>
                </c:pt>
                <c:pt idx="86">
                  <c:v>1.2932534999999998</c:v>
                </c:pt>
                <c:pt idx="87">
                  <c:v>1.2951657999999859</c:v>
                </c:pt>
                <c:pt idx="88">
                  <c:v>1.2967883999999998</c:v>
                </c:pt>
                <c:pt idx="89">
                  <c:v>1.298568699999985</c:v>
                </c:pt>
                <c:pt idx="90">
                  <c:v>1.3002741</c:v>
                </c:pt>
                <c:pt idx="91">
                  <c:v>1.3018742999999733</c:v>
                </c:pt>
                <c:pt idx="92">
                  <c:v>1.303597399999985</c:v>
                </c:pt>
                <c:pt idx="93">
                  <c:v>1.3051632999999805</c:v>
                </c:pt>
                <c:pt idx="94">
                  <c:v>1.3066689</c:v>
                </c:pt>
                <c:pt idx="95">
                  <c:v>1.3082085999999999</c:v>
                </c:pt>
                <c:pt idx="96">
                  <c:v>1.309676799999983</c:v>
                </c:pt>
                <c:pt idx="97">
                  <c:v>1.3112501999999999</c:v>
                </c:pt>
                <c:pt idx="98">
                  <c:v>1.3128749</c:v>
                </c:pt>
                <c:pt idx="99">
                  <c:v>1.3142564999999999</c:v>
                </c:pt>
                <c:pt idx="100">
                  <c:v>1.315644499999985</c:v>
                </c:pt>
                <c:pt idx="101">
                  <c:v>1.3171884999999999</c:v>
                </c:pt>
                <c:pt idx="102">
                  <c:v>1.3188838000000001</c:v>
                </c:pt>
                <c:pt idx="103">
                  <c:v>1.3203043999999866</c:v>
                </c:pt>
                <c:pt idx="104">
                  <c:v>1.321836099999983</c:v>
                </c:pt>
                <c:pt idx="105">
                  <c:v>1.3231786999999866</c:v>
                </c:pt>
                <c:pt idx="106">
                  <c:v>1.3245665999999998</c:v>
                </c:pt>
                <c:pt idx="107">
                  <c:v>1.3260513999999999</c:v>
                </c:pt>
                <c:pt idx="108">
                  <c:v>1.3274745999999866</c:v>
                </c:pt>
                <c:pt idx="109">
                  <c:v>1.3288503</c:v>
                </c:pt>
                <c:pt idx="110">
                  <c:v>1.3303130999999999</c:v>
                </c:pt>
                <c:pt idx="111">
                  <c:v>1.3318454</c:v>
                </c:pt>
                <c:pt idx="112">
                  <c:v>1.3331088</c:v>
                </c:pt>
                <c:pt idx="113">
                  <c:v>1.3347201999999998</c:v>
                </c:pt>
                <c:pt idx="114">
                  <c:v>1.3360787999999999</c:v>
                </c:pt>
                <c:pt idx="115">
                  <c:v>1.3376805000000001</c:v>
                </c:pt>
                <c:pt idx="116">
                  <c:v>1.3388135999999999</c:v>
                </c:pt>
                <c:pt idx="117">
                  <c:v>1.3402768999999999</c:v>
                </c:pt>
                <c:pt idx="118">
                  <c:v>1.3416477999999998</c:v>
                </c:pt>
                <c:pt idx="119">
                  <c:v>1.3430005</c:v>
                </c:pt>
                <c:pt idx="120">
                  <c:v>1.3442319</c:v>
                </c:pt>
                <c:pt idx="121">
                  <c:v>1.345789299999983</c:v>
                </c:pt>
                <c:pt idx="122">
                  <c:v>1.3469564999999999</c:v>
                </c:pt>
                <c:pt idx="123">
                  <c:v>1.3484167</c:v>
                </c:pt>
                <c:pt idx="124">
                  <c:v>1.349779499999985</c:v>
                </c:pt>
                <c:pt idx="125">
                  <c:v>1.3511385999999999</c:v>
                </c:pt>
                <c:pt idx="126">
                  <c:v>1.3523486</c:v>
                </c:pt>
                <c:pt idx="127">
                  <c:v>1.3536591</c:v>
                </c:pt>
                <c:pt idx="128">
                  <c:v>1.3547889000000133</c:v>
                </c:pt>
                <c:pt idx="129">
                  <c:v>1.3561534000000133</c:v>
                </c:pt>
                <c:pt idx="130">
                  <c:v>1.3573891</c:v>
                </c:pt>
                <c:pt idx="131">
                  <c:v>1.3587785999999999</c:v>
                </c:pt>
                <c:pt idx="132">
                  <c:v>1.3600838000000133</c:v>
                </c:pt>
                <c:pt idx="133">
                  <c:v>1.3612830999999999</c:v>
                </c:pt>
                <c:pt idx="134">
                  <c:v>1.3625</c:v>
                </c:pt>
                <c:pt idx="135">
                  <c:v>1.3637865</c:v>
                </c:pt>
                <c:pt idx="136">
                  <c:v>1.3652872</c:v>
                </c:pt>
                <c:pt idx="137">
                  <c:v>1.3664480999999999</c:v>
                </c:pt>
                <c:pt idx="138">
                  <c:v>1.3674689</c:v>
                </c:pt>
                <c:pt idx="139">
                  <c:v>1.3685772999999999</c:v>
                </c:pt>
                <c:pt idx="140">
                  <c:v>1.3696969999999866</c:v>
                </c:pt>
                <c:pt idx="141">
                  <c:v>1.370938</c:v>
                </c:pt>
                <c:pt idx="142">
                  <c:v>1.3721822000000001</c:v>
                </c:pt>
                <c:pt idx="143">
                  <c:v>1.3731960999999855</c:v>
                </c:pt>
                <c:pt idx="144">
                  <c:v>1.3743643999999866</c:v>
                </c:pt>
                <c:pt idx="145">
                  <c:v>1.3754594999999998</c:v>
                </c:pt>
                <c:pt idx="146">
                  <c:v>1.3767357999999998</c:v>
                </c:pt>
                <c:pt idx="147">
                  <c:v>1.3780409000000149</c:v>
                </c:pt>
                <c:pt idx="148">
                  <c:v>1.379099099999985</c:v>
                </c:pt>
                <c:pt idx="149">
                  <c:v>1.380477500000016</c:v>
                </c:pt>
                <c:pt idx="150">
                  <c:v>1.3818263999999791</c:v>
                </c:pt>
                <c:pt idx="151">
                  <c:v>1.3827210999999864</c:v>
                </c:pt>
                <c:pt idx="152">
                  <c:v>1.3841182000000001</c:v>
                </c:pt>
                <c:pt idx="153">
                  <c:v>1.3852704999999998</c:v>
                </c:pt>
                <c:pt idx="154">
                  <c:v>1.3864258999999999</c:v>
                </c:pt>
                <c:pt idx="155">
                  <c:v>1.3876401999999999</c:v>
                </c:pt>
                <c:pt idx="156">
                  <c:v>1.3887929999999999</c:v>
                </c:pt>
                <c:pt idx="157">
                  <c:v>1.3900238999999999</c:v>
                </c:pt>
                <c:pt idx="158">
                  <c:v>1.3912947999999814</c:v>
                </c:pt>
                <c:pt idx="159">
                  <c:v>1.3923711999999999</c:v>
                </c:pt>
                <c:pt idx="160">
                  <c:v>1.3934818</c:v>
                </c:pt>
                <c:pt idx="161">
                  <c:v>1.3948479000000169</c:v>
                </c:pt>
                <c:pt idx="162">
                  <c:v>1.3961363999999998</c:v>
                </c:pt>
                <c:pt idx="163">
                  <c:v>1.3974304</c:v>
                </c:pt>
                <c:pt idx="164">
                  <c:v>1.3986329000000133</c:v>
                </c:pt>
                <c:pt idx="165">
                  <c:v>1.399791599999985</c:v>
                </c:pt>
                <c:pt idx="166">
                  <c:v>1.401138899999983</c:v>
                </c:pt>
                <c:pt idx="167">
                  <c:v>1.4023023999999866</c:v>
                </c:pt>
                <c:pt idx="168">
                  <c:v>1.4035000999999805</c:v>
                </c:pt>
                <c:pt idx="169">
                  <c:v>1.4048089999999998</c:v>
                </c:pt>
                <c:pt idx="170">
                  <c:v>1.4059719999999767</c:v>
                </c:pt>
                <c:pt idx="171">
                  <c:v>1.4073203999999717</c:v>
                </c:pt>
                <c:pt idx="172">
                  <c:v>1.4086721</c:v>
                </c:pt>
                <c:pt idx="173">
                  <c:v>1.4099937999999699</c:v>
                </c:pt>
                <c:pt idx="174">
                  <c:v>1.4112935999999801</c:v>
                </c:pt>
                <c:pt idx="175">
                  <c:v>1.4125948999999764</c:v>
                </c:pt>
                <c:pt idx="176">
                  <c:v>1.4139812999999701</c:v>
                </c:pt>
                <c:pt idx="177">
                  <c:v>1.4152933999999728</c:v>
                </c:pt>
                <c:pt idx="178">
                  <c:v>1.4165531</c:v>
                </c:pt>
                <c:pt idx="179">
                  <c:v>1.4176930999999733</c:v>
                </c:pt>
                <c:pt idx="180">
                  <c:v>1.419007299999983</c:v>
                </c:pt>
                <c:pt idx="181">
                  <c:v>1.4202301999999998</c:v>
                </c:pt>
                <c:pt idx="182">
                  <c:v>1.4213241999999733</c:v>
                </c:pt>
                <c:pt idx="183">
                  <c:v>1.4227612999999701</c:v>
                </c:pt>
                <c:pt idx="184">
                  <c:v>1.4237233999999701</c:v>
                </c:pt>
                <c:pt idx="185">
                  <c:v>1.4251706999999794</c:v>
                </c:pt>
                <c:pt idx="186">
                  <c:v>1.426259299999985</c:v>
                </c:pt>
                <c:pt idx="187">
                  <c:v>1.4275537999999834</c:v>
                </c:pt>
                <c:pt idx="188">
                  <c:v>1.4287140999999837</c:v>
                </c:pt>
                <c:pt idx="189">
                  <c:v>1.4301069</c:v>
                </c:pt>
                <c:pt idx="190">
                  <c:v>1.4315263999999701</c:v>
                </c:pt>
                <c:pt idx="191">
                  <c:v>1.4326075999999999</c:v>
                </c:pt>
                <c:pt idx="192">
                  <c:v>1.4340073</c:v>
                </c:pt>
                <c:pt idx="193">
                  <c:v>1.4351435999999878</c:v>
                </c:pt>
                <c:pt idx="194">
                  <c:v>1.436606899999985</c:v>
                </c:pt>
                <c:pt idx="195">
                  <c:v>1.4378248999999699</c:v>
                </c:pt>
                <c:pt idx="196">
                  <c:v>1.4389851999999999</c:v>
                </c:pt>
                <c:pt idx="197">
                  <c:v>1.4401411999999998</c:v>
                </c:pt>
                <c:pt idx="198">
                  <c:v>1.441419099999983</c:v>
                </c:pt>
                <c:pt idx="199">
                  <c:v>1.4427505</c:v>
                </c:pt>
                <c:pt idx="200">
                  <c:v>1.4440321</c:v>
                </c:pt>
                <c:pt idx="201">
                  <c:v>1.445249599999985</c:v>
                </c:pt>
                <c:pt idx="202">
                  <c:v>1.446668499999985</c:v>
                </c:pt>
                <c:pt idx="203">
                  <c:v>1.4478544999999805</c:v>
                </c:pt>
                <c:pt idx="204">
                  <c:v>1.4492792999999733</c:v>
                </c:pt>
                <c:pt idx="205">
                  <c:v>1.450573299999983</c:v>
                </c:pt>
                <c:pt idx="206">
                  <c:v>1.4518575</c:v>
                </c:pt>
                <c:pt idx="207">
                  <c:v>1.4534075</c:v>
                </c:pt>
                <c:pt idx="208">
                  <c:v>1.4546371999999999</c:v>
                </c:pt>
                <c:pt idx="209">
                  <c:v>1.4561577999999999</c:v>
                </c:pt>
                <c:pt idx="210">
                  <c:v>1.457505099999985</c:v>
                </c:pt>
                <c:pt idx="211">
                  <c:v>1.458852</c:v>
                </c:pt>
                <c:pt idx="212">
                  <c:v>1.4601709999999999</c:v>
                </c:pt>
                <c:pt idx="213">
                  <c:v>1.461697899999985</c:v>
                </c:pt>
                <c:pt idx="214">
                  <c:v>1.462793499999983</c:v>
                </c:pt>
                <c:pt idx="215">
                  <c:v>1.4640575000000149</c:v>
                </c:pt>
                <c:pt idx="216">
                  <c:v>1.4654887999999864</c:v>
                </c:pt>
                <c:pt idx="217">
                  <c:v>1.466891199999983</c:v>
                </c:pt>
                <c:pt idx="218">
                  <c:v>1.4681605</c:v>
                </c:pt>
                <c:pt idx="219">
                  <c:v>1.4693966999999701</c:v>
                </c:pt>
                <c:pt idx="220">
                  <c:v>1.4706435999999998</c:v>
                </c:pt>
                <c:pt idx="221">
                  <c:v>1.4721</c:v>
                </c:pt>
                <c:pt idx="222">
                  <c:v>1.4734996999999699</c:v>
                </c:pt>
                <c:pt idx="223">
                  <c:v>1.4748716999999782</c:v>
                </c:pt>
                <c:pt idx="224">
                  <c:v>1.476229199999985</c:v>
                </c:pt>
                <c:pt idx="225">
                  <c:v>1.477527899999985</c:v>
                </c:pt>
                <c:pt idx="226">
                  <c:v>1.4788474999999999</c:v>
                </c:pt>
                <c:pt idx="227">
                  <c:v>1.4801355</c:v>
                </c:pt>
                <c:pt idx="228">
                  <c:v>1.481603099999983</c:v>
                </c:pt>
                <c:pt idx="229">
                  <c:v>1.4828360999999846</c:v>
                </c:pt>
                <c:pt idx="230">
                  <c:v>1.4841156</c:v>
                </c:pt>
                <c:pt idx="231">
                  <c:v>1.4857071999999998</c:v>
                </c:pt>
                <c:pt idx="232">
                  <c:v>1.486931599999985</c:v>
                </c:pt>
                <c:pt idx="233">
                  <c:v>1.4882436999999866</c:v>
                </c:pt>
                <c:pt idx="234">
                  <c:v>1.489585699999985</c:v>
                </c:pt>
                <c:pt idx="235">
                  <c:v>1.4908561</c:v>
                </c:pt>
                <c:pt idx="236">
                  <c:v>1.492122299999985</c:v>
                </c:pt>
                <c:pt idx="237">
                  <c:v>1.4935668999999805</c:v>
                </c:pt>
                <c:pt idx="238">
                  <c:v>1.4949275999999998</c:v>
                </c:pt>
                <c:pt idx="239">
                  <c:v>1.496344399999985</c:v>
                </c:pt>
                <c:pt idx="240">
                  <c:v>1.4957885999999998</c:v>
                </c:pt>
                <c:pt idx="241">
                  <c:v>1.4964107</c:v>
                </c:pt>
                <c:pt idx="242">
                  <c:v>1.4982342999999803</c:v>
                </c:pt>
                <c:pt idx="243">
                  <c:v>1.5000583999999999</c:v>
                </c:pt>
                <c:pt idx="244">
                  <c:v>1.5016948999999733</c:v>
                </c:pt>
                <c:pt idx="245">
                  <c:v>1.5030165999999998</c:v>
                </c:pt>
                <c:pt idx="246">
                  <c:v>1.503301999999985</c:v>
                </c:pt>
                <c:pt idx="247">
                  <c:v>1.5041571000000162</c:v>
                </c:pt>
                <c:pt idx="248">
                  <c:v>1.5058571999999999</c:v>
                </c:pt>
                <c:pt idx="249">
                  <c:v>1.5076668999999805</c:v>
                </c:pt>
                <c:pt idx="250">
                  <c:v>1.5088769</c:v>
                </c:pt>
                <c:pt idx="251">
                  <c:v>1.5090975999999998</c:v>
                </c:pt>
                <c:pt idx="252">
                  <c:v>1.5102001999999999</c:v>
                </c:pt>
                <c:pt idx="253">
                  <c:v>1.5118574999999999</c:v>
                </c:pt>
                <c:pt idx="254">
                  <c:v>1.5140552</c:v>
                </c:pt>
                <c:pt idx="255">
                  <c:v>1.515268399999983</c:v>
                </c:pt>
                <c:pt idx="256">
                  <c:v>1.5155040999999803</c:v>
                </c:pt>
                <c:pt idx="257">
                  <c:v>1.5170519</c:v>
                </c:pt>
                <c:pt idx="258">
                  <c:v>1.5189993999999767</c:v>
                </c:pt>
                <c:pt idx="259">
                  <c:v>1.5209576999999999</c:v>
                </c:pt>
                <c:pt idx="260">
                  <c:v>1.5215557</c:v>
                </c:pt>
                <c:pt idx="261">
                  <c:v>1.5221661</c:v>
                </c:pt>
                <c:pt idx="262">
                  <c:v>1.5237399999999832</c:v>
                </c:pt>
                <c:pt idx="263">
                  <c:v>1.5250158</c:v>
                </c:pt>
                <c:pt idx="264">
                  <c:v>1.5261921000000001</c:v>
                </c:pt>
                <c:pt idx="265">
                  <c:v>1.5278670999999859</c:v>
                </c:pt>
                <c:pt idx="266">
                  <c:v>1.5297509999999999</c:v>
                </c:pt>
                <c:pt idx="267">
                  <c:v>1.5293015999999866</c:v>
                </c:pt>
                <c:pt idx="268">
                  <c:v>1.5254929999999998</c:v>
                </c:pt>
                <c:pt idx="269">
                  <c:v>1.5202633999999866</c:v>
                </c:pt>
                <c:pt idx="270">
                  <c:v>1.5148808999999999</c:v>
                </c:pt>
                <c:pt idx="271">
                  <c:v>1.5087309999999998</c:v>
                </c:pt>
                <c:pt idx="272">
                  <c:v>1.5036899999999978</c:v>
                </c:pt>
                <c:pt idx="273">
                  <c:v>1.4996997999999717</c:v>
                </c:pt>
                <c:pt idx="274">
                  <c:v>1.4957773999999862</c:v>
                </c:pt>
                <c:pt idx="275">
                  <c:v>1.4912474</c:v>
                </c:pt>
                <c:pt idx="276">
                  <c:v>1.487185</c:v>
                </c:pt>
                <c:pt idx="277">
                  <c:v>1.4837767999999782</c:v>
                </c:pt>
                <c:pt idx="278">
                  <c:v>1.4805465</c:v>
                </c:pt>
                <c:pt idx="279">
                  <c:v>1.476698399999983</c:v>
                </c:pt>
                <c:pt idx="280">
                  <c:v>1.4738000999999823</c:v>
                </c:pt>
                <c:pt idx="281">
                  <c:v>1.4711972999999805</c:v>
                </c:pt>
                <c:pt idx="282">
                  <c:v>1.4680579000000165</c:v>
                </c:pt>
                <c:pt idx="283">
                  <c:v>1.4645279</c:v>
                </c:pt>
                <c:pt idx="284">
                  <c:v>1.461876999999983</c:v>
                </c:pt>
                <c:pt idx="285">
                  <c:v>1.4593382999999764</c:v>
                </c:pt>
                <c:pt idx="286">
                  <c:v>1.4566504999999998</c:v>
                </c:pt>
                <c:pt idx="287">
                  <c:v>1.4538595999999855</c:v>
                </c:pt>
                <c:pt idx="288">
                  <c:v>1.4509141999999866</c:v>
                </c:pt>
                <c:pt idx="289">
                  <c:v>1.4486593999999866</c:v>
                </c:pt>
                <c:pt idx="290">
                  <c:v>1.4464621999999998</c:v>
                </c:pt>
                <c:pt idx="291">
                  <c:v>1.4437150999999853</c:v>
                </c:pt>
                <c:pt idx="292">
                  <c:v>1.4405917999999764</c:v>
                </c:pt>
                <c:pt idx="293">
                  <c:v>1.438245</c:v>
                </c:pt>
                <c:pt idx="294">
                  <c:v>1.4358634999999746</c:v>
                </c:pt>
                <c:pt idx="295">
                  <c:v>1.4333669999999823</c:v>
                </c:pt>
                <c:pt idx="296">
                  <c:v>1.430962499999985</c:v>
                </c:pt>
                <c:pt idx="297">
                  <c:v>1.428723199999983</c:v>
                </c:pt>
                <c:pt idx="298">
                  <c:v>1.4265478999999999</c:v>
                </c:pt>
                <c:pt idx="299">
                  <c:v>1.4245426999999866</c:v>
                </c:pt>
                <c:pt idx="300">
                  <c:v>1.422220499999985</c:v>
                </c:pt>
                <c:pt idx="301">
                  <c:v>1.4205384999999864</c:v>
                </c:pt>
                <c:pt idx="302">
                  <c:v>1.4182697999999805</c:v>
                </c:pt>
                <c:pt idx="303">
                  <c:v>1.4164114999999866</c:v>
                </c:pt>
                <c:pt idx="304">
                  <c:v>1.4148771</c:v>
                </c:pt>
                <c:pt idx="305">
                  <c:v>1.4127413999999805</c:v>
                </c:pt>
                <c:pt idx="306">
                  <c:v>1.410827499999985</c:v>
                </c:pt>
                <c:pt idx="307">
                  <c:v>1.4089867999999832</c:v>
                </c:pt>
                <c:pt idx="308">
                  <c:v>1.4075443999999719</c:v>
                </c:pt>
                <c:pt idx="309">
                  <c:v>1.406265399999985</c:v>
                </c:pt>
                <c:pt idx="310">
                  <c:v>1.4049484999999866</c:v>
                </c:pt>
                <c:pt idx="311">
                  <c:v>1.4029773999999866</c:v>
                </c:pt>
                <c:pt idx="312">
                  <c:v>1.4012842999999733</c:v>
                </c:pt>
                <c:pt idx="313">
                  <c:v>1.3997841</c:v>
                </c:pt>
                <c:pt idx="314">
                  <c:v>1.3983443</c:v>
                </c:pt>
                <c:pt idx="315">
                  <c:v>1.3971160999999999</c:v>
                </c:pt>
                <c:pt idx="316">
                  <c:v>1.3960402000000001</c:v>
                </c:pt>
                <c:pt idx="317">
                  <c:v>1.3944737999999999</c:v>
                </c:pt>
                <c:pt idx="318">
                  <c:v>1.3932599999999999</c:v>
                </c:pt>
                <c:pt idx="319">
                  <c:v>1.3922862</c:v>
                </c:pt>
                <c:pt idx="320">
                  <c:v>1.3911377</c:v>
                </c:pt>
                <c:pt idx="321">
                  <c:v>1.3905455000000149</c:v>
                </c:pt>
                <c:pt idx="322">
                  <c:v>1.3888748</c:v>
                </c:pt>
                <c:pt idx="323">
                  <c:v>1.3877395999999866</c:v>
                </c:pt>
                <c:pt idx="324">
                  <c:v>1.3870084999999999</c:v>
                </c:pt>
                <c:pt idx="325">
                  <c:v>1.3863516999999999</c:v>
                </c:pt>
                <c:pt idx="326">
                  <c:v>1.3851689</c:v>
                </c:pt>
                <c:pt idx="327">
                  <c:v>1.3840808000000149</c:v>
                </c:pt>
                <c:pt idx="328">
                  <c:v>1.3835077999999998</c:v>
                </c:pt>
                <c:pt idx="329">
                  <c:v>1.3827050999999999</c:v>
                </c:pt>
                <c:pt idx="330">
                  <c:v>1.3814887</c:v>
                </c:pt>
                <c:pt idx="331">
                  <c:v>1.3806746999999857</c:v>
                </c:pt>
                <c:pt idx="332">
                  <c:v>1.3799092999999778</c:v>
                </c:pt>
                <c:pt idx="333">
                  <c:v>1.3790221999999999</c:v>
                </c:pt>
                <c:pt idx="334">
                  <c:v>1.378128</c:v>
                </c:pt>
                <c:pt idx="335">
                  <c:v>1.3775635999999998</c:v>
                </c:pt>
                <c:pt idx="336">
                  <c:v>1.3769815999999999</c:v>
                </c:pt>
                <c:pt idx="337">
                  <c:v>1.3759758</c:v>
                </c:pt>
                <c:pt idx="338">
                  <c:v>1.3752477999999999</c:v>
                </c:pt>
                <c:pt idx="339">
                  <c:v>1.3746016999999866</c:v>
                </c:pt>
                <c:pt idx="340">
                  <c:v>1.373827299999983</c:v>
                </c:pt>
                <c:pt idx="341">
                  <c:v>1.373467</c:v>
                </c:pt>
                <c:pt idx="342">
                  <c:v>1.3728882</c:v>
                </c:pt>
                <c:pt idx="343">
                  <c:v>1.3718935999999866</c:v>
                </c:pt>
                <c:pt idx="344">
                  <c:v>1.3713275999999999</c:v>
                </c:pt>
                <c:pt idx="345">
                  <c:v>1.3708374999999999</c:v>
                </c:pt>
                <c:pt idx="346">
                  <c:v>1.3704923</c:v>
                </c:pt>
                <c:pt idx="347">
                  <c:v>1.3695900999999857</c:v>
                </c:pt>
                <c:pt idx="348">
                  <c:v>1.3683299</c:v>
                </c:pt>
                <c:pt idx="349">
                  <c:v>1.3676164</c:v>
                </c:pt>
                <c:pt idx="350">
                  <c:v>1.3672074999999999</c:v>
                </c:pt>
                <c:pt idx="351">
                  <c:v>1.3666190999999999</c:v>
                </c:pt>
                <c:pt idx="352">
                  <c:v>1.3663337</c:v>
                </c:pt>
                <c:pt idx="353">
                  <c:v>1.3653561999999999</c:v>
                </c:pt>
                <c:pt idx="354">
                  <c:v>1.3641274999999999</c:v>
                </c:pt>
                <c:pt idx="355">
                  <c:v>1.3638420999999998</c:v>
                </c:pt>
                <c:pt idx="356">
                  <c:v>1.3631659999999999</c:v>
                </c:pt>
                <c:pt idx="357">
                  <c:v>1.3622809000000149</c:v>
                </c:pt>
                <c:pt idx="358">
                  <c:v>1.3614572999999999</c:v>
                </c:pt>
                <c:pt idx="359">
                  <c:v>1.3609608</c:v>
                </c:pt>
                <c:pt idx="360">
                  <c:v>1.3604718</c:v>
                </c:pt>
                <c:pt idx="361">
                  <c:v>1.3598508</c:v>
                </c:pt>
                <c:pt idx="362">
                  <c:v>1.3590004</c:v>
                </c:pt>
                <c:pt idx="363">
                  <c:v>1.3584915999999998</c:v>
                </c:pt>
                <c:pt idx="364">
                  <c:v>1.3578428</c:v>
                </c:pt>
                <c:pt idx="365">
                  <c:v>1.3569358</c:v>
                </c:pt>
                <c:pt idx="366">
                  <c:v>1.3563612999999848</c:v>
                </c:pt>
                <c:pt idx="367">
                  <c:v>1.3557396999999765</c:v>
                </c:pt>
                <c:pt idx="368">
                  <c:v>1.355360299999983</c:v>
                </c:pt>
                <c:pt idx="369">
                  <c:v>1.3543699</c:v>
                </c:pt>
                <c:pt idx="370">
                  <c:v>1.3537039999999998</c:v>
                </c:pt>
                <c:pt idx="371">
                  <c:v>1.3533951</c:v>
                </c:pt>
                <c:pt idx="372">
                  <c:v>1.3526697999999859</c:v>
                </c:pt>
                <c:pt idx="373">
                  <c:v>1.3520011999999999</c:v>
                </c:pt>
                <c:pt idx="374">
                  <c:v>1.351321899999983</c:v>
                </c:pt>
                <c:pt idx="375">
                  <c:v>1.350894899999985</c:v>
                </c:pt>
                <c:pt idx="376">
                  <c:v>1.3507799999999999</c:v>
                </c:pt>
                <c:pt idx="377">
                  <c:v>1.3501087000000001</c:v>
                </c:pt>
                <c:pt idx="378">
                  <c:v>1.3487988</c:v>
                </c:pt>
                <c:pt idx="379">
                  <c:v>1.3482765999999999</c:v>
                </c:pt>
                <c:pt idx="380">
                  <c:v>1.3477389999999998</c:v>
                </c:pt>
                <c:pt idx="381">
                  <c:v>1.3471205999999998</c:v>
                </c:pt>
                <c:pt idx="382">
                  <c:v>1.346501699999985</c:v>
                </c:pt>
                <c:pt idx="383">
                  <c:v>1.3458886999999866</c:v>
                </c:pt>
                <c:pt idx="384">
                  <c:v>1.3452473</c:v>
                </c:pt>
                <c:pt idx="385">
                  <c:v>1.3445691</c:v>
                </c:pt>
                <c:pt idx="386">
                  <c:v>1.3441623999999999</c:v>
                </c:pt>
                <c:pt idx="387">
                  <c:v>1.3438572</c:v>
                </c:pt>
                <c:pt idx="388">
                  <c:v>1.343756699999985</c:v>
                </c:pt>
                <c:pt idx="389">
                  <c:v>1.3432024999999999</c:v>
                </c:pt>
                <c:pt idx="390">
                  <c:v>1.3417135</c:v>
                </c:pt>
                <c:pt idx="391">
                  <c:v>1.3410935999999998</c:v>
                </c:pt>
                <c:pt idx="392">
                  <c:v>1.3405350999999999</c:v>
                </c:pt>
                <c:pt idx="393">
                  <c:v>1.3400641999999998</c:v>
                </c:pt>
                <c:pt idx="394">
                  <c:v>1.3393609</c:v>
                </c:pt>
                <c:pt idx="395">
                  <c:v>1.3390867</c:v>
                </c:pt>
                <c:pt idx="396">
                  <c:v>1.3383784999999999</c:v>
                </c:pt>
                <c:pt idx="397">
                  <c:v>1.3376981999999866</c:v>
                </c:pt>
                <c:pt idx="398">
                  <c:v>1.3374442999999805</c:v>
                </c:pt>
                <c:pt idx="399">
                  <c:v>1.3365197</c:v>
                </c:pt>
                <c:pt idx="400">
                  <c:v>1.336088900000016</c:v>
                </c:pt>
                <c:pt idx="401">
                  <c:v>1.3355816999999832</c:v>
                </c:pt>
                <c:pt idx="402">
                  <c:v>1.3348415</c:v>
                </c:pt>
                <c:pt idx="403">
                  <c:v>1.3341702</c:v>
                </c:pt>
                <c:pt idx="404">
                  <c:v>1.3337030999999855</c:v>
                </c:pt>
                <c:pt idx="405">
                  <c:v>1.3335213999999755</c:v>
                </c:pt>
                <c:pt idx="406">
                  <c:v>1.3334273999999866</c:v>
                </c:pt>
                <c:pt idx="407">
                  <c:v>1.3324107999999999</c:v>
                </c:pt>
                <c:pt idx="408">
                  <c:v>1.331332299999985</c:v>
                </c:pt>
                <c:pt idx="409">
                  <c:v>1.331061899999985</c:v>
                </c:pt>
                <c:pt idx="410">
                  <c:v>1.3310206999999818</c:v>
                </c:pt>
                <c:pt idx="411">
                  <c:v>1.3304579000000194</c:v>
                </c:pt>
                <c:pt idx="412">
                  <c:v>1.3294788</c:v>
                </c:pt>
                <c:pt idx="413">
                  <c:v>1.3289095999999998</c:v>
                </c:pt>
                <c:pt idx="414">
                  <c:v>1.3284916999999816</c:v>
                </c:pt>
                <c:pt idx="415">
                  <c:v>1.327984499999985</c:v>
                </c:pt>
                <c:pt idx="416">
                  <c:v>1.3273389</c:v>
                </c:pt>
                <c:pt idx="417">
                  <c:v>1.3271823</c:v>
                </c:pt>
                <c:pt idx="418">
                  <c:v>1.3271383999999866</c:v>
                </c:pt>
                <c:pt idx="419">
                  <c:v>1.3263175000000169</c:v>
                </c:pt>
                <c:pt idx="420">
                  <c:v>1.325404099999983</c:v>
                </c:pt>
                <c:pt idx="421">
                  <c:v>1.3250279</c:v>
                </c:pt>
                <c:pt idx="422">
                  <c:v>1.3245553999999999</c:v>
                </c:pt>
                <c:pt idx="423">
                  <c:v>1.3242433</c:v>
                </c:pt>
                <c:pt idx="424">
                  <c:v>1.324420699999985</c:v>
                </c:pt>
                <c:pt idx="425">
                  <c:v>1.3242357999999999</c:v>
                </c:pt>
                <c:pt idx="426">
                  <c:v>1.323023099999985</c:v>
                </c:pt>
                <c:pt idx="427">
                  <c:v>1.3226977</c:v>
                </c:pt>
                <c:pt idx="428">
                  <c:v>1.322226299999983</c:v>
                </c:pt>
                <c:pt idx="429">
                  <c:v>1.3219007999999839</c:v>
                </c:pt>
                <c:pt idx="430">
                  <c:v>1.3215079999999999</c:v>
                </c:pt>
                <c:pt idx="431">
                  <c:v>1.3210435</c:v>
                </c:pt>
                <c:pt idx="432">
                  <c:v>1.3206502</c:v>
                </c:pt>
                <c:pt idx="433">
                  <c:v>1.3203049</c:v>
                </c:pt>
                <c:pt idx="434">
                  <c:v>1.3201300999999999</c:v>
                </c:pt>
                <c:pt idx="435">
                  <c:v>1.3199948999999758</c:v>
                </c:pt>
                <c:pt idx="436">
                  <c:v>1.3191719</c:v>
                </c:pt>
                <c:pt idx="437">
                  <c:v>1.3189629</c:v>
                </c:pt>
                <c:pt idx="438">
                  <c:v>1.3185123999999999</c:v>
                </c:pt>
                <c:pt idx="439">
                  <c:v>1.3186309999999999</c:v>
                </c:pt>
                <c:pt idx="440">
                  <c:v>1.3185145</c:v>
                </c:pt>
                <c:pt idx="441">
                  <c:v>1.317925499999983</c:v>
                </c:pt>
                <c:pt idx="442">
                  <c:v>1.3172381999999998</c:v>
                </c:pt>
                <c:pt idx="443">
                  <c:v>1.3170004</c:v>
                </c:pt>
                <c:pt idx="444">
                  <c:v>1.3168485999999999</c:v>
                </c:pt>
                <c:pt idx="445">
                  <c:v>1.3164552</c:v>
                </c:pt>
                <c:pt idx="446">
                  <c:v>1.3162168999999999</c:v>
                </c:pt>
                <c:pt idx="447">
                  <c:v>1.315704899999983</c:v>
                </c:pt>
                <c:pt idx="448">
                  <c:v>1.315514099999985</c:v>
                </c:pt>
                <c:pt idx="449">
                  <c:v>1.315144799999985</c:v>
                </c:pt>
                <c:pt idx="450">
                  <c:v>1.3148935999999998</c:v>
                </c:pt>
                <c:pt idx="451">
                  <c:v>1.3146081999999999</c:v>
                </c:pt>
                <c:pt idx="452">
                  <c:v>1.3143094</c:v>
                </c:pt>
                <c:pt idx="453">
                  <c:v>1.3142030999999998</c:v>
                </c:pt>
                <c:pt idx="454">
                  <c:v>1.3143034999999998</c:v>
                </c:pt>
                <c:pt idx="455">
                  <c:v>1.3144076999999998</c:v>
                </c:pt>
                <c:pt idx="456">
                  <c:v>1.3137359</c:v>
                </c:pt>
                <c:pt idx="457">
                  <c:v>1.3130507999999999</c:v>
                </c:pt>
                <c:pt idx="458">
                  <c:v>1.3127338</c:v>
                </c:pt>
                <c:pt idx="459">
                  <c:v>1.3125163</c:v>
                </c:pt>
                <c:pt idx="460">
                  <c:v>1.312092</c:v>
                </c:pt>
                <c:pt idx="461">
                  <c:v>1.311799599999983</c:v>
                </c:pt>
                <c:pt idx="462">
                  <c:v>1.3116937999999803</c:v>
                </c:pt>
                <c:pt idx="463">
                  <c:v>1.3114585999999999</c:v>
                </c:pt>
                <c:pt idx="464">
                  <c:v>1.3109685</c:v>
                </c:pt>
                <c:pt idx="465">
                  <c:v>1.3110054</c:v>
                </c:pt>
                <c:pt idx="466">
                  <c:v>1.3106324</c:v>
                </c:pt>
                <c:pt idx="467">
                  <c:v>1.3106415</c:v>
                </c:pt>
                <c:pt idx="468">
                  <c:v>1.3100973999999999</c:v>
                </c:pt>
                <c:pt idx="469">
                  <c:v>1.3096141999999866</c:v>
                </c:pt>
                <c:pt idx="470">
                  <c:v>1.3093074999999998</c:v>
                </c:pt>
                <c:pt idx="471">
                  <c:v>1.308943</c:v>
                </c:pt>
                <c:pt idx="472">
                  <c:v>1.3088082999999862</c:v>
                </c:pt>
                <c:pt idx="473">
                  <c:v>1.3087115</c:v>
                </c:pt>
                <c:pt idx="474">
                  <c:v>1.3085281999999998</c:v>
                </c:pt>
                <c:pt idx="475">
                  <c:v>1.3082530000000001</c:v>
                </c:pt>
                <c:pt idx="476">
                  <c:v>1.3078723999999866</c:v>
                </c:pt>
                <c:pt idx="477">
                  <c:v>1.3075629999999998</c:v>
                </c:pt>
                <c:pt idx="478">
                  <c:v>1.3074362999999765</c:v>
                </c:pt>
                <c:pt idx="479">
                  <c:v>1.307004499999985</c:v>
                </c:pt>
                <c:pt idx="480">
                  <c:v>1.306793399999985</c:v>
                </c:pt>
                <c:pt idx="481">
                  <c:v>1.3065426999999998</c:v>
                </c:pt>
                <c:pt idx="482">
                  <c:v>1.3062946999999805</c:v>
                </c:pt>
                <c:pt idx="483">
                  <c:v>1.30609</c:v>
                </c:pt>
                <c:pt idx="484">
                  <c:v>1.3060403</c:v>
                </c:pt>
                <c:pt idx="485">
                  <c:v>1.3064738</c:v>
                </c:pt>
                <c:pt idx="486">
                  <c:v>1.3060174000000149</c:v>
                </c:pt>
                <c:pt idx="487">
                  <c:v>1.3051419</c:v>
                </c:pt>
                <c:pt idx="488">
                  <c:v>1.3049195999999998</c:v>
                </c:pt>
                <c:pt idx="489">
                  <c:v>1.304604799999985</c:v>
                </c:pt>
                <c:pt idx="490">
                  <c:v>1.3045015999999998</c:v>
                </c:pt>
                <c:pt idx="491">
                  <c:v>1.3043941999999866</c:v>
                </c:pt>
                <c:pt idx="492">
                  <c:v>1.3041126000000001</c:v>
                </c:pt>
                <c:pt idx="493">
                  <c:v>1.3037421999999999</c:v>
                </c:pt>
                <c:pt idx="494">
                  <c:v>1.3035550999999999</c:v>
                </c:pt>
                <c:pt idx="495">
                  <c:v>1.3031184999999998</c:v>
                </c:pt>
                <c:pt idx="496">
                  <c:v>1.3031296999999733</c:v>
                </c:pt>
                <c:pt idx="497">
                  <c:v>1.3031457</c:v>
                </c:pt>
                <c:pt idx="498">
                  <c:v>1.3033477999999998</c:v>
                </c:pt>
                <c:pt idx="499">
                  <c:v>1.3029025999999999</c:v>
                </c:pt>
              </c:numCache>
            </c:numRef>
          </c:yVal>
        </c:ser>
        <c:ser>
          <c:idx val="4"/>
          <c:order val="3"/>
          <c:tx>
            <c:strRef>
              <c:f>'Mesures corrigées'!$R$1</c:f>
              <c:strCache>
                <c:ptCount val="1"/>
                <c:pt idx="0">
                  <c:v>P13</c:v>
                </c:pt>
              </c:strCache>
            </c:strRef>
          </c:tx>
          <c:marker>
            <c:symbol val="star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2.0000000000000052E-2</c:v>
                </c:pt>
                <c:pt idx="2">
                  <c:v>4.0000000000000112E-2</c:v>
                </c:pt>
                <c:pt idx="3">
                  <c:v>6.000000000000065E-2</c:v>
                </c:pt>
                <c:pt idx="4">
                  <c:v>8.0000000000000224E-2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0.16000000000000156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0.22000000000000094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0.32000000000000373</c:v>
                </c:pt>
                <c:pt idx="17">
                  <c:v>0.34000000000000391</c:v>
                </c:pt>
                <c:pt idx="18">
                  <c:v>0.36000000000000032</c:v>
                </c:pt>
                <c:pt idx="19">
                  <c:v>0.38000000000000356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0.44000000000000294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0.58000000000000063</c:v>
                </c:pt>
                <c:pt idx="30">
                  <c:v>0.60000000000000064</c:v>
                </c:pt>
                <c:pt idx="31">
                  <c:v>0.62000000000000666</c:v>
                </c:pt>
                <c:pt idx="32">
                  <c:v>0.64000000000000745</c:v>
                </c:pt>
                <c:pt idx="33">
                  <c:v>0.66000000000000858</c:v>
                </c:pt>
                <c:pt idx="34">
                  <c:v>0.68000000000000793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0.76000000000000745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0.88000000000000655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1.139999999999985</c:v>
                </c:pt>
                <c:pt idx="58">
                  <c:v>1.1599999999999857</c:v>
                </c:pt>
                <c:pt idx="59">
                  <c:v>1.1800000000000133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1.6800000000000133</c:v>
                </c:pt>
                <c:pt idx="85">
                  <c:v>1.7000000000000117</c:v>
                </c:pt>
                <c:pt idx="86">
                  <c:v>1.7200000000000117</c:v>
                </c:pt>
                <c:pt idx="87">
                  <c:v>1.7400000000000131</c:v>
                </c:pt>
                <c:pt idx="88">
                  <c:v>1.7600000000000131</c:v>
                </c:pt>
                <c:pt idx="89">
                  <c:v>1.7800000000000147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</c:v>
                </c:pt>
                <c:pt idx="96">
                  <c:v>1.9200000000000015</c:v>
                </c:pt>
                <c:pt idx="97">
                  <c:v>1.9400000000000015</c:v>
                </c:pt>
                <c:pt idx="98">
                  <c:v>1.9600000000000015</c:v>
                </c:pt>
                <c:pt idx="99">
                  <c:v>1.9800000000000015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8.14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8.2200000000000006</c:v>
                </c:pt>
                <c:pt idx="412">
                  <c:v>8.24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8.64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8.7200000000000006</c:v>
                </c:pt>
                <c:pt idx="437">
                  <c:v>8.74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9.14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9.2200000000000006</c:v>
                </c:pt>
                <c:pt idx="462">
                  <c:v>9.24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9.64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9.7200000000000006</c:v>
                </c:pt>
                <c:pt idx="487">
                  <c:v>9.74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corrigées'!$R$2:$R$521</c:f>
              <c:numCache>
                <c:formatCode>General</c:formatCode>
                <c:ptCount val="520"/>
                <c:pt idx="0">
                  <c:v>1.000999999999985</c:v>
                </c:pt>
                <c:pt idx="1">
                  <c:v>1.001139199999985</c:v>
                </c:pt>
                <c:pt idx="2">
                  <c:v>1.0009671</c:v>
                </c:pt>
                <c:pt idx="3">
                  <c:v>1.0011071</c:v>
                </c:pt>
                <c:pt idx="4">
                  <c:v>1.0011482999999848</c:v>
                </c:pt>
                <c:pt idx="5">
                  <c:v>1.0011154</c:v>
                </c:pt>
                <c:pt idx="6">
                  <c:v>1.0011108</c:v>
                </c:pt>
                <c:pt idx="7">
                  <c:v>1.0011555999999999</c:v>
                </c:pt>
                <c:pt idx="8">
                  <c:v>1.000891999999985</c:v>
                </c:pt>
                <c:pt idx="9">
                  <c:v>1.0011363999999805</c:v>
                </c:pt>
                <c:pt idx="10">
                  <c:v>1.0008351999999998</c:v>
                </c:pt>
                <c:pt idx="11">
                  <c:v>1.0013881999999998</c:v>
                </c:pt>
                <c:pt idx="12">
                  <c:v>1.001463199999985</c:v>
                </c:pt>
                <c:pt idx="13">
                  <c:v>1.0010146999999805</c:v>
                </c:pt>
                <c:pt idx="14">
                  <c:v>1.001020199999985</c:v>
                </c:pt>
                <c:pt idx="15">
                  <c:v>1.0011436999999832</c:v>
                </c:pt>
                <c:pt idx="16">
                  <c:v>1.0012454</c:v>
                </c:pt>
                <c:pt idx="17">
                  <c:v>1.001539199999983</c:v>
                </c:pt>
                <c:pt idx="18">
                  <c:v>1.0051752999999852</c:v>
                </c:pt>
                <c:pt idx="19">
                  <c:v>1.0144835000000001</c:v>
                </c:pt>
                <c:pt idx="20">
                  <c:v>1.0248169</c:v>
                </c:pt>
                <c:pt idx="21">
                  <c:v>1.0334475999999999</c:v>
                </c:pt>
                <c:pt idx="22">
                  <c:v>1.0434899999999998</c:v>
                </c:pt>
                <c:pt idx="23">
                  <c:v>1.052963799999985</c:v>
                </c:pt>
                <c:pt idx="24">
                  <c:v>1.0618892999999805</c:v>
                </c:pt>
                <c:pt idx="25">
                  <c:v>1.0703498</c:v>
                </c:pt>
                <c:pt idx="26">
                  <c:v>1.0785558000000133</c:v>
                </c:pt>
                <c:pt idx="27">
                  <c:v>1.0864229999999999</c:v>
                </c:pt>
                <c:pt idx="28">
                  <c:v>1.0940761000000001</c:v>
                </c:pt>
                <c:pt idx="29">
                  <c:v>1.1016045999999866</c:v>
                </c:pt>
                <c:pt idx="30">
                  <c:v>1.1089061</c:v>
                </c:pt>
                <c:pt idx="31">
                  <c:v>1.1160502000000001</c:v>
                </c:pt>
                <c:pt idx="32">
                  <c:v>1.1230495999999999</c:v>
                </c:pt>
                <c:pt idx="33">
                  <c:v>1.1296535999999999</c:v>
                </c:pt>
                <c:pt idx="34">
                  <c:v>1.1358035</c:v>
                </c:pt>
                <c:pt idx="35">
                  <c:v>1.1420018999999999</c:v>
                </c:pt>
                <c:pt idx="36">
                  <c:v>1.1481170000000169</c:v>
                </c:pt>
                <c:pt idx="37">
                  <c:v>1.153789</c:v>
                </c:pt>
                <c:pt idx="38">
                  <c:v>1.1594546999999866</c:v>
                </c:pt>
                <c:pt idx="39">
                  <c:v>1.1648576000000121</c:v>
                </c:pt>
                <c:pt idx="40">
                  <c:v>1.1697909</c:v>
                </c:pt>
                <c:pt idx="41">
                  <c:v>1.1745493</c:v>
                </c:pt>
                <c:pt idx="42">
                  <c:v>1.1792052</c:v>
                </c:pt>
                <c:pt idx="43">
                  <c:v>1.1831305999999999</c:v>
                </c:pt>
                <c:pt idx="44">
                  <c:v>1.1872335999999999</c:v>
                </c:pt>
                <c:pt idx="45">
                  <c:v>1.1914646999999805</c:v>
                </c:pt>
                <c:pt idx="46">
                  <c:v>1.1953845999999999</c:v>
                </c:pt>
                <c:pt idx="47">
                  <c:v>1.1988641999999998</c:v>
                </c:pt>
                <c:pt idx="48">
                  <c:v>1.2025304999999866</c:v>
                </c:pt>
                <c:pt idx="49">
                  <c:v>1.205727199999985</c:v>
                </c:pt>
                <c:pt idx="50">
                  <c:v>1.2091115999999866</c:v>
                </c:pt>
                <c:pt idx="51">
                  <c:v>1.2124438</c:v>
                </c:pt>
                <c:pt idx="52">
                  <c:v>1.2152806999999848</c:v>
                </c:pt>
                <c:pt idx="53">
                  <c:v>1.2181259</c:v>
                </c:pt>
                <c:pt idx="54">
                  <c:v>1.2209509000000001</c:v>
                </c:pt>
                <c:pt idx="55">
                  <c:v>1.2238207999999733</c:v>
                </c:pt>
                <c:pt idx="56">
                  <c:v>1.2262329999999999</c:v>
                </c:pt>
                <c:pt idx="57">
                  <c:v>1.2287494999999866</c:v>
                </c:pt>
                <c:pt idx="58">
                  <c:v>1.2313987999999798</c:v>
                </c:pt>
                <c:pt idx="59">
                  <c:v>1.2339354999999832</c:v>
                </c:pt>
                <c:pt idx="60">
                  <c:v>1.2362166999999866</c:v>
                </c:pt>
                <c:pt idx="61">
                  <c:v>1.238898099999985</c:v>
                </c:pt>
                <c:pt idx="62">
                  <c:v>1.2412012999999735</c:v>
                </c:pt>
                <c:pt idx="63">
                  <c:v>1.243581399999983</c:v>
                </c:pt>
                <c:pt idx="64">
                  <c:v>1.245868199999983</c:v>
                </c:pt>
                <c:pt idx="65">
                  <c:v>1.2481549999999999</c:v>
                </c:pt>
                <c:pt idx="66">
                  <c:v>1.2506988999999866</c:v>
                </c:pt>
                <c:pt idx="67">
                  <c:v>1.2527037999999859</c:v>
                </c:pt>
                <c:pt idx="68">
                  <c:v>1.2549429000000001</c:v>
                </c:pt>
                <c:pt idx="69">
                  <c:v>1.2573934999999816</c:v>
                </c:pt>
                <c:pt idx="70">
                  <c:v>1.2595722999999832</c:v>
                </c:pt>
                <c:pt idx="71">
                  <c:v>1.261690599999985</c:v>
                </c:pt>
                <c:pt idx="72">
                  <c:v>1.2639919999999776</c:v>
                </c:pt>
                <c:pt idx="73">
                  <c:v>1.266254</c:v>
                </c:pt>
                <c:pt idx="74">
                  <c:v>1.2686725999999999</c:v>
                </c:pt>
                <c:pt idx="75">
                  <c:v>1.2709282999999791</c:v>
                </c:pt>
                <c:pt idx="76">
                  <c:v>1.2730181999999999</c:v>
                </c:pt>
                <c:pt idx="77">
                  <c:v>1.2748088</c:v>
                </c:pt>
                <c:pt idx="78">
                  <c:v>1.2769408</c:v>
                </c:pt>
                <c:pt idx="79">
                  <c:v>1.278961199999985</c:v>
                </c:pt>
                <c:pt idx="80">
                  <c:v>1.2809824999999999</c:v>
                </c:pt>
                <c:pt idx="81">
                  <c:v>1.2830257999999852</c:v>
                </c:pt>
                <c:pt idx="82">
                  <c:v>1.2850781999999998</c:v>
                </c:pt>
                <c:pt idx="83">
                  <c:v>1.2867681</c:v>
                </c:pt>
                <c:pt idx="84">
                  <c:v>1.288894599999985</c:v>
                </c:pt>
                <c:pt idx="85">
                  <c:v>1.2904811</c:v>
                </c:pt>
                <c:pt idx="86">
                  <c:v>1.2918743999999764</c:v>
                </c:pt>
                <c:pt idx="87">
                  <c:v>1.2939779999999999</c:v>
                </c:pt>
                <c:pt idx="88">
                  <c:v>1.2960176000000001</c:v>
                </c:pt>
                <c:pt idx="89">
                  <c:v>1.2973495999999998</c:v>
                </c:pt>
                <c:pt idx="90">
                  <c:v>1.2991785999999999</c:v>
                </c:pt>
                <c:pt idx="91">
                  <c:v>1.3011943999999762</c:v>
                </c:pt>
                <c:pt idx="92">
                  <c:v>1.3025949999999866</c:v>
                </c:pt>
                <c:pt idx="93">
                  <c:v>1.3044552</c:v>
                </c:pt>
                <c:pt idx="94">
                  <c:v>1.3055097999999816</c:v>
                </c:pt>
                <c:pt idx="95">
                  <c:v>1.3073471000000001</c:v>
                </c:pt>
                <c:pt idx="96">
                  <c:v>1.3088162999999866</c:v>
                </c:pt>
                <c:pt idx="97">
                  <c:v>1.3103340999999866</c:v>
                </c:pt>
                <c:pt idx="98">
                  <c:v>1.3115964999999818</c:v>
                </c:pt>
                <c:pt idx="99">
                  <c:v>1.313029199999985</c:v>
                </c:pt>
                <c:pt idx="100">
                  <c:v>1.3148015</c:v>
                </c:pt>
                <c:pt idx="101">
                  <c:v>1.3162221999999999</c:v>
                </c:pt>
                <c:pt idx="102">
                  <c:v>1.3176639999999866</c:v>
                </c:pt>
                <c:pt idx="103">
                  <c:v>1.3191955999999998</c:v>
                </c:pt>
                <c:pt idx="104">
                  <c:v>1.3205146999999866</c:v>
                </c:pt>
                <c:pt idx="105">
                  <c:v>1.3221944999999866</c:v>
                </c:pt>
                <c:pt idx="106">
                  <c:v>1.3235851000000001</c:v>
                </c:pt>
                <c:pt idx="107">
                  <c:v>1.3251311999999866</c:v>
                </c:pt>
                <c:pt idx="108">
                  <c:v>1.3266526999999999</c:v>
                </c:pt>
                <c:pt idx="109">
                  <c:v>1.3278711999999853</c:v>
                </c:pt>
                <c:pt idx="110">
                  <c:v>1.3293824999999999</c:v>
                </c:pt>
                <c:pt idx="111">
                  <c:v>1.3309818</c:v>
                </c:pt>
                <c:pt idx="112">
                  <c:v>1.3322634</c:v>
                </c:pt>
                <c:pt idx="113">
                  <c:v>1.3336648999999805</c:v>
                </c:pt>
                <c:pt idx="114">
                  <c:v>1.3353364999999864</c:v>
                </c:pt>
                <c:pt idx="115">
                  <c:v>1.336436</c:v>
                </c:pt>
                <c:pt idx="116">
                  <c:v>1.3380434999999999</c:v>
                </c:pt>
                <c:pt idx="117">
                  <c:v>1.3393790999999866</c:v>
                </c:pt>
                <c:pt idx="118">
                  <c:v>1.3405050999999999</c:v>
                </c:pt>
                <c:pt idx="119">
                  <c:v>1.3419111999999978</c:v>
                </c:pt>
                <c:pt idx="120">
                  <c:v>1.34345</c:v>
                </c:pt>
                <c:pt idx="121">
                  <c:v>1.3447572999999999</c:v>
                </c:pt>
                <c:pt idx="122">
                  <c:v>1.3462897</c:v>
                </c:pt>
                <c:pt idx="123">
                  <c:v>1.3474157</c:v>
                </c:pt>
                <c:pt idx="124">
                  <c:v>1.3491358</c:v>
                </c:pt>
                <c:pt idx="125">
                  <c:v>1.3502087</c:v>
                </c:pt>
                <c:pt idx="126">
                  <c:v>1.351796999999985</c:v>
                </c:pt>
                <c:pt idx="127">
                  <c:v>1.3529541</c:v>
                </c:pt>
                <c:pt idx="128">
                  <c:v>1.3543721000000133</c:v>
                </c:pt>
                <c:pt idx="129">
                  <c:v>1.3556655999999998</c:v>
                </c:pt>
                <c:pt idx="130">
                  <c:v>1.3567193</c:v>
                </c:pt>
                <c:pt idx="131">
                  <c:v>1.3581190000000001</c:v>
                </c:pt>
                <c:pt idx="132">
                  <c:v>1.3594710999999866</c:v>
                </c:pt>
                <c:pt idx="133">
                  <c:v>1.3607079000000133</c:v>
                </c:pt>
                <c:pt idx="134">
                  <c:v>1.3623923</c:v>
                </c:pt>
                <c:pt idx="135">
                  <c:v>1.3636015999999958</c:v>
                </c:pt>
                <c:pt idx="136">
                  <c:v>1.3645856000000001</c:v>
                </c:pt>
                <c:pt idx="137">
                  <c:v>1.3660018</c:v>
                </c:pt>
                <c:pt idx="138">
                  <c:v>1.3668037</c:v>
                </c:pt>
                <c:pt idx="139">
                  <c:v>1.3682107999999999</c:v>
                </c:pt>
                <c:pt idx="140">
                  <c:v>1.368695</c:v>
                </c:pt>
                <c:pt idx="141">
                  <c:v>1.3700810000000001</c:v>
                </c:pt>
                <c:pt idx="142">
                  <c:v>1.3713689999999998</c:v>
                </c:pt>
                <c:pt idx="143">
                  <c:v>1.3728062999999862</c:v>
                </c:pt>
                <c:pt idx="144">
                  <c:v>1.3738159999999999</c:v>
                </c:pt>
                <c:pt idx="145">
                  <c:v>1.3747377999999999</c:v>
                </c:pt>
                <c:pt idx="146">
                  <c:v>1.3763498999999999</c:v>
                </c:pt>
                <c:pt idx="147">
                  <c:v>1.3774236999999805</c:v>
                </c:pt>
                <c:pt idx="148">
                  <c:v>1.3785479000000169</c:v>
                </c:pt>
                <c:pt idx="149">
                  <c:v>1.379886299999985</c:v>
                </c:pt>
                <c:pt idx="150">
                  <c:v>1.3809591000000001</c:v>
                </c:pt>
                <c:pt idx="151">
                  <c:v>1.3822114999999999</c:v>
                </c:pt>
                <c:pt idx="152">
                  <c:v>1.3835918999999839</c:v>
                </c:pt>
                <c:pt idx="153">
                  <c:v>1.3848095</c:v>
                </c:pt>
                <c:pt idx="154">
                  <c:v>1.3860169000000149</c:v>
                </c:pt>
                <c:pt idx="155">
                  <c:v>1.3870495</c:v>
                </c:pt>
                <c:pt idx="156">
                  <c:v>1.3883577000000167</c:v>
                </c:pt>
                <c:pt idx="157">
                  <c:v>1.3893629000000001</c:v>
                </c:pt>
                <c:pt idx="158">
                  <c:v>1.3907772</c:v>
                </c:pt>
                <c:pt idx="159">
                  <c:v>1.3918225999999998</c:v>
                </c:pt>
                <c:pt idx="160">
                  <c:v>1.3931381</c:v>
                </c:pt>
                <c:pt idx="161">
                  <c:v>1.3942741999999999</c:v>
                </c:pt>
                <c:pt idx="162">
                  <c:v>1.3956500999999999</c:v>
                </c:pt>
                <c:pt idx="163">
                  <c:v>1.3969041999999998</c:v>
                </c:pt>
                <c:pt idx="164">
                  <c:v>1.3983323000000001</c:v>
                </c:pt>
                <c:pt idx="165">
                  <c:v>1.3994646999999778</c:v>
                </c:pt>
                <c:pt idx="166">
                  <c:v>1.4009165999999866</c:v>
                </c:pt>
                <c:pt idx="167">
                  <c:v>1.4022429999999999</c:v>
                </c:pt>
                <c:pt idx="168">
                  <c:v>1.4032975999999859</c:v>
                </c:pt>
                <c:pt idx="169">
                  <c:v>1.4045343999999746</c:v>
                </c:pt>
                <c:pt idx="170">
                  <c:v>1.4058919999999722</c:v>
                </c:pt>
                <c:pt idx="171">
                  <c:v>1.4069922999999762</c:v>
                </c:pt>
                <c:pt idx="172">
                  <c:v>1.4081861</c:v>
                </c:pt>
                <c:pt idx="173">
                  <c:v>1.410244899999985</c:v>
                </c:pt>
                <c:pt idx="174">
                  <c:v>1.4120985999999998</c:v>
                </c:pt>
                <c:pt idx="175">
                  <c:v>1.4137097999999702</c:v>
                </c:pt>
                <c:pt idx="176">
                  <c:v>1.4146856999999866</c:v>
                </c:pt>
                <c:pt idx="177">
                  <c:v>1.4161695999999853</c:v>
                </c:pt>
                <c:pt idx="178">
                  <c:v>1.4172277999999805</c:v>
                </c:pt>
                <c:pt idx="179">
                  <c:v>1.418811499999985</c:v>
                </c:pt>
                <c:pt idx="180">
                  <c:v>1.4198852999999803</c:v>
                </c:pt>
                <c:pt idx="181">
                  <c:v>1.4206771999999999</c:v>
                </c:pt>
                <c:pt idx="182">
                  <c:v>1.422114399999985</c:v>
                </c:pt>
                <c:pt idx="183">
                  <c:v>1.4233200999999764</c:v>
                </c:pt>
                <c:pt idx="184">
                  <c:v>1.4244479000000001</c:v>
                </c:pt>
                <c:pt idx="185">
                  <c:v>1.425306599999983</c:v>
                </c:pt>
                <c:pt idx="186">
                  <c:v>1.4270375999999998</c:v>
                </c:pt>
                <c:pt idx="187">
                  <c:v>1.427999799999967</c:v>
                </c:pt>
                <c:pt idx="188">
                  <c:v>1.4290525000000001</c:v>
                </c:pt>
                <c:pt idx="189">
                  <c:v>1.4302975</c:v>
                </c:pt>
                <c:pt idx="190">
                  <c:v>1.4313758999999862</c:v>
                </c:pt>
                <c:pt idx="191">
                  <c:v>1.4320103</c:v>
                </c:pt>
                <c:pt idx="192">
                  <c:v>1.429759199999985</c:v>
                </c:pt>
                <c:pt idx="193">
                  <c:v>1.4285297999999746</c:v>
                </c:pt>
                <c:pt idx="194">
                  <c:v>1.4306444999999839</c:v>
                </c:pt>
                <c:pt idx="195">
                  <c:v>1.4327829000000001</c:v>
                </c:pt>
                <c:pt idx="196">
                  <c:v>1.4341496999999832</c:v>
                </c:pt>
                <c:pt idx="197">
                  <c:v>1.4340774000000001</c:v>
                </c:pt>
                <c:pt idx="198">
                  <c:v>1.4351429</c:v>
                </c:pt>
                <c:pt idx="199">
                  <c:v>1.4376420999999859</c:v>
                </c:pt>
                <c:pt idx="200">
                  <c:v>1.4400487</c:v>
                </c:pt>
                <c:pt idx="201">
                  <c:v>1.4400569999999999</c:v>
                </c:pt>
                <c:pt idx="202">
                  <c:v>1.4404917999999765</c:v>
                </c:pt>
                <c:pt idx="203">
                  <c:v>1.4428700999999866</c:v>
                </c:pt>
                <c:pt idx="204">
                  <c:v>1.4452109</c:v>
                </c:pt>
                <c:pt idx="205">
                  <c:v>1.4473465999999866</c:v>
                </c:pt>
                <c:pt idx="206">
                  <c:v>1.4472193999999805</c:v>
                </c:pt>
                <c:pt idx="207">
                  <c:v>1.4473895999999866</c:v>
                </c:pt>
                <c:pt idx="208">
                  <c:v>1.4497248999999703</c:v>
                </c:pt>
                <c:pt idx="209">
                  <c:v>1.4514028999999866</c:v>
                </c:pt>
                <c:pt idx="210">
                  <c:v>1.4520811999999998</c:v>
                </c:pt>
                <c:pt idx="211">
                  <c:v>1.4539596999999755</c:v>
                </c:pt>
                <c:pt idx="212">
                  <c:v>1.4565109999999999</c:v>
                </c:pt>
                <c:pt idx="213">
                  <c:v>1.4588527</c:v>
                </c:pt>
                <c:pt idx="214">
                  <c:v>1.4599603999999733</c:v>
                </c:pt>
                <c:pt idx="215">
                  <c:v>1.459532899999985</c:v>
                </c:pt>
                <c:pt idx="216">
                  <c:v>1.4603146999999832</c:v>
                </c:pt>
                <c:pt idx="217">
                  <c:v>1.4622617999999823</c:v>
                </c:pt>
                <c:pt idx="218">
                  <c:v>1.4639772999999805</c:v>
                </c:pt>
                <c:pt idx="219">
                  <c:v>1.4661845</c:v>
                </c:pt>
                <c:pt idx="220">
                  <c:v>1.4676948999999713</c:v>
                </c:pt>
                <c:pt idx="221">
                  <c:v>1.468933499999985</c:v>
                </c:pt>
                <c:pt idx="222">
                  <c:v>1.4682488</c:v>
                </c:pt>
                <c:pt idx="223">
                  <c:v>1.4701290999999832</c:v>
                </c:pt>
                <c:pt idx="224">
                  <c:v>1.4725678</c:v>
                </c:pt>
                <c:pt idx="225">
                  <c:v>1.4746504</c:v>
                </c:pt>
                <c:pt idx="226">
                  <c:v>1.475536599999983</c:v>
                </c:pt>
                <c:pt idx="227">
                  <c:v>1.4757012999999704</c:v>
                </c:pt>
                <c:pt idx="228">
                  <c:v>1.4773179999999999</c:v>
                </c:pt>
                <c:pt idx="229">
                  <c:v>1.4800433</c:v>
                </c:pt>
                <c:pt idx="230">
                  <c:v>1.4815948999999733</c:v>
                </c:pt>
                <c:pt idx="231">
                  <c:v>1.4821469</c:v>
                </c:pt>
                <c:pt idx="232">
                  <c:v>1.4820719</c:v>
                </c:pt>
                <c:pt idx="233">
                  <c:v>1.4843101000000001</c:v>
                </c:pt>
                <c:pt idx="234">
                  <c:v>1.4866581999999999</c:v>
                </c:pt>
                <c:pt idx="235">
                  <c:v>1.4884478999999999</c:v>
                </c:pt>
                <c:pt idx="236">
                  <c:v>1.489344099999983</c:v>
                </c:pt>
                <c:pt idx="237">
                  <c:v>1.4890785999999998</c:v>
                </c:pt>
                <c:pt idx="238">
                  <c:v>1.490724599999983</c:v>
                </c:pt>
                <c:pt idx="239">
                  <c:v>1.4932904999999832</c:v>
                </c:pt>
                <c:pt idx="240">
                  <c:v>1.4952394999999818</c:v>
                </c:pt>
                <c:pt idx="241">
                  <c:v>1.4962967999999834</c:v>
                </c:pt>
                <c:pt idx="242">
                  <c:v>1.4965229999999998</c:v>
                </c:pt>
                <c:pt idx="243">
                  <c:v>1.4969834</c:v>
                </c:pt>
                <c:pt idx="244">
                  <c:v>1.4985424000000001</c:v>
                </c:pt>
                <c:pt idx="245">
                  <c:v>1.5001553999999999</c:v>
                </c:pt>
                <c:pt idx="246">
                  <c:v>1.5024283999999852</c:v>
                </c:pt>
                <c:pt idx="247">
                  <c:v>1.5047088</c:v>
                </c:pt>
                <c:pt idx="248">
                  <c:v>1.5061561000000001</c:v>
                </c:pt>
                <c:pt idx="249">
                  <c:v>1.5057001999999866</c:v>
                </c:pt>
                <c:pt idx="250">
                  <c:v>1.5065131</c:v>
                </c:pt>
                <c:pt idx="251">
                  <c:v>1.5082313999999852</c:v>
                </c:pt>
                <c:pt idx="252">
                  <c:v>1.5093390999999805</c:v>
                </c:pt>
                <c:pt idx="253">
                  <c:v>1.5110646999999733</c:v>
                </c:pt>
                <c:pt idx="254">
                  <c:v>1.5135509999999999</c:v>
                </c:pt>
                <c:pt idx="255">
                  <c:v>1.5156006999999803</c:v>
                </c:pt>
                <c:pt idx="256">
                  <c:v>1.517789499999985</c:v>
                </c:pt>
                <c:pt idx="257">
                  <c:v>1.5176063999999803</c:v>
                </c:pt>
                <c:pt idx="258">
                  <c:v>1.5172749999999866</c:v>
                </c:pt>
                <c:pt idx="259">
                  <c:v>1.519098499999985</c:v>
                </c:pt>
                <c:pt idx="260">
                  <c:v>1.5210996999999733</c:v>
                </c:pt>
                <c:pt idx="261">
                  <c:v>1.523808499999985</c:v>
                </c:pt>
                <c:pt idx="262">
                  <c:v>1.5255358999999866</c:v>
                </c:pt>
                <c:pt idx="263">
                  <c:v>1.5263882</c:v>
                </c:pt>
                <c:pt idx="264">
                  <c:v>1.5255761999999866</c:v>
                </c:pt>
                <c:pt idx="265">
                  <c:v>1.5271012999999765</c:v>
                </c:pt>
                <c:pt idx="266">
                  <c:v>1.5298072999999832</c:v>
                </c:pt>
                <c:pt idx="267">
                  <c:v>1.5310302999999832</c:v>
                </c:pt>
                <c:pt idx="268">
                  <c:v>1.527623999999983</c:v>
                </c:pt>
                <c:pt idx="269">
                  <c:v>1.519999299999969</c:v>
                </c:pt>
                <c:pt idx="270">
                  <c:v>1.5126931999999866</c:v>
                </c:pt>
                <c:pt idx="271">
                  <c:v>1.5085655</c:v>
                </c:pt>
                <c:pt idx="272">
                  <c:v>1.5041888000000001</c:v>
                </c:pt>
                <c:pt idx="273">
                  <c:v>1.5002058</c:v>
                </c:pt>
                <c:pt idx="274">
                  <c:v>1.4965613999999805</c:v>
                </c:pt>
                <c:pt idx="275">
                  <c:v>1.4921453</c:v>
                </c:pt>
                <c:pt idx="276">
                  <c:v>1.4859441999999807</c:v>
                </c:pt>
                <c:pt idx="277">
                  <c:v>1.482146</c:v>
                </c:pt>
                <c:pt idx="278">
                  <c:v>1.4795836999999827</c:v>
                </c:pt>
                <c:pt idx="279">
                  <c:v>1.4772859999999999</c:v>
                </c:pt>
                <c:pt idx="280">
                  <c:v>1.4747777</c:v>
                </c:pt>
                <c:pt idx="281">
                  <c:v>1.4713017999999765</c:v>
                </c:pt>
                <c:pt idx="282">
                  <c:v>1.4666229999999998</c:v>
                </c:pt>
                <c:pt idx="283">
                  <c:v>1.463750299999983</c:v>
                </c:pt>
                <c:pt idx="284">
                  <c:v>1.4616667999999733</c:v>
                </c:pt>
                <c:pt idx="285">
                  <c:v>1.4598660999999733</c:v>
                </c:pt>
                <c:pt idx="286">
                  <c:v>1.4576205999999801</c:v>
                </c:pt>
                <c:pt idx="287">
                  <c:v>1.4533655999999862</c:v>
                </c:pt>
                <c:pt idx="288">
                  <c:v>1.4493678999999866</c:v>
                </c:pt>
                <c:pt idx="289">
                  <c:v>1.4477795999999816</c:v>
                </c:pt>
                <c:pt idx="290">
                  <c:v>1.446204099999985</c:v>
                </c:pt>
                <c:pt idx="291">
                  <c:v>1.4434358999999852</c:v>
                </c:pt>
                <c:pt idx="292">
                  <c:v>1.4392998999999751</c:v>
                </c:pt>
                <c:pt idx="293">
                  <c:v>1.4370048999999805</c:v>
                </c:pt>
                <c:pt idx="294">
                  <c:v>1.4356125</c:v>
                </c:pt>
                <c:pt idx="295">
                  <c:v>1.4338879</c:v>
                </c:pt>
                <c:pt idx="296">
                  <c:v>1.4316852999999812</c:v>
                </c:pt>
                <c:pt idx="297">
                  <c:v>1.4273671999999866</c:v>
                </c:pt>
                <c:pt idx="298">
                  <c:v>1.4247627999999852</c:v>
                </c:pt>
                <c:pt idx="299">
                  <c:v>1.423363999999983</c:v>
                </c:pt>
                <c:pt idx="300">
                  <c:v>1.4219579</c:v>
                </c:pt>
                <c:pt idx="301">
                  <c:v>1.4203640999999803</c:v>
                </c:pt>
                <c:pt idx="302">
                  <c:v>1.4192417999999765</c:v>
                </c:pt>
                <c:pt idx="303">
                  <c:v>1.4172296999999665</c:v>
                </c:pt>
                <c:pt idx="304">
                  <c:v>1.4142086999999837</c:v>
                </c:pt>
                <c:pt idx="305">
                  <c:v>1.4103409999999998</c:v>
                </c:pt>
                <c:pt idx="306">
                  <c:v>1.408967799999985</c:v>
                </c:pt>
                <c:pt idx="307">
                  <c:v>1.4083956999999805</c:v>
                </c:pt>
                <c:pt idx="308">
                  <c:v>1.4075918999999701</c:v>
                </c:pt>
                <c:pt idx="309">
                  <c:v>1.4065968999999805</c:v>
                </c:pt>
                <c:pt idx="310">
                  <c:v>1.405535899999983</c:v>
                </c:pt>
                <c:pt idx="311">
                  <c:v>1.4020937999999823</c:v>
                </c:pt>
                <c:pt idx="312">
                  <c:v>1.3989301000000001</c:v>
                </c:pt>
                <c:pt idx="313">
                  <c:v>1.3986802</c:v>
                </c:pt>
                <c:pt idx="314">
                  <c:v>1.397999999999985</c:v>
                </c:pt>
                <c:pt idx="315">
                  <c:v>1.3969645999999998</c:v>
                </c:pt>
                <c:pt idx="316">
                  <c:v>1.3962881000000169</c:v>
                </c:pt>
                <c:pt idx="317">
                  <c:v>1.3942641</c:v>
                </c:pt>
                <c:pt idx="318">
                  <c:v>1.3912779000000133</c:v>
                </c:pt>
                <c:pt idx="319">
                  <c:v>1.3905520000000149</c:v>
                </c:pt>
                <c:pt idx="320">
                  <c:v>1.390563</c:v>
                </c:pt>
                <c:pt idx="321">
                  <c:v>1.3904915999999998</c:v>
                </c:pt>
                <c:pt idx="322">
                  <c:v>1.3888639</c:v>
                </c:pt>
                <c:pt idx="323">
                  <c:v>1.3860590000000041</c:v>
                </c:pt>
                <c:pt idx="324">
                  <c:v>1.3849265999999998</c:v>
                </c:pt>
                <c:pt idx="325">
                  <c:v>1.3836989999999998</c:v>
                </c:pt>
                <c:pt idx="326">
                  <c:v>1.3826837999999999</c:v>
                </c:pt>
                <c:pt idx="327">
                  <c:v>1.382433</c:v>
                </c:pt>
                <c:pt idx="328">
                  <c:v>1.3831754000000001</c:v>
                </c:pt>
                <c:pt idx="329">
                  <c:v>1.3822224000000001</c:v>
                </c:pt>
                <c:pt idx="330">
                  <c:v>1.3800629000000144</c:v>
                </c:pt>
                <c:pt idx="331">
                  <c:v>1.3789378999999999</c:v>
                </c:pt>
                <c:pt idx="332">
                  <c:v>1.3794385999999998</c:v>
                </c:pt>
                <c:pt idx="333">
                  <c:v>1.3791282999999832</c:v>
                </c:pt>
                <c:pt idx="334">
                  <c:v>1.3780728000000149</c:v>
                </c:pt>
                <c:pt idx="335">
                  <c:v>1.3752404</c:v>
                </c:pt>
                <c:pt idx="336">
                  <c:v>1.3745711999999999</c:v>
                </c:pt>
                <c:pt idx="337">
                  <c:v>1.374476</c:v>
                </c:pt>
                <c:pt idx="338">
                  <c:v>1.375375</c:v>
                </c:pt>
                <c:pt idx="339">
                  <c:v>1.3749492999999866</c:v>
                </c:pt>
                <c:pt idx="340">
                  <c:v>1.3738012999999774</c:v>
                </c:pt>
                <c:pt idx="341">
                  <c:v>1.3714284999999866</c:v>
                </c:pt>
                <c:pt idx="342">
                  <c:v>1.3702905999999999</c:v>
                </c:pt>
                <c:pt idx="343">
                  <c:v>1.369932699999985</c:v>
                </c:pt>
                <c:pt idx="344">
                  <c:v>1.3700032</c:v>
                </c:pt>
                <c:pt idx="345">
                  <c:v>1.3701506000000001</c:v>
                </c:pt>
                <c:pt idx="346">
                  <c:v>1.3692012999999832</c:v>
                </c:pt>
                <c:pt idx="347">
                  <c:v>1.3672907999999853</c:v>
                </c:pt>
                <c:pt idx="348">
                  <c:v>1.3661620000000001</c:v>
                </c:pt>
                <c:pt idx="349">
                  <c:v>1.3660082</c:v>
                </c:pt>
                <c:pt idx="350">
                  <c:v>1.3661373000000001</c:v>
                </c:pt>
                <c:pt idx="351">
                  <c:v>1.3663314</c:v>
                </c:pt>
                <c:pt idx="352">
                  <c:v>1.3656841999999998</c:v>
                </c:pt>
                <c:pt idx="353">
                  <c:v>1.3639319999999859</c:v>
                </c:pt>
                <c:pt idx="354">
                  <c:v>1.3618209999999866</c:v>
                </c:pt>
                <c:pt idx="355">
                  <c:v>1.3609422</c:v>
                </c:pt>
                <c:pt idx="356">
                  <c:v>1.3617889999999999</c:v>
                </c:pt>
                <c:pt idx="357">
                  <c:v>1.3619610999999805</c:v>
                </c:pt>
                <c:pt idx="358">
                  <c:v>1.3609275999999999</c:v>
                </c:pt>
                <c:pt idx="359">
                  <c:v>1.3598885000000001</c:v>
                </c:pt>
                <c:pt idx="360">
                  <c:v>1.3578599</c:v>
                </c:pt>
                <c:pt idx="361">
                  <c:v>1.3576648999999832</c:v>
                </c:pt>
                <c:pt idx="362">
                  <c:v>1.3579532999999855</c:v>
                </c:pt>
                <c:pt idx="363">
                  <c:v>1.3578223999999837</c:v>
                </c:pt>
                <c:pt idx="364">
                  <c:v>1.3578241999999801</c:v>
                </c:pt>
                <c:pt idx="365">
                  <c:v>1.3574085999999999</c:v>
                </c:pt>
                <c:pt idx="366">
                  <c:v>1.3562917999999866</c:v>
                </c:pt>
                <c:pt idx="367">
                  <c:v>1.353910699999985</c:v>
                </c:pt>
                <c:pt idx="368">
                  <c:v>1.3525843</c:v>
                </c:pt>
                <c:pt idx="369">
                  <c:v>1.3523745999999999</c:v>
                </c:pt>
                <c:pt idx="370">
                  <c:v>1.3520725000000149</c:v>
                </c:pt>
                <c:pt idx="371">
                  <c:v>1.3522419000000001</c:v>
                </c:pt>
                <c:pt idx="372">
                  <c:v>1.352814</c:v>
                </c:pt>
                <c:pt idx="373">
                  <c:v>1.3520112</c:v>
                </c:pt>
                <c:pt idx="374">
                  <c:v>1.3510234999999866</c:v>
                </c:pt>
                <c:pt idx="375">
                  <c:v>1.3486945999999918</c:v>
                </c:pt>
                <c:pt idx="376">
                  <c:v>1.3477589999999999</c:v>
                </c:pt>
                <c:pt idx="377">
                  <c:v>1.3477141999999998</c:v>
                </c:pt>
                <c:pt idx="378">
                  <c:v>1.3467841</c:v>
                </c:pt>
                <c:pt idx="379">
                  <c:v>1.3466796999999862</c:v>
                </c:pt>
                <c:pt idx="380">
                  <c:v>1.3460261</c:v>
                </c:pt>
                <c:pt idx="381">
                  <c:v>1.3461909000000001</c:v>
                </c:pt>
                <c:pt idx="382">
                  <c:v>1.3461533000000001</c:v>
                </c:pt>
                <c:pt idx="383">
                  <c:v>1.3435452999999866</c:v>
                </c:pt>
                <c:pt idx="384">
                  <c:v>1.3427661999999998</c:v>
                </c:pt>
                <c:pt idx="385">
                  <c:v>1.3427076</c:v>
                </c:pt>
                <c:pt idx="386">
                  <c:v>1.3420888000000133</c:v>
                </c:pt>
                <c:pt idx="387">
                  <c:v>1.3419312999999733</c:v>
                </c:pt>
                <c:pt idx="388">
                  <c:v>1.342461399999985</c:v>
                </c:pt>
                <c:pt idx="389">
                  <c:v>1.3423369000000001</c:v>
                </c:pt>
                <c:pt idx="390">
                  <c:v>1.3422681999999999</c:v>
                </c:pt>
                <c:pt idx="391">
                  <c:v>1.3414581000000001</c:v>
                </c:pt>
                <c:pt idx="392">
                  <c:v>1.3388462999999866</c:v>
                </c:pt>
                <c:pt idx="393">
                  <c:v>1.3373550999999999</c:v>
                </c:pt>
                <c:pt idx="394">
                  <c:v>1.3371691999999866</c:v>
                </c:pt>
                <c:pt idx="395">
                  <c:v>1.3367829000000149</c:v>
                </c:pt>
                <c:pt idx="396">
                  <c:v>1.3359388999999866</c:v>
                </c:pt>
                <c:pt idx="397">
                  <c:v>1.3354858000000001</c:v>
                </c:pt>
                <c:pt idx="398">
                  <c:v>1.3355095999999878</c:v>
                </c:pt>
                <c:pt idx="399">
                  <c:v>1.3356139</c:v>
                </c:pt>
                <c:pt idx="400">
                  <c:v>1.3358033999999832</c:v>
                </c:pt>
                <c:pt idx="401">
                  <c:v>1.3353685999999998</c:v>
                </c:pt>
                <c:pt idx="402">
                  <c:v>1.3334305999999998</c:v>
                </c:pt>
                <c:pt idx="403">
                  <c:v>1.3318789</c:v>
                </c:pt>
                <c:pt idx="404">
                  <c:v>1.3319246999999699</c:v>
                </c:pt>
                <c:pt idx="405">
                  <c:v>1.3327046999999832</c:v>
                </c:pt>
                <c:pt idx="406">
                  <c:v>1.3323750999999999</c:v>
                </c:pt>
                <c:pt idx="407">
                  <c:v>1.331637299999985</c:v>
                </c:pt>
                <c:pt idx="408">
                  <c:v>1.3304847</c:v>
                </c:pt>
                <c:pt idx="409">
                  <c:v>1.3286566</c:v>
                </c:pt>
                <c:pt idx="410">
                  <c:v>1.328273</c:v>
                </c:pt>
                <c:pt idx="411">
                  <c:v>1.3284277</c:v>
                </c:pt>
                <c:pt idx="412">
                  <c:v>1.3292195999999998</c:v>
                </c:pt>
                <c:pt idx="413">
                  <c:v>1.3292709</c:v>
                </c:pt>
                <c:pt idx="414">
                  <c:v>1.3284863</c:v>
                </c:pt>
                <c:pt idx="415">
                  <c:v>1.3266242999999764</c:v>
                </c:pt>
                <c:pt idx="416">
                  <c:v>1.3250434</c:v>
                </c:pt>
                <c:pt idx="417">
                  <c:v>1.3245435000000001</c:v>
                </c:pt>
                <c:pt idx="418">
                  <c:v>1.3244665999999998</c:v>
                </c:pt>
                <c:pt idx="419">
                  <c:v>1.3232545999999998</c:v>
                </c:pt>
                <c:pt idx="420">
                  <c:v>1.323334199999985</c:v>
                </c:pt>
                <c:pt idx="421">
                  <c:v>1.3231127</c:v>
                </c:pt>
                <c:pt idx="422">
                  <c:v>1.3236216999999701</c:v>
                </c:pt>
                <c:pt idx="423">
                  <c:v>1.3237781999999998</c:v>
                </c:pt>
                <c:pt idx="424">
                  <c:v>1.3232600999999866</c:v>
                </c:pt>
                <c:pt idx="425">
                  <c:v>1.3215399999999866</c:v>
                </c:pt>
                <c:pt idx="426">
                  <c:v>1.320399399999985</c:v>
                </c:pt>
                <c:pt idx="427">
                  <c:v>1.320629099999985</c:v>
                </c:pt>
                <c:pt idx="428">
                  <c:v>1.3209587</c:v>
                </c:pt>
                <c:pt idx="429">
                  <c:v>1.3212434</c:v>
                </c:pt>
                <c:pt idx="430">
                  <c:v>1.3213055999999999</c:v>
                </c:pt>
                <c:pt idx="431">
                  <c:v>1.3193109000000001</c:v>
                </c:pt>
                <c:pt idx="432">
                  <c:v>1.3178554</c:v>
                </c:pt>
                <c:pt idx="433">
                  <c:v>1.3181437</c:v>
                </c:pt>
                <c:pt idx="434">
                  <c:v>1.3174186999999866</c:v>
                </c:pt>
                <c:pt idx="435">
                  <c:v>1.3172639999999998</c:v>
                </c:pt>
                <c:pt idx="436">
                  <c:v>1.3171569000000001</c:v>
                </c:pt>
                <c:pt idx="437">
                  <c:v>1.3178251999999855</c:v>
                </c:pt>
                <c:pt idx="438">
                  <c:v>1.3180255999999999</c:v>
                </c:pt>
                <c:pt idx="439">
                  <c:v>1.3179862999999818</c:v>
                </c:pt>
                <c:pt idx="440">
                  <c:v>1.3171431999999998</c:v>
                </c:pt>
                <c:pt idx="441">
                  <c:v>1.315009299999981</c:v>
                </c:pt>
                <c:pt idx="442">
                  <c:v>1.3146678000000001</c:v>
                </c:pt>
                <c:pt idx="443">
                  <c:v>1.3147749</c:v>
                </c:pt>
                <c:pt idx="444">
                  <c:v>1.3150659999999998</c:v>
                </c:pt>
                <c:pt idx="445">
                  <c:v>1.314996499999985</c:v>
                </c:pt>
                <c:pt idx="446">
                  <c:v>1.3151666999999803</c:v>
                </c:pt>
                <c:pt idx="447">
                  <c:v>1.3156025</c:v>
                </c:pt>
                <c:pt idx="448">
                  <c:v>1.3147319</c:v>
                </c:pt>
                <c:pt idx="449">
                  <c:v>1.3119296999999703</c:v>
                </c:pt>
                <c:pt idx="450">
                  <c:v>1.311871199999985</c:v>
                </c:pt>
                <c:pt idx="451">
                  <c:v>1.3123582</c:v>
                </c:pt>
                <c:pt idx="452">
                  <c:v>1.3126758000000001</c:v>
                </c:pt>
                <c:pt idx="453">
                  <c:v>1.3127381</c:v>
                </c:pt>
                <c:pt idx="454">
                  <c:v>1.3125074000000001</c:v>
                </c:pt>
                <c:pt idx="455">
                  <c:v>1.3119443999999791</c:v>
                </c:pt>
                <c:pt idx="456">
                  <c:v>1.3101456</c:v>
                </c:pt>
                <c:pt idx="457">
                  <c:v>1.31013</c:v>
                </c:pt>
                <c:pt idx="458">
                  <c:v>1.3109217999999805</c:v>
                </c:pt>
                <c:pt idx="459">
                  <c:v>1.3114371999999999</c:v>
                </c:pt>
                <c:pt idx="460">
                  <c:v>1.3111909999999998</c:v>
                </c:pt>
                <c:pt idx="461">
                  <c:v>1.3093902999999782</c:v>
                </c:pt>
                <c:pt idx="462">
                  <c:v>1.3089875000000133</c:v>
                </c:pt>
                <c:pt idx="463">
                  <c:v>1.3091485999999999</c:v>
                </c:pt>
                <c:pt idx="464">
                  <c:v>1.3080794</c:v>
                </c:pt>
                <c:pt idx="465">
                  <c:v>1.3076683999999832</c:v>
                </c:pt>
                <c:pt idx="466">
                  <c:v>1.3076455</c:v>
                </c:pt>
                <c:pt idx="467">
                  <c:v>1.3072225999999998</c:v>
                </c:pt>
                <c:pt idx="468">
                  <c:v>1.3073607999999846</c:v>
                </c:pt>
                <c:pt idx="469">
                  <c:v>1.3077425</c:v>
                </c:pt>
                <c:pt idx="470">
                  <c:v>1.3082450999999999</c:v>
                </c:pt>
                <c:pt idx="471">
                  <c:v>1.3083961999999998</c:v>
                </c:pt>
                <c:pt idx="472">
                  <c:v>1.3073039999999998</c:v>
                </c:pt>
                <c:pt idx="473">
                  <c:v>1.3059821</c:v>
                </c:pt>
                <c:pt idx="474">
                  <c:v>1.3049861999999999</c:v>
                </c:pt>
                <c:pt idx="475">
                  <c:v>1.3052178000000001</c:v>
                </c:pt>
                <c:pt idx="476">
                  <c:v>1.3059271999999866</c:v>
                </c:pt>
                <c:pt idx="477">
                  <c:v>1.3064728000000001</c:v>
                </c:pt>
                <c:pt idx="478">
                  <c:v>1.3069379000000001</c:v>
                </c:pt>
                <c:pt idx="479">
                  <c:v>1.3070009999999999</c:v>
                </c:pt>
                <c:pt idx="480">
                  <c:v>1.3053101999999999</c:v>
                </c:pt>
                <c:pt idx="481">
                  <c:v>1.3037136999999832</c:v>
                </c:pt>
                <c:pt idx="482">
                  <c:v>1.3033566999999862</c:v>
                </c:pt>
                <c:pt idx="483">
                  <c:v>1.3037035999999878</c:v>
                </c:pt>
                <c:pt idx="484">
                  <c:v>1.3037676999999832</c:v>
                </c:pt>
                <c:pt idx="485">
                  <c:v>1.3030591999999999</c:v>
                </c:pt>
                <c:pt idx="486">
                  <c:v>1.3017619999999832</c:v>
                </c:pt>
                <c:pt idx="487">
                  <c:v>1.3019843999999805</c:v>
                </c:pt>
                <c:pt idx="488">
                  <c:v>1.3019422999999852</c:v>
                </c:pt>
                <c:pt idx="489">
                  <c:v>1.3027661999999998</c:v>
                </c:pt>
                <c:pt idx="490">
                  <c:v>1.3032725000000001</c:v>
                </c:pt>
                <c:pt idx="491">
                  <c:v>1.3028715</c:v>
                </c:pt>
                <c:pt idx="492">
                  <c:v>1.3014195999999998</c:v>
                </c:pt>
                <c:pt idx="493">
                  <c:v>1.3004886</c:v>
                </c:pt>
                <c:pt idx="494">
                  <c:v>1.3004804000000001</c:v>
                </c:pt>
                <c:pt idx="495">
                  <c:v>1.3005188000000001</c:v>
                </c:pt>
                <c:pt idx="496">
                  <c:v>1.3002514999999999</c:v>
                </c:pt>
                <c:pt idx="497">
                  <c:v>1.2999603999999798</c:v>
                </c:pt>
                <c:pt idx="498">
                  <c:v>1.2994248999999765</c:v>
                </c:pt>
                <c:pt idx="499">
                  <c:v>1.2995869</c:v>
                </c:pt>
              </c:numCache>
            </c:numRef>
          </c:yVal>
        </c:ser>
        <c:ser>
          <c:idx val="5"/>
          <c:order val="4"/>
          <c:tx>
            <c:strRef>
              <c:f>'Mesures corrigées'!$S$1</c:f>
              <c:strCache>
                <c:ptCount val="1"/>
                <c:pt idx="0">
                  <c:v>P14</c:v>
                </c:pt>
              </c:strCache>
            </c:strRef>
          </c:tx>
          <c:marker>
            <c:symbol val="circle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2.0000000000000052E-2</c:v>
                </c:pt>
                <c:pt idx="2">
                  <c:v>4.0000000000000112E-2</c:v>
                </c:pt>
                <c:pt idx="3">
                  <c:v>6.000000000000065E-2</c:v>
                </c:pt>
                <c:pt idx="4">
                  <c:v>8.0000000000000224E-2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0.16000000000000156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0.22000000000000094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0.32000000000000373</c:v>
                </c:pt>
                <c:pt idx="17">
                  <c:v>0.34000000000000391</c:v>
                </c:pt>
                <c:pt idx="18">
                  <c:v>0.36000000000000032</c:v>
                </c:pt>
                <c:pt idx="19">
                  <c:v>0.38000000000000356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0.44000000000000294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0.58000000000000063</c:v>
                </c:pt>
                <c:pt idx="30">
                  <c:v>0.60000000000000064</c:v>
                </c:pt>
                <c:pt idx="31">
                  <c:v>0.62000000000000666</c:v>
                </c:pt>
                <c:pt idx="32">
                  <c:v>0.64000000000000745</c:v>
                </c:pt>
                <c:pt idx="33">
                  <c:v>0.66000000000000858</c:v>
                </c:pt>
                <c:pt idx="34">
                  <c:v>0.68000000000000793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0.76000000000000745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0.88000000000000655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1.139999999999985</c:v>
                </c:pt>
                <c:pt idx="58">
                  <c:v>1.1599999999999857</c:v>
                </c:pt>
                <c:pt idx="59">
                  <c:v>1.1800000000000133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1.6800000000000133</c:v>
                </c:pt>
                <c:pt idx="85">
                  <c:v>1.7000000000000117</c:v>
                </c:pt>
                <c:pt idx="86">
                  <c:v>1.7200000000000117</c:v>
                </c:pt>
                <c:pt idx="87">
                  <c:v>1.7400000000000131</c:v>
                </c:pt>
                <c:pt idx="88">
                  <c:v>1.7600000000000131</c:v>
                </c:pt>
                <c:pt idx="89">
                  <c:v>1.7800000000000147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</c:v>
                </c:pt>
                <c:pt idx="96">
                  <c:v>1.9200000000000015</c:v>
                </c:pt>
                <c:pt idx="97">
                  <c:v>1.9400000000000015</c:v>
                </c:pt>
                <c:pt idx="98">
                  <c:v>1.9600000000000015</c:v>
                </c:pt>
                <c:pt idx="99">
                  <c:v>1.9800000000000015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8.14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8.2200000000000006</c:v>
                </c:pt>
                <c:pt idx="412">
                  <c:v>8.24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8.64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8.7200000000000006</c:v>
                </c:pt>
                <c:pt idx="437">
                  <c:v>8.74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9.14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9.2200000000000006</c:v>
                </c:pt>
                <c:pt idx="462">
                  <c:v>9.24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9.64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9.7200000000000006</c:v>
                </c:pt>
                <c:pt idx="487">
                  <c:v>9.74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corrigées'!$S$2:$S$521</c:f>
              <c:numCache>
                <c:formatCode>General</c:formatCode>
                <c:ptCount val="520"/>
                <c:pt idx="0">
                  <c:v>1.000999999999985</c:v>
                </c:pt>
                <c:pt idx="1">
                  <c:v>1.0009189000000001</c:v>
                </c:pt>
                <c:pt idx="2">
                  <c:v>1.0005443999999852</c:v>
                </c:pt>
                <c:pt idx="3">
                  <c:v>1.0008264999999832</c:v>
                </c:pt>
                <c:pt idx="4">
                  <c:v>1.0010629</c:v>
                </c:pt>
                <c:pt idx="5">
                  <c:v>1.0007109000000001</c:v>
                </c:pt>
                <c:pt idx="6">
                  <c:v>1.0008264999999832</c:v>
                </c:pt>
                <c:pt idx="7">
                  <c:v>1.0011329999999998</c:v>
                </c:pt>
                <c:pt idx="8">
                  <c:v>1.0010101999999999</c:v>
                </c:pt>
                <c:pt idx="9">
                  <c:v>1.0008954999999866</c:v>
                </c:pt>
                <c:pt idx="10">
                  <c:v>1.0008386999999832</c:v>
                </c:pt>
                <c:pt idx="11">
                  <c:v>1.0008528999999999</c:v>
                </c:pt>
                <c:pt idx="12">
                  <c:v>1.0006326999999866</c:v>
                </c:pt>
                <c:pt idx="13">
                  <c:v>1.000706799999985</c:v>
                </c:pt>
                <c:pt idx="14">
                  <c:v>1.0010355</c:v>
                </c:pt>
                <c:pt idx="15">
                  <c:v>1.001168499999985</c:v>
                </c:pt>
                <c:pt idx="16">
                  <c:v>1.0015164999999857</c:v>
                </c:pt>
                <c:pt idx="17">
                  <c:v>1.0018847999999803</c:v>
                </c:pt>
                <c:pt idx="18">
                  <c:v>1.0055690999999765</c:v>
                </c:pt>
                <c:pt idx="19">
                  <c:v>1.0145428999999999</c:v>
                </c:pt>
                <c:pt idx="20">
                  <c:v>1.0240738</c:v>
                </c:pt>
                <c:pt idx="21">
                  <c:v>1.0331885999999999</c:v>
                </c:pt>
                <c:pt idx="22">
                  <c:v>1.0431385999999998</c:v>
                </c:pt>
                <c:pt idx="23">
                  <c:v>1.0535937999999805</c:v>
                </c:pt>
                <c:pt idx="24">
                  <c:v>1.0629177000000001</c:v>
                </c:pt>
                <c:pt idx="25">
                  <c:v>1.0710918999999839</c:v>
                </c:pt>
                <c:pt idx="26">
                  <c:v>1.0789962999999803</c:v>
                </c:pt>
                <c:pt idx="27">
                  <c:v>1.0866145</c:v>
                </c:pt>
                <c:pt idx="28">
                  <c:v>1.0938937999999805</c:v>
                </c:pt>
                <c:pt idx="29">
                  <c:v>1.1017280999999843</c:v>
                </c:pt>
                <c:pt idx="30">
                  <c:v>1.1087365</c:v>
                </c:pt>
                <c:pt idx="31">
                  <c:v>1.1156271</c:v>
                </c:pt>
                <c:pt idx="32">
                  <c:v>1.1223645999999998</c:v>
                </c:pt>
                <c:pt idx="33">
                  <c:v>1.1295191</c:v>
                </c:pt>
                <c:pt idx="34">
                  <c:v>1.1359693999999803</c:v>
                </c:pt>
                <c:pt idx="35">
                  <c:v>1.1422330000000001</c:v>
                </c:pt>
                <c:pt idx="36">
                  <c:v>1.1481476000000101</c:v>
                </c:pt>
                <c:pt idx="37">
                  <c:v>1.1540752999999999</c:v>
                </c:pt>
                <c:pt idx="38">
                  <c:v>1.1596804000000001</c:v>
                </c:pt>
                <c:pt idx="39">
                  <c:v>1.1652701999999999</c:v>
                </c:pt>
                <c:pt idx="40">
                  <c:v>1.1704034999999999</c:v>
                </c:pt>
                <c:pt idx="41">
                  <c:v>1.175349</c:v>
                </c:pt>
                <c:pt idx="42">
                  <c:v>1.1796694999999866</c:v>
                </c:pt>
                <c:pt idx="43">
                  <c:v>1.1838185000000001</c:v>
                </c:pt>
                <c:pt idx="44">
                  <c:v>1.1876561000000001</c:v>
                </c:pt>
                <c:pt idx="45">
                  <c:v>1.1921643</c:v>
                </c:pt>
                <c:pt idx="46">
                  <c:v>1.1959673</c:v>
                </c:pt>
                <c:pt idx="47">
                  <c:v>1.1996445</c:v>
                </c:pt>
                <c:pt idx="48">
                  <c:v>1.203206999999985</c:v>
                </c:pt>
                <c:pt idx="49">
                  <c:v>1.2068597999999866</c:v>
                </c:pt>
                <c:pt idx="50">
                  <c:v>1.2098541999999846</c:v>
                </c:pt>
                <c:pt idx="51">
                  <c:v>1.2131183999999866</c:v>
                </c:pt>
                <c:pt idx="52">
                  <c:v>1.2160924</c:v>
                </c:pt>
                <c:pt idx="53">
                  <c:v>1.2187112999999816</c:v>
                </c:pt>
                <c:pt idx="54">
                  <c:v>1.2215046999999706</c:v>
                </c:pt>
                <c:pt idx="55">
                  <c:v>1.2241834</c:v>
                </c:pt>
                <c:pt idx="56">
                  <c:v>1.227028599999985</c:v>
                </c:pt>
                <c:pt idx="57">
                  <c:v>1.2296281999999827</c:v>
                </c:pt>
                <c:pt idx="58">
                  <c:v>1.2326021999999999</c:v>
                </c:pt>
                <c:pt idx="59">
                  <c:v>1.2348659999999998</c:v>
                </c:pt>
                <c:pt idx="60">
                  <c:v>1.2372067999999814</c:v>
                </c:pt>
                <c:pt idx="61">
                  <c:v>1.2390839999999999</c:v>
                </c:pt>
                <c:pt idx="62">
                  <c:v>1.2414521999999999</c:v>
                </c:pt>
                <c:pt idx="63">
                  <c:v>1.2438843999999771</c:v>
                </c:pt>
                <c:pt idx="64">
                  <c:v>1.2462161999999999</c:v>
                </c:pt>
                <c:pt idx="65">
                  <c:v>1.2484099</c:v>
                </c:pt>
                <c:pt idx="66">
                  <c:v>1.251049099999985</c:v>
                </c:pt>
                <c:pt idx="67">
                  <c:v>1.2534173</c:v>
                </c:pt>
                <c:pt idx="68">
                  <c:v>1.2556739999999866</c:v>
                </c:pt>
                <c:pt idx="69">
                  <c:v>1.2578199999999866</c:v>
                </c:pt>
                <c:pt idx="70">
                  <c:v>1.2600411</c:v>
                </c:pt>
                <c:pt idx="71">
                  <c:v>1.2622246999999764</c:v>
                </c:pt>
                <c:pt idx="72">
                  <c:v>1.2648121999999999</c:v>
                </c:pt>
                <c:pt idx="73">
                  <c:v>1.266897299999985</c:v>
                </c:pt>
                <c:pt idx="74">
                  <c:v>1.2693142999999778</c:v>
                </c:pt>
                <c:pt idx="75">
                  <c:v>1.2716865999999998</c:v>
                </c:pt>
                <c:pt idx="76">
                  <c:v>1.2735007999999843</c:v>
                </c:pt>
                <c:pt idx="77">
                  <c:v>1.2755910999999764</c:v>
                </c:pt>
                <c:pt idx="78">
                  <c:v>1.2778273999999827</c:v>
                </c:pt>
                <c:pt idx="79">
                  <c:v>1.2801876000000001</c:v>
                </c:pt>
                <c:pt idx="80">
                  <c:v>1.2824148</c:v>
                </c:pt>
                <c:pt idx="81">
                  <c:v>1.2839387999999807</c:v>
                </c:pt>
                <c:pt idx="82">
                  <c:v>1.2858159999999998</c:v>
                </c:pt>
                <c:pt idx="83">
                  <c:v>1.287570399999985</c:v>
                </c:pt>
                <c:pt idx="84">
                  <c:v>1.2894059</c:v>
                </c:pt>
                <c:pt idx="85">
                  <c:v>1.2911937999999827</c:v>
                </c:pt>
                <c:pt idx="86">
                  <c:v>1.2930628</c:v>
                </c:pt>
                <c:pt idx="87">
                  <c:v>1.2945503</c:v>
                </c:pt>
                <c:pt idx="88">
                  <c:v>1.2965472</c:v>
                </c:pt>
                <c:pt idx="89">
                  <c:v>1.2982355999999999</c:v>
                </c:pt>
                <c:pt idx="90">
                  <c:v>1.2997029</c:v>
                </c:pt>
                <c:pt idx="91">
                  <c:v>1.3016986999999764</c:v>
                </c:pt>
                <c:pt idx="92">
                  <c:v>1.3031415999999998</c:v>
                </c:pt>
                <c:pt idx="93">
                  <c:v>1.3047335999999998</c:v>
                </c:pt>
                <c:pt idx="94">
                  <c:v>1.3062921999999999</c:v>
                </c:pt>
                <c:pt idx="95">
                  <c:v>1.3080282999999859</c:v>
                </c:pt>
                <c:pt idx="96">
                  <c:v>1.3095564</c:v>
                </c:pt>
                <c:pt idx="97">
                  <c:v>1.3113249999999832</c:v>
                </c:pt>
                <c:pt idx="98">
                  <c:v>1.3126461</c:v>
                </c:pt>
                <c:pt idx="99">
                  <c:v>1.3137125000000001</c:v>
                </c:pt>
                <c:pt idx="100">
                  <c:v>1.3153959</c:v>
                </c:pt>
                <c:pt idx="101">
                  <c:v>1.3167880000000001</c:v>
                </c:pt>
                <c:pt idx="102">
                  <c:v>1.3184572000000001</c:v>
                </c:pt>
                <c:pt idx="103">
                  <c:v>1.3197174</c:v>
                </c:pt>
                <c:pt idx="104">
                  <c:v>1.3212210999999805</c:v>
                </c:pt>
                <c:pt idx="105">
                  <c:v>1.322822299999985</c:v>
                </c:pt>
                <c:pt idx="106">
                  <c:v>1.3238541999999998</c:v>
                </c:pt>
                <c:pt idx="107">
                  <c:v>1.325903899999985</c:v>
                </c:pt>
                <c:pt idx="108">
                  <c:v>1.3270454</c:v>
                </c:pt>
                <c:pt idx="109">
                  <c:v>1.3283706</c:v>
                </c:pt>
                <c:pt idx="110">
                  <c:v>1.3298610999999803</c:v>
                </c:pt>
                <c:pt idx="111">
                  <c:v>1.3312359999999999</c:v>
                </c:pt>
                <c:pt idx="112">
                  <c:v>1.3328736999999866</c:v>
                </c:pt>
                <c:pt idx="113">
                  <c:v>1.3341480999999999</c:v>
                </c:pt>
                <c:pt idx="114">
                  <c:v>1.3356802999999866</c:v>
                </c:pt>
                <c:pt idx="115">
                  <c:v>1.33697</c:v>
                </c:pt>
                <c:pt idx="116">
                  <c:v>1.3386026</c:v>
                </c:pt>
                <c:pt idx="117">
                  <c:v>1.3403143</c:v>
                </c:pt>
                <c:pt idx="118">
                  <c:v>1.3414355999999998</c:v>
                </c:pt>
                <c:pt idx="119">
                  <c:v>1.3423904</c:v>
                </c:pt>
                <c:pt idx="120">
                  <c:v>1.3435105999999999</c:v>
                </c:pt>
                <c:pt idx="121">
                  <c:v>1.3438656999999814</c:v>
                </c:pt>
                <c:pt idx="122">
                  <c:v>1.3434618999999839</c:v>
                </c:pt>
                <c:pt idx="123">
                  <c:v>1.3447119000000001</c:v>
                </c:pt>
                <c:pt idx="124">
                  <c:v>1.3438424</c:v>
                </c:pt>
                <c:pt idx="125">
                  <c:v>1.3427028999999999</c:v>
                </c:pt>
                <c:pt idx="126">
                  <c:v>1.343094599999985</c:v>
                </c:pt>
                <c:pt idx="127">
                  <c:v>1.3454637999999843</c:v>
                </c:pt>
                <c:pt idx="128">
                  <c:v>1.3470081999999999</c:v>
                </c:pt>
                <c:pt idx="129">
                  <c:v>1.3468335999999999</c:v>
                </c:pt>
                <c:pt idx="130">
                  <c:v>1.3480614</c:v>
                </c:pt>
                <c:pt idx="131">
                  <c:v>1.3497690999999818</c:v>
                </c:pt>
                <c:pt idx="132">
                  <c:v>1.351457500000014</c:v>
                </c:pt>
                <c:pt idx="133">
                  <c:v>1.3525605000000001</c:v>
                </c:pt>
                <c:pt idx="134">
                  <c:v>1.3539729</c:v>
                </c:pt>
                <c:pt idx="135">
                  <c:v>1.3544407000000001</c:v>
                </c:pt>
                <c:pt idx="136">
                  <c:v>1.3556146999999832</c:v>
                </c:pt>
                <c:pt idx="137">
                  <c:v>1.3568028000000001</c:v>
                </c:pt>
                <c:pt idx="138">
                  <c:v>1.3578763999999834</c:v>
                </c:pt>
                <c:pt idx="139">
                  <c:v>1.3587073999999999</c:v>
                </c:pt>
                <c:pt idx="140">
                  <c:v>1.3603441000000001</c:v>
                </c:pt>
                <c:pt idx="141">
                  <c:v>1.36158</c:v>
                </c:pt>
                <c:pt idx="142">
                  <c:v>1.3630928</c:v>
                </c:pt>
                <c:pt idx="143">
                  <c:v>1.3641238</c:v>
                </c:pt>
                <c:pt idx="144">
                  <c:v>1.3651251999999998</c:v>
                </c:pt>
                <c:pt idx="145">
                  <c:v>1.3661825000000198</c:v>
                </c:pt>
                <c:pt idx="146">
                  <c:v>1.367139399999985</c:v>
                </c:pt>
                <c:pt idx="147">
                  <c:v>1.3684006</c:v>
                </c:pt>
                <c:pt idx="148">
                  <c:v>1.3696872</c:v>
                </c:pt>
                <c:pt idx="149">
                  <c:v>1.3708450000000001</c:v>
                </c:pt>
                <c:pt idx="150">
                  <c:v>1.3717561999999999</c:v>
                </c:pt>
                <c:pt idx="151">
                  <c:v>1.3733745999999998</c:v>
                </c:pt>
                <c:pt idx="152">
                  <c:v>1.3742259000000001</c:v>
                </c:pt>
                <c:pt idx="153">
                  <c:v>1.375179699999985</c:v>
                </c:pt>
                <c:pt idx="154">
                  <c:v>1.3767971000000001</c:v>
                </c:pt>
                <c:pt idx="155">
                  <c:v>1.3771776</c:v>
                </c:pt>
                <c:pt idx="156">
                  <c:v>1.3788274</c:v>
                </c:pt>
                <c:pt idx="157">
                  <c:v>1.3800258000000001</c:v>
                </c:pt>
                <c:pt idx="158">
                  <c:v>1.381061799999985</c:v>
                </c:pt>
                <c:pt idx="159">
                  <c:v>1.3824061999999999</c:v>
                </c:pt>
                <c:pt idx="160">
                  <c:v>1.3839393999999805</c:v>
                </c:pt>
                <c:pt idx="161">
                  <c:v>1.3854461999999999</c:v>
                </c:pt>
                <c:pt idx="162">
                  <c:v>1.3862021000000149</c:v>
                </c:pt>
                <c:pt idx="163">
                  <c:v>1.3877383999999866</c:v>
                </c:pt>
                <c:pt idx="164">
                  <c:v>1.3890513</c:v>
                </c:pt>
                <c:pt idx="165">
                  <c:v>1.3904992999999852</c:v>
                </c:pt>
                <c:pt idx="166">
                  <c:v>1.3918913999999771</c:v>
                </c:pt>
                <c:pt idx="167">
                  <c:v>1.3929031000000001</c:v>
                </c:pt>
                <c:pt idx="168">
                  <c:v>1.3943886000000001</c:v>
                </c:pt>
                <c:pt idx="169">
                  <c:v>1.3957381</c:v>
                </c:pt>
                <c:pt idx="170">
                  <c:v>1.3974741999999998</c:v>
                </c:pt>
                <c:pt idx="171">
                  <c:v>1.3986664</c:v>
                </c:pt>
                <c:pt idx="172">
                  <c:v>1.3996293999999803</c:v>
                </c:pt>
                <c:pt idx="173">
                  <c:v>1.4010559999999999</c:v>
                </c:pt>
                <c:pt idx="174">
                  <c:v>1.4021396999999765</c:v>
                </c:pt>
                <c:pt idx="175">
                  <c:v>1.4039599999999837</c:v>
                </c:pt>
                <c:pt idx="176">
                  <c:v>1.4052212999999643</c:v>
                </c:pt>
                <c:pt idx="177">
                  <c:v>1.406391199999983</c:v>
                </c:pt>
                <c:pt idx="178">
                  <c:v>1.4075336999999706</c:v>
                </c:pt>
                <c:pt idx="179">
                  <c:v>1.4092505</c:v>
                </c:pt>
                <c:pt idx="180">
                  <c:v>1.41004</c:v>
                </c:pt>
                <c:pt idx="181">
                  <c:v>1.4111743999999733</c:v>
                </c:pt>
                <c:pt idx="182">
                  <c:v>1.4125421999999999</c:v>
                </c:pt>
                <c:pt idx="183">
                  <c:v>1.4139941999999701</c:v>
                </c:pt>
                <c:pt idx="184">
                  <c:v>1.4148322999999805</c:v>
                </c:pt>
                <c:pt idx="185">
                  <c:v>1.415919999999983</c:v>
                </c:pt>
                <c:pt idx="186">
                  <c:v>1.4177605999999801</c:v>
                </c:pt>
                <c:pt idx="187">
                  <c:v>1.4190238999999776</c:v>
                </c:pt>
                <c:pt idx="188">
                  <c:v>1.4202333999999832</c:v>
                </c:pt>
                <c:pt idx="189">
                  <c:v>1.4216853999999843</c:v>
                </c:pt>
                <c:pt idx="190">
                  <c:v>1.4226259999999866</c:v>
                </c:pt>
                <c:pt idx="191">
                  <c:v>1.4239836999999751</c:v>
                </c:pt>
                <c:pt idx="192">
                  <c:v>1.4251819999999866</c:v>
                </c:pt>
                <c:pt idx="193">
                  <c:v>1.4268967999999751</c:v>
                </c:pt>
                <c:pt idx="194">
                  <c:v>1.4277480999999832</c:v>
                </c:pt>
                <c:pt idx="195">
                  <c:v>1.4292406999999805</c:v>
                </c:pt>
                <c:pt idx="196">
                  <c:v>1.4308509999999999</c:v>
                </c:pt>
                <c:pt idx="197">
                  <c:v>1.431769299999966</c:v>
                </c:pt>
                <c:pt idx="198">
                  <c:v>1.4333237999999731</c:v>
                </c:pt>
                <c:pt idx="199">
                  <c:v>1.4346600999999852</c:v>
                </c:pt>
                <c:pt idx="200">
                  <c:v>1.4355083999999803</c:v>
                </c:pt>
                <c:pt idx="201">
                  <c:v>1.4371115999999866</c:v>
                </c:pt>
                <c:pt idx="202">
                  <c:v>1.438329199999983</c:v>
                </c:pt>
                <c:pt idx="203">
                  <c:v>1.43943919999998</c:v>
                </c:pt>
                <c:pt idx="204">
                  <c:v>1.4409033999999823</c:v>
                </c:pt>
                <c:pt idx="205">
                  <c:v>1.4424365999999866</c:v>
                </c:pt>
                <c:pt idx="206">
                  <c:v>1.4436490999999803</c:v>
                </c:pt>
                <c:pt idx="207">
                  <c:v>1.4450107999999866</c:v>
                </c:pt>
                <c:pt idx="208">
                  <c:v>1.4466881</c:v>
                </c:pt>
                <c:pt idx="209">
                  <c:v>1.4480741999999998</c:v>
                </c:pt>
                <c:pt idx="210">
                  <c:v>1.4494987999999762</c:v>
                </c:pt>
                <c:pt idx="211">
                  <c:v>1.4507964999999805</c:v>
                </c:pt>
                <c:pt idx="212">
                  <c:v>1.4519806999999796</c:v>
                </c:pt>
                <c:pt idx="213">
                  <c:v>1.4533321999999878</c:v>
                </c:pt>
                <c:pt idx="214">
                  <c:v>1.4550226999999774</c:v>
                </c:pt>
                <c:pt idx="215">
                  <c:v>1.4559764999999782</c:v>
                </c:pt>
                <c:pt idx="216">
                  <c:v>1.4574395999999823</c:v>
                </c:pt>
                <c:pt idx="217">
                  <c:v>1.4586318999999832</c:v>
                </c:pt>
                <c:pt idx="218">
                  <c:v>1.4599875</c:v>
                </c:pt>
                <c:pt idx="219">
                  <c:v>1.4614861999999866</c:v>
                </c:pt>
                <c:pt idx="220">
                  <c:v>1.4626002999999832</c:v>
                </c:pt>
                <c:pt idx="221">
                  <c:v>1.4640574000000133</c:v>
                </c:pt>
                <c:pt idx="222">
                  <c:v>1.4655661999999801</c:v>
                </c:pt>
                <c:pt idx="223">
                  <c:v>1.4670871999999999</c:v>
                </c:pt>
                <c:pt idx="224">
                  <c:v>1.4686903999999832</c:v>
                </c:pt>
                <c:pt idx="225">
                  <c:v>1.4695294999999733</c:v>
                </c:pt>
                <c:pt idx="226">
                  <c:v>1.4709885999999999</c:v>
                </c:pt>
                <c:pt idx="227">
                  <c:v>1.4726901999999866</c:v>
                </c:pt>
                <c:pt idx="228">
                  <c:v>1.4742091999999998</c:v>
                </c:pt>
                <c:pt idx="229">
                  <c:v>1.4754338999999832</c:v>
                </c:pt>
                <c:pt idx="230">
                  <c:v>1.4768229999999998</c:v>
                </c:pt>
                <c:pt idx="231">
                  <c:v>1.4784921999999998</c:v>
                </c:pt>
                <c:pt idx="232">
                  <c:v>1.4793860999999864</c:v>
                </c:pt>
                <c:pt idx="233">
                  <c:v>1.4810075999999999</c:v>
                </c:pt>
                <c:pt idx="234">
                  <c:v>1.4821176</c:v>
                </c:pt>
                <c:pt idx="235">
                  <c:v>1.4838130999999852</c:v>
                </c:pt>
                <c:pt idx="236">
                  <c:v>1.4850022999999852</c:v>
                </c:pt>
                <c:pt idx="237">
                  <c:v>1.4862909999999998</c:v>
                </c:pt>
                <c:pt idx="238">
                  <c:v>1.4877612999999699</c:v>
                </c:pt>
                <c:pt idx="239">
                  <c:v>1.4889240999999762</c:v>
                </c:pt>
                <c:pt idx="240">
                  <c:v>1.490334499999985</c:v>
                </c:pt>
                <c:pt idx="241">
                  <c:v>1.491716499999985</c:v>
                </c:pt>
                <c:pt idx="242">
                  <c:v>1.4932008999999866</c:v>
                </c:pt>
                <c:pt idx="243">
                  <c:v>1.4945525000000133</c:v>
                </c:pt>
                <c:pt idx="244">
                  <c:v>1.4959364999999774</c:v>
                </c:pt>
                <c:pt idx="245">
                  <c:v>1.4973062999999764</c:v>
                </c:pt>
                <c:pt idx="246">
                  <c:v>1.4983575000000149</c:v>
                </c:pt>
                <c:pt idx="247">
                  <c:v>1.4998521999999999</c:v>
                </c:pt>
                <c:pt idx="248">
                  <c:v>1.5013903999999796</c:v>
                </c:pt>
                <c:pt idx="249">
                  <c:v>1.5025309</c:v>
                </c:pt>
                <c:pt idx="250">
                  <c:v>1.5037900999999803</c:v>
                </c:pt>
                <c:pt idx="251">
                  <c:v>1.5048576</c:v>
                </c:pt>
                <c:pt idx="252">
                  <c:v>1.5061777000000001</c:v>
                </c:pt>
                <c:pt idx="253">
                  <c:v>1.507567799999985</c:v>
                </c:pt>
                <c:pt idx="254">
                  <c:v>1.5090005</c:v>
                </c:pt>
                <c:pt idx="255">
                  <c:v>1.5105285999999998</c:v>
                </c:pt>
                <c:pt idx="256">
                  <c:v>1.51111</c:v>
                </c:pt>
                <c:pt idx="257">
                  <c:v>1.5127933999999832</c:v>
                </c:pt>
                <c:pt idx="258">
                  <c:v>1.5141712999999852</c:v>
                </c:pt>
                <c:pt idx="259">
                  <c:v>1.5156486999999832</c:v>
                </c:pt>
                <c:pt idx="260">
                  <c:v>1.5166379999999999</c:v>
                </c:pt>
                <c:pt idx="261">
                  <c:v>1.5180777999999999</c:v>
                </c:pt>
                <c:pt idx="262">
                  <c:v>1.5197316999999706</c:v>
                </c:pt>
                <c:pt idx="263">
                  <c:v>1.5206805000000001</c:v>
                </c:pt>
                <c:pt idx="264">
                  <c:v>1.5223161000000001</c:v>
                </c:pt>
                <c:pt idx="265">
                  <c:v>1.5238056999999805</c:v>
                </c:pt>
                <c:pt idx="266">
                  <c:v>1.5244641999999866</c:v>
                </c:pt>
                <c:pt idx="267">
                  <c:v>1.5252961999999846</c:v>
                </c:pt>
                <c:pt idx="268">
                  <c:v>1.5218148999999832</c:v>
                </c:pt>
                <c:pt idx="269">
                  <c:v>1.5152386999999812</c:v>
                </c:pt>
                <c:pt idx="270">
                  <c:v>1.5096062999999742</c:v>
                </c:pt>
                <c:pt idx="271">
                  <c:v>1.5040001999999999</c:v>
                </c:pt>
                <c:pt idx="272">
                  <c:v>1.4994655999999866</c:v>
                </c:pt>
                <c:pt idx="273">
                  <c:v>1.4948294999999805</c:v>
                </c:pt>
                <c:pt idx="274">
                  <c:v>1.4905982999999805</c:v>
                </c:pt>
                <c:pt idx="275">
                  <c:v>1.4861905</c:v>
                </c:pt>
                <c:pt idx="276">
                  <c:v>1.4823915999999857</c:v>
                </c:pt>
                <c:pt idx="277">
                  <c:v>1.478685</c:v>
                </c:pt>
                <c:pt idx="278">
                  <c:v>1.4752248999999735</c:v>
                </c:pt>
                <c:pt idx="279">
                  <c:v>1.4715852999999837</c:v>
                </c:pt>
                <c:pt idx="280">
                  <c:v>1.4690667999999778</c:v>
                </c:pt>
                <c:pt idx="281">
                  <c:v>1.4658086999999751</c:v>
                </c:pt>
                <c:pt idx="282">
                  <c:v>1.462161899999985</c:v>
                </c:pt>
                <c:pt idx="283">
                  <c:v>1.4596140999999805</c:v>
                </c:pt>
                <c:pt idx="284">
                  <c:v>1.4571535</c:v>
                </c:pt>
                <c:pt idx="285">
                  <c:v>1.4540161</c:v>
                </c:pt>
                <c:pt idx="286">
                  <c:v>1.4512267999999733</c:v>
                </c:pt>
                <c:pt idx="287">
                  <c:v>1.4486940999999764</c:v>
                </c:pt>
                <c:pt idx="288">
                  <c:v>1.4460092999999816</c:v>
                </c:pt>
                <c:pt idx="289">
                  <c:v>1.4432189</c:v>
                </c:pt>
                <c:pt idx="290">
                  <c:v>1.440698499999985</c:v>
                </c:pt>
                <c:pt idx="291">
                  <c:v>1.4379922999999701</c:v>
                </c:pt>
                <c:pt idx="292">
                  <c:v>1.435442399999985</c:v>
                </c:pt>
                <c:pt idx="293">
                  <c:v>1.4331574</c:v>
                </c:pt>
                <c:pt idx="294">
                  <c:v>1.4306449999999866</c:v>
                </c:pt>
                <c:pt idx="295">
                  <c:v>1.4281438</c:v>
                </c:pt>
                <c:pt idx="296">
                  <c:v>1.4258780999999805</c:v>
                </c:pt>
                <c:pt idx="297">
                  <c:v>1.423782799999985</c:v>
                </c:pt>
                <c:pt idx="298">
                  <c:v>1.4217807999999832</c:v>
                </c:pt>
                <c:pt idx="299">
                  <c:v>1.4191579000000001</c:v>
                </c:pt>
                <c:pt idx="300">
                  <c:v>1.4173110999999807</c:v>
                </c:pt>
                <c:pt idx="301">
                  <c:v>1.4153842999999733</c:v>
                </c:pt>
                <c:pt idx="302">
                  <c:v>1.412960199999985</c:v>
                </c:pt>
                <c:pt idx="303">
                  <c:v>1.4112149999999852</c:v>
                </c:pt>
                <c:pt idx="304">
                  <c:v>1.4092991999999758</c:v>
                </c:pt>
                <c:pt idx="305">
                  <c:v>1.4075275999999843</c:v>
                </c:pt>
                <c:pt idx="306">
                  <c:v>1.4060745999999866</c:v>
                </c:pt>
                <c:pt idx="307">
                  <c:v>1.4039477999999832</c:v>
                </c:pt>
                <c:pt idx="308">
                  <c:v>1.4026976999999807</c:v>
                </c:pt>
                <c:pt idx="309">
                  <c:v>1.4011259999999832</c:v>
                </c:pt>
                <c:pt idx="310">
                  <c:v>1.3997724</c:v>
                </c:pt>
                <c:pt idx="311">
                  <c:v>1.3980607</c:v>
                </c:pt>
                <c:pt idx="312">
                  <c:v>1.3966939</c:v>
                </c:pt>
                <c:pt idx="313">
                  <c:v>1.3952399</c:v>
                </c:pt>
                <c:pt idx="314">
                  <c:v>1.3932611999999998</c:v>
                </c:pt>
                <c:pt idx="315">
                  <c:v>1.3918294999999816</c:v>
                </c:pt>
                <c:pt idx="316">
                  <c:v>1.3909681</c:v>
                </c:pt>
                <c:pt idx="317">
                  <c:v>1.3893983999999859</c:v>
                </c:pt>
                <c:pt idx="318">
                  <c:v>1.3885886999999999</c:v>
                </c:pt>
                <c:pt idx="319">
                  <c:v>1.3868881000000133</c:v>
                </c:pt>
                <c:pt idx="320">
                  <c:v>1.3858195999999998</c:v>
                </c:pt>
                <c:pt idx="321">
                  <c:v>1.3847136</c:v>
                </c:pt>
                <c:pt idx="322">
                  <c:v>1.3837272999999852</c:v>
                </c:pt>
                <c:pt idx="323">
                  <c:v>1.3825949</c:v>
                </c:pt>
                <c:pt idx="324">
                  <c:v>1.3816735999999998</c:v>
                </c:pt>
                <c:pt idx="325">
                  <c:v>1.3805746999999866</c:v>
                </c:pt>
                <c:pt idx="326">
                  <c:v>1.3799090999999852</c:v>
                </c:pt>
                <c:pt idx="327">
                  <c:v>1.3790283999999866</c:v>
                </c:pt>
                <c:pt idx="328">
                  <c:v>1.3777864</c:v>
                </c:pt>
                <c:pt idx="329">
                  <c:v>1.3773754</c:v>
                </c:pt>
                <c:pt idx="330">
                  <c:v>1.3761964</c:v>
                </c:pt>
                <c:pt idx="331">
                  <c:v>1.375521599999985</c:v>
                </c:pt>
                <c:pt idx="332">
                  <c:v>1.3747586000000001</c:v>
                </c:pt>
                <c:pt idx="333">
                  <c:v>1.3742675000000135</c:v>
                </c:pt>
                <c:pt idx="334">
                  <c:v>1.3732040999999866</c:v>
                </c:pt>
                <c:pt idx="335">
                  <c:v>1.371890099999985</c:v>
                </c:pt>
                <c:pt idx="336">
                  <c:v>1.3715898</c:v>
                </c:pt>
                <c:pt idx="337">
                  <c:v>1.3706754999999999</c:v>
                </c:pt>
                <c:pt idx="338">
                  <c:v>1.3697561999999999</c:v>
                </c:pt>
                <c:pt idx="339">
                  <c:v>1.3690235999999998</c:v>
                </c:pt>
                <c:pt idx="340">
                  <c:v>1.3685011</c:v>
                </c:pt>
                <c:pt idx="341">
                  <c:v>1.3676902999999805</c:v>
                </c:pt>
                <c:pt idx="342">
                  <c:v>1.367194199999985</c:v>
                </c:pt>
                <c:pt idx="343">
                  <c:v>1.3665164000000001</c:v>
                </c:pt>
                <c:pt idx="344">
                  <c:v>1.3654895</c:v>
                </c:pt>
                <c:pt idx="345">
                  <c:v>1.3651262999999798</c:v>
                </c:pt>
                <c:pt idx="346">
                  <c:v>1.3639075999999999</c:v>
                </c:pt>
                <c:pt idx="347">
                  <c:v>1.3634074</c:v>
                </c:pt>
                <c:pt idx="348">
                  <c:v>1.3629701000000001</c:v>
                </c:pt>
                <c:pt idx="349">
                  <c:v>1.3620264</c:v>
                </c:pt>
                <c:pt idx="350">
                  <c:v>1.3618031999999998</c:v>
                </c:pt>
                <c:pt idx="351">
                  <c:v>1.3610411999999998</c:v>
                </c:pt>
                <c:pt idx="352">
                  <c:v>1.3600498000000001</c:v>
                </c:pt>
                <c:pt idx="353">
                  <c:v>1.3595353999999866</c:v>
                </c:pt>
                <c:pt idx="354">
                  <c:v>1.358681</c:v>
                </c:pt>
                <c:pt idx="355">
                  <c:v>1.3578874999999999</c:v>
                </c:pt>
                <c:pt idx="356">
                  <c:v>1.3574857</c:v>
                </c:pt>
                <c:pt idx="357">
                  <c:v>1.3569215999999866</c:v>
                </c:pt>
                <c:pt idx="358">
                  <c:v>1.355964699999971</c:v>
                </c:pt>
                <c:pt idx="359">
                  <c:v>1.3555232999999764</c:v>
                </c:pt>
                <c:pt idx="360">
                  <c:v>1.3546942999999803</c:v>
                </c:pt>
                <c:pt idx="361">
                  <c:v>1.3541270999999999</c:v>
                </c:pt>
                <c:pt idx="362">
                  <c:v>1.3533975999999999</c:v>
                </c:pt>
                <c:pt idx="363">
                  <c:v>1.3527572999999999</c:v>
                </c:pt>
                <c:pt idx="364">
                  <c:v>1.3521241999999998</c:v>
                </c:pt>
                <c:pt idx="365">
                  <c:v>1.3516473</c:v>
                </c:pt>
                <c:pt idx="366">
                  <c:v>1.3507473000000001</c:v>
                </c:pt>
                <c:pt idx="367">
                  <c:v>1.3502642999999832</c:v>
                </c:pt>
                <c:pt idx="368">
                  <c:v>1.3495499</c:v>
                </c:pt>
                <c:pt idx="369">
                  <c:v>1.349</c:v>
                </c:pt>
                <c:pt idx="370">
                  <c:v>1.3480278999999999</c:v>
                </c:pt>
                <c:pt idx="371">
                  <c:v>1.3476423</c:v>
                </c:pt>
                <c:pt idx="372">
                  <c:v>1.3473226999999837</c:v>
                </c:pt>
                <c:pt idx="373">
                  <c:v>1.3461263999999866</c:v>
                </c:pt>
                <c:pt idx="374">
                  <c:v>1.3458371999999998</c:v>
                </c:pt>
                <c:pt idx="375">
                  <c:v>1.3451351</c:v>
                </c:pt>
                <c:pt idx="376">
                  <c:v>1.3447201</c:v>
                </c:pt>
                <c:pt idx="377">
                  <c:v>1.343958</c:v>
                </c:pt>
                <c:pt idx="378">
                  <c:v>1.3433594</c:v>
                </c:pt>
                <c:pt idx="379">
                  <c:v>1.3425932999999846</c:v>
                </c:pt>
                <c:pt idx="380">
                  <c:v>1.3420970999999999</c:v>
                </c:pt>
                <c:pt idx="381">
                  <c:v>1.3417399999999866</c:v>
                </c:pt>
                <c:pt idx="382">
                  <c:v>1.3409180999999999</c:v>
                </c:pt>
                <c:pt idx="383">
                  <c:v>1.3403061999999999</c:v>
                </c:pt>
                <c:pt idx="384">
                  <c:v>1.3396192999999832</c:v>
                </c:pt>
                <c:pt idx="385">
                  <c:v>1.3390601999999998</c:v>
                </c:pt>
                <c:pt idx="386">
                  <c:v>1.3385863</c:v>
                </c:pt>
                <c:pt idx="387">
                  <c:v>1.3381683</c:v>
                </c:pt>
                <c:pt idx="388">
                  <c:v>1.3375117999999853</c:v>
                </c:pt>
                <c:pt idx="389">
                  <c:v>1.3367395999999998</c:v>
                </c:pt>
                <c:pt idx="390">
                  <c:v>1.3362423999999999</c:v>
                </c:pt>
                <c:pt idx="391">
                  <c:v>1.3354520000000001</c:v>
                </c:pt>
                <c:pt idx="392">
                  <c:v>1.3347458000000001</c:v>
                </c:pt>
                <c:pt idx="393">
                  <c:v>1.3344414</c:v>
                </c:pt>
                <c:pt idx="394">
                  <c:v>1.3338112999999805</c:v>
                </c:pt>
                <c:pt idx="395">
                  <c:v>1.3331172</c:v>
                </c:pt>
                <c:pt idx="396">
                  <c:v>1.3326138999999999</c:v>
                </c:pt>
                <c:pt idx="397">
                  <c:v>1.3325935999999998</c:v>
                </c:pt>
                <c:pt idx="398">
                  <c:v>1.3319554</c:v>
                </c:pt>
                <c:pt idx="399">
                  <c:v>1.3306800000000001</c:v>
                </c:pt>
                <c:pt idx="400">
                  <c:v>1.3302345</c:v>
                </c:pt>
                <c:pt idx="401">
                  <c:v>1.3296013999999805</c:v>
                </c:pt>
                <c:pt idx="402">
                  <c:v>1.3293435999999998</c:v>
                </c:pt>
                <c:pt idx="403">
                  <c:v>1.3286374000000001</c:v>
                </c:pt>
                <c:pt idx="404">
                  <c:v>1.3278225999999878</c:v>
                </c:pt>
                <c:pt idx="405">
                  <c:v>1.3275029999999999</c:v>
                </c:pt>
                <c:pt idx="406">
                  <c:v>1.3269063999999866</c:v>
                </c:pt>
                <c:pt idx="407">
                  <c:v>1.3261605999999999</c:v>
                </c:pt>
                <c:pt idx="408">
                  <c:v>1.3260459000000149</c:v>
                </c:pt>
                <c:pt idx="409">
                  <c:v>1.3256888</c:v>
                </c:pt>
                <c:pt idx="410">
                  <c:v>1.3248282999999832</c:v>
                </c:pt>
                <c:pt idx="411">
                  <c:v>1.3244072</c:v>
                </c:pt>
                <c:pt idx="412">
                  <c:v>1.3239546999999805</c:v>
                </c:pt>
                <c:pt idx="413">
                  <c:v>1.3233104</c:v>
                </c:pt>
                <c:pt idx="414">
                  <c:v>1.3229166999999866</c:v>
                </c:pt>
                <c:pt idx="415">
                  <c:v>1.3222551000000149</c:v>
                </c:pt>
                <c:pt idx="416">
                  <c:v>1.3220654000000001</c:v>
                </c:pt>
                <c:pt idx="417">
                  <c:v>1.3212861</c:v>
                </c:pt>
                <c:pt idx="418">
                  <c:v>1.3205838999999999</c:v>
                </c:pt>
                <c:pt idx="419">
                  <c:v>1.3199558</c:v>
                </c:pt>
                <c:pt idx="420">
                  <c:v>1.319859399999985</c:v>
                </c:pt>
                <c:pt idx="421">
                  <c:v>1.3191602999999832</c:v>
                </c:pt>
                <c:pt idx="422">
                  <c:v>1.3188447999999866</c:v>
                </c:pt>
                <c:pt idx="423">
                  <c:v>1.318569799999985</c:v>
                </c:pt>
                <c:pt idx="424">
                  <c:v>1.3180178000000149</c:v>
                </c:pt>
                <c:pt idx="425">
                  <c:v>1.317631199999985</c:v>
                </c:pt>
                <c:pt idx="426">
                  <c:v>1.3172974</c:v>
                </c:pt>
                <c:pt idx="427">
                  <c:v>1.3170488</c:v>
                </c:pt>
                <c:pt idx="428">
                  <c:v>1.3165667999999864</c:v>
                </c:pt>
                <c:pt idx="429">
                  <c:v>1.3165404000000001</c:v>
                </c:pt>
                <c:pt idx="430">
                  <c:v>1.3156900999999832</c:v>
                </c:pt>
                <c:pt idx="431">
                  <c:v>1.3157966999999733</c:v>
                </c:pt>
                <c:pt idx="432">
                  <c:v>1.3151665999999878</c:v>
                </c:pt>
                <c:pt idx="433">
                  <c:v>1.3147171000000133</c:v>
                </c:pt>
                <c:pt idx="434">
                  <c:v>1.3142583999999999</c:v>
                </c:pt>
                <c:pt idx="435">
                  <c:v>1.3139438999999866</c:v>
                </c:pt>
                <c:pt idx="436">
                  <c:v>1.313598899999985</c:v>
                </c:pt>
                <c:pt idx="437">
                  <c:v>1.3131565000000001</c:v>
                </c:pt>
                <c:pt idx="438">
                  <c:v>1.3129789000000001</c:v>
                </c:pt>
                <c:pt idx="439">
                  <c:v>1.3124146999999866</c:v>
                </c:pt>
                <c:pt idx="440">
                  <c:v>1.3121408000000001</c:v>
                </c:pt>
                <c:pt idx="441">
                  <c:v>1.311541099999985</c:v>
                </c:pt>
                <c:pt idx="442">
                  <c:v>1.3116455999999999</c:v>
                </c:pt>
                <c:pt idx="443">
                  <c:v>1.3112134</c:v>
                </c:pt>
                <c:pt idx="444">
                  <c:v>1.3109739</c:v>
                </c:pt>
                <c:pt idx="445">
                  <c:v>1.3106268999999866</c:v>
                </c:pt>
                <c:pt idx="446">
                  <c:v>1.3100729000000149</c:v>
                </c:pt>
                <c:pt idx="447">
                  <c:v>1.3101459000000135</c:v>
                </c:pt>
                <c:pt idx="448">
                  <c:v>1.3100303</c:v>
                </c:pt>
                <c:pt idx="449">
                  <c:v>1.3092367999999832</c:v>
                </c:pt>
                <c:pt idx="450">
                  <c:v>1.3094519</c:v>
                </c:pt>
                <c:pt idx="451">
                  <c:v>1.309062299999985</c:v>
                </c:pt>
                <c:pt idx="452">
                  <c:v>1.3086735999999999</c:v>
                </c:pt>
                <c:pt idx="453">
                  <c:v>1.3083235999999998</c:v>
                </c:pt>
                <c:pt idx="454">
                  <c:v>1.3084138999999999</c:v>
                </c:pt>
                <c:pt idx="455">
                  <c:v>1.3079115999999866</c:v>
                </c:pt>
                <c:pt idx="456">
                  <c:v>1.3072144999999866</c:v>
                </c:pt>
                <c:pt idx="457">
                  <c:v>1.3072835</c:v>
                </c:pt>
                <c:pt idx="458">
                  <c:v>1.3067243999999787</c:v>
                </c:pt>
                <c:pt idx="459">
                  <c:v>1.3067061999999998</c:v>
                </c:pt>
                <c:pt idx="460">
                  <c:v>1.306649299999985</c:v>
                </c:pt>
                <c:pt idx="461">
                  <c:v>1.3062658</c:v>
                </c:pt>
                <c:pt idx="462">
                  <c:v>1.3061319</c:v>
                </c:pt>
                <c:pt idx="463">
                  <c:v>1.3059380999999848</c:v>
                </c:pt>
                <c:pt idx="464">
                  <c:v>1.3059552999999866</c:v>
                </c:pt>
                <c:pt idx="465">
                  <c:v>1.3058294999999762</c:v>
                </c:pt>
                <c:pt idx="466">
                  <c:v>1.3049457</c:v>
                </c:pt>
                <c:pt idx="467">
                  <c:v>1.3045093999999866</c:v>
                </c:pt>
                <c:pt idx="468">
                  <c:v>1.3040183000000001</c:v>
                </c:pt>
                <c:pt idx="469">
                  <c:v>1.3037260999999767</c:v>
                </c:pt>
                <c:pt idx="470">
                  <c:v>1.3034287999999818</c:v>
                </c:pt>
                <c:pt idx="471">
                  <c:v>1.303479499999985</c:v>
                </c:pt>
                <c:pt idx="472">
                  <c:v>1.3030908999999866</c:v>
                </c:pt>
                <c:pt idx="473">
                  <c:v>1.3029468</c:v>
                </c:pt>
                <c:pt idx="474">
                  <c:v>1.3027469</c:v>
                </c:pt>
                <c:pt idx="475">
                  <c:v>1.3021239</c:v>
                </c:pt>
                <c:pt idx="476">
                  <c:v>1.3022791</c:v>
                </c:pt>
                <c:pt idx="477">
                  <c:v>1.3020213999999852</c:v>
                </c:pt>
                <c:pt idx="478">
                  <c:v>1.3018782999999805</c:v>
                </c:pt>
                <c:pt idx="479">
                  <c:v>1.3012584</c:v>
                </c:pt>
                <c:pt idx="480">
                  <c:v>1.3011203999999832</c:v>
                </c:pt>
                <c:pt idx="481">
                  <c:v>1.3007215999999859</c:v>
                </c:pt>
                <c:pt idx="482">
                  <c:v>1.3007296999999765</c:v>
                </c:pt>
                <c:pt idx="483">
                  <c:v>1.3002233999999853</c:v>
                </c:pt>
                <c:pt idx="484">
                  <c:v>1.3001554000000133</c:v>
                </c:pt>
                <c:pt idx="485">
                  <c:v>1.2996652999999803</c:v>
                </c:pt>
                <c:pt idx="486">
                  <c:v>1.2996713999999805</c:v>
                </c:pt>
                <c:pt idx="487">
                  <c:v>1.2994968999999832</c:v>
                </c:pt>
                <c:pt idx="488">
                  <c:v>1.2998225999999866</c:v>
                </c:pt>
                <c:pt idx="489">
                  <c:v>1.2987256999999834</c:v>
                </c:pt>
                <c:pt idx="490">
                  <c:v>1.2985572999999999</c:v>
                </c:pt>
                <c:pt idx="491">
                  <c:v>1.2987236999999805</c:v>
                </c:pt>
                <c:pt idx="492">
                  <c:v>1.2984274</c:v>
                </c:pt>
                <c:pt idx="493">
                  <c:v>1.2981331999999999</c:v>
                </c:pt>
                <c:pt idx="494">
                  <c:v>1.2979362999999733</c:v>
                </c:pt>
                <c:pt idx="495">
                  <c:v>1.2974838</c:v>
                </c:pt>
                <c:pt idx="496">
                  <c:v>1.2972371999999999</c:v>
                </c:pt>
                <c:pt idx="497">
                  <c:v>1.2972159000000001</c:v>
                </c:pt>
                <c:pt idx="498">
                  <c:v>1.2972493999999852</c:v>
                </c:pt>
                <c:pt idx="499">
                  <c:v>1.2966141999999998</c:v>
                </c:pt>
              </c:numCache>
            </c:numRef>
          </c:yVal>
        </c:ser>
        <c:ser>
          <c:idx val="6"/>
          <c:order val="5"/>
          <c:tx>
            <c:strRef>
              <c:f>'Mesures corrigées'!$T$1</c:f>
              <c:strCache>
                <c:ptCount val="1"/>
                <c:pt idx="0">
                  <c:v>P15</c:v>
                </c:pt>
              </c:strCache>
            </c:strRef>
          </c:tx>
          <c:marker>
            <c:symbol val="plus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2.0000000000000052E-2</c:v>
                </c:pt>
                <c:pt idx="2">
                  <c:v>4.0000000000000112E-2</c:v>
                </c:pt>
                <c:pt idx="3">
                  <c:v>6.000000000000065E-2</c:v>
                </c:pt>
                <c:pt idx="4">
                  <c:v>8.0000000000000224E-2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0.16000000000000156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0.22000000000000094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0.32000000000000373</c:v>
                </c:pt>
                <c:pt idx="17">
                  <c:v>0.34000000000000391</c:v>
                </c:pt>
                <c:pt idx="18">
                  <c:v>0.36000000000000032</c:v>
                </c:pt>
                <c:pt idx="19">
                  <c:v>0.38000000000000356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0.44000000000000294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0.58000000000000063</c:v>
                </c:pt>
                <c:pt idx="30">
                  <c:v>0.60000000000000064</c:v>
                </c:pt>
                <c:pt idx="31">
                  <c:v>0.62000000000000666</c:v>
                </c:pt>
                <c:pt idx="32">
                  <c:v>0.64000000000000745</c:v>
                </c:pt>
                <c:pt idx="33">
                  <c:v>0.66000000000000858</c:v>
                </c:pt>
                <c:pt idx="34">
                  <c:v>0.68000000000000793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0.76000000000000745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0.88000000000000655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1.139999999999985</c:v>
                </c:pt>
                <c:pt idx="58">
                  <c:v>1.1599999999999857</c:v>
                </c:pt>
                <c:pt idx="59">
                  <c:v>1.1800000000000133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1.6800000000000133</c:v>
                </c:pt>
                <c:pt idx="85">
                  <c:v>1.7000000000000117</c:v>
                </c:pt>
                <c:pt idx="86">
                  <c:v>1.7200000000000117</c:v>
                </c:pt>
                <c:pt idx="87">
                  <c:v>1.7400000000000131</c:v>
                </c:pt>
                <c:pt idx="88">
                  <c:v>1.7600000000000131</c:v>
                </c:pt>
                <c:pt idx="89">
                  <c:v>1.7800000000000147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</c:v>
                </c:pt>
                <c:pt idx="96">
                  <c:v>1.9200000000000015</c:v>
                </c:pt>
                <c:pt idx="97">
                  <c:v>1.9400000000000015</c:v>
                </c:pt>
                <c:pt idx="98">
                  <c:v>1.9600000000000015</c:v>
                </c:pt>
                <c:pt idx="99">
                  <c:v>1.9800000000000015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8.14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8.2200000000000006</c:v>
                </c:pt>
                <c:pt idx="412">
                  <c:v>8.24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8.64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8.7200000000000006</c:v>
                </c:pt>
                <c:pt idx="437">
                  <c:v>8.74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9.14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9.2200000000000006</c:v>
                </c:pt>
                <c:pt idx="462">
                  <c:v>9.24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9.64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9.7200000000000006</c:v>
                </c:pt>
                <c:pt idx="487">
                  <c:v>9.74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corrigées'!$T$2:$T$521</c:f>
              <c:numCache>
                <c:formatCode>General</c:formatCode>
                <c:ptCount val="520"/>
                <c:pt idx="0">
                  <c:v>1.000999999999985</c:v>
                </c:pt>
                <c:pt idx="1">
                  <c:v>1.0009827999999998</c:v>
                </c:pt>
                <c:pt idx="2">
                  <c:v>1.0009804999999998</c:v>
                </c:pt>
                <c:pt idx="3">
                  <c:v>1.0010178999999999</c:v>
                </c:pt>
                <c:pt idx="4">
                  <c:v>1.001002299999985</c:v>
                </c:pt>
                <c:pt idx="5">
                  <c:v>1.0010500999999998</c:v>
                </c:pt>
                <c:pt idx="6">
                  <c:v>1.001044299999976</c:v>
                </c:pt>
                <c:pt idx="7">
                  <c:v>1.0011323999999859</c:v>
                </c:pt>
                <c:pt idx="8">
                  <c:v>1.0011507999999998</c:v>
                </c:pt>
                <c:pt idx="9">
                  <c:v>1.0011381999999998</c:v>
                </c:pt>
                <c:pt idx="10">
                  <c:v>1.0010989999999864</c:v>
                </c:pt>
                <c:pt idx="11">
                  <c:v>1.001151399999985</c:v>
                </c:pt>
                <c:pt idx="12">
                  <c:v>1.00117669999998</c:v>
                </c:pt>
                <c:pt idx="13">
                  <c:v>1.0011392999999738</c:v>
                </c:pt>
                <c:pt idx="14">
                  <c:v>1.0012134999999998</c:v>
                </c:pt>
                <c:pt idx="15">
                  <c:v>1.0011749999999864</c:v>
                </c:pt>
                <c:pt idx="16">
                  <c:v>1.001121999999983</c:v>
                </c:pt>
                <c:pt idx="17">
                  <c:v>1.0016111999999862</c:v>
                </c:pt>
                <c:pt idx="18">
                  <c:v>1.0045773999999998</c:v>
                </c:pt>
                <c:pt idx="19">
                  <c:v>1.013535099999985</c:v>
                </c:pt>
                <c:pt idx="20">
                  <c:v>1.0237697999999735</c:v>
                </c:pt>
                <c:pt idx="21">
                  <c:v>1.0336781999999998</c:v>
                </c:pt>
                <c:pt idx="22">
                  <c:v>1.043697699999983</c:v>
                </c:pt>
                <c:pt idx="23">
                  <c:v>1.0530639999999998</c:v>
                </c:pt>
                <c:pt idx="24">
                  <c:v>1.0624608999999998</c:v>
                </c:pt>
                <c:pt idx="25">
                  <c:v>1.0712470999999999</c:v>
                </c:pt>
                <c:pt idx="26">
                  <c:v>1.0794203999999823</c:v>
                </c:pt>
                <c:pt idx="27">
                  <c:v>1.0874727999999998</c:v>
                </c:pt>
                <c:pt idx="28">
                  <c:v>1.0951603999999859</c:v>
                </c:pt>
                <c:pt idx="29">
                  <c:v>1.1027598999999999</c:v>
                </c:pt>
                <c:pt idx="30">
                  <c:v>1.1101613999999898</c:v>
                </c:pt>
                <c:pt idx="31">
                  <c:v>1.1173707999999998</c:v>
                </c:pt>
                <c:pt idx="32">
                  <c:v>1.1242940999999878</c:v>
                </c:pt>
                <c:pt idx="33">
                  <c:v>1.1308622999999998</c:v>
                </c:pt>
                <c:pt idx="34">
                  <c:v>1.1373205999999998</c:v>
                </c:pt>
                <c:pt idx="35">
                  <c:v>1.1435733999999864</c:v>
                </c:pt>
                <c:pt idx="36">
                  <c:v>1.1494452999999998</c:v>
                </c:pt>
                <c:pt idx="37">
                  <c:v>1.1552572999999999</c:v>
                </c:pt>
                <c:pt idx="38">
                  <c:v>1.1607348999999998</c:v>
                </c:pt>
                <c:pt idx="39">
                  <c:v>1.1658758999999999</c:v>
                </c:pt>
                <c:pt idx="40">
                  <c:v>1.1708648999999998</c:v>
                </c:pt>
                <c:pt idx="41">
                  <c:v>1.1753647999999839</c:v>
                </c:pt>
                <c:pt idx="42">
                  <c:v>1.1794064999999998</c:v>
                </c:pt>
                <c:pt idx="43">
                  <c:v>1.1839449999999998</c:v>
                </c:pt>
                <c:pt idx="44">
                  <c:v>1.1880672999999999</c:v>
                </c:pt>
                <c:pt idx="45">
                  <c:v>1.1922575000000262</c:v>
                </c:pt>
                <c:pt idx="46">
                  <c:v>1.1961691999999999</c:v>
                </c:pt>
                <c:pt idx="47">
                  <c:v>1.1999692999999798</c:v>
                </c:pt>
                <c:pt idx="48">
                  <c:v>1.203626599999976</c:v>
                </c:pt>
                <c:pt idx="49">
                  <c:v>1.206988699999985</c:v>
                </c:pt>
                <c:pt idx="50">
                  <c:v>1.2105337999999848</c:v>
                </c:pt>
                <c:pt idx="51">
                  <c:v>1.213867099999983</c:v>
                </c:pt>
                <c:pt idx="52">
                  <c:v>1.216684799999985</c:v>
                </c:pt>
                <c:pt idx="53">
                  <c:v>1.2197492999999731</c:v>
                </c:pt>
                <c:pt idx="54">
                  <c:v>1.2223056999999866</c:v>
                </c:pt>
                <c:pt idx="55">
                  <c:v>1.225219499999985</c:v>
                </c:pt>
                <c:pt idx="56">
                  <c:v>1.227977299999981</c:v>
                </c:pt>
                <c:pt idx="57">
                  <c:v>1.230564199999985</c:v>
                </c:pt>
                <c:pt idx="58">
                  <c:v>1.2332827999999998</c:v>
                </c:pt>
                <c:pt idx="59">
                  <c:v>1.2357465999999853</c:v>
                </c:pt>
                <c:pt idx="60">
                  <c:v>1.2381239999999998</c:v>
                </c:pt>
                <c:pt idx="61">
                  <c:v>1.2404714999999866</c:v>
                </c:pt>
                <c:pt idx="62">
                  <c:v>1.2425823999999999</c:v>
                </c:pt>
                <c:pt idx="63">
                  <c:v>1.245265399999983</c:v>
                </c:pt>
                <c:pt idx="64">
                  <c:v>1.247801599999983</c:v>
                </c:pt>
                <c:pt idx="65">
                  <c:v>1.2501156999999998</c:v>
                </c:pt>
                <c:pt idx="66">
                  <c:v>1.2523106999999998</c:v>
                </c:pt>
                <c:pt idx="67">
                  <c:v>1.2547778999999999</c:v>
                </c:pt>
                <c:pt idx="68">
                  <c:v>1.2568024999999998</c:v>
                </c:pt>
                <c:pt idx="69">
                  <c:v>1.258979099999985</c:v>
                </c:pt>
                <c:pt idx="70">
                  <c:v>1.261210299999985</c:v>
                </c:pt>
                <c:pt idx="71">
                  <c:v>1.2635151999999998</c:v>
                </c:pt>
                <c:pt idx="72">
                  <c:v>1.2659155999999998</c:v>
                </c:pt>
                <c:pt idx="73">
                  <c:v>1.2682929999999999</c:v>
                </c:pt>
                <c:pt idx="74">
                  <c:v>1.2705863999999998</c:v>
                </c:pt>
                <c:pt idx="75">
                  <c:v>1.2727157999999998</c:v>
                </c:pt>
                <c:pt idx="76">
                  <c:v>1.2751460999999866</c:v>
                </c:pt>
                <c:pt idx="77">
                  <c:v>1.277046399999985</c:v>
                </c:pt>
                <c:pt idx="78">
                  <c:v>1.2790479999999997</c:v>
                </c:pt>
                <c:pt idx="79">
                  <c:v>1.2811681999999998</c:v>
                </c:pt>
                <c:pt idx="80">
                  <c:v>1.2831858999999999</c:v>
                </c:pt>
                <c:pt idx="81">
                  <c:v>1.2851350999999998</c:v>
                </c:pt>
                <c:pt idx="82">
                  <c:v>1.2871222999999814</c:v>
                </c:pt>
                <c:pt idx="83">
                  <c:v>1.2890778999999999</c:v>
                </c:pt>
                <c:pt idx="84">
                  <c:v>1.2908935999999998</c:v>
                </c:pt>
                <c:pt idx="85">
                  <c:v>1.2924629999999999</c:v>
                </c:pt>
                <c:pt idx="86">
                  <c:v>1.2942332999999855</c:v>
                </c:pt>
                <c:pt idx="87">
                  <c:v>1.2957951999999864</c:v>
                </c:pt>
                <c:pt idx="88">
                  <c:v>1.2975964999999801</c:v>
                </c:pt>
                <c:pt idx="89">
                  <c:v>1.299362699999983</c:v>
                </c:pt>
                <c:pt idx="90">
                  <c:v>1.3009130999999998</c:v>
                </c:pt>
                <c:pt idx="91">
                  <c:v>1.3026965999999998</c:v>
                </c:pt>
                <c:pt idx="92">
                  <c:v>1.3042141999999999</c:v>
                </c:pt>
                <c:pt idx="93">
                  <c:v>1.305935499999985</c:v>
                </c:pt>
                <c:pt idx="94">
                  <c:v>1.3074087999999866</c:v>
                </c:pt>
                <c:pt idx="95">
                  <c:v>1.3090593999999998</c:v>
                </c:pt>
                <c:pt idx="96">
                  <c:v>1.3104658999999999</c:v>
                </c:pt>
                <c:pt idx="97">
                  <c:v>1.3119379999999998</c:v>
                </c:pt>
                <c:pt idx="98">
                  <c:v>1.3133629999999998</c:v>
                </c:pt>
                <c:pt idx="99">
                  <c:v>1.3148673999999998</c:v>
                </c:pt>
                <c:pt idx="100">
                  <c:v>1.3165541999999999</c:v>
                </c:pt>
                <c:pt idx="101">
                  <c:v>1.3179640999999755</c:v>
                </c:pt>
                <c:pt idx="102">
                  <c:v>1.319584799999985</c:v>
                </c:pt>
                <c:pt idx="103">
                  <c:v>1.3210787999999998</c:v>
                </c:pt>
                <c:pt idx="104">
                  <c:v>1.3225761999999999</c:v>
                </c:pt>
                <c:pt idx="105">
                  <c:v>1.3240632999999866</c:v>
                </c:pt>
                <c:pt idx="106">
                  <c:v>1.325428399999983</c:v>
                </c:pt>
                <c:pt idx="107">
                  <c:v>1.3268308999999998</c:v>
                </c:pt>
                <c:pt idx="108">
                  <c:v>1.3282179000000169</c:v>
                </c:pt>
                <c:pt idx="109">
                  <c:v>1.329638799999985</c:v>
                </c:pt>
                <c:pt idx="110">
                  <c:v>1.331154699999985</c:v>
                </c:pt>
                <c:pt idx="111">
                  <c:v>1.3326279999999999</c:v>
                </c:pt>
                <c:pt idx="112">
                  <c:v>1.3340338999999999</c:v>
                </c:pt>
                <c:pt idx="113">
                  <c:v>1.3354858999999999</c:v>
                </c:pt>
                <c:pt idx="114">
                  <c:v>1.3367352999999864</c:v>
                </c:pt>
                <c:pt idx="115">
                  <c:v>1.338321399999985</c:v>
                </c:pt>
                <c:pt idx="116">
                  <c:v>1.339544399999983</c:v>
                </c:pt>
                <c:pt idx="117">
                  <c:v>1.341125299999983</c:v>
                </c:pt>
                <c:pt idx="118">
                  <c:v>1.3422537999999999</c:v>
                </c:pt>
                <c:pt idx="119">
                  <c:v>1.3435929999999998</c:v>
                </c:pt>
                <c:pt idx="120">
                  <c:v>1.3449304999999998</c:v>
                </c:pt>
                <c:pt idx="121">
                  <c:v>1.3464089999999997</c:v>
                </c:pt>
                <c:pt idx="122">
                  <c:v>1.347674499999985</c:v>
                </c:pt>
                <c:pt idx="123">
                  <c:v>1.3490361999999998</c:v>
                </c:pt>
                <c:pt idx="124">
                  <c:v>1.3502879000000194</c:v>
                </c:pt>
                <c:pt idx="125">
                  <c:v>1.3516644999999803</c:v>
                </c:pt>
                <c:pt idx="126">
                  <c:v>1.3529122</c:v>
                </c:pt>
                <c:pt idx="127">
                  <c:v>1.3544268999999998</c:v>
                </c:pt>
                <c:pt idx="128">
                  <c:v>1.3555813999999866</c:v>
                </c:pt>
                <c:pt idx="129">
                  <c:v>1.3568002999999864</c:v>
                </c:pt>
                <c:pt idx="130">
                  <c:v>1.3579097999999818</c:v>
                </c:pt>
                <c:pt idx="131">
                  <c:v>1.3591977999999998</c:v>
                </c:pt>
                <c:pt idx="132">
                  <c:v>1.3607211999999898</c:v>
                </c:pt>
                <c:pt idx="133">
                  <c:v>1.361906099999985</c:v>
                </c:pt>
                <c:pt idx="134">
                  <c:v>1.3632027999999998</c:v>
                </c:pt>
                <c:pt idx="135">
                  <c:v>1.3642391999999999</c:v>
                </c:pt>
                <c:pt idx="136">
                  <c:v>1.3653953999999864</c:v>
                </c:pt>
                <c:pt idx="137">
                  <c:v>1.3666172000000001</c:v>
                </c:pt>
                <c:pt idx="138">
                  <c:v>1.3675500999999999</c:v>
                </c:pt>
                <c:pt idx="139">
                  <c:v>1.3688502</c:v>
                </c:pt>
                <c:pt idx="140">
                  <c:v>1.3699401999999998</c:v>
                </c:pt>
                <c:pt idx="141">
                  <c:v>1.3710059999999999</c:v>
                </c:pt>
                <c:pt idx="142">
                  <c:v>1.3722605999999999</c:v>
                </c:pt>
                <c:pt idx="143">
                  <c:v>1.373401799999985</c:v>
                </c:pt>
                <c:pt idx="144">
                  <c:v>1.3746604999999998</c:v>
                </c:pt>
                <c:pt idx="145">
                  <c:v>1.3756520999999999</c:v>
                </c:pt>
                <c:pt idx="146">
                  <c:v>1.376824899999985</c:v>
                </c:pt>
                <c:pt idx="147">
                  <c:v>1.3781393999999998</c:v>
                </c:pt>
                <c:pt idx="148">
                  <c:v>1.3792834999999999</c:v>
                </c:pt>
                <c:pt idx="149">
                  <c:v>1.3805437999999999</c:v>
                </c:pt>
                <c:pt idx="150">
                  <c:v>1.3816107999999998</c:v>
                </c:pt>
                <c:pt idx="151">
                  <c:v>1.3828757999999999</c:v>
                </c:pt>
                <c:pt idx="152">
                  <c:v>1.3841372999999999</c:v>
                </c:pt>
                <c:pt idx="153">
                  <c:v>1.3852433999999998</c:v>
                </c:pt>
                <c:pt idx="154">
                  <c:v>1.3865008999999999</c:v>
                </c:pt>
                <c:pt idx="155">
                  <c:v>1.3875695999999864</c:v>
                </c:pt>
                <c:pt idx="156">
                  <c:v>1.3887672</c:v>
                </c:pt>
                <c:pt idx="157">
                  <c:v>1.3898761999999998</c:v>
                </c:pt>
                <c:pt idx="158">
                  <c:v>1.3909776999999999</c:v>
                </c:pt>
                <c:pt idx="159">
                  <c:v>1.3922502000000001</c:v>
                </c:pt>
                <c:pt idx="160">
                  <c:v>1.3933125000000133</c:v>
                </c:pt>
                <c:pt idx="161">
                  <c:v>1.3946113999999998</c:v>
                </c:pt>
                <c:pt idx="162">
                  <c:v>1.3959810999999998</c:v>
                </c:pt>
                <c:pt idx="163">
                  <c:v>1.3971280999999998</c:v>
                </c:pt>
                <c:pt idx="164">
                  <c:v>1.3985852999999999</c:v>
                </c:pt>
                <c:pt idx="165">
                  <c:v>1.3996764999999998</c:v>
                </c:pt>
                <c:pt idx="166">
                  <c:v>1.4008038999999846</c:v>
                </c:pt>
                <c:pt idx="167">
                  <c:v>1.40192669999996</c:v>
                </c:pt>
                <c:pt idx="168">
                  <c:v>1.403188799999985</c:v>
                </c:pt>
                <c:pt idx="169">
                  <c:v>1.40436679999998</c:v>
                </c:pt>
                <c:pt idx="170">
                  <c:v>1.4055851999999998</c:v>
                </c:pt>
                <c:pt idx="171">
                  <c:v>1.4070244999999701</c:v>
                </c:pt>
                <c:pt idx="172">
                  <c:v>1.4082099999999864</c:v>
                </c:pt>
                <c:pt idx="173">
                  <c:v>1.409471499999976</c:v>
                </c:pt>
                <c:pt idx="174">
                  <c:v>1.410738799999983</c:v>
                </c:pt>
                <c:pt idx="175">
                  <c:v>1.412126899999983</c:v>
                </c:pt>
                <c:pt idx="176">
                  <c:v>1.4133618999999733</c:v>
                </c:pt>
                <c:pt idx="177">
                  <c:v>1.4147689999999866</c:v>
                </c:pt>
                <c:pt idx="178">
                  <c:v>1.416225099999985</c:v>
                </c:pt>
                <c:pt idx="179">
                  <c:v>1.4172315999999801</c:v>
                </c:pt>
                <c:pt idx="180">
                  <c:v>1.4183779999999999</c:v>
                </c:pt>
                <c:pt idx="181">
                  <c:v>1.4194420999999866</c:v>
                </c:pt>
                <c:pt idx="182">
                  <c:v>1.4207490999999839</c:v>
                </c:pt>
                <c:pt idx="183">
                  <c:v>1.4219719999999794</c:v>
                </c:pt>
                <c:pt idx="184">
                  <c:v>1.4231379999999998</c:v>
                </c:pt>
                <c:pt idx="185">
                  <c:v>1.4242855999999999</c:v>
                </c:pt>
                <c:pt idx="186">
                  <c:v>1.4257507999999834</c:v>
                </c:pt>
                <c:pt idx="187">
                  <c:v>1.4269926999999771</c:v>
                </c:pt>
                <c:pt idx="188">
                  <c:v>1.4282375999999999</c:v>
                </c:pt>
                <c:pt idx="189">
                  <c:v>1.4293125999999998</c:v>
                </c:pt>
                <c:pt idx="190">
                  <c:v>1.430620099999983</c:v>
                </c:pt>
                <c:pt idx="191">
                  <c:v>1.431772299999976</c:v>
                </c:pt>
                <c:pt idx="192">
                  <c:v>1.4333376999999807</c:v>
                </c:pt>
                <c:pt idx="193">
                  <c:v>1.4343407999999978</c:v>
                </c:pt>
                <c:pt idx="194">
                  <c:v>1.4355832999999778</c:v>
                </c:pt>
                <c:pt idx="195">
                  <c:v>1.4368723999999866</c:v>
                </c:pt>
                <c:pt idx="196">
                  <c:v>1.4383145999999998</c:v>
                </c:pt>
                <c:pt idx="197">
                  <c:v>1.4394132999999778</c:v>
                </c:pt>
                <c:pt idx="198">
                  <c:v>1.4404617999999794</c:v>
                </c:pt>
                <c:pt idx="199">
                  <c:v>1.4418447999999733</c:v>
                </c:pt>
                <c:pt idx="200">
                  <c:v>1.4431839999999998</c:v>
                </c:pt>
                <c:pt idx="201">
                  <c:v>1.4443262999999735</c:v>
                </c:pt>
                <c:pt idx="202">
                  <c:v>1.445630999999985</c:v>
                </c:pt>
                <c:pt idx="203">
                  <c:v>1.4468769999999938</c:v>
                </c:pt>
                <c:pt idx="204">
                  <c:v>1.448254699999985</c:v>
                </c:pt>
                <c:pt idx="205">
                  <c:v>1.449635899999983</c:v>
                </c:pt>
                <c:pt idx="206">
                  <c:v>1.4509583999999998</c:v>
                </c:pt>
                <c:pt idx="207">
                  <c:v>1.452274099999985</c:v>
                </c:pt>
                <c:pt idx="208">
                  <c:v>1.4535614999999735</c:v>
                </c:pt>
                <c:pt idx="209">
                  <c:v>1.4550145999999866</c:v>
                </c:pt>
                <c:pt idx="210">
                  <c:v>1.456524099999976</c:v>
                </c:pt>
                <c:pt idx="211">
                  <c:v>1.4577683999999747</c:v>
                </c:pt>
                <c:pt idx="212">
                  <c:v>1.459176099999983</c:v>
                </c:pt>
                <c:pt idx="213">
                  <c:v>1.4605083999999866</c:v>
                </c:pt>
                <c:pt idx="214">
                  <c:v>1.461745099999985</c:v>
                </c:pt>
                <c:pt idx="215">
                  <c:v>1.4629317999999774</c:v>
                </c:pt>
                <c:pt idx="216">
                  <c:v>1.4642680999999864</c:v>
                </c:pt>
                <c:pt idx="217">
                  <c:v>1.465832299999976</c:v>
                </c:pt>
                <c:pt idx="218">
                  <c:v>1.4668354999999864</c:v>
                </c:pt>
                <c:pt idx="219">
                  <c:v>1.468225299999983</c:v>
                </c:pt>
                <c:pt idx="220">
                  <c:v>1.4694936999999701</c:v>
                </c:pt>
                <c:pt idx="221">
                  <c:v>1.4709260999999794</c:v>
                </c:pt>
                <c:pt idx="222">
                  <c:v>1.4721317999999846</c:v>
                </c:pt>
                <c:pt idx="223">
                  <c:v>1.4735664999999767</c:v>
                </c:pt>
                <c:pt idx="224">
                  <c:v>1.4748654999999866</c:v>
                </c:pt>
                <c:pt idx="225">
                  <c:v>1.4761867999999998</c:v>
                </c:pt>
                <c:pt idx="226">
                  <c:v>1.477523099999976</c:v>
                </c:pt>
                <c:pt idx="227">
                  <c:v>1.4788841999999998</c:v>
                </c:pt>
                <c:pt idx="228">
                  <c:v>1.4801422999999998</c:v>
                </c:pt>
                <c:pt idx="229">
                  <c:v>1.481627099999983</c:v>
                </c:pt>
                <c:pt idx="230">
                  <c:v>1.4827624999999998</c:v>
                </c:pt>
                <c:pt idx="231">
                  <c:v>1.4841741999999998</c:v>
                </c:pt>
                <c:pt idx="232">
                  <c:v>1.4855479999999999</c:v>
                </c:pt>
                <c:pt idx="233">
                  <c:v>1.4867651999999998</c:v>
                </c:pt>
                <c:pt idx="234">
                  <c:v>1.4880122999999998</c:v>
                </c:pt>
                <c:pt idx="235">
                  <c:v>1.4893088999999866</c:v>
                </c:pt>
                <c:pt idx="236">
                  <c:v>1.4905755999999999</c:v>
                </c:pt>
                <c:pt idx="237">
                  <c:v>1.4919642999999656</c:v>
                </c:pt>
                <c:pt idx="238">
                  <c:v>1.4933097999999798</c:v>
                </c:pt>
                <c:pt idx="239">
                  <c:v>1.494496499999985</c:v>
                </c:pt>
                <c:pt idx="240">
                  <c:v>1.4956583999999866</c:v>
                </c:pt>
                <c:pt idx="241">
                  <c:v>1.496793299999976</c:v>
                </c:pt>
                <c:pt idx="242">
                  <c:v>1.4980628999999999</c:v>
                </c:pt>
                <c:pt idx="243">
                  <c:v>1.499433699999976</c:v>
                </c:pt>
                <c:pt idx="244">
                  <c:v>1.5005725999999999</c:v>
                </c:pt>
                <c:pt idx="245">
                  <c:v>1.501841599999985</c:v>
                </c:pt>
                <c:pt idx="246">
                  <c:v>1.5030190999999866</c:v>
                </c:pt>
                <c:pt idx="247">
                  <c:v>1.5044152999999998</c:v>
                </c:pt>
                <c:pt idx="248">
                  <c:v>1.5055518999999866</c:v>
                </c:pt>
                <c:pt idx="249">
                  <c:v>1.5066292999999733</c:v>
                </c:pt>
                <c:pt idx="250">
                  <c:v>1.507960999999985</c:v>
                </c:pt>
                <c:pt idx="251">
                  <c:v>1.5089985999999938</c:v>
                </c:pt>
                <c:pt idx="252">
                  <c:v>1.5103999999999898</c:v>
                </c:pt>
                <c:pt idx="253">
                  <c:v>1.5116107999999857</c:v>
                </c:pt>
                <c:pt idx="254">
                  <c:v>1.5129200999999843</c:v>
                </c:pt>
                <c:pt idx="255">
                  <c:v>1.5143547999999998</c:v>
                </c:pt>
                <c:pt idx="256">
                  <c:v>1.515436199999985</c:v>
                </c:pt>
                <c:pt idx="257">
                  <c:v>1.516874399999983</c:v>
                </c:pt>
                <c:pt idx="258">
                  <c:v>1.5180926999999864</c:v>
                </c:pt>
                <c:pt idx="259">
                  <c:v>1.5195527999999998</c:v>
                </c:pt>
                <c:pt idx="260">
                  <c:v>1.5206674999999998</c:v>
                </c:pt>
                <c:pt idx="261">
                  <c:v>1.5220003999999998</c:v>
                </c:pt>
                <c:pt idx="262">
                  <c:v>1.523379899999985</c:v>
                </c:pt>
                <c:pt idx="263">
                  <c:v>1.5245417999999866</c:v>
                </c:pt>
                <c:pt idx="264">
                  <c:v>1.5257992999999699</c:v>
                </c:pt>
                <c:pt idx="265">
                  <c:v>1.5272224999999866</c:v>
                </c:pt>
                <c:pt idx="266">
                  <c:v>1.5284852</c:v>
                </c:pt>
                <c:pt idx="267">
                  <c:v>1.5293483999999866</c:v>
                </c:pt>
                <c:pt idx="268">
                  <c:v>1.5255943999999704</c:v>
                </c:pt>
                <c:pt idx="269">
                  <c:v>1.5193369999999866</c:v>
                </c:pt>
                <c:pt idx="270">
                  <c:v>1.5135461999999866</c:v>
                </c:pt>
                <c:pt idx="271">
                  <c:v>1.5080409999999997</c:v>
                </c:pt>
                <c:pt idx="272">
                  <c:v>1.5028419</c:v>
                </c:pt>
                <c:pt idx="273">
                  <c:v>1.4982993999999827</c:v>
                </c:pt>
                <c:pt idx="274">
                  <c:v>1.4939088999999834</c:v>
                </c:pt>
                <c:pt idx="275">
                  <c:v>1.489952299999985</c:v>
                </c:pt>
                <c:pt idx="276">
                  <c:v>1.4861078999999999</c:v>
                </c:pt>
                <c:pt idx="277">
                  <c:v>1.4824096999999814</c:v>
                </c:pt>
                <c:pt idx="278">
                  <c:v>1.478865799999985</c:v>
                </c:pt>
                <c:pt idx="279">
                  <c:v>1.4755485999999998</c:v>
                </c:pt>
                <c:pt idx="280">
                  <c:v>1.4722038</c:v>
                </c:pt>
                <c:pt idx="281">
                  <c:v>1.4691282999999733</c:v>
                </c:pt>
                <c:pt idx="282">
                  <c:v>1.466021699999976</c:v>
                </c:pt>
                <c:pt idx="283">
                  <c:v>1.463190199999985</c:v>
                </c:pt>
                <c:pt idx="284">
                  <c:v>1.4602752999999866</c:v>
                </c:pt>
                <c:pt idx="285">
                  <c:v>1.4573913999999701</c:v>
                </c:pt>
                <c:pt idx="286">
                  <c:v>1.4546503</c:v>
                </c:pt>
                <c:pt idx="287">
                  <c:v>1.4519246999999602</c:v>
                </c:pt>
                <c:pt idx="288">
                  <c:v>1.4493032999999742</c:v>
                </c:pt>
                <c:pt idx="289">
                  <c:v>1.4466674999999998</c:v>
                </c:pt>
                <c:pt idx="290">
                  <c:v>1.443967199999985</c:v>
                </c:pt>
                <c:pt idx="291">
                  <c:v>1.4416116999999733</c:v>
                </c:pt>
                <c:pt idx="292">
                  <c:v>1.438946499999985</c:v>
                </c:pt>
                <c:pt idx="293">
                  <c:v>1.436504099999983</c:v>
                </c:pt>
                <c:pt idx="294">
                  <c:v>1.4339482999999738</c:v>
                </c:pt>
                <c:pt idx="295">
                  <c:v>1.4314609999999832</c:v>
                </c:pt>
                <c:pt idx="296">
                  <c:v>1.4290432999999798</c:v>
                </c:pt>
                <c:pt idx="297">
                  <c:v>1.4268378999999998</c:v>
                </c:pt>
                <c:pt idx="298">
                  <c:v>1.4245105999999998</c:v>
                </c:pt>
                <c:pt idx="299">
                  <c:v>1.4224554999999999</c:v>
                </c:pt>
                <c:pt idx="300">
                  <c:v>1.420292699999983</c:v>
                </c:pt>
                <c:pt idx="301">
                  <c:v>1.4181765999999998</c:v>
                </c:pt>
                <c:pt idx="302">
                  <c:v>1.4161835999999999</c:v>
                </c:pt>
                <c:pt idx="303">
                  <c:v>1.4143977999999866</c:v>
                </c:pt>
                <c:pt idx="304">
                  <c:v>1.4124905999999866</c:v>
                </c:pt>
                <c:pt idx="305">
                  <c:v>1.410669199999983</c:v>
                </c:pt>
                <c:pt idx="306">
                  <c:v>1.408772299999983</c:v>
                </c:pt>
                <c:pt idx="307">
                  <c:v>1.4069571999999999</c:v>
                </c:pt>
                <c:pt idx="308">
                  <c:v>1.405470599999985</c:v>
                </c:pt>
                <c:pt idx="309">
                  <c:v>1.4036197999999758</c:v>
                </c:pt>
                <c:pt idx="310">
                  <c:v>1.4021355999999998</c:v>
                </c:pt>
                <c:pt idx="311">
                  <c:v>1.4004648999999791</c:v>
                </c:pt>
                <c:pt idx="312">
                  <c:v>1.3989870000000142</c:v>
                </c:pt>
                <c:pt idx="313">
                  <c:v>1.3974549999999999</c:v>
                </c:pt>
                <c:pt idx="314">
                  <c:v>1.3961048999999999</c:v>
                </c:pt>
                <c:pt idx="315">
                  <c:v>1.3947421000000146</c:v>
                </c:pt>
                <c:pt idx="316">
                  <c:v>1.3934655999999999</c:v>
                </c:pt>
                <c:pt idx="317">
                  <c:v>1.3920452999999999</c:v>
                </c:pt>
                <c:pt idx="318">
                  <c:v>1.3910589000000146</c:v>
                </c:pt>
                <c:pt idx="319">
                  <c:v>1.389919399999985</c:v>
                </c:pt>
                <c:pt idx="320">
                  <c:v>1.3886411999999999</c:v>
                </c:pt>
                <c:pt idx="321">
                  <c:v>1.3873819999999999</c:v>
                </c:pt>
                <c:pt idx="322">
                  <c:v>1.3865209999999999</c:v>
                </c:pt>
                <c:pt idx="323">
                  <c:v>1.3854280999999866</c:v>
                </c:pt>
                <c:pt idx="324">
                  <c:v>1.3842881000000153</c:v>
                </c:pt>
                <c:pt idx="325">
                  <c:v>1.3833085999999999</c:v>
                </c:pt>
                <c:pt idx="326">
                  <c:v>1.377506299999983</c:v>
                </c:pt>
                <c:pt idx="327">
                  <c:v>1.3757037999999857</c:v>
                </c:pt>
                <c:pt idx="328">
                  <c:v>1.377164499999985</c:v>
                </c:pt>
                <c:pt idx="329">
                  <c:v>1.3770642999999798</c:v>
                </c:pt>
                <c:pt idx="330">
                  <c:v>1.3725725000000131</c:v>
                </c:pt>
                <c:pt idx="331">
                  <c:v>1.3735709999999999</c:v>
                </c:pt>
                <c:pt idx="332">
                  <c:v>1.3729523999999997</c:v>
                </c:pt>
                <c:pt idx="333">
                  <c:v>1.3694141999999998</c:v>
                </c:pt>
                <c:pt idx="334">
                  <c:v>1.369106299999985</c:v>
                </c:pt>
                <c:pt idx="335">
                  <c:v>1.3701606</c:v>
                </c:pt>
                <c:pt idx="336">
                  <c:v>1.3675327999999998</c:v>
                </c:pt>
                <c:pt idx="337">
                  <c:v>1.3696374999999998</c:v>
                </c:pt>
                <c:pt idx="338">
                  <c:v>1.3672387999999998</c:v>
                </c:pt>
                <c:pt idx="339">
                  <c:v>1.3666378999999997</c:v>
                </c:pt>
                <c:pt idx="340">
                  <c:v>1.3675627999999938</c:v>
                </c:pt>
                <c:pt idx="341">
                  <c:v>1.3638864999999998</c:v>
                </c:pt>
                <c:pt idx="342">
                  <c:v>1.365516299999985</c:v>
                </c:pt>
                <c:pt idx="343">
                  <c:v>1.3652745999999998</c:v>
                </c:pt>
                <c:pt idx="344">
                  <c:v>1.3613599999999999</c:v>
                </c:pt>
                <c:pt idx="345">
                  <c:v>1.3629258999999998</c:v>
                </c:pt>
                <c:pt idx="346">
                  <c:v>1.363679799999985</c:v>
                </c:pt>
                <c:pt idx="347">
                  <c:v>1.3604972999999998</c:v>
                </c:pt>
                <c:pt idx="348">
                  <c:v>1.3620086</c:v>
                </c:pt>
                <c:pt idx="349">
                  <c:v>1.3618548999999998</c:v>
                </c:pt>
                <c:pt idx="350">
                  <c:v>1.3580025000000147</c:v>
                </c:pt>
                <c:pt idx="351">
                  <c:v>1.3593767999999866</c:v>
                </c:pt>
                <c:pt idx="352">
                  <c:v>1.3599177999999998</c:v>
                </c:pt>
                <c:pt idx="353">
                  <c:v>1.3591039999999999</c:v>
                </c:pt>
                <c:pt idx="354">
                  <c:v>1.3548826999999999</c:v>
                </c:pt>
                <c:pt idx="355">
                  <c:v>1.3568284999999998</c:v>
                </c:pt>
                <c:pt idx="356">
                  <c:v>1.357298699999983</c:v>
                </c:pt>
                <c:pt idx="357">
                  <c:v>1.3549172</c:v>
                </c:pt>
                <c:pt idx="358">
                  <c:v>1.3524039999999999</c:v>
                </c:pt>
                <c:pt idx="359">
                  <c:v>1.3548861999999999</c:v>
                </c:pt>
                <c:pt idx="360">
                  <c:v>1.3541114999999999</c:v>
                </c:pt>
                <c:pt idx="361">
                  <c:v>1.3501209999999999</c:v>
                </c:pt>
                <c:pt idx="362">
                  <c:v>1.3511251999999998</c:v>
                </c:pt>
                <c:pt idx="363">
                  <c:v>1.3504904999999998</c:v>
                </c:pt>
                <c:pt idx="364">
                  <c:v>1.3499183999999878</c:v>
                </c:pt>
                <c:pt idx="365">
                  <c:v>1.3509871000000147</c:v>
                </c:pt>
                <c:pt idx="366">
                  <c:v>1.3468733999999998</c:v>
                </c:pt>
                <c:pt idx="367">
                  <c:v>1.3463237999999864</c:v>
                </c:pt>
                <c:pt idx="368">
                  <c:v>1.3477970999999958</c:v>
                </c:pt>
                <c:pt idx="369">
                  <c:v>1.347828799999981</c:v>
                </c:pt>
                <c:pt idx="370">
                  <c:v>1.3436574999999999</c:v>
                </c:pt>
                <c:pt idx="371">
                  <c:v>1.3464285999999999</c:v>
                </c:pt>
                <c:pt idx="372">
                  <c:v>1.3433472999999998</c:v>
                </c:pt>
                <c:pt idx="373">
                  <c:v>1.3443635999999999</c:v>
                </c:pt>
                <c:pt idx="374">
                  <c:v>1.343713299999985</c:v>
                </c:pt>
                <c:pt idx="375">
                  <c:v>1.3410711999999998</c:v>
                </c:pt>
                <c:pt idx="376">
                  <c:v>1.3431797999999862</c:v>
                </c:pt>
                <c:pt idx="377">
                  <c:v>1.339934599999983</c:v>
                </c:pt>
                <c:pt idx="378">
                  <c:v>1.3407005999999999</c:v>
                </c:pt>
                <c:pt idx="379">
                  <c:v>1.3381918999999998</c:v>
                </c:pt>
                <c:pt idx="380">
                  <c:v>1.3408466999999866</c:v>
                </c:pt>
                <c:pt idx="381">
                  <c:v>1.340231</c:v>
                </c:pt>
                <c:pt idx="382">
                  <c:v>1.3376163999999866</c:v>
                </c:pt>
                <c:pt idx="383">
                  <c:v>1.3395195999999998</c:v>
                </c:pt>
                <c:pt idx="384">
                  <c:v>1.3390419999999998</c:v>
                </c:pt>
                <c:pt idx="385">
                  <c:v>1.3347843999999998</c:v>
                </c:pt>
                <c:pt idx="386">
                  <c:v>1.3367991999999898</c:v>
                </c:pt>
                <c:pt idx="387">
                  <c:v>1.3351469999999999</c:v>
                </c:pt>
                <c:pt idx="388">
                  <c:v>1.3354622999999846</c:v>
                </c:pt>
                <c:pt idx="389">
                  <c:v>1.3364970999999999</c:v>
                </c:pt>
                <c:pt idx="390">
                  <c:v>1.334873</c:v>
                </c:pt>
                <c:pt idx="391">
                  <c:v>1.3309031999999998</c:v>
                </c:pt>
                <c:pt idx="392">
                  <c:v>1.3336137999999864</c:v>
                </c:pt>
                <c:pt idx="393">
                  <c:v>1.3334641999999839</c:v>
                </c:pt>
                <c:pt idx="394">
                  <c:v>1.3295236999999758</c:v>
                </c:pt>
                <c:pt idx="395">
                  <c:v>1.3303765999999999</c:v>
                </c:pt>
                <c:pt idx="396">
                  <c:v>1.3316720999999998</c:v>
                </c:pt>
                <c:pt idx="397">
                  <c:v>1.3298039999999998</c:v>
                </c:pt>
                <c:pt idx="398">
                  <c:v>1.3268751999999999</c:v>
                </c:pt>
                <c:pt idx="399">
                  <c:v>1.328890699999983</c:v>
                </c:pt>
                <c:pt idx="400">
                  <c:v>1.3289377999999998</c:v>
                </c:pt>
                <c:pt idx="401">
                  <c:v>1.32580369999998</c:v>
                </c:pt>
                <c:pt idx="402">
                  <c:v>1.3256321999999998</c:v>
                </c:pt>
                <c:pt idx="403">
                  <c:v>1.327329899999983</c:v>
                </c:pt>
                <c:pt idx="404">
                  <c:v>1.327469199999985</c:v>
                </c:pt>
                <c:pt idx="405">
                  <c:v>1.3251095999999998</c:v>
                </c:pt>
                <c:pt idx="406">
                  <c:v>1.3239510999999866</c:v>
                </c:pt>
                <c:pt idx="407">
                  <c:v>1.3254899999999998</c:v>
                </c:pt>
                <c:pt idx="408">
                  <c:v>1.3246077999999999</c:v>
                </c:pt>
                <c:pt idx="409">
                  <c:v>1.3216208999999839</c:v>
                </c:pt>
                <c:pt idx="410">
                  <c:v>1.3232955999999998</c:v>
                </c:pt>
                <c:pt idx="411">
                  <c:v>1.323871099999983</c:v>
                </c:pt>
                <c:pt idx="412">
                  <c:v>1.3203236999999843</c:v>
                </c:pt>
                <c:pt idx="413">
                  <c:v>1.3212008</c:v>
                </c:pt>
                <c:pt idx="414">
                  <c:v>1.3219811999999938</c:v>
                </c:pt>
                <c:pt idx="415">
                  <c:v>1.3217037999999834</c:v>
                </c:pt>
                <c:pt idx="416">
                  <c:v>1.3173062999999801</c:v>
                </c:pt>
                <c:pt idx="417">
                  <c:v>1.3186627999999998</c:v>
                </c:pt>
                <c:pt idx="418">
                  <c:v>1.3193419</c:v>
                </c:pt>
                <c:pt idx="419">
                  <c:v>1.3162106</c:v>
                </c:pt>
                <c:pt idx="420">
                  <c:v>1.3178754999999998</c:v>
                </c:pt>
                <c:pt idx="421">
                  <c:v>1.3159187999999866</c:v>
                </c:pt>
                <c:pt idx="422">
                  <c:v>1.3164603999999998</c:v>
                </c:pt>
                <c:pt idx="423">
                  <c:v>1.3161472999999999</c:v>
                </c:pt>
                <c:pt idx="424">
                  <c:v>1.3132323999999918</c:v>
                </c:pt>
                <c:pt idx="425">
                  <c:v>1.315061299999976</c:v>
                </c:pt>
                <c:pt idx="426">
                  <c:v>1.312896799999983</c:v>
                </c:pt>
                <c:pt idx="427">
                  <c:v>1.3122700999999999</c:v>
                </c:pt>
                <c:pt idx="428">
                  <c:v>1.3127385999999999</c:v>
                </c:pt>
                <c:pt idx="429">
                  <c:v>1.313031499999985</c:v>
                </c:pt>
                <c:pt idx="430">
                  <c:v>1.311534599999985</c:v>
                </c:pt>
                <c:pt idx="431">
                  <c:v>1.313283</c:v>
                </c:pt>
                <c:pt idx="432">
                  <c:v>1.3119299999999801</c:v>
                </c:pt>
                <c:pt idx="433">
                  <c:v>1.309824199999976</c:v>
                </c:pt>
                <c:pt idx="434">
                  <c:v>1.3122522999999999</c:v>
                </c:pt>
                <c:pt idx="435">
                  <c:v>1.3129721999999999</c:v>
                </c:pt>
                <c:pt idx="436">
                  <c:v>1.3109573999999999</c:v>
                </c:pt>
                <c:pt idx="437">
                  <c:v>1.3091542999999848</c:v>
                </c:pt>
                <c:pt idx="438">
                  <c:v>1.3110575000000146</c:v>
                </c:pt>
                <c:pt idx="439">
                  <c:v>1.3109418999999998</c:v>
                </c:pt>
                <c:pt idx="440">
                  <c:v>1.3081432</c:v>
                </c:pt>
                <c:pt idx="441">
                  <c:v>1.3080459000000146</c:v>
                </c:pt>
                <c:pt idx="442">
                  <c:v>1.309710299999985</c:v>
                </c:pt>
                <c:pt idx="443">
                  <c:v>1.3088406999999938</c:v>
                </c:pt>
                <c:pt idx="444">
                  <c:v>1.3057789999999998</c:v>
                </c:pt>
                <c:pt idx="445">
                  <c:v>1.308538</c:v>
                </c:pt>
                <c:pt idx="446">
                  <c:v>1.3092198999999998</c:v>
                </c:pt>
                <c:pt idx="447">
                  <c:v>1.307846799999983</c:v>
                </c:pt>
                <c:pt idx="448">
                  <c:v>1.3049813999999864</c:v>
                </c:pt>
                <c:pt idx="449">
                  <c:v>1.3073886999999864</c:v>
                </c:pt>
                <c:pt idx="450">
                  <c:v>1.3075279999999998</c:v>
                </c:pt>
                <c:pt idx="451">
                  <c:v>1.3046601999999998</c:v>
                </c:pt>
                <c:pt idx="452">
                  <c:v>1.3053824999999999</c:v>
                </c:pt>
                <c:pt idx="453">
                  <c:v>1.3068361999999998</c:v>
                </c:pt>
                <c:pt idx="454">
                  <c:v>1.3062894999999999</c:v>
                </c:pt>
                <c:pt idx="455">
                  <c:v>1.3032087999999866</c:v>
                </c:pt>
                <c:pt idx="456">
                  <c:v>1.305531499999983</c:v>
                </c:pt>
                <c:pt idx="457">
                  <c:v>1.3053588999999999</c:v>
                </c:pt>
                <c:pt idx="458">
                  <c:v>1.3026931999999998</c:v>
                </c:pt>
                <c:pt idx="459">
                  <c:v>1.3027040999999857</c:v>
                </c:pt>
                <c:pt idx="460">
                  <c:v>1.3052817999999866</c:v>
                </c:pt>
                <c:pt idx="461">
                  <c:v>1.3049790999999866</c:v>
                </c:pt>
                <c:pt idx="462">
                  <c:v>1.3013556999999998</c:v>
                </c:pt>
                <c:pt idx="463">
                  <c:v>1.302394499999985</c:v>
                </c:pt>
                <c:pt idx="464">
                  <c:v>1.302311</c:v>
                </c:pt>
                <c:pt idx="465">
                  <c:v>1.3006719999999998</c:v>
                </c:pt>
                <c:pt idx="466">
                  <c:v>1.3029469999999999</c:v>
                </c:pt>
                <c:pt idx="467">
                  <c:v>1.303597299999983</c:v>
                </c:pt>
                <c:pt idx="468">
                  <c:v>1.299942299999985</c:v>
                </c:pt>
                <c:pt idx="469">
                  <c:v>1.3016151999999999</c:v>
                </c:pt>
                <c:pt idx="470">
                  <c:v>1.3017861999999998</c:v>
                </c:pt>
                <c:pt idx="471">
                  <c:v>1.3011582999999998</c:v>
                </c:pt>
                <c:pt idx="472">
                  <c:v>1.2996941999999798</c:v>
                </c:pt>
                <c:pt idx="473">
                  <c:v>1.2973242999999701</c:v>
                </c:pt>
                <c:pt idx="474">
                  <c:v>1.2980487999999999</c:v>
                </c:pt>
                <c:pt idx="475">
                  <c:v>1.3004492999999855</c:v>
                </c:pt>
                <c:pt idx="476">
                  <c:v>1.2980833999999999</c:v>
                </c:pt>
                <c:pt idx="477">
                  <c:v>1.2978462999999782</c:v>
                </c:pt>
                <c:pt idx="478">
                  <c:v>1.3003560000000001</c:v>
                </c:pt>
                <c:pt idx="479">
                  <c:v>1.3001856999999999</c:v>
                </c:pt>
                <c:pt idx="480">
                  <c:v>1.2961560000000001</c:v>
                </c:pt>
                <c:pt idx="481">
                  <c:v>1.2982542999999998</c:v>
                </c:pt>
                <c:pt idx="482">
                  <c:v>1.2992499</c:v>
                </c:pt>
                <c:pt idx="483">
                  <c:v>1.2987785999999999</c:v>
                </c:pt>
                <c:pt idx="484">
                  <c:v>1.2952950999999857</c:v>
                </c:pt>
                <c:pt idx="485">
                  <c:v>1.2961669999999998</c:v>
                </c:pt>
                <c:pt idx="486">
                  <c:v>1.2957577999999998</c:v>
                </c:pt>
                <c:pt idx="487">
                  <c:v>1.2946913999999807</c:v>
                </c:pt>
                <c:pt idx="488">
                  <c:v>1.2970059999999999</c:v>
                </c:pt>
                <c:pt idx="489">
                  <c:v>1.2973374999999998</c:v>
                </c:pt>
                <c:pt idx="490">
                  <c:v>1.2938671999999998</c:v>
                </c:pt>
                <c:pt idx="491">
                  <c:v>1.2952374999999998</c:v>
                </c:pt>
                <c:pt idx="492">
                  <c:v>1.296526099999985</c:v>
                </c:pt>
                <c:pt idx="493">
                  <c:v>1.2947592999999866</c:v>
                </c:pt>
                <c:pt idx="494">
                  <c:v>1.2935213999999733</c:v>
                </c:pt>
                <c:pt idx="495">
                  <c:v>1.2952121999999999</c:v>
                </c:pt>
                <c:pt idx="496">
                  <c:v>1.2931057999999978</c:v>
                </c:pt>
                <c:pt idx="497">
                  <c:v>1.291520899999983</c:v>
                </c:pt>
                <c:pt idx="498">
                  <c:v>1.2946867999999998</c:v>
                </c:pt>
                <c:pt idx="499">
                  <c:v>1.2952259999999998</c:v>
                </c:pt>
              </c:numCache>
            </c:numRef>
          </c:yVal>
        </c:ser>
        <c:axId val="42605952"/>
        <c:axId val="42628608"/>
      </c:scatterChart>
      <c:scatterChart>
        <c:scatterStyle val="lineMarker"/>
        <c:ser>
          <c:idx val="7"/>
          <c:order val="6"/>
          <c:tx>
            <c:strRef>
              <c:f>'Mesures corrigées'!$Z$1</c:f>
              <c:strCache>
                <c:ptCount val="1"/>
                <c:pt idx="0">
                  <c:v>w5</c:v>
                </c:pt>
              </c:strCache>
            </c:strRef>
          </c:tx>
          <c:spPr>
            <a:ln w="28575">
              <a:prstDash val="sysDot"/>
            </a:ln>
          </c:spPr>
          <c:marker>
            <c:symbol val="dot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2.0000000000000052E-2</c:v>
                </c:pt>
                <c:pt idx="2">
                  <c:v>4.0000000000000112E-2</c:v>
                </c:pt>
                <c:pt idx="3">
                  <c:v>6.000000000000065E-2</c:v>
                </c:pt>
                <c:pt idx="4">
                  <c:v>8.0000000000000224E-2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0.16000000000000156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0.22000000000000094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0.32000000000000373</c:v>
                </c:pt>
                <c:pt idx="17">
                  <c:v>0.34000000000000391</c:v>
                </c:pt>
                <c:pt idx="18">
                  <c:v>0.36000000000000032</c:v>
                </c:pt>
                <c:pt idx="19">
                  <c:v>0.38000000000000356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0.44000000000000294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0.58000000000000063</c:v>
                </c:pt>
                <c:pt idx="30">
                  <c:v>0.60000000000000064</c:v>
                </c:pt>
                <c:pt idx="31">
                  <c:v>0.62000000000000666</c:v>
                </c:pt>
                <c:pt idx="32">
                  <c:v>0.64000000000000745</c:v>
                </c:pt>
                <c:pt idx="33">
                  <c:v>0.66000000000000858</c:v>
                </c:pt>
                <c:pt idx="34">
                  <c:v>0.68000000000000793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0.76000000000000745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0.88000000000000655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1.139999999999985</c:v>
                </c:pt>
                <c:pt idx="58">
                  <c:v>1.1599999999999857</c:v>
                </c:pt>
                <c:pt idx="59">
                  <c:v>1.1800000000000133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1.6800000000000133</c:v>
                </c:pt>
                <c:pt idx="85">
                  <c:v>1.7000000000000117</c:v>
                </c:pt>
                <c:pt idx="86">
                  <c:v>1.7200000000000117</c:v>
                </c:pt>
                <c:pt idx="87">
                  <c:v>1.7400000000000131</c:v>
                </c:pt>
                <c:pt idx="88">
                  <c:v>1.7600000000000131</c:v>
                </c:pt>
                <c:pt idx="89">
                  <c:v>1.7800000000000147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</c:v>
                </c:pt>
                <c:pt idx="96">
                  <c:v>1.9200000000000015</c:v>
                </c:pt>
                <c:pt idx="97">
                  <c:v>1.9400000000000015</c:v>
                </c:pt>
                <c:pt idx="98">
                  <c:v>1.9600000000000015</c:v>
                </c:pt>
                <c:pt idx="99">
                  <c:v>1.9800000000000015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8.14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8.2200000000000006</c:v>
                </c:pt>
                <c:pt idx="412">
                  <c:v>8.24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8.64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8.7200000000000006</c:v>
                </c:pt>
                <c:pt idx="437">
                  <c:v>8.74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9.14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9.2200000000000006</c:v>
                </c:pt>
                <c:pt idx="462">
                  <c:v>9.24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9.64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9.7200000000000006</c:v>
                </c:pt>
                <c:pt idx="487">
                  <c:v>9.74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corrigées'!$Z$2:$Z$521</c:f>
              <c:numCache>
                <c:formatCode>General</c:formatCode>
                <c:ptCount val="520"/>
                <c:pt idx="0">
                  <c:v>7.5678617210301886E-5</c:v>
                </c:pt>
                <c:pt idx="1">
                  <c:v>1.6258259857500371E-5</c:v>
                </c:pt>
                <c:pt idx="2">
                  <c:v>1.2883531535750337E-4</c:v>
                </c:pt>
                <c:pt idx="3">
                  <c:v>7.6264057628001309E-6</c:v>
                </c:pt>
                <c:pt idx="4">
                  <c:v>6.7397314928002559E-6</c:v>
                </c:pt>
                <c:pt idx="5">
                  <c:v>6.0223735802301598E-5</c:v>
                </c:pt>
                <c:pt idx="6">
                  <c:v>4.1406470408701212E-5</c:v>
                </c:pt>
                <c:pt idx="7">
                  <c:v>2.9300034699200474E-5</c:v>
                </c:pt>
                <c:pt idx="8">
                  <c:v>8.5083607482300017E-5</c:v>
                </c:pt>
                <c:pt idx="9">
                  <c:v>2.9901290226800858E-5</c:v>
                </c:pt>
                <c:pt idx="10">
                  <c:v>7.0282338300001389E-6</c:v>
                </c:pt>
                <c:pt idx="11">
                  <c:v>1.4698686157920001E-4</c:v>
                </c:pt>
                <c:pt idx="12">
                  <c:v>1.021670441543023E-4</c:v>
                </c:pt>
                <c:pt idx="13">
                  <c:v>1.1010860892000298E-6</c:v>
                </c:pt>
                <c:pt idx="14">
                  <c:v>1.2496576651200317E-5</c:v>
                </c:pt>
                <c:pt idx="15">
                  <c:v>3.7928849078300989E-5</c:v>
                </c:pt>
                <c:pt idx="16">
                  <c:v>2.5822133154800541E-5</c:v>
                </c:pt>
                <c:pt idx="17">
                  <c:v>14.352358231261107</c:v>
                </c:pt>
                <c:pt idx="18">
                  <c:v>44.303394339815675</c:v>
                </c:pt>
                <c:pt idx="19">
                  <c:v>50.250759663309921</c:v>
                </c:pt>
                <c:pt idx="20">
                  <c:v>50.997826528715294</c:v>
                </c:pt>
                <c:pt idx="21">
                  <c:v>51.296455584369582</c:v>
                </c:pt>
                <c:pt idx="22">
                  <c:v>51.471058711896944</c:v>
                </c:pt>
                <c:pt idx="23">
                  <c:v>51.326524689073004</c:v>
                </c:pt>
                <c:pt idx="24">
                  <c:v>51.356998593035826</c:v>
                </c:pt>
                <c:pt idx="25">
                  <c:v>51.426686910473265</c:v>
                </c:pt>
                <c:pt idx="26">
                  <c:v>51.465511805098572</c:v>
                </c:pt>
                <c:pt idx="27">
                  <c:v>51.277468903607144</c:v>
                </c:pt>
                <c:pt idx="28">
                  <c:v>51.403320165264994</c:v>
                </c:pt>
                <c:pt idx="29">
                  <c:v>51.383522511842415</c:v>
                </c:pt>
                <c:pt idx="30">
                  <c:v>51.372041403862077</c:v>
                </c:pt>
                <c:pt idx="31">
                  <c:v>51.457586906451525</c:v>
                </c:pt>
                <c:pt idx="32">
                  <c:v>51.555100544952268</c:v>
                </c:pt>
                <c:pt idx="33">
                  <c:v>51.470266840446897</c:v>
                </c:pt>
                <c:pt idx="34">
                  <c:v>51.341563036558881</c:v>
                </c:pt>
                <c:pt idx="35">
                  <c:v>51.414804767753516</c:v>
                </c:pt>
                <c:pt idx="36">
                  <c:v>51.543600283222972</c:v>
                </c:pt>
                <c:pt idx="37">
                  <c:v>51.319007323600943</c:v>
                </c:pt>
                <c:pt idx="38">
                  <c:v>51.45243609872837</c:v>
                </c:pt>
                <c:pt idx="39">
                  <c:v>51.534877006103294</c:v>
                </c:pt>
                <c:pt idx="40">
                  <c:v>51.439759344796556</c:v>
                </c:pt>
                <c:pt idx="41">
                  <c:v>51.441343607772055</c:v>
                </c:pt>
                <c:pt idx="42">
                  <c:v>51.503557254220375</c:v>
                </c:pt>
                <c:pt idx="43">
                  <c:v>51.455209654200921</c:v>
                </c:pt>
                <c:pt idx="44">
                  <c:v>51.215787444261998</c:v>
                </c:pt>
                <c:pt idx="45">
                  <c:v>51.457983284427044</c:v>
                </c:pt>
                <c:pt idx="46">
                  <c:v>51.483343828344822</c:v>
                </c:pt>
                <c:pt idx="47">
                  <c:v>51.327712312258313</c:v>
                </c:pt>
                <c:pt idx="48">
                  <c:v>51.362540631835202</c:v>
                </c:pt>
                <c:pt idx="49">
                  <c:v>51.465907229949863</c:v>
                </c:pt>
                <c:pt idx="50">
                  <c:v>51.328898966846886</c:v>
                </c:pt>
                <c:pt idx="51">
                  <c:v>51.259672573090995</c:v>
                </c:pt>
                <c:pt idx="52">
                  <c:v>51.503160700756474</c:v>
                </c:pt>
                <c:pt idx="53">
                  <c:v>51.505143483341975</c:v>
                </c:pt>
                <c:pt idx="54">
                  <c:v>51.288148970063013</c:v>
                </c:pt>
                <c:pt idx="55">
                  <c:v>51.300807030019193</c:v>
                </c:pt>
                <c:pt idx="56">
                  <c:v>51.491270710058032</c:v>
                </c:pt>
                <c:pt idx="57">
                  <c:v>51.430252312645969</c:v>
                </c:pt>
                <c:pt idx="58">
                  <c:v>51.323359725650981</c:v>
                </c:pt>
                <c:pt idx="59">
                  <c:v>51.463134369795043</c:v>
                </c:pt>
                <c:pt idx="60">
                  <c:v>51.416785848851482</c:v>
                </c:pt>
                <c:pt idx="61">
                  <c:v>51.421142395173668</c:v>
                </c:pt>
                <c:pt idx="62">
                  <c:v>51.425102873209511</c:v>
                </c:pt>
                <c:pt idx="63">
                  <c:v>51.403716334178554</c:v>
                </c:pt>
                <c:pt idx="64">
                  <c:v>51.367290908021587</c:v>
                </c:pt>
                <c:pt idx="65">
                  <c:v>51.458776044958213</c:v>
                </c:pt>
                <c:pt idx="66">
                  <c:v>51.486514704574233</c:v>
                </c:pt>
                <c:pt idx="67">
                  <c:v>51.46868114847647</c:v>
                </c:pt>
                <c:pt idx="68">
                  <c:v>51.403320165264994</c:v>
                </c:pt>
                <c:pt idx="69">
                  <c:v>51.481362449209144</c:v>
                </c:pt>
                <c:pt idx="70">
                  <c:v>51.524567914579507</c:v>
                </c:pt>
                <c:pt idx="71">
                  <c:v>51.292895805017601</c:v>
                </c:pt>
                <c:pt idx="72">
                  <c:v>51.448474568284894</c:v>
                </c:pt>
                <c:pt idx="73">
                  <c:v>51.473832769245945</c:v>
                </c:pt>
                <c:pt idx="74">
                  <c:v>51.433420570181504</c:v>
                </c:pt>
                <c:pt idx="75">
                  <c:v>51.340771179422077</c:v>
                </c:pt>
                <c:pt idx="76">
                  <c:v>51.530118987146011</c:v>
                </c:pt>
                <c:pt idx="77">
                  <c:v>51.398964373999782</c:v>
                </c:pt>
                <c:pt idx="78">
                  <c:v>51.281029129484274</c:v>
                </c:pt>
                <c:pt idx="79">
                  <c:v>51.51941473968207</c:v>
                </c:pt>
                <c:pt idx="80">
                  <c:v>51.443324216657295</c:v>
                </c:pt>
                <c:pt idx="81">
                  <c:v>51.415200980920609</c:v>
                </c:pt>
                <c:pt idx="82">
                  <c:v>51.328108189706114</c:v>
                </c:pt>
                <c:pt idx="83">
                  <c:v>51.529325677257596</c:v>
                </c:pt>
                <c:pt idx="84">
                  <c:v>51.417181086470741</c:v>
                </c:pt>
                <c:pt idx="85">
                  <c:v>51.373624623700628</c:v>
                </c:pt>
                <c:pt idx="86">
                  <c:v>51.621351935082082</c:v>
                </c:pt>
                <c:pt idx="87">
                  <c:v>51.497612064405963</c:v>
                </c:pt>
                <c:pt idx="88">
                  <c:v>51.2628365539356</c:v>
                </c:pt>
                <c:pt idx="89">
                  <c:v>51.368874054655997</c:v>
                </c:pt>
                <c:pt idx="90">
                  <c:v>51.524171280237077</c:v>
                </c:pt>
                <c:pt idx="91">
                  <c:v>51.362936643571921</c:v>
                </c:pt>
                <c:pt idx="92">
                  <c:v>51.381543054510303</c:v>
                </c:pt>
                <c:pt idx="93">
                  <c:v>51.672159711587113</c:v>
                </c:pt>
                <c:pt idx="94">
                  <c:v>51.423518860342</c:v>
                </c:pt>
                <c:pt idx="95">
                  <c:v>51.269955131521499</c:v>
                </c:pt>
                <c:pt idx="96">
                  <c:v>51.441343607772055</c:v>
                </c:pt>
                <c:pt idx="97">
                  <c:v>51.574138551378716</c:v>
                </c:pt>
                <c:pt idx="98">
                  <c:v>51.380750889121266</c:v>
                </c:pt>
                <c:pt idx="99">
                  <c:v>51.347499212186825</c:v>
                </c:pt>
                <c:pt idx="100">
                  <c:v>51.491666233853344</c:v>
                </c:pt>
                <c:pt idx="101">
                  <c:v>51.413617120561995</c:v>
                </c:pt>
                <c:pt idx="102">
                  <c:v>51.292500063383912</c:v>
                </c:pt>
                <c:pt idx="103">
                  <c:v>51.467096464589495</c:v>
                </c:pt>
                <c:pt idx="104">
                  <c:v>51.453228816528473</c:v>
                </c:pt>
                <c:pt idx="105">
                  <c:v>51.224483674545752</c:v>
                </c:pt>
                <c:pt idx="106">
                  <c:v>51.440550981533406</c:v>
                </c:pt>
                <c:pt idx="107">
                  <c:v>51.612225107672842</c:v>
                </c:pt>
                <c:pt idx="108">
                  <c:v>51.431440151956522</c:v>
                </c:pt>
                <c:pt idx="109">
                  <c:v>51.390649463695361</c:v>
                </c:pt>
                <c:pt idx="110">
                  <c:v>51.485721730403931</c:v>
                </c:pt>
                <c:pt idx="111">
                  <c:v>51.471058711896944</c:v>
                </c:pt>
                <c:pt idx="112">
                  <c:v>51.321776298266244</c:v>
                </c:pt>
                <c:pt idx="113">
                  <c:v>51.537256097953275</c:v>
                </c:pt>
                <c:pt idx="114">
                  <c:v>51.540031938575638</c:v>
                </c:pt>
                <c:pt idx="115">
                  <c:v>51.316237441421244</c:v>
                </c:pt>
                <c:pt idx="116">
                  <c:v>51.276282843667246</c:v>
                </c:pt>
                <c:pt idx="117">
                  <c:v>51.540428633960005</c:v>
                </c:pt>
                <c:pt idx="118">
                  <c:v>51.508710620066182</c:v>
                </c:pt>
                <c:pt idx="119">
                  <c:v>51.314259280543894</c:v>
                </c:pt>
                <c:pt idx="120">
                  <c:v>51.530515644380465</c:v>
                </c:pt>
                <c:pt idx="121">
                  <c:v>51.381938156651998</c:v>
                </c:pt>
                <c:pt idx="122">
                  <c:v>51.225670116608185</c:v>
                </c:pt>
                <c:pt idx="123">
                  <c:v>51.45837966392925</c:v>
                </c:pt>
                <c:pt idx="124">
                  <c:v>51.527740060037445</c:v>
                </c:pt>
                <c:pt idx="125">
                  <c:v>51.413617120561995</c:v>
                </c:pt>
                <c:pt idx="126">
                  <c:v>51.370853267941094</c:v>
                </c:pt>
                <c:pt idx="127">
                  <c:v>51.552721041260845</c:v>
                </c:pt>
                <c:pt idx="128">
                  <c:v>51.365706803094831</c:v>
                </c:pt>
                <c:pt idx="129">
                  <c:v>51.340771179422077</c:v>
                </c:pt>
                <c:pt idx="130">
                  <c:v>51.475022095450257</c:v>
                </c:pt>
                <c:pt idx="131">
                  <c:v>51.520206989111969</c:v>
                </c:pt>
                <c:pt idx="132">
                  <c:v>51.271536777505261</c:v>
                </c:pt>
                <c:pt idx="133">
                  <c:v>51.392629096430007</c:v>
                </c:pt>
                <c:pt idx="134">
                  <c:v>51.544790415155106</c:v>
                </c:pt>
                <c:pt idx="135">
                  <c:v>51.439363037016044</c:v>
                </c:pt>
                <c:pt idx="136">
                  <c:v>51.319007323600943</c:v>
                </c:pt>
                <c:pt idx="137">
                  <c:v>51.486118216726013</c:v>
                </c:pt>
                <c:pt idx="138">
                  <c:v>51.517036059674894</c:v>
                </c:pt>
                <c:pt idx="139">
                  <c:v>51.217368254513055</c:v>
                </c:pt>
                <c:pt idx="140">
                  <c:v>51.393025224142008</c:v>
                </c:pt>
                <c:pt idx="141">
                  <c:v>51.465511805098572</c:v>
                </c:pt>
                <c:pt idx="142">
                  <c:v>51.396984619251974</c:v>
                </c:pt>
                <c:pt idx="143">
                  <c:v>51.400548008645984</c:v>
                </c:pt>
                <c:pt idx="144">
                  <c:v>51.465511805098572</c:v>
                </c:pt>
                <c:pt idx="145">
                  <c:v>51.552324298572586</c:v>
                </c:pt>
                <c:pt idx="146">
                  <c:v>51.242669443932755</c:v>
                </c:pt>
                <c:pt idx="147">
                  <c:v>51.461945180931963</c:v>
                </c:pt>
                <c:pt idx="148">
                  <c:v>51.558670395718494</c:v>
                </c:pt>
                <c:pt idx="149">
                  <c:v>51.388273758164885</c:v>
                </c:pt>
                <c:pt idx="150">
                  <c:v>51.500783379990644</c:v>
                </c:pt>
                <c:pt idx="151">
                  <c:v>51.554703793107905</c:v>
                </c:pt>
                <c:pt idx="152">
                  <c:v>51.436193613095888</c:v>
                </c:pt>
                <c:pt idx="153">
                  <c:v>51.393421353379999</c:v>
                </c:pt>
                <c:pt idx="154">
                  <c:v>51.491666233853344</c:v>
                </c:pt>
                <c:pt idx="155">
                  <c:v>51.503953809210927</c:v>
                </c:pt>
                <c:pt idx="156">
                  <c:v>51.297247099681194</c:v>
                </c:pt>
                <c:pt idx="157">
                  <c:v>51.467492879189365</c:v>
                </c:pt>
                <c:pt idx="158">
                  <c:v>51.558273630138231</c:v>
                </c:pt>
                <c:pt idx="159">
                  <c:v>51.380354808715992</c:v>
                </c:pt>
                <c:pt idx="160">
                  <c:v>51.335231297641997</c:v>
                </c:pt>
                <c:pt idx="161">
                  <c:v>51.461153379590179</c:v>
                </c:pt>
                <c:pt idx="162">
                  <c:v>51.441739923182325</c:v>
                </c:pt>
                <c:pt idx="163">
                  <c:v>51.311489526503188</c:v>
                </c:pt>
                <c:pt idx="164">
                  <c:v>51.437778804539263</c:v>
                </c:pt>
                <c:pt idx="165">
                  <c:v>51.395797177895396</c:v>
                </c:pt>
                <c:pt idx="166">
                  <c:v>51.3577905753029</c:v>
                </c:pt>
                <c:pt idx="167">
                  <c:v>51.419162213348095</c:v>
                </c:pt>
                <c:pt idx="168">
                  <c:v>51.477795275840244</c:v>
                </c:pt>
                <c:pt idx="169">
                  <c:v>51.413617120561995</c:v>
                </c:pt>
                <c:pt idx="170">
                  <c:v>51.256904292656905</c:v>
                </c:pt>
                <c:pt idx="171">
                  <c:v>51.52258574232345</c:v>
                </c:pt>
                <c:pt idx="172">
                  <c:v>51.519810371555515</c:v>
                </c:pt>
                <c:pt idx="173">
                  <c:v>51.284192787454373</c:v>
                </c:pt>
                <c:pt idx="174">
                  <c:v>51.254927275721244</c:v>
                </c:pt>
                <c:pt idx="175">
                  <c:v>51.474229209786834</c:v>
                </c:pt>
                <c:pt idx="176">
                  <c:v>51.338792545729063</c:v>
                </c:pt>
                <c:pt idx="177">
                  <c:v>51.296851341262141</c:v>
                </c:pt>
                <c:pt idx="178">
                  <c:v>51.701941396971442</c:v>
                </c:pt>
                <c:pt idx="179">
                  <c:v>51.379958729838215</c:v>
                </c:pt>
                <c:pt idx="180">
                  <c:v>51.365706803094831</c:v>
                </c:pt>
                <c:pt idx="181">
                  <c:v>51.395004902632856</c:v>
                </c:pt>
                <c:pt idx="182">
                  <c:v>51.533686988624908</c:v>
                </c:pt>
                <c:pt idx="183">
                  <c:v>51.292895805017601</c:v>
                </c:pt>
                <c:pt idx="184">
                  <c:v>51.443720539695974</c:v>
                </c:pt>
                <c:pt idx="185">
                  <c:v>51.504746923771961</c:v>
                </c:pt>
                <c:pt idx="186">
                  <c:v>51.355019646667444</c:v>
                </c:pt>
                <c:pt idx="187">
                  <c:v>51.219740006276872</c:v>
                </c:pt>
                <c:pt idx="188">
                  <c:v>51.458776044958213</c:v>
                </c:pt>
                <c:pt idx="189">
                  <c:v>51.462737971981063</c:v>
                </c:pt>
                <c:pt idx="190">
                  <c:v>51.369270090807674</c:v>
                </c:pt>
                <c:pt idx="191">
                  <c:v>51.426686910473265</c:v>
                </c:pt>
                <c:pt idx="192">
                  <c:v>51.590799689974062</c:v>
                </c:pt>
                <c:pt idx="193">
                  <c:v>51.350269937930904</c:v>
                </c:pt>
                <c:pt idx="194">
                  <c:v>51.459171443931993</c:v>
                </c:pt>
                <c:pt idx="195">
                  <c:v>51.503160700756474</c:v>
                </c:pt>
                <c:pt idx="196">
                  <c:v>51.467096464589495</c:v>
                </c:pt>
                <c:pt idx="197">
                  <c:v>51.292500063383912</c:v>
                </c:pt>
                <c:pt idx="198">
                  <c:v>51.473436330231181</c:v>
                </c:pt>
                <c:pt idx="199">
                  <c:v>51.409657084843744</c:v>
                </c:pt>
                <c:pt idx="200">
                  <c:v>51.325733930222263</c:v>
                </c:pt>
                <c:pt idx="201">
                  <c:v>51.520206989111969</c:v>
                </c:pt>
                <c:pt idx="202">
                  <c:v>51.558670395718494</c:v>
                </c:pt>
                <c:pt idx="203">
                  <c:v>51.363727688954732</c:v>
                </c:pt>
                <c:pt idx="204">
                  <c:v>51.316633274615945</c:v>
                </c:pt>
                <c:pt idx="205">
                  <c:v>51.54915238090819</c:v>
                </c:pt>
                <c:pt idx="206">
                  <c:v>51.446890195503954</c:v>
                </c:pt>
                <c:pt idx="207">
                  <c:v>51.307532443777184</c:v>
                </c:pt>
                <c:pt idx="208">
                  <c:v>51.473436330231181</c:v>
                </c:pt>
                <c:pt idx="209">
                  <c:v>51.471455141755655</c:v>
                </c:pt>
                <c:pt idx="210">
                  <c:v>51.371249311721975</c:v>
                </c:pt>
                <c:pt idx="211">
                  <c:v>51.387481540891351</c:v>
                </c:pt>
                <c:pt idx="212">
                  <c:v>51.564222320386769</c:v>
                </c:pt>
                <c:pt idx="213">
                  <c:v>51.392629096430007</c:v>
                </c:pt>
                <c:pt idx="214">
                  <c:v>51.333647687135894</c:v>
                </c:pt>
                <c:pt idx="215">
                  <c:v>51.504350365728115</c:v>
                </c:pt>
                <c:pt idx="216">
                  <c:v>51.465115398129321</c:v>
                </c:pt>
                <c:pt idx="217">
                  <c:v>51.284192787454373</c:v>
                </c:pt>
                <c:pt idx="218">
                  <c:v>51.328503086349166</c:v>
                </c:pt>
                <c:pt idx="219">
                  <c:v>51.517431682413886</c:v>
                </c:pt>
                <c:pt idx="220">
                  <c:v>51.433025270151582</c:v>
                </c:pt>
                <c:pt idx="221">
                  <c:v>51.370853267941094</c:v>
                </c:pt>
                <c:pt idx="222">
                  <c:v>51.474625651855028</c:v>
                </c:pt>
                <c:pt idx="223">
                  <c:v>51.449662618007864</c:v>
                </c:pt>
                <c:pt idx="224">
                  <c:v>51.270745460573963</c:v>
                </c:pt>
                <c:pt idx="225">
                  <c:v>51.504746923771961</c:v>
                </c:pt>
                <c:pt idx="226">
                  <c:v>51.517036059674894</c:v>
                </c:pt>
                <c:pt idx="227">
                  <c:v>51.440550981533406</c:v>
                </c:pt>
                <c:pt idx="228">
                  <c:v>51.385502007303394</c:v>
                </c:pt>
                <c:pt idx="229">
                  <c:v>51.457983284427044</c:v>
                </c:pt>
                <c:pt idx="230">
                  <c:v>51.498008596508313</c:v>
                </c:pt>
                <c:pt idx="231">
                  <c:v>51.309906282240995</c:v>
                </c:pt>
                <c:pt idx="232">
                  <c:v>51.471851573140171</c:v>
                </c:pt>
                <c:pt idx="233">
                  <c:v>51.570569149791915</c:v>
                </c:pt>
                <c:pt idx="234">
                  <c:v>51.316237441421244</c:v>
                </c:pt>
                <c:pt idx="235">
                  <c:v>51.508314046763481</c:v>
                </c:pt>
                <c:pt idx="236">
                  <c:v>51.566998887115631</c:v>
                </c:pt>
                <c:pt idx="237">
                  <c:v>51.343541723639945</c:v>
                </c:pt>
                <c:pt idx="238">
                  <c:v>51.385898107546844</c:v>
                </c:pt>
                <c:pt idx="239">
                  <c:v>51.446493860255494</c:v>
                </c:pt>
                <c:pt idx="240">
                  <c:v>51.419557460100741</c:v>
                </c:pt>
                <c:pt idx="241">
                  <c:v>51.365706803094831</c:v>
                </c:pt>
                <c:pt idx="242">
                  <c:v>51.467096464589495</c:v>
                </c:pt>
                <c:pt idx="243">
                  <c:v>51.546773014489183</c:v>
                </c:pt>
                <c:pt idx="244">
                  <c:v>51.461548787696927</c:v>
                </c:pt>
                <c:pt idx="245">
                  <c:v>51.341563036558881</c:v>
                </c:pt>
                <c:pt idx="246">
                  <c:v>51.542411149408181</c:v>
                </c:pt>
                <c:pt idx="247">
                  <c:v>51.39460876729084</c:v>
                </c:pt>
                <c:pt idx="248">
                  <c:v>51.360165576112394</c:v>
                </c:pt>
                <c:pt idx="249">
                  <c:v>51.474625651855028</c:v>
                </c:pt>
                <c:pt idx="250">
                  <c:v>51.479777570108624</c:v>
                </c:pt>
                <c:pt idx="251">
                  <c:v>51.343541723639945</c:v>
                </c:pt>
                <c:pt idx="252">
                  <c:v>51.409657084843744</c:v>
                </c:pt>
                <c:pt idx="253">
                  <c:v>51.482550878593223</c:v>
                </c:pt>
                <c:pt idx="254">
                  <c:v>51.440947293889742</c:v>
                </c:pt>
                <c:pt idx="255">
                  <c:v>51.378771485176195</c:v>
                </c:pt>
                <c:pt idx="256">
                  <c:v>51.476606901346898</c:v>
                </c:pt>
                <c:pt idx="257">
                  <c:v>51.479381108201721</c:v>
                </c:pt>
                <c:pt idx="258">
                  <c:v>51.394212633476862</c:v>
                </c:pt>
                <c:pt idx="259">
                  <c:v>51.351061868314822</c:v>
                </c:pt>
                <c:pt idx="260">
                  <c:v>51.520603608195067</c:v>
                </c:pt>
                <c:pt idx="261">
                  <c:v>51.389857228111445</c:v>
                </c:pt>
                <c:pt idx="262">
                  <c:v>51.424310372102013</c:v>
                </c:pt>
                <c:pt idx="263">
                  <c:v>51.552324298572586</c:v>
                </c:pt>
                <c:pt idx="264">
                  <c:v>51.403320165264994</c:v>
                </c:pt>
                <c:pt idx="265">
                  <c:v>51.363331674169082</c:v>
                </c:pt>
                <c:pt idx="266">
                  <c:v>51.389857228111445</c:v>
                </c:pt>
                <c:pt idx="267">
                  <c:v>20.737007757692773</c:v>
                </c:pt>
                <c:pt idx="268">
                  <c:v>2.5084707900973259E-2</c:v>
                </c:pt>
                <c:pt idx="269">
                  <c:v>1.2386814733080271E-4</c:v>
                </c:pt>
                <c:pt idx="270">
                  <c:v>8.6104770348802286E-5</c:v>
                </c:pt>
                <c:pt idx="271">
                  <c:v>1.7169069920000459E-7</c:v>
                </c:pt>
                <c:pt idx="272">
                  <c:v>2.2825161516800822E-5</c:v>
                </c:pt>
                <c:pt idx="273">
                  <c:v>9.9394889966302765E-5</c:v>
                </c:pt>
                <c:pt idx="274">
                  <c:v>6.1771160423000124E-6</c:v>
                </c:pt>
                <c:pt idx="275">
                  <c:v>4.0336197120001861E-7</c:v>
                </c:pt>
                <c:pt idx="276">
                  <c:v>8.4067278880701769E-5</c:v>
                </c:pt>
                <c:pt idx="277">
                  <c:v>2.3071335261080604E-4</c:v>
                </c:pt>
                <c:pt idx="278">
                  <c:v>2.1782046266300537E-5</c:v>
                </c:pt>
                <c:pt idx="279">
                  <c:v>1.0973665280000325E-7</c:v>
                </c:pt>
                <c:pt idx="280">
                  <c:v>1.8687744073880332E-4</c:v>
                </c:pt>
                <c:pt idx="281">
                  <c:v>1.8314377200000453E-6</c:v>
                </c:pt>
                <c:pt idx="282">
                  <c:v>2.0014837430300619E-5</c:v>
                </c:pt>
                <c:pt idx="283">
                  <c:v>1.8800265625200542E-5</c:v>
                </c:pt>
                <c:pt idx="284">
                  <c:v>1.0105443409280167E-4</c:v>
                </c:pt>
                <c:pt idx="285">
                  <c:v>4.3199769804801044E-5</c:v>
                </c:pt>
                <c:pt idx="286">
                  <c:v>6.8643331744701479E-5</c:v>
                </c:pt>
                <c:pt idx="287">
                  <c:v>1.7854124793200647E-5</c:v>
                </c:pt>
                <c:pt idx="288">
                  <c:v>2.6101583874800606E-5</c:v>
                </c:pt>
                <c:pt idx="289">
                  <c:v>4.5405419348701275E-5</c:v>
                </c:pt>
                <c:pt idx="290">
                  <c:v>4.0346647588800987E-5</c:v>
                </c:pt>
                <c:pt idx="291">
                  <c:v>8.2555481618300767E-5</c:v>
                </c:pt>
                <c:pt idx="292">
                  <c:v>7.8096333715202206E-5</c:v>
                </c:pt>
                <c:pt idx="293">
                  <c:v>1.0840028029280353E-4</c:v>
                </c:pt>
                <c:pt idx="294">
                  <c:v>1.1167094419200355E-5</c:v>
                </c:pt>
                <c:pt idx="295">
                  <c:v>3.6315640823000962E-6</c:v>
                </c:pt>
                <c:pt idx="296">
                  <c:v>6.8653556120001587E-7</c:v>
                </c:pt>
                <c:pt idx="297">
                  <c:v>1.9525295145200428E-5</c:v>
                </c:pt>
                <c:pt idx="298">
                  <c:v>7.6643062624700962E-5</c:v>
                </c:pt>
                <c:pt idx="299">
                  <c:v>1.2888330393200363E-5</c:v>
                </c:pt>
                <c:pt idx="300">
                  <c:v>9.0779957074801755E-5</c:v>
                </c:pt>
                <c:pt idx="301">
                  <c:v>4.5781304217501174E-5</c:v>
                </c:pt>
                <c:pt idx="302">
                  <c:v>3.792631583000084E-5</c:v>
                </c:pt>
                <c:pt idx="303">
                  <c:v>1.7169069920000459E-7</c:v>
                </c:pt>
                <c:pt idx="304">
                  <c:v>1.11295895138304E-4</c:v>
                </c:pt>
                <c:pt idx="305">
                  <c:v>4.6396217367001444E-6</c:v>
                </c:pt>
                <c:pt idx="306">
                  <c:v>1.0263356630000279E-5</c:v>
                </c:pt>
                <c:pt idx="307">
                  <c:v>1.1779761620120208E-4</c:v>
                </c:pt>
                <c:pt idx="308">
                  <c:v>3.0381552000000822E-9</c:v>
                </c:pt>
                <c:pt idx="309">
                  <c:v>8.2050457406300067E-5</c:v>
                </c:pt>
                <c:pt idx="310">
                  <c:v>1.2496576651200317E-5</c:v>
                </c:pt>
                <c:pt idx="311">
                  <c:v>1.0620008257500413E-5</c:v>
                </c:pt>
                <c:pt idx="312">
                  <c:v>1.6704677438300556E-5</c:v>
                </c:pt>
                <c:pt idx="313">
                  <c:v>1.2201037568000248E-6</c:v>
                </c:pt>
                <c:pt idx="314">
                  <c:v>4.2120652178300124E-5</c:v>
                </c:pt>
                <c:pt idx="315">
                  <c:v>1.2510116854880007E-4</c:v>
                </c:pt>
                <c:pt idx="316">
                  <c:v>6.8653556120001587E-7</c:v>
                </c:pt>
                <c:pt idx="317">
                  <c:v>7.3769223762801614E-5</c:v>
                </c:pt>
                <c:pt idx="318">
                  <c:v>1.8324141920000392E-5</c:v>
                </c:pt>
                <c:pt idx="319">
                  <c:v>3.8953211986801036E-5</c:v>
                </c:pt>
                <c:pt idx="320">
                  <c:v>2.4718006880000526E-7</c:v>
                </c:pt>
                <c:pt idx="321">
                  <c:v>1.3072219758630206E-4</c:v>
                </c:pt>
                <c:pt idx="322">
                  <c:v>6.3152129792000885E-6</c:v>
                </c:pt>
                <c:pt idx="323">
                  <c:v>3.7323282800001185E-8</c:v>
                </c:pt>
                <c:pt idx="324">
                  <c:v>1.11295895138304E-4</c:v>
                </c:pt>
                <c:pt idx="325">
                  <c:v>3.0204207957500898E-5</c:v>
                </c:pt>
                <c:pt idx="326">
                  <c:v>2.3091893529200797E-5</c:v>
                </c:pt>
                <c:pt idx="327">
                  <c:v>7.7126371144702258E-5</c:v>
                </c:pt>
                <c:pt idx="328">
                  <c:v>1.8324141920000392E-5</c:v>
                </c:pt>
                <c:pt idx="329">
                  <c:v>5.0035560048001208E-6</c:v>
                </c:pt>
                <c:pt idx="330">
                  <c:v>1.1015177607000372E-6</c:v>
                </c:pt>
                <c:pt idx="331">
                  <c:v>8.1056166987203285E-5</c:v>
                </c:pt>
                <c:pt idx="332">
                  <c:v>1.3841012351030262E-4</c:v>
                </c:pt>
                <c:pt idx="333">
                  <c:v>1.1598316007000121E-6</c:v>
                </c:pt>
                <c:pt idx="334">
                  <c:v>4.3931914076700951E-5</c:v>
                </c:pt>
                <c:pt idx="335">
                  <c:v>1.0384947658520023E-4</c:v>
                </c:pt>
                <c:pt idx="336">
                  <c:v>8.5079813299201697E-5</c:v>
                </c:pt>
                <c:pt idx="337">
                  <c:v>3.2218364828000851E-6</c:v>
                </c:pt>
                <c:pt idx="338">
                  <c:v>6.7276778370800957E-5</c:v>
                </c:pt>
                <c:pt idx="339">
                  <c:v>3.7402792700001329E-8</c:v>
                </c:pt>
                <c:pt idx="340">
                  <c:v>2.8114389330799996E-5</c:v>
                </c:pt>
                <c:pt idx="341">
                  <c:v>1.9067339707830389E-4</c:v>
                </c:pt>
                <c:pt idx="342">
                  <c:v>6.4558816668000833E-6</c:v>
                </c:pt>
                <c:pt idx="343">
                  <c:v>5.3557136868801146E-5</c:v>
                </c:pt>
                <c:pt idx="344">
                  <c:v>4.5408191140801479E-5</c:v>
                </c:pt>
                <c:pt idx="345">
                  <c:v>8.1056166987203285E-5</c:v>
                </c:pt>
                <c:pt idx="346">
                  <c:v>1.0987295750000278E-7</c:v>
                </c:pt>
                <c:pt idx="347">
                  <c:v>6.4548365606999991E-6</c:v>
                </c:pt>
                <c:pt idx="348">
                  <c:v>1.2692674718300404E-5</c:v>
                </c:pt>
                <c:pt idx="349">
                  <c:v>9.1835963283203411E-5</c:v>
                </c:pt>
                <c:pt idx="350">
                  <c:v>5.5186881120001685E-5</c:v>
                </c:pt>
                <c:pt idx="351">
                  <c:v>7.4720278374301721E-5</c:v>
                </c:pt>
                <c:pt idx="352">
                  <c:v>5.7679379479999983E-5</c:v>
                </c:pt>
                <c:pt idx="353">
                  <c:v>8.7646010610800766E-5</c:v>
                </c:pt>
                <c:pt idx="354">
                  <c:v>2.1269320972700667E-5</c:v>
                </c:pt>
                <c:pt idx="355">
                  <c:v>1.4299645814629995E-4</c:v>
                </c:pt>
                <c:pt idx="356">
                  <c:v>5.641297317500156E-6</c:v>
                </c:pt>
                <c:pt idx="357">
                  <c:v>3.3622749080000905E-7</c:v>
                </c:pt>
                <c:pt idx="358">
                  <c:v>2.2240071423000767E-4</c:v>
                </c:pt>
                <c:pt idx="359">
                  <c:v>9.9110697327001733E-6</c:v>
                </c:pt>
                <c:pt idx="360">
                  <c:v>1.6851108575000386E-6</c:v>
                </c:pt>
                <c:pt idx="361">
                  <c:v>1.9102003200000598E-8</c:v>
                </c:pt>
                <c:pt idx="362">
                  <c:v>1.0987295750000278E-7</c:v>
                </c:pt>
                <c:pt idx="363">
                  <c:v>2.0620541052000052E-6</c:v>
                </c:pt>
                <c:pt idx="364">
                  <c:v>6.5970432575001046E-6</c:v>
                </c:pt>
                <c:pt idx="365">
                  <c:v>3.1243865183001098E-6</c:v>
                </c:pt>
                <c:pt idx="366">
                  <c:v>1.2895222680000258E-7</c:v>
                </c:pt>
                <c:pt idx="367">
                  <c:v>3.427624649880096E-5</c:v>
                </c:pt>
                <c:pt idx="368">
                  <c:v>4.690886422230073E-5</c:v>
                </c:pt>
                <c:pt idx="369">
                  <c:v>2.4987321561200681E-5</c:v>
                </c:pt>
                <c:pt idx="370">
                  <c:v>2.10171340127006E-5</c:v>
                </c:pt>
                <c:pt idx="371">
                  <c:v>2.7459150327000754E-6</c:v>
                </c:pt>
                <c:pt idx="372">
                  <c:v>1.3518039255030345E-4</c:v>
                </c:pt>
                <c:pt idx="373">
                  <c:v>4.7665982649201102E-5</c:v>
                </c:pt>
                <c:pt idx="374">
                  <c:v>2.5540028683200705E-5</c:v>
                </c:pt>
                <c:pt idx="375">
                  <c:v>2.1271218057201019E-5</c:v>
                </c:pt>
                <c:pt idx="376">
                  <c:v>8.0559448732703325E-5</c:v>
                </c:pt>
                <c:pt idx="377">
                  <c:v>8.7129464917501577E-5</c:v>
                </c:pt>
                <c:pt idx="378">
                  <c:v>9.0620140700003128E-6</c:v>
                </c:pt>
                <c:pt idx="379">
                  <c:v>6.1083343218801007E-5</c:v>
                </c:pt>
                <c:pt idx="380">
                  <c:v>4.0344034844701796E-5</c:v>
                </c:pt>
                <c:pt idx="381">
                  <c:v>2.7452334528000936E-6</c:v>
                </c:pt>
                <c:pt idx="382">
                  <c:v>7.1883063830002064E-5</c:v>
                </c:pt>
                <c:pt idx="383">
                  <c:v>2.3920819200000042E-6</c:v>
                </c:pt>
                <c:pt idx="384">
                  <c:v>7.9342653743002177E-6</c:v>
                </c:pt>
                <c:pt idx="385">
                  <c:v>6.6373376011201406E-5</c:v>
                </c:pt>
                <c:pt idx="386">
                  <c:v>4.7603039375000918E-6</c:v>
                </c:pt>
                <c:pt idx="387">
                  <c:v>2.0620541052000052E-6</c:v>
                </c:pt>
                <c:pt idx="388">
                  <c:v>6.9100763042301991E-5</c:v>
                </c:pt>
                <c:pt idx="389">
                  <c:v>2.0264658974300052E-5</c:v>
                </c:pt>
                <c:pt idx="390">
                  <c:v>1.288045575000049E-7</c:v>
                </c:pt>
                <c:pt idx="391">
                  <c:v>3.5262543407000833E-6</c:v>
                </c:pt>
                <c:pt idx="392">
                  <c:v>4.8434887557501416E-5</c:v>
                </c:pt>
                <c:pt idx="393">
                  <c:v>1.1598316007000121E-6</c:v>
                </c:pt>
                <c:pt idx="394">
                  <c:v>8.4080725952001842E-6</c:v>
                </c:pt>
                <c:pt idx="395">
                  <c:v>5.5108184508000959E-6</c:v>
                </c:pt>
                <c:pt idx="396">
                  <c:v>3.8955779300700748E-5</c:v>
                </c:pt>
                <c:pt idx="397">
                  <c:v>7.0282338300001389E-6</c:v>
                </c:pt>
                <c:pt idx="398">
                  <c:v>1.2201037568000248E-6</c:v>
                </c:pt>
                <c:pt idx="399">
                  <c:v>7.6160076595201525E-5</c:v>
                </c:pt>
                <c:pt idx="400">
                  <c:v>5.5584843750000915E-7</c:v>
                </c:pt>
                <c:pt idx="401">
                  <c:v>1.2228314300000292E-8</c:v>
                </c:pt>
                <c:pt idx="402">
                  <c:v>6.7397314928002559E-6</c:v>
                </c:pt>
                <c:pt idx="403">
                  <c:v>3.0274786800000584E-6</c:v>
                </c:pt>
                <c:pt idx="404">
                  <c:v>3.1243865183001098E-6</c:v>
                </c:pt>
                <c:pt idx="405">
                  <c:v>2.2053575000000839E-7</c:v>
                </c:pt>
                <c:pt idx="406">
                  <c:v>3.9648595622301044E-5</c:v>
                </c:pt>
                <c:pt idx="407">
                  <c:v>1.0618667812800041E-5</c:v>
                </c:pt>
                <c:pt idx="408">
                  <c:v>1.2495122588700223E-5</c:v>
                </c:pt>
                <c:pt idx="409">
                  <c:v>7.1415340458301504E-5</c:v>
                </c:pt>
                <c:pt idx="410">
                  <c:v>9.2361998300003065E-8</c:v>
                </c:pt>
                <c:pt idx="411">
                  <c:v>1.8308810943000434E-6</c:v>
                </c:pt>
                <c:pt idx="412">
                  <c:v>4.6532110304700928E-5</c:v>
                </c:pt>
                <c:pt idx="413">
                  <c:v>4.0698395217500777E-5</c:v>
                </c:pt>
                <c:pt idx="414">
                  <c:v>4.1049034017500825E-5</c:v>
                </c:pt>
                <c:pt idx="415">
                  <c:v>2.741145750000106E-8</c:v>
                </c:pt>
                <c:pt idx="416">
                  <c:v>2.9001696902300698E-5</c:v>
                </c:pt>
                <c:pt idx="417">
                  <c:v>4.5213636032001783E-6</c:v>
                </c:pt>
                <c:pt idx="418">
                  <c:v>3.1738606387200774E-5</c:v>
                </c:pt>
                <c:pt idx="419">
                  <c:v>1.0160928663320275E-4</c:v>
                </c:pt>
                <c:pt idx="420">
                  <c:v>9.8817500000002866E-7</c:v>
                </c:pt>
                <c:pt idx="421">
                  <c:v>3.6243928857501072E-5</c:v>
                </c:pt>
                <c:pt idx="422">
                  <c:v>7.475697442800259E-6</c:v>
                </c:pt>
                <c:pt idx="423">
                  <c:v>3.9648595622301044E-5</c:v>
                </c:pt>
                <c:pt idx="424">
                  <c:v>4.0344034844701796E-5</c:v>
                </c:pt>
                <c:pt idx="425">
                  <c:v>9.3964861343004219E-6</c:v>
                </c:pt>
                <c:pt idx="426">
                  <c:v>1.3088954724800303E-5</c:v>
                </c:pt>
                <c:pt idx="427">
                  <c:v>7.8115722080001983E-7</c:v>
                </c:pt>
                <c:pt idx="428">
                  <c:v>2.2040698880000772E-5</c:v>
                </c:pt>
                <c:pt idx="429">
                  <c:v>5.8099799598301241E-5</c:v>
                </c:pt>
                <c:pt idx="430">
                  <c:v>2.1911673880280487E-4</c:v>
                </c:pt>
                <c:pt idx="431">
                  <c:v>3.6928133120000962E-7</c:v>
                </c:pt>
                <c:pt idx="432">
                  <c:v>2.7479602800001186E-8</c:v>
                </c:pt>
                <c:pt idx="433">
                  <c:v>3.2997591270000716E-5</c:v>
                </c:pt>
                <c:pt idx="434">
                  <c:v>1.6480156257500572E-5</c:v>
                </c:pt>
                <c:pt idx="435">
                  <c:v>5.7733028288001615E-6</c:v>
                </c:pt>
                <c:pt idx="436">
                  <c:v>2.654912699327042E-4</c:v>
                </c:pt>
                <c:pt idx="437">
                  <c:v>1.2325392668870177E-4</c:v>
                </c:pt>
                <c:pt idx="438">
                  <c:v>1.8322381154300469E-5</c:v>
                </c:pt>
                <c:pt idx="439">
                  <c:v>5.9795686249202415E-5</c:v>
                </c:pt>
                <c:pt idx="440">
                  <c:v>3.6579840752701146E-5</c:v>
                </c:pt>
                <c:pt idx="441">
                  <c:v>7.0282338300001389E-6</c:v>
                </c:pt>
                <c:pt idx="442">
                  <c:v>1.6481826162800539E-5</c:v>
                </c:pt>
                <c:pt idx="443">
                  <c:v>1.7353343196470272E-4</c:v>
                </c:pt>
                <c:pt idx="444">
                  <c:v>9.9123647472001872E-6</c:v>
                </c:pt>
                <c:pt idx="445">
                  <c:v>2.6669245644800899E-5</c:v>
                </c:pt>
                <c:pt idx="446">
                  <c:v>1.2883531535750337E-4</c:v>
                </c:pt>
                <c:pt idx="447">
                  <c:v>9.5674794428001768E-6</c:v>
                </c:pt>
                <c:pt idx="448">
                  <c:v>2.8382429372000001E-6</c:v>
                </c:pt>
                <c:pt idx="449">
                  <c:v>1.4736568117500373E-5</c:v>
                </c:pt>
                <c:pt idx="450">
                  <c:v>2.1423858190470447E-4</c:v>
                </c:pt>
                <c:pt idx="451">
                  <c:v>7.3308306870002054E-7</c:v>
                </c:pt>
                <c:pt idx="452">
                  <c:v>2.7459150327000754E-6</c:v>
                </c:pt>
                <c:pt idx="453">
                  <c:v>2.1182109389030016E-4</c:v>
                </c:pt>
                <c:pt idx="454">
                  <c:v>1.2889807156700306E-5</c:v>
                </c:pt>
                <c:pt idx="455">
                  <c:v>1.8559668320000357E-5</c:v>
                </c:pt>
                <c:pt idx="456">
                  <c:v>1.2228314300000292E-8</c:v>
                </c:pt>
                <c:pt idx="457">
                  <c:v>1.7499229809030416E-4</c:v>
                </c:pt>
                <c:pt idx="458">
                  <c:v>1.1598316007000121E-6</c:v>
                </c:pt>
                <c:pt idx="459">
                  <c:v>4.7285251502300857E-5</c:v>
                </c:pt>
                <c:pt idx="460">
                  <c:v>1.9915497578880224E-4</c:v>
                </c:pt>
                <c:pt idx="461">
                  <c:v>9.229117254300188E-6</c:v>
                </c:pt>
                <c:pt idx="462">
                  <c:v>3.7928849078300989E-5</c:v>
                </c:pt>
                <c:pt idx="463">
                  <c:v>2.6957502153200673E-5</c:v>
                </c:pt>
                <c:pt idx="464">
                  <c:v>2.1911673880280487E-4</c:v>
                </c:pt>
                <c:pt idx="465">
                  <c:v>7.807937087000173E-7</c:v>
                </c:pt>
                <c:pt idx="466">
                  <c:v>6.5970432575001046E-6</c:v>
                </c:pt>
                <c:pt idx="467">
                  <c:v>1.263387551823038E-4</c:v>
                </c:pt>
                <c:pt idx="468">
                  <c:v>1.6136220527000253E-6</c:v>
                </c:pt>
                <c:pt idx="469">
                  <c:v>8.055575680280199E-5</c:v>
                </c:pt>
                <c:pt idx="470">
                  <c:v>4.5408191140801479E-5</c:v>
                </c:pt>
                <c:pt idx="471">
                  <c:v>1.1541092897880273E-4</c:v>
                </c:pt>
                <c:pt idx="472">
                  <c:v>8.3075801750003501E-7</c:v>
                </c:pt>
                <c:pt idx="473">
                  <c:v>1.3009119143000313E-4</c:v>
                </c:pt>
                <c:pt idx="474">
                  <c:v>7.6643062624700962E-5</c:v>
                </c:pt>
                <c:pt idx="475">
                  <c:v>3.6903140870001353E-7</c:v>
                </c:pt>
                <c:pt idx="476">
                  <c:v>2.3894683458800438E-5</c:v>
                </c:pt>
                <c:pt idx="477">
                  <c:v>8.9207397596702715E-5</c:v>
                </c:pt>
                <c:pt idx="478">
                  <c:v>2.9001696902300698E-5</c:v>
                </c:pt>
                <c:pt idx="479">
                  <c:v>9.2892789961200747E-5</c:v>
                </c:pt>
                <c:pt idx="480">
                  <c:v>9.1307196856700264E-5</c:v>
                </c:pt>
                <c:pt idx="481">
                  <c:v>1.5859092906079998E-4</c:v>
                </c:pt>
                <c:pt idx="482">
                  <c:v>3.0381552000000822E-9</c:v>
                </c:pt>
                <c:pt idx="483">
                  <c:v>1.8800265625200542E-5</c:v>
                </c:pt>
                <c:pt idx="484">
                  <c:v>1.572022582812032E-4</c:v>
                </c:pt>
                <c:pt idx="485">
                  <c:v>1.6932974486300464E-5</c:v>
                </c:pt>
                <c:pt idx="486">
                  <c:v>2.8375499927000435E-6</c:v>
                </c:pt>
                <c:pt idx="487">
                  <c:v>1.771920471132034E-4</c:v>
                </c:pt>
                <c:pt idx="488">
                  <c:v>2.2302173157500627E-5</c:v>
                </c:pt>
                <c:pt idx="489">
                  <c:v>8.8952106752002689E-6</c:v>
                </c:pt>
                <c:pt idx="490">
                  <c:v>7.0019035539201839E-5</c:v>
                </c:pt>
                <c:pt idx="491">
                  <c:v>2.2487766942680387E-4</c:v>
                </c:pt>
                <c:pt idx="492">
                  <c:v>1.7159412966300333E-5</c:v>
                </c:pt>
                <c:pt idx="493">
                  <c:v>3.844949698800081E-6</c:v>
                </c:pt>
                <c:pt idx="494">
                  <c:v>6.3261738158301495E-5</c:v>
                </c:pt>
                <c:pt idx="495">
                  <c:v>1.6136220527000253E-6</c:v>
                </c:pt>
                <c:pt idx="496">
                  <c:v>4.8817335957501859E-5</c:v>
                </c:pt>
                <c:pt idx="497">
                  <c:v>2.0264658974300052E-5</c:v>
                </c:pt>
                <c:pt idx="498">
                  <c:v>1.8687744073880332E-4</c:v>
                </c:pt>
                <c:pt idx="499">
                  <c:v>2.7531468691200764E-5</c:v>
                </c:pt>
              </c:numCache>
            </c:numRef>
          </c:yVal>
        </c:ser>
        <c:axId val="42636416"/>
        <c:axId val="42630528"/>
      </c:scatterChart>
      <c:valAx>
        <c:axId val="42605952"/>
        <c:scaling>
          <c:orientation val="minMax"/>
          <c:max val="10"/>
          <c:min val="0"/>
        </c:scaling>
        <c:axPos val="b"/>
        <c:title>
          <c:tx>
            <c:rich>
              <a:bodyPr/>
              <a:lstStyle/>
              <a:p>
                <a:pPr>
                  <a:defRPr sz="1400" b="0">
                    <a:latin typeface="+mn-lt"/>
                  </a:defRPr>
                </a:pPr>
                <a:r>
                  <a:rPr lang="en-US" sz="1400" b="0">
                    <a:latin typeface="+mn-lt"/>
                  </a:rPr>
                  <a:t>Temps</a:t>
                </a:r>
                <a:r>
                  <a:rPr lang="en-US" sz="1400" b="0" baseline="0">
                    <a:latin typeface="+mn-lt"/>
                  </a:rPr>
                  <a:t> </a:t>
                </a:r>
                <a:r>
                  <a:rPr lang="en-US" sz="1400" b="0">
                    <a:latin typeface="+mn-lt"/>
                  </a:rPr>
                  <a:t>[s]</a:t>
                </a:r>
              </a:p>
            </c:rich>
          </c:tx>
          <c:layout>
            <c:manualLayout>
              <c:xMode val="edge"/>
              <c:yMode val="edge"/>
              <c:x val="0.39171148589125843"/>
              <c:y val="0.91415286725522948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 baseline="0">
                <a:latin typeface="Calibri" pitchFamily="34" charset="0"/>
              </a:defRPr>
            </a:pPr>
            <a:endParaRPr lang="fr-FR"/>
          </a:p>
        </c:txPr>
        <c:crossAx val="42628608"/>
        <c:crosses val="autoZero"/>
        <c:crossBetween val="midCat"/>
      </c:valAx>
      <c:valAx>
        <c:axId val="42628608"/>
        <c:scaling>
          <c:orientation val="minMax"/>
          <c:max val="1.6"/>
          <c:min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 b="0">
                    <a:latin typeface="+mn-lt"/>
                  </a:defRPr>
                </a:pPr>
                <a:r>
                  <a:rPr lang="en-US" sz="1400" b="0" err="1">
                    <a:latin typeface="+mn-lt"/>
                  </a:rPr>
                  <a:t>Pression</a:t>
                </a:r>
                <a:r>
                  <a:rPr lang="en-US" sz="1400" b="0">
                    <a:latin typeface="+mn-lt"/>
                  </a:rPr>
                  <a:t> [bar]</a:t>
                </a:r>
              </a:p>
            </c:rich>
          </c:tx>
          <c:layout>
            <c:manualLayout>
              <c:xMode val="edge"/>
              <c:yMode val="edge"/>
              <c:x val="1.6606789041299506E-2"/>
              <c:y val="0.33015802920859288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000" baseline="0">
                <a:latin typeface="Calibri" pitchFamily="34" charset="0"/>
              </a:defRPr>
            </a:pPr>
            <a:endParaRPr lang="fr-FR"/>
          </a:p>
        </c:txPr>
        <c:crossAx val="42605952"/>
        <c:crosses val="autoZero"/>
        <c:crossBetween val="midCat"/>
      </c:valAx>
      <c:valAx>
        <c:axId val="42630528"/>
        <c:scaling>
          <c:orientation val="minMax"/>
          <c:max val="55"/>
          <c:min val="0"/>
        </c:scaling>
        <c:axPos val="r"/>
        <c:numFmt formatCode="General" sourceLinked="1"/>
        <c:tickLblPos val="nextTo"/>
        <c:txPr>
          <a:bodyPr/>
          <a:lstStyle/>
          <a:p>
            <a:pPr>
              <a:defRPr sz="1000" baseline="0">
                <a:latin typeface="Calibri" pitchFamily="34" charset="0"/>
              </a:defRPr>
            </a:pPr>
            <a:endParaRPr lang="fr-FR"/>
          </a:p>
        </c:txPr>
        <c:crossAx val="42636416"/>
        <c:crosses val="max"/>
        <c:crossBetween val="midCat"/>
      </c:valAx>
      <c:valAx>
        <c:axId val="42636416"/>
        <c:scaling>
          <c:orientation val="minMax"/>
        </c:scaling>
        <c:delete val="1"/>
        <c:axPos val="b"/>
        <c:numFmt formatCode="General" sourceLinked="1"/>
        <c:tickLblPos val="none"/>
        <c:crossAx val="4263052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2779777541613264"/>
          <c:y val="0.11485310180318099"/>
          <c:w val="0.15463207483869243"/>
          <c:h val="0.75941002814824754"/>
        </c:manualLayout>
      </c:layout>
      <c:txPr>
        <a:bodyPr/>
        <a:lstStyle/>
        <a:p>
          <a:pPr>
            <a:defRPr sz="1400">
              <a:latin typeface="+mn-lt"/>
            </a:defRPr>
          </a:pPr>
          <a:endParaRPr lang="fr-FR"/>
        </a:p>
      </c:txPr>
    </c:legend>
    <c:plotVisOnly val="1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0.11620338014120422"/>
          <c:y val="6.7996082445865913E-2"/>
          <c:w val="0.58591464662865844"/>
          <c:h val="0.78586625663092091"/>
        </c:manualLayout>
      </c:layout>
      <c:scatterChart>
        <c:scatterStyle val="lineMarker"/>
        <c:ser>
          <c:idx val="1"/>
          <c:order val="1"/>
          <c:tx>
            <c:strRef>
              <c:f>'Mesures corrigées'!$C$1</c:f>
              <c:strCache>
                <c:ptCount val="1"/>
                <c:pt idx="0">
                  <c:v>T5</c:v>
                </c:pt>
              </c:strCache>
            </c:strRef>
          </c:tx>
          <c:marker>
            <c:symbol val="square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0.32000000000000334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0.38000000000000317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0.62000000000000588</c:v>
                </c:pt>
                <c:pt idx="32">
                  <c:v>0.64000000000000656</c:v>
                </c:pt>
                <c:pt idx="33">
                  <c:v>0.66000000000000758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0.76000000000000656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1.1399999999999868</c:v>
                </c:pt>
                <c:pt idx="58">
                  <c:v>1.1599999999999873</c:v>
                </c:pt>
                <c:pt idx="59">
                  <c:v>1.1800000000000117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1.6800000000000117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1.9400000000000117</c:v>
                </c:pt>
                <c:pt idx="98">
                  <c:v>1.9600000000000117</c:v>
                </c:pt>
                <c:pt idx="99">
                  <c:v>1.9800000000000131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8.2200000000000024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8.7200000000000024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9.2200000000000024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9.7200000000000024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corrigées'!$C$2:$C$521</c:f>
              <c:numCache>
                <c:formatCode>General</c:formatCode>
                <c:ptCount val="520"/>
                <c:pt idx="0">
                  <c:v>4.2091948674940465</c:v>
                </c:pt>
                <c:pt idx="1">
                  <c:v>4.2102705674940495</c:v>
                </c:pt>
                <c:pt idx="2">
                  <c:v>4.2096124674940594</c:v>
                </c:pt>
                <c:pt idx="3">
                  <c:v>4.2096974674941112</c:v>
                </c:pt>
                <c:pt idx="4">
                  <c:v>4.2102171674940543</c:v>
                </c:pt>
                <c:pt idx="5">
                  <c:v>4.2102123674940541</c:v>
                </c:pt>
                <c:pt idx="6">
                  <c:v>4.2098067674940536</c:v>
                </c:pt>
                <c:pt idx="7">
                  <c:v>4.2098674674940924</c:v>
                </c:pt>
                <c:pt idx="8">
                  <c:v>4.2096173674940536</c:v>
                </c:pt>
                <c:pt idx="9">
                  <c:v>4.2105644674940486</c:v>
                </c:pt>
                <c:pt idx="10">
                  <c:v>4.2096804674940538</c:v>
                </c:pt>
                <c:pt idx="11">
                  <c:v>4.2095347674940475</c:v>
                </c:pt>
                <c:pt idx="12">
                  <c:v>4.209517767494054</c:v>
                </c:pt>
                <c:pt idx="13">
                  <c:v>4.2097290674940924</c:v>
                </c:pt>
                <c:pt idx="14">
                  <c:v>4.2103555674940445</c:v>
                </c:pt>
                <c:pt idx="15">
                  <c:v>4.2099791674940539</c:v>
                </c:pt>
                <c:pt idx="16">
                  <c:v>4.2101637674940537</c:v>
                </c:pt>
                <c:pt idx="17">
                  <c:v>4.2094449674940542</c:v>
                </c:pt>
                <c:pt idx="18">
                  <c:v>4.210372567494054</c:v>
                </c:pt>
                <c:pt idx="19">
                  <c:v>4.2095614674940594</c:v>
                </c:pt>
                <c:pt idx="20">
                  <c:v>4.2104478674940475</c:v>
                </c:pt>
                <c:pt idx="21">
                  <c:v>4.2099670674940537</c:v>
                </c:pt>
                <c:pt idx="22">
                  <c:v>4.2100617674940537</c:v>
                </c:pt>
                <c:pt idx="23">
                  <c:v>4.2098529674940544</c:v>
                </c:pt>
                <c:pt idx="24">
                  <c:v>4.2097266674940537</c:v>
                </c:pt>
                <c:pt idx="25">
                  <c:v>4.2107271674940536</c:v>
                </c:pt>
                <c:pt idx="26">
                  <c:v>4.2096513674940539</c:v>
                </c:pt>
                <c:pt idx="27">
                  <c:v>4.2102875674940465</c:v>
                </c:pt>
                <c:pt idx="28">
                  <c:v>4.2103191674940543</c:v>
                </c:pt>
                <c:pt idx="29">
                  <c:v>4.2109966674940456</c:v>
                </c:pt>
                <c:pt idx="30">
                  <c:v>4.2121793674940475</c:v>
                </c:pt>
                <c:pt idx="31">
                  <c:v>4.2118417674940538</c:v>
                </c:pt>
                <c:pt idx="32">
                  <c:v>4.2112249674940543</c:v>
                </c:pt>
                <c:pt idx="33">
                  <c:v>4.2121574674940465</c:v>
                </c:pt>
                <c:pt idx="34">
                  <c:v>4.2172110674940475</c:v>
                </c:pt>
                <c:pt idx="35">
                  <c:v>4.2188914674940543</c:v>
                </c:pt>
                <c:pt idx="36">
                  <c:v>4.2193601674940924</c:v>
                </c:pt>
                <c:pt idx="37">
                  <c:v>4.2191683674940537</c:v>
                </c:pt>
                <c:pt idx="38">
                  <c:v>4.2194451674940536</c:v>
                </c:pt>
                <c:pt idx="39">
                  <c:v>4.2236827674940542</c:v>
                </c:pt>
                <c:pt idx="40">
                  <c:v>4.2253243674940455</c:v>
                </c:pt>
                <c:pt idx="41">
                  <c:v>4.2247463674940455</c:v>
                </c:pt>
                <c:pt idx="42">
                  <c:v>4.2252417674940537</c:v>
                </c:pt>
                <c:pt idx="43">
                  <c:v>4.2245351674939817</c:v>
                </c:pt>
                <c:pt idx="44">
                  <c:v>4.2274637674940543</c:v>
                </c:pt>
                <c:pt idx="45">
                  <c:v>4.2282481674940584</c:v>
                </c:pt>
                <c:pt idx="46">
                  <c:v>4.2287265674940455</c:v>
                </c:pt>
                <c:pt idx="47">
                  <c:v>4.2285760674940445</c:v>
                </c:pt>
                <c:pt idx="48">
                  <c:v>4.2285881674940455</c:v>
                </c:pt>
                <c:pt idx="49">
                  <c:v>4.2307421674941121</c:v>
                </c:pt>
                <c:pt idx="50">
                  <c:v>4.2307688674940538</c:v>
                </c:pt>
                <c:pt idx="51">
                  <c:v>4.2307615674940537</c:v>
                </c:pt>
                <c:pt idx="52">
                  <c:v>4.2319879674940495</c:v>
                </c:pt>
                <c:pt idx="53">
                  <c:v>4.2315751674940536</c:v>
                </c:pt>
                <c:pt idx="54">
                  <c:v>4.2328694674940834</c:v>
                </c:pt>
                <c:pt idx="55">
                  <c:v>4.2329301674940485</c:v>
                </c:pt>
                <c:pt idx="56">
                  <c:v>4.2337655674940535</c:v>
                </c:pt>
                <c:pt idx="57">
                  <c:v>4.2329350674940445</c:v>
                </c:pt>
                <c:pt idx="58">
                  <c:v>4.2328767674940542</c:v>
                </c:pt>
                <c:pt idx="59">
                  <c:v>4.2337339674940537</c:v>
                </c:pt>
                <c:pt idx="60">
                  <c:v>4.2352177674940537</c:v>
                </c:pt>
                <c:pt idx="61">
                  <c:v>4.2342560674940541</c:v>
                </c:pt>
                <c:pt idx="62">
                  <c:v>4.2349336674940465</c:v>
                </c:pt>
                <c:pt idx="63">
                  <c:v>4.2352735674940538</c:v>
                </c:pt>
                <c:pt idx="64">
                  <c:v>4.2365023674940536</c:v>
                </c:pt>
                <c:pt idx="65">
                  <c:v>4.2365727674940539</c:v>
                </c:pt>
                <c:pt idx="66">
                  <c:v>4.2373741674940542</c:v>
                </c:pt>
                <c:pt idx="67">
                  <c:v>4.2367354674940536</c:v>
                </c:pt>
                <c:pt idx="68">
                  <c:v>4.2372964674940539</c:v>
                </c:pt>
                <c:pt idx="69">
                  <c:v>4.2370657674940535</c:v>
                </c:pt>
                <c:pt idx="70">
                  <c:v>4.2376534674940594</c:v>
                </c:pt>
                <c:pt idx="71">
                  <c:v>4.2379618674940485</c:v>
                </c:pt>
                <c:pt idx="72">
                  <c:v>4.2377870674940485</c:v>
                </c:pt>
                <c:pt idx="73">
                  <c:v>4.2379545674939889</c:v>
                </c:pt>
                <c:pt idx="74">
                  <c:v>4.2381974674940537</c:v>
                </c:pt>
                <c:pt idx="75">
                  <c:v>4.2386369674940543</c:v>
                </c:pt>
                <c:pt idx="76">
                  <c:v>4.2384572674940495</c:v>
                </c:pt>
                <c:pt idx="77">
                  <c:v>4.2385956674940495</c:v>
                </c:pt>
                <c:pt idx="78">
                  <c:v>4.2390012674940536</c:v>
                </c:pt>
                <c:pt idx="79">
                  <c:v>4.2394553674940543</c:v>
                </c:pt>
                <c:pt idx="80">
                  <c:v>4.2399118674940475</c:v>
                </c:pt>
                <c:pt idx="81">
                  <c:v>4.2394626674940934</c:v>
                </c:pt>
                <c:pt idx="82">
                  <c:v>4.2395597674940539</c:v>
                </c:pt>
                <c:pt idx="83">
                  <c:v>4.2396860674940537</c:v>
                </c:pt>
                <c:pt idx="84">
                  <c:v>4.2404509674940485</c:v>
                </c:pt>
                <c:pt idx="85">
                  <c:v>4.241004667494054</c:v>
                </c:pt>
                <c:pt idx="86">
                  <c:v>4.2406039674940539</c:v>
                </c:pt>
                <c:pt idx="87">
                  <c:v>4.2406962674940543</c:v>
                </c:pt>
                <c:pt idx="88">
                  <c:v>4.2401085674940475</c:v>
                </c:pt>
                <c:pt idx="89">
                  <c:v>4.2415559674940475</c:v>
                </c:pt>
                <c:pt idx="90">
                  <c:v>4.2402445674940541</c:v>
                </c:pt>
                <c:pt idx="91">
                  <c:v>4.2418084674940539</c:v>
                </c:pt>
                <c:pt idx="92">
                  <c:v>4.2414976674940537</c:v>
                </c:pt>
                <c:pt idx="93">
                  <c:v>4.2417501674940539</c:v>
                </c:pt>
                <c:pt idx="94">
                  <c:v>4.2425709674940455</c:v>
                </c:pt>
                <c:pt idx="95">
                  <c:v>4.2419201674940537</c:v>
                </c:pt>
                <c:pt idx="96">
                  <c:v>4.2427118674940445</c:v>
                </c:pt>
                <c:pt idx="97">
                  <c:v>4.2424568674940355</c:v>
                </c:pt>
                <c:pt idx="98">
                  <c:v>4.2430056674940495</c:v>
                </c:pt>
                <c:pt idx="99">
                  <c:v>4.2429182674940265</c:v>
                </c:pt>
                <c:pt idx="100">
                  <c:v>4.2431902674940485</c:v>
                </c:pt>
                <c:pt idx="101">
                  <c:v>4.2433699674940923</c:v>
                </c:pt>
                <c:pt idx="102">
                  <c:v>4.2435544674940475</c:v>
                </c:pt>
                <c:pt idx="103">
                  <c:v>4.2433407674940584</c:v>
                </c:pt>
                <c:pt idx="104">
                  <c:v>4.2431732674940541</c:v>
                </c:pt>
                <c:pt idx="105">
                  <c:v>4.2449459674940355</c:v>
                </c:pt>
                <c:pt idx="106">
                  <c:v>4.244071767494054</c:v>
                </c:pt>
                <c:pt idx="107">
                  <c:v>4.2439916674940541</c:v>
                </c:pt>
                <c:pt idx="108">
                  <c:v>4.2441713674940456</c:v>
                </c:pt>
                <c:pt idx="109">
                  <c:v>4.2446229674940543</c:v>
                </c:pt>
                <c:pt idx="110">
                  <c:v>4.2439600674940543</c:v>
                </c:pt>
                <c:pt idx="111">
                  <c:v>4.2444651674940541</c:v>
                </c:pt>
                <c:pt idx="112">
                  <c:v>4.2443073674940495</c:v>
                </c:pt>
                <c:pt idx="113">
                  <c:v>4.2443777674940542</c:v>
                </c:pt>
                <c:pt idx="114">
                  <c:v>4.2449289674940465</c:v>
                </c:pt>
                <c:pt idx="115">
                  <c:v>4.2451256674940465</c:v>
                </c:pt>
                <c:pt idx="116">
                  <c:v>4.2453612674940535</c:v>
                </c:pt>
                <c:pt idx="117">
                  <c:v>4.2450236674940536</c:v>
                </c:pt>
                <c:pt idx="118">
                  <c:v>4.245217967494054</c:v>
                </c:pt>
                <c:pt idx="119">
                  <c:v>4.2455312674940355</c:v>
                </c:pt>
                <c:pt idx="120">
                  <c:v>4.2445792674940455</c:v>
                </c:pt>
                <c:pt idx="121">
                  <c:v>4.2448658674940445</c:v>
                </c:pt>
                <c:pt idx="122">
                  <c:v>4.2456745674940475</c:v>
                </c:pt>
                <c:pt idx="123">
                  <c:v>4.2452033674940539</c:v>
                </c:pt>
                <c:pt idx="124">
                  <c:v>4.2460654674940539</c:v>
                </c:pt>
                <c:pt idx="125">
                  <c:v>4.2469421674940584</c:v>
                </c:pt>
                <c:pt idx="126">
                  <c:v>4.2462888674940542</c:v>
                </c:pt>
                <c:pt idx="127">
                  <c:v>4.2461699674940538</c:v>
                </c:pt>
                <c:pt idx="128">
                  <c:v>4.2466507674940539</c:v>
                </c:pt>
                <c:pt idx="129">
                  <c:v>4.2464783674940536</c:v>
                </c:pt>
                <c:pt idx="130">
                  <c:v>4.2460946674940541</c:v>
                </c:pt>
                <c:pt idx="131">
                  <c:v>4.2466312674940543</c:v>
                </c:pt>
                <c:pt idx="132">
                  <c:v>4.2461140674940445</c:v>
                </c:pt>
                <c:pt idx="133">
                  <c:v>4.2458420674940536</c:v>
                </c:pt>
                <c:pt idx="134">
                  <c:v>4.2468182674940476</c:v>
                </c:pt>
                <c:pt idx="135">
                  <c:v>4.2463884674940537</c:v>
                </c:pt>
                <c:pt idx="136">
                  <c:v>4.2469955674940465</c:v>
                </c:pt>
                <c:pt idx="137">
                  <c:v>4.2467162674940475</c:v>
                </c:pt>
                <c:pt idx="138">
                  <c:v>4.2473306674940465</c:v>
                </c:pt>
                <c:pt idx="139">
                  <c:v>4.2466021674941121</c:v>
                </c:pt>
                <c:pt idx="140">
                  <c:v>4.2467891674940539</c:v>
                </c:pt>
                <c:pt idx="141">
                  <c:v>4.2471242674940255</c:v>
                </c:pt>
                <c:pt idx="142">
                  <c:v>4.2469882674940465</c:v>
                </c:pt>
                <c:pt idx="143">
                  <c:v>4.2469105674940355</c:v>
                </c:pt>
                <c:pt idx="144">
                  <c:v>4.2473671674940539</c:v>
                </c:pt>
                <c:pt idx="145">
                  <c:v>4.247605067494054</c:v>
                </c:pt>
                <c:pt idx="146">
                  <c:v>4.2479280674940485</c:v>
                </c:pt>
                <c:pt idx="147">
                  <c:v>4.2479110674940355</c:v>
                </c:pt>
                <c:pt idx="148">
                  <c:v>4.2478066674940465</c:v>
                </c:pt>
                <c:pt idx="149">
                  <c:v>4.2483214674940539</c:v>
                </c:pt>
                <c:pt idx="150">
                  <c:v>4.248000967494054</c:v>
                </c:pt>
                <c:pt idx="151">
                  <c:v>4.2475638674940495</c:v>
                </c:pt>
                <c:pt idx="152">
                  <c:v>4.2481320674940495</c:v>
                </c:pt>
                <c:pt idx="153">
                  <c:v>4.2477289674940542</c:v>
                </c:pt>
                <c:pt idx="154">
                  <c:v>4.2482826674940544</c:v>
                </c:pt>
                <c:pt idx="155">
                  <c:v>4.2482243674940543</c:v>
                </c:pt>
                <c:pt idx="156">
                  <c:v>4.2484477674940537</c:v>
                </c:pt>
                <c:pt idx="157">
                  <c:v>4.2483311674940536</c:v>
                </c:pt>
                <c:pt idx="158">
                  <c:v>4.2492345674940495</c:v>
                </c:pt>
                <c:pt idx="159">
                  <c:v>4.2499606674940535</c:v>
                </c:pt>
                <c:pt idx="160">
                  <c:v>4.2481563674940475</c:v>
                </c:pt>
                <c:pt idx="161">
                  <c:v>4.2484696674940539</c:v>
                </c:pt>
                <c:pt idx="162">
                  <c:v>4.2489698674940541</c:v>
                </c:pt>
                <c:pt idx="163">
                  <c:v>4.2484550674940476</c:v>
                </c:pt>
                <c:pt idx="164">
                  <c:v>4.2488387674940542</c:v>
                </c:pt>
                <c:pt idx="165">
                  <c:v>4.2487901674940538</c:v>
                </c:pt>
                <c:pt idx="166">
                  <c:v>4.2482874674940536</c:v>
                </c:pt>
                <c:pt idx="167">
                  <c:v>4.2482243674940543</c:v>
                </c:pt>
                <c:pt idx="168">
                  <c:v>4.2484161674940495</c:v>
                </c:pt>
                <c:pt idx="169">
                  <c:v>4.2498343674940475</c:v>
                </c:pt>
                <c:pt idx="170">
                  <c:v>4.2488970674940543</c:v>
                </c:pt>
                <c:pt idx="171">
                  <c:v>4.249817367494054</c:v>
                </c:pt>
                <c:pt idx="172">
                  <c:v>4.2494555674940475</c:v>
                </c:pt>
                <c:pt idx="173">
                  <c:v>4.2497251674940539</c:v>
                </c:pt>
                <c:pt idx="174">
                  <c:v>4.2494944674940536</c:v>
                </c:pt>
                <c:pt idx="175">
                  <c:v>4.2495672674940543</c:v>
                </c:pt>
                <c:pt idx="176">
                  <c:v>4.2495138674940485</c:v>
                </c:pt>
                <c:pt idx="177">
                  <c:v>4.2502350674940486</c:v>
                </c:pt>
                <c:pt idx="178">
                  <c:v>4.2499606674940535</c:v>
                </c:pt>
                <c:pt idx="179">
                  <c:v>4.2508154674940455</c:v>
                </c:pt>
                <c:pt idx="180">
                  <c:v>4.2507183674940485</c:v>
                </c:pt>
                <c:pt idx="181">
                  <c:v>4.2504050674940475</c:v>
                </c:pt>
                <c:pt idx="182">
                  <c:v>4.2505459674940465</c:v>
                </c:pt>
                <c:pt idx="183">
                  <c:v>4.2506770674940535</c:v>
                </c:pt>
                <c:pt idx="184">
                  <c:v>4.2512890674940538</c:v>
                </c:pt>
                <c:pt idx="185">
                  <c:v>4.2511433674940537</c:v>
                </c:pt>
                <c:pt idx="186">
                  <c:v>4.2503249674940475</c:v>
                </c:pt>
                <c:pt idx="187">
                  <c:v>4.2511602674940541</c:v>
                </c:pt>
                <c:pt idx="188">
                  <c:v>4.2503783674940543</c:v>
                </c:pt>
                <c:pt idx="189">
                  <c:v>4.2500310674940485</c:v>
                </c:pt>
                <c:pt idx="190">
                  <c:v>4.2510073674940543</c:v>
                </c:pt>
                <c:pt idx="191">
                  <c:v>4.2516192674940543</c:v>
                </c:pt>
                <c:pt idx="192">
                  <c:v>4.2515148674939844</c:v>
                </c:pt>
                <c:pt idx="193">
                  <c:v>4.2519908674940465</c:v>
                </c:pt>
                <c:pt idx="194">
                  <c:v>4.2517406674940537</c:v>
                </c:pt>
                <c:pt idx="195">
                  <c:v>4.2515828674940455</c:v>
                </c:pt>
                <c:pt idx="196">
                  <c:v>4.2515027674940535</c:v>
                </c:pt>
                <c:pt idx="197">
                  <c:v>4.2517334674940539</c:v>
                </c:pt>
                <c:pt idx="198">
                  <c:v>4.2518523674940543</c:v>
                </c:pt>
                <c:pt idx="199">
                  <c:v>4.251774667494054</c:v>
                </c:pt>
                <c:pt idx="200">
                  <c:v>4.2521268674940345</c:v>
                </c:pt>
                <c:pt idx="201">
                  <c:v>4.2524570674940465</c:v>
                </c:pt>
                <c:pt idx="202">
                  <c:v>4.2525323674940445</c:v>
                </c:pt>
                <c:pt idx="203">
                  <c:v>4.2522360674940485</c:v>
                </c:pt>
                <c:pt idx="204">
                  <c:v>4.2525566674940345</c:v>
                </c:pt>
                <c:pt idx="205">
                  <c:v>4.2520345674939781</c:v>
                </c:pt>
                <c:pt idx="206">
                  <c:v>4.2525542674939718</c:v>
                </c:pt>
                <c:pt idx="207">
                  <c:v>4.2527727674940543</c:v>
                </c:pt>
                <c:pt idx="208">
                  <c:v>4.2520612674940486</c:v>
                </c:pt>
                <c:pt idx="209">
                  <c:v>4.253331367494054</c:v>
                </c:pt>
                <c:pt idx="210">
                  <c:v>4.2539116674940445</c:v>
                </c:pt>
                <c:pt idx="211">
                  <c:v>4.2531370674940465</c:v>
                </c:pt>
                <c:pt idx="212">
                  <c:v>4.2530860674940465</c:v>
                </c:pt>
                <c:pt idx="213">
                  <c:v>4.2535255674940355</c:v>
                </c:pt>
                <c:pt idx="214">
                  <c:v>4.2527970674940541</c:v>
                </c:pt>
                <c:pt idx="215">
                  <c:v>4.2528674674940543</c:v>
                </c:pt>
                <c:pt idx="216">
                  <c:v>4.2528456674940465</c:v>
                </c:pt>
                <c:pt idx="217">
                  <c:v>4.2533871674940542</c:v>
                </c:pt>
                <c:pt idx="218">
                  <c:v>4.2538728674940485</c:v>
                </c:pt>
                <c:pt idx="219">
                  <c:v>4.2536882674940495</c:v>
                </c:pt>
                <c:pt idx="220">
                  <c:v>4.2535085674940465</c:v>
                </c:pt>
                <c:pt idx="221">
                  <c:v>4.2547106674940345</c:v>
                </c:pt>
                <c:pt idx="222">
                  <c:v>4.2545527674940455</c:v>
                </c:pt>
                <c:pt idx="223">
                  <c:v>4.2538874674940486</c:v>
                </c:pt>
                <c:pt idx="224">
                  <c:v>4.2544192674940255</c:v>
                </c:pt>
                <c:pt idx="225">
                  <c:v>4.2546305674940355</c:v>
                </c:pt>
                <c:pt idx="226">
                  <c:v>4.2543682674940495</c:v>
                </c:pt>
                <c:pt idx="227">
                  <c:v>4.2545163674939772</c:v>
                </c:pt>
                <c:pt idx="228">
                  <c:v>4.2538874674940486</c:v>
                </c:pt>
                <c:pt idx="229">
                  <c:v>4.2549996674940465</c:v>
                </c:pt>
                <c:pt idx="230">
                  <c:v>4.2537708674940475</c:v>
                </c:pt>
                <c:pt idx="231">
                  <c:v>4.2543536674940485</c:v>
                </c:pt>
                <c:pt idx="232">
                  <c:v>4.2545455674940245</c:v>
                </c:pt>
                <c:pt idx="233">
                  <c:v>4.2544240674940355</c:v>
                </c:pt>
                <c:pt idx="234">
                  <c:v>4.2548174674940356</c:v>
                </c:pt>
                <c:pt idx="235">
                  <c:v>4.2551501674940475</c:v>
                </c:pt>
                <c:pt idx="236">
                  <c:v>4.2558107674940455</c:v>
                </c:pt>
                <c:pt idx="237">
                  <c:v>4.2546475674940485</c:v>
                </c:pt>
                <c:pt idx="238">
                  <c:v>4.2552254674940535</c:v>
                </c:pt>
                <c:pt idx="239">
                  <c:v>4.2552133674940542</c:v>
                </c:pt>
                <c:pt idx="240">
                  <c:v>4.2549122674939772</c:v>
                </c:pt>
                <c:pt idx="241">
                  <c:v>4.2548199674940355</c:v>
                </c:pt>
                <c:pt idx="242">
                  <c:v>4.2548029674940455</c:v>
                </c:pt>
                <c:pt idx="243">
                  <c:v>4.2545940674940255</c:v>
                </c:pt>
                <c:pt idx="244">
                  <c:v>4.2560195674940475</c:v>
                </c:pt>
                <c:pt idx="245">
                  <c:v>4.2557791674940537</c:v>
                </c:pt>
                <c:pt idx="246">
                  <c:v>4.2559369674940255</c:v>
                </c:pt>
                <c:pt idx="247">
                  <c:v>4.2556553674940485</c:v>
                </c:pt>
                <c:pt idx="248">
                  <c:v>4.2557937674940538</c:v>
                </c:pt>
                <c:pt idx="249">
                  <c:v>4.2557208674940465</c:v>
                </c:pt>
                <c:pt idx="250">
                  <c:v>4.255718467494054</c:v>
                </c:pt>
                <c:pt idx="251">
                  <c:v>4.2556067674940543</c:v>
                </c:pt>
                <c:pt idx="252">
                  <c:v>4.2559855674939682</c:v>
                </c:pt>
                <c:pt idx="253">
                  <c:v>4.256038967494054</c:v>
                </c:pt>
                <c:pt idx="254">
                  <c:v>4.2560948674940455</c:v>
                </c:pt>
                <c:pt idx="255">
                  <c:v>4.2557985674940495</c:v>
                </c:pt>
                <c:pt idx="256">
                  <c:v>4.2564761674940543</c:v>
                </c:pt>
                <c:pt idx="257">
                  <c:v>4.2560875674940455</c:v>
                </c:pt>
                <c:pt idx="258">
                  <c:v>4.2564251674940543</c:v>
                </c:pt>
                <c:pt idx="259">
                  <c:v>4.2565028674940475</c:v>
                </c:pt>
                <c:pt idx="260">
                  <c:v>4.2567408674940541</c:v>
                </c:pt>
                <c:pt idx="261">
                  <c:v>4.2577194674940495</c:v>
                </c:pt>
                <c:pt idx="262">
                  <c:v>4.2571002674940255</c:v>
                </c:pt>
                <c:pt idx="263">
                  <c:v>4.2566922674940537</c:v>
                </c:pt>
                <c:pt idx="264">
                  <c:v>4.2571439674940486</c:v>
                </c:pt>
                <c:pt idx="265">
                  <c:v>4.2575664674940485</c:v>
                </c:pt>
                <c:pt idx="266">
                  <c:v>4.256726267494054</c:v>
                </c:pt>
                <c:pt idx="267">
                  <c:v>4.2562162674940485</c:v>
                </c:pt>
                <c:pt idx="268">
                  <c:v>4.2570807674940445</c:v>
                </c:pt>
                <c:pt idx="269">
                  <c:v>4.2572459674940495</c:v>
                </c:pt>
                <c:pt idx="270">
                  <c:v>4.2578238674940465</c:v>
                </c:pt>
                <c:pt idx="271">
                  <c:v>4.2573187674940485</c:v>
                </c:pt>
                <c:pt idx="272">
                  <c:v>4.2576490674940537</c:v>
                </c:pt>
                <c:pt idx="273">
                  <c:v>4.2574911674940541</c:v>
                </c:pt>
                <c:pt idx="274">
                  <c:v>4.2574620674940542</c:v>
                </c:pt>
                <c:pt idx="275">
                  <c:v>4.2579088674940255</c:v>
                </c:pt>
                <c:pt idx="276">
                  <c:v>4.2576490674940537</c:v>
                </c:pt>
                <c:pt idx="277">
                  <c:v>4.2575348674939502</c:v>
                </c:pt>
                <c:pt idx="278">
                  <c:v>4.2571512674940255</c:v>
                </c:pt>
                <c:pt idx="279">
                  <c:v>4.2579841674939862</c:v>
                </c:pt>
                <c:pt idx="280">
                  <c:v>4.2579792674940355</c:v>
                </c:pt>
                <c:pt idx="281">
                  <c:v>4.2572896674940495</c:v>
                </c:pt>
                <c:pt idx="282">
                  <c:v>4.2584674674940537</c:v>
                </c:pt>
                <c:pt idx="283">
                  <c:v>4.2572604674940537</c:v>
                </c:pt>
                <c:pt idx="284">
                  <c:v>4.2565562674940445</c:v>
                </c:pt>
                <c:pt idx="285">
                  <c:v>4.2563158674940365</c:v>
                </c:pt>
                <c:pt idx="286">
                  <c:v>4.2562939674940594</c:v>
                </c:pt>
                <c:pt idx="287">
                  <c:v>4.2568330674940542</c:v>
                </c:pt>
                <c:pt idx="288">
                  <c:v>4.2565635674940543</c:v>
                </c:pt>
                <c:pt idx="289">
                  <c:v>4.2560632674940537</c:v>
                </c:pt>
                <c:pt idx="290">
                  <c:v>4.254798067494054</c:v>
                </c:pt>
                <c:pt idx="291">
                  <c:v>4.2556285674940542</c:v>
                </c:pt>
                <c:pt idx="292">
                  <c:v>4.2557791674940537</c:v>
                </c:pt>
                <c:pt idx="293">
                  <c:v>4.2557257674940541</c:v>
                </c:pt>
                <c:pt idx="294">
                  <c:v>4.2553517674940542</c:v>
                </c:pt>
                <c:pt idx="295">
                  <c:v>4.2547567674940465</c:v>
                </c:pt>
                <c:pt idx="296">
                  <c:v>4.2546645674940455</c:v>
                </c:pt>
                <c:pt idx="297">
                  <c:v>4.2543415674940475</c:v>
                </c:pt>
                <c:pt idx="298">
                  <c:v>4.2550651674940543</c:v>
                </c:pt>
                <c:pt idx="299">
                  <c:v>4.2541448674939781</c:v>
                </c:pt>
                <c:pt idx="300">
                  <c:v>4.2536858674940445</c:v>
                </c:pt>
                <c:pt idx="301">
                  <c:v>4.2542541674940475</c:v>
                </c:pt>
                <c:pt idx="302">
                  <c:v>4.2539869674940345</c:v>
                </c:pt>
                <c:pt idx="303">
                  <c:v>4.2537247674940541</c:v>
                </c:pt>
                <c:pt idx="304">
                  <c:v>4.2530496674940537</c:v>
                </c:pt>
                <c:pt idx="305">
                  <c:v>4.2530350674940465</c:v>
                </c:pt>
                <c:pt idx="306">
                  <c:v>4.253411467494054</c:v>
                </c:pt>
                <c:pt idx="307">
                  <c:v>4.2522628674940544</c:v>
                </c:pt>
                <c:pt idx="308">
                  <c:v>4.2524789674940475</c:v>
                </c:pt>
                <c:pt idx="309">
                  <c:v>4.2524085674940455</c:v>
                </c:pt>
                <c:pt idx="310">
                  <c:v>4.2512914674940934</c:v>
                </c:pt>
                <c:pt idx="311">
                  <c:v>4.2526173674940475</c:v>
                </c:pt>
                <c:pt idx="312">
                  <c:v>4.2523623674940536</c:v>
                </c:pt>
                <c:pt idx="313">
                  <c:v>4.2521365674939817</c:v>
                </c:pt>
                <c:pt idx="314">
                  <c:v>4.2512307674940537</c:v>
                </c:pt>
                <c:pt idx="315">
                  <c:v>4.2514517674940535</c:v>
                </c:pt>
                <c:pt idx="316">
                  <c:v>4.2516678674940538</c:v>
                </c:pt>
                <c:pt idx="317">
                  <c:v>4.2509053674940445</c:v>
                </c:pt>
                <c:pt idx="318">
                  <c:v>4.2511238674940541</c:v>
                </c:pt>
                <c:pt idx="319">
                  <c:v>4.251832967494054</c:v>
                </c:pt>
                <c:pt idx="320">
                  <c:v>4.2509854674940355</c:v>
                </c:pt>
                <c:pt idx="321">
                  <c:v>4.2506916674940536</c:v>
                </c:pt>
                <c:pt idx="322">
                  <c:v>4.2505799674940485</c:v>
                </c:pt>
                <c:pt idx="323">
                  <c:v>4.2509684674940535</c:v>
                </c:pt>
                <c:pt idx="324">
                  <c:v>4.2508640674940485</c:v>
                </c:pt>
                <c:pt idx="325">
                  <c:v>4.2496911674941202</c:v>
                </c:pt>
                <c:pt idx="326">
                  <c:v>4.2508276674940495</c:v>
                </c:pt>
                <c:pt idx="327">
                  <c:v>4.249817367494054</c:v>
                </c:pt>
                <c:pt idx="328">
                  <c:v>4.2500456674940486</c:v>
                </c:pt>
                <c:pt idx="329">
                  <c:v>4.2501015674940446</c:v>
                </c:pt>
                <c:pt idx="330">
                  <c:v>4.2491422674940535</c:v>
                </c:pt>
                <c:pt idx="331">
                  <c:v>4.2489625674940541</c:v>
                </c:pt>
                <c:pt idx="332">
                  <c:v>4.2491592674940541</c:v>
                </c:pt>
                <c:pt idx="333">
                  <c:v>4.2489140674940256</c:v>
                </c:pt>
                <c:pt idx="334">
                  <c:v>4.2496376674940537</c:v>
                </c:pt>
                <c:pt idx="335">
                  <c:v>4.2498198674940495</c:v>
                </c:pt>
                <c:pt idx="336">
                  <c:v>4.2491082674940541</c:v>
                </c:pt>
                <c:pt idx="337">
                  <c:v>4.2491884674940543</c:v>
                </c:pt>
                <c:pt idx="338">
                  <c:v>4.2490597674940584</c:v>
                </c:pt>
                <c:pt idx="339">
                  <c:v>4.248044667494054</c:v>
                </c:pt>
                <c:pt idx="340">
                  <c:v>4.2480422674940543</c:v>
                </c:pt>
                <c:pt idx="341">
                  <c:v>4.2474156674940255</c:v>
                </c:pt>
                <c:pt idx="342">
                  <c:v>4.248387067494054</c:v>
                </c:pt>
                <c:pt idx="343">
                  <c:v>4.2482996674940594</c:v>
                </c:pt>
                <c:pt idx="344">
                  <c:v>4.2481854674940465</c:v>
                </c:pt>
                <c:pt idx="345">
                  <c:v>4.2480834674940535</c:v>
                </c:pt>
                <c:pt idx="346">
                  <c:v>4.2483919674940536</c:v>
                </c:pt>
                <c:pt idx="347">
                  <c:v>4.2480834674940535</c:v>
                </c:pt>
                <c:pt idx="348">
                  <c:v>4.2483020674940537</c:v>
                </c:pt>
                <c:pt idx="349">
                  <c:v>4.2478697674940538</c:v>
                </c:pt>
                <c:pt idx="350">
                  <c:v>4.247758067494054</c:v>
                </c:pt>
                <c:pt idx="351">
                  <c:v>4.2472068674940475</c:v>
                </c:pt>
                <c:pt idx="352">
                  <c:v>4.2473671674940539</c:v>
                </c:pt>
                <c:pt idx="353">
                  <c:v>4.247561367494054</c:v>
                </c:pt>
                <c:pt idx="354">
                  <c:v>4.2479766674940445</c:v>
                </c:pt>
                <c:pt idx="355">
                  <c:v>4.2469251674940542</c:v>
                </c:pt>
                <c:pt idx="356">
                  <c:v>4.2471825674940265</c:v>
                </c:pt>
                <c:pt idx="357">
                  <c:v>4.2478892674940445</c:v>
                </c:pt>
                <c:pt idx="358">
                  <c:v>4.2479815674939889</c:v>
                </c:pt>
                <c:pt idx="359">
                  <c:v>4.2471606674940485</c:v>
                </c:pt>
                <c:pt idx="360">
                  <c:v>4.2473379674940475</c:v>
                </c:pt>
                <c:pt idx="361">
                  <c:v>4.2479815674939889</c:v>
                </c:pt>
                <c:pt idx="362">
                  <c:v>4.247379267494054</c:v>
                </c:pt>
                <c:pt idx="363">
                  <c:v>4.247852767494054</c:v>
                </c:pt>
                <c:pt idx="364">
                  <c:v>4.2476196674940541</c:v>
                </c:pt>
                <c:pt idx="365">
                  <c:v>4.2470077674940541</c:v>
                </c:pt>
                <c:pt idx="366">
                  <c:v>4.2477289674940542</c:v>
                </c:pt>
                <c:pt idx="367">
                  <c:v>4.2475808674939772</c:v>
                </c:pt>
                <c:pt idx="368">
                  <c:v>4.2470635674940542</c:v>
                </c:pt>
                <c:pt idx="369">
                  <c:v>4.2477143674940345</c:v>
                </c:pt>
                <c:pt idx="370">
                  <c:v>4.2482631674941382</c:v>
                </c:pt>
                <c:pt idx="371">
                  <c:v>4.247561367494054</c:v>
                </c:pt>
                <c:pt idx="372">
                  <c:v>4.2476439674940538</c:v>
                </c:pt>
                <c:pt idx="373">
                  <c:v>4.247605067494054</c:v>
                </c:pt>
                <c:pt idx="374">
                  <c:v>4.2478770674940485</c:v>
                </c:pt>
                <c:pt idx="375">
                  <c:v>4.2479572674940345</c:v>
                </c:pt>
                <c:pt idx="376">
                  <c:v>4.2470926674940541</c:v>
                </c:pt>
                <c:pt idx="377">
                  <c:v>4.2478600674940541</c:v>
                </c:pt>
                <c:pt idx="378">
                  <c:v>4.2478770674940485</c:v>
                </c:pt>
                <c:pt idx="379">
                  <c:v>4.2461844674940465</c:v>
                </c:pt>
                <c:pt idx="380">
                  <c:v>4.2464515674940495</c:v>
                </c:pt>
                <c:pt idx="381">
                  <c:v>4.2471145674939637</c:v>
                </c:pt>
                <c:pt idx="382">
                  <c:v>4.2465560674940495</c:v>
                </c:pt>
                <c:pt idx="383">
                  <c:v>4.2463787674940594</c:v>
                </c:pt>
                <c:pt idx="384">
                  <c:v>4.2464273674940536</c:v>
                </c:pt>
                <c:pt idx="385">
                  <c:v>4.2466410674940924</c:v>
                </c:pt>
                <c:pt idx="386">
                  <c:v>4.2462524674940934</c:v>
                </c:pt>
                <c:pt idx="387">
                  <c:v>4.2475176674940345</c:v>
                </c:pt>
                <c:pt idx="388">
                  <c:v>4.2467065674940541</c:v>
                </c:pt>
                <c:pt idx="389">
                  <c:v>4.2468862674940455</c:v>
                </c:pt>
                <c:pt idx="390">
                  <c:v>4.2457716674940542</c:v>
                </c:pt>
                <c:pt idx="391">
                  <c:v>4.2468959674940541</c:v>
                </c:pt>
                <c:pt idx="392">
                  <c:v>4.2462378674940542</c:v>
                </c:pt>
                <c:pt idx="393">
                  <c:v>4.2466944674940539</c:v>
                </c:pt>
                <c:pt idx="394">
                  <c:v>4.2464273674940536</c:v>
                </c:pt>
                <c:pt idx="395">
                  <c:v>4.2471606674940485</c:v>
                </c:pt>
                <c:pt idx="396">
                  <c:v>4.2465390674940542</c:v>
                </c:pt>
                <c:pt idx="397">
                  <c:v>4.2463398674940542</c:v>
                </c:pt>
                <c:pt idx="398">
                  <c:v>4.2460509674940541</c:v>
                </c:pt>
                <c:pt idx="399">
                  <c:v>4.2468692674940538</c:v>
                </c:pt>
                <c:pt idx="400">
                  <c:v>4.2460509674940541</c:v>
                </c:pt>
                <c:pt idx="401">
                  <c:v>4.2470077674940541</c:v>
                </c:pt>
                <c:pt idx="402">
                  <c:v>4.2467818674940485</c:v>
                </c:pt>
                <c:pt idx="403">
                  <c:v>4.2465268674940475</c:v>
                </c:pt>
                <c:pt idx="404">
                  <c:v>4.2467162674940475</c:v>
                </c:pt>
                <c:pt idx="405">
                  <c:v>4.2472699674940539</c:v>
                </c:pt>
                <c:pt idx="406">
                  <c:v>4.2468717674940537</c:v>
                </c:pt>
                <c:pt idx="407">
                  <c:v>4.2465341674940476</c:v>
                </c:pt>
                <c:pt idx="408">
                  <c:v>4.246407867494054</c:v>
                </c:pt>
                <c:pt idx="409">
                  <c:v>4.2465875674940445</c:v>
                </c:pt>
                <c:pt idx="410">
                  <c:v>4.2452301674940536</c:v>
                </c:pt>
                <c:pt idx="411">
                  <c:v>4.2453539674940544</c:v>
                </c:pt>
                <c:pt idx="412">
                  <c:v>4.245210667494054</c:v>
                </c:pt>
                <c:pt idx="413">
                  <c:v>4.245846967494054</c:v>
                </c:pt>
                <c:pt idx="414">
                  <c:v>4.2452932674940538</c:v>
                </c:pt>
                <c:pt idx="415">
                  <c:v>4.2455992674940495</c:v>
                </c:pt>
                <c:pt idx="416">
                  <c:v>4.2462087674940934</c:v>
                </c:pt>
                <c:pt idx="417">
                  <c:v>4.2461116674940476</c:v>
                </c:pt>
                <c:pt idx="418">
                  <c:v>4.2453758674940465</c:v>
                </c:pt>
                <c:pt idx="419">
                  <c:v>4.2454049674940455</c:v>
                </c:pt>
                <c:pt idx="420">
                  <c:v>4.2454778674940465</c:v>
                </c:pt>
                <c:pt idx="421">
                  <c:v>4.2457449674940495</c:v>
                </c:pt>
                <c:pt idx="422">
                  <c:v>4.245992667494054</c:v>
                </c:pt>
                <c:pt idx="423">
                  <c:v>4.2464418674940543</c:v>
                </c:pt>
                <c:pt idx="424">
                  <c:v>4.2459319674940446</c:v>
                </c:pt>
                <c:pt idx="425">
                  <c:v>4.2458590674940542</c:v>
                </c:pt>
                <c:pt idx="426">
                  <c:v>4.2451742674940345</c:v>
                </c:pt>
                <c:pt idx="427">
                  <c:v>4.2457206674940542</c:v>
                </c:pt>
                <c:pt idx="428">
                  <c:v>4.2455627674940537</c:v>
                </c:pt>
                <c:pt idx="429">
                  <c:v>4.2454826674940485</c:v>
                </c:pt>
                <c:pt idx="430">
                  <c:v>4.2461601674940539</c:v>
                </c:pt>
                <c:pt idx="431">
                  <c:v>4.2459464674940541</c:v>
                </c:pt>
                <c:pt idx="432">
                  <c:v>4.2453830674940543</c:v>
                </c:pt>
                <c:pt idx="433">
                  <c:v>4.2446618674940542</c:v>
                </c:pt>
                <c:pt idx="434">
                  <c:v>4.2454365674940355</c:v>
                </c:pt>
                <c:pt idx="435">
                  <c:v>4.2446424674940539</c:v>
                </c:pt>
                <c:pt idx="436">
                  <c:v>4.2448415674940465</c:v>
                </c:pt>
                <c:pt idx="437">
                  <c:v>4.2448876674940355</c:v>
                </c:pt>
                <c:pt idx="438">
                  <c:v>4.2454680674940537</c:v>
                </c:pt>
                <c:pt idx="439">
                  <c:v>4.2451378674940345</c:v>
                </c:pt>
                <c:pt idx="440">
                  <c:v>4.2448609674940485</c:v>
                </c:pt>
                <c:pt idx="441">
                  <c:v>4.245079567494054</c:v>
                </c:pt>
                <c:pt idx="442">
                  <c:v>4.2447225674940485</c:v>
                </c:pt>
                <c:pt idx="443">
                  <c:v>4.2443194674940541</c:v>
                </c:pt>
                <c:pt idx="444">
                  <c:v>4.2447929674940541</c:v>
                </c:pt>
                <c:pt idx="445">
                  <c:v>4.2444675674940475</c:v>
                </c:pt>
                <c:pt idx="446">
                  <c:v>4.2445865674939709</c:v>
                </c:pt>
                <c:pt idx="447">
                  <c:v>4.2451038674940476</c:v>
                </c:pt>
                <c:pt idx="448">
                  <c:v>4.244253867494054</c:v>
                </c:pt>
                <c:pt idx="449">
                  <c:v>4.244598767494054</c:v>
                </c:pt>
                <c:pt idx="450">
                  <c:v>4.2450091674940538</c:v>
                </c:pt>
                <c:pt idx="451">
                  <c:v>4.2445355674939709</c:v>
                </c:pt>
                <c:pt idx="452">
                  <c:v>4.2441713674940456</c:v>
                </c:pt>
                <c:pt idx="453">
                  <c:v>4.2453685674940536</c:v>
                </c:pt>
                <c:pt idx="454">
                  <c:v>4.2450649674940495</c:v>
                </c:pt>
                <c:pt idx="455">
                  <c:v>4.2448221674940543</c:v>
                </c:pt>
                <c:pt idx="456">
                  <c:v>4.2445185674940245</c:v>
                </c:pt>
                <c:pt idx="457">
                  <c:v>4.2443024674940535</c:v>
                </c:pt>
                <c:pt idx="458">
                  <c:v>4.2453539674940544</c:v>
                </c:pt>
                <c:pt idx="459">
                  <c:v>4.2451353674940355</c:v>
                </c:pt>
                <c:pt idx="460">
                  <c:v>4.2449144674940245</c:v>
                </c:pt>
                <c:pt idx="461">
                  <c:v>4.2452033674940539</c:v>
                </c:pt>
                <c:pt idx="462">
                  <c:v>4.2448974674940541</c:v>
                </c:pt>
                <c:pt idx="463">
                  <c:v>4.2444262674940445</c:v>
                </c:pt>
                <c:pt idx="464">
                  <c:v>4.2452495674940538</c:v>
                </c:pt>
                <c:pt idx="465">
                  <c:v>4.2445331674940485</c:v>
                </c:pt>
                <c:pt idx="466">
                  <c:v>4.2444238674940475</c:v>
                </c:pt>
                <c:pt idx="467">
                  <c:v>4.2447711674940543</c:v>
                </c:pt>
                <c:pt idx="468">
                  <c:v>4.2447104674940475</c:v>
                </c:pt>
                <c:pt idx="469">
                  <c:v>4.2447808674940255</c:v>
                </c:pt>
                <c:pt idx="470">
                  <c:v>4.2443510674940486</c:v>
                </c:pt>
                <c:pt idx="471">
                  <c:v>4.2444724674940542</c:v>
                </c:pt>
                <c:pt idx="472">
                  <c:v>4.2453102674940455</c:v>
                </c:pt>
                <c:pt idx="473">
                  <c:v>4.2444942674940345</c:v>
                </c:pt>
                <c:pt idx="474">
                  <c:v>4.2450698674940543</c:v>
                </c:pt>
                <c:pt idx="475">
                  <c:v>4.2436103674940542</c:v>
                </c:pt>
                <c:pt idx="476">
                  <c:v>4.2437681674941121</c:v>
                </c:pt>
                <c:pt idx="477">
                  <c:v>4.2443947674940485</c:v>
                </c:pt>
                <c:pt idx="478">
                  <c:v>4.2441980674940485</c:v>
                </c:pt>
                <c:pt idx="479">
                  <c:v>4.2432970674940584</c:v>
                </c:pt>
                <c:pt idx="480">
                  <c:v>4.244122767494054</c:v>
                </c:pt>
                <c:pt idx="481">
                  <c:v>4.2439576674940485</c:v>
                </c:pt>
                <c:pt idx="482">
                  <c:v>4.2444578674940345</c:v>
                </c:pt>
                <c:pt idx="483">
                  <c:v>4.2436807674940535</c:v>
                </c:pt>
                <c:pt idx="484">
                  <c:v>4.2439308674940355</c:v>
                </c:pt>
                <c:pt idx="485">
                  <c:v>4.2439551674940486</c:v>
                </c:pt>
                <c:pt idx="486">
                  <c:v>4.2436006674940536</c:v>
                </c:pt>
                <c:pt idx="487">
                  <c:v>4.2448804674940455</c:v>
                </c:pt>
                <c:pt idx="488">
                  <c:v>4.2441300674940345</c:v>
                </c:pt>
                <c:pt idx="489">
                  <c:v>4.2438264674940536</c:v>
                </c:pt>
                <c:pt idx="490">
                  <c:v>4.2441033674940485</c:v>
                </c:pt>
                <c:pt idx="491">
                  <c:v>4.2440911674940542</c:v>
                </c:pt>
                <c:pt idx="492">
                  <c:v>4.2438459674940541</c:v>
                </c:pt>
                <c:pt idx="493">
                  <c:v>4.2436419674940584</c:v>
                </c:pt>
                <c:pt idx="494">
                  <c:v>4.2438410674940537</c:v>
                </c:pt>
                <c:pt idx="495">
                  <c:v>4.2436613674940924</c:v>
                </c:pt>
                <c:pt idx="496">
                  <c:v>4.2440401674940542</c:v>
                </c:pt>
                <c:pt idx="497">
                  <c:v>4.2435617674940538</c:v>
                </c:pt>
                <c:pt idx="498">
                  <c:v>4.2443315674940445</c:v>
                </c:pt>
                <c:pt idx="499">
                  <c:v>4.2441008674940255</c:v>
                </c:pt>
              </c:numCache>
            </c:numRef>
          </c:yVal>
        </c:ser>
        <c:ser>
          <c:idx val="4"/>
          <c:order val="2"/>
          <c:tx>
            <c:strRef>
              <c:f>'Mesures corrigées'!$H$1</c:f>
              <c:strCache>
                <c:ptCount val="1"/>
                <c:pt idx="0">
                  <c:v>T11</c:v>
                </c:pt>
              </c:strCache>
            </c:strRef>
          </c:tx>
          <c:marker>
            <c:symbol val="star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0.32000000000000334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0.38000000000000317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0.62000000000000588</c:v>
                </c:pt>
                <c:pt idx="32">
                  <c:v>0.64000000000000656</c:v>
                </c:pt>
                <c:pt idx="33">
                  <c:v>0.66000000000000758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0.76000000000000656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1.1399999999999868</c:v>
                </c:pt>
                <c:pt idx="58">
                  <c:v>1.1599999999999873</c:v>
                </c:pt>
                <c:pt idx="59">
                  <c:v>1.1800000000000117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1.6800000000000117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1.9400000000000117</c:v>
                </c:pt>
                <c:pt idx="98">
                  <c:v>1.9600000000000117</c:v>
                </c:pt>
                <c:pt idx="99">
                  <c:v>1.9800000000000131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8.2200000000000024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8.7200000000000024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9.2200000000000024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9.7200000000000024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corrigées'!$H$2:$H$521</c:f>
              <c:numCache>
                <c:formatCode>General</c:formatCode>
                <c:ptCount val="520"/>
                <c:pt idx="0">
                  <c:v>4.2091948674940465</c:v>
                </c:pt>
                <c:pt idx="1">
                  <c:v>4.2095838674940476</c:v>
                </c:pt>
                <c:pt idx="2">
                  <c:v>4.2093070674940538</c:v>
                </c:pt>
                <c:pt idx="3">
                  <c:v>4.209152267494054</c:v>
                </c:pt>
                <c:pt idx="4">
                  <c:v>4.2093278674940535</c:v>
                </c:pt>
                <c:pt idx="5">
                  <c:v>4.2095197674940525</c:v>
                </c:pt>
                <c:pt idx="6">
                  <c:v>4.2094461674940584</c:v>
                </c:pt>
                <c:pt idx="7">
                  <c:v>4.2092508674940525</c:v>
                </c:pt>
                <c:pt idx="8">
                  <c:v>4.2099783674940525</c:v>
                </c:pt>
                <c:pt idx="9">
                  <c:v>4.2097425674940538</c:v>
                </c:pt>
                <c:pt idx="10">
                  <c:v>4.2089490674940535</c:v>
                </c:pt>
                <c:pt idx="11">
                  <c:v>4.2093509674940535</c:v>
                </c:pt>
                <c:pt idx="12">
                  <c:v>4.2096106674940525</c:v>
                </c:pt>
                <c:pt idx="13">
                  <c:v>4.2093443674940536</c:v>
                </c:pt>
                <c:pt idx="14">
                  <c:v>4.2098035674940535</c:v>
                </c:pt>
                <c:pt idx="15">
                  <c:v>4.2090867674940515</c:v>
                </c:pt>
                <c:pt idx="16">
                  <c:v>4.2094908674940541</c:v>
                </c:pt>
                <c:pt idx="17">
                  <c:v>4.2080275674940495</c:v>
                </c:pt>
                <c:pt idx="18">
                  <c:v>4.2000826674940495</c:v>
                </c:pt>
                <c:pt idx="19">
                  <c:v>4.2002348674940455</c:v>
                </c:pt>
                <c:pt idx="20">
                  <c:v>4.205681967494054</c:v>
                </c:pt>
                <c:pt idx="21">
                  <c:v>4.2093618674940538</c:v>
                </c:pt>
                <c:pt idx="22">
                  <c:v>4.2190271674940538</c:v>
                </c:pt>
                <c:pt idx="23">
                  <c:v>4.2308771674940537</c:v>
                </c:pt>
                <c:pt idx="24">
                  <c:v>4.2469411674940538</c:v>
                </c:pt>
                <c:pt idx="25">
                  <c:v>4.2569336674940486</c:v>
                </c:pt>
                <c:pt idx="26">
                  <c:v>4.2671641674940455</c:v>
                </c:pt>
                <c:pt idx="27">
                  <c:v>4.2785980674940536</c:v>
                </c:pt>
                <c:pt idx="28">
                  <c:v>4.2904628674940541</c:v>
                </c:pt>
                <c:pt idx="29">
                  <c:v>4.2992857674940526</c:v>
                </c:pt>
                <c:pt idx="30">
                  <c:v>4.3097710674940535</c:v>
                </c:pt>
                <c:pt idx="31">
                  <c:v>4.3200965674940255</c:v>
                </c:pt>
                <c:pt idx="32">
                  <c:v>4.3279988674939709</c:v>
                </c:pt>
                <c:pt idx="33">
                  <c:v>4.335296867494054</c:v>
                </c:pt>
                <c:pt idx="34">
                  <c:v>4.3418862674940355</c:v>
                </c:pt>
                <c:pt idx="35">
                  <c:v>4.3479290674940465</c:v>
                </c:pt>
                <c:pt idx="36">
                  <c:v>4.3572741674940465</c:v>
                </c:pt>
                <c:pt idx="37">
                  <c:v>4.3674336674940255</c:v>
                </c:pt>
                <c:pt idx="38">
                  <c:v>4.3740032674940466</c:v>
                </c:pt>
                <c:pt idx="39">
                  <c:v>4.3764833674940515</c:v>
                </c:pt>
                <c:pt idx="40">
                  <c:v>4.3814007674940525</c:v>
                </c:pt>
                <c:pt idx="41">
                  <c:v>4.3853392674940475</c:v>
                </c:pt>
                <c:pt idx="42">
                  <c:v>4.3850359674940345</c:v>
                </c:pt>
                <c:pt idx="43">
                  <c:v>4.3805000674940455</c:v>
                </c:pt>
                <c:pt idx="44">
                  <c:v>4.3737375674940475</c:v>
                </c:pt>
                <c:pt idx="45">
                  <c:v>4.3659092674940245</c:v>
                </c:pt>
                <c:pt idx="46">
                  <c:v>4.3559013674940346</c:v>
                </c:pt>
                <c:pt idx="47">
                  <c:v>4.3545626674940445</c:v>
                </c:pt>
                <c:pt idx="48">
                  <c:v>4.3585207674940465</c:v>
                </c:pt>
                <c:pt idx="49">
                  <c:v>4.3656105674939871</c:v>
                </c:pt>
                <c:pt idx="50">
                  <c:v>4.3698319674940445</c:v>
                </c:pt>
                <c:pt idx="51">
                  <c:v>4.3649241674939736</c:v>
                </c:pt>
                <c:pt idx="52">
                  <c:v>4.3741455674940255</c:v>
                </c:pt>
                <c:pt idx="53">
                  <c:v>4.3848904674940465</c:v>
                </c:pt>
                <c:pt idx="54">
                  <c:v>4.3942100674940345</c:v>
                </c:pt>
                <c:pt idx="55">
                  <c:v>4.398599767494054</c:v>
                </c:pt>
                <c:pt idx="56">
                  <c:v>4.3968119674940445</c:v>
                </c:pt>
                <c:pt idx="57">
                  <c:v>4.4034136674940525</c:v>
                </c:pt>
                <c:pt idx="58">
                  <c:v>4.406487967494054</c:v>
                </c:pt>
                <c:pt idx="59">
                  <c:v>4.4082350674940525</c:v>
                </c:pt>
                <c:pt idx="60">
                  <c:v>4.4033527674940593</c:v>
                </c:pt>
                <c:pt idx="61">
                  <c:v>4.4003226674940539</c:v>
                </c:pt>
                <c:pt idx="62">
                  <c:v>4.4064139674940535</c:v>
                </c:pt>
                <c:pt idx="63">
                  <c:v>4.4099323674940525</c:v>
                </c:pt>
                <c:pt idx="64">
                  <c:v>4.4115481674940584</c:v>
                </c:pt>
                <c:pt idx="65">
                  <c:v>4.4115074674940535</c:v>
                </c:pt>
                <c:pt idx="66">
                  <c:v>4.4122174674940515</c:v>
                </c:pt>
                <c:pt idx="67">
                  <c:v>4.4204283674940541</c:v>
                </c:pt>
                <c:pt idx="68">
                  <c:v>4.4178554674940465</c:v>
                </c:pt>
                <c:pt idx="69">
                  <c:v>4.4227949674940445</c:v>
                </c:pt>
                <c:pt idx="70">
                  <c:v>4.4308666674940538</c:v>
                </c:pt>
                <c:pt idx="71">
                  <c:v>4.4287364674940495</c:v>
                </c:pt>
                <c:pt idx="72">
                  <c:v>4.4281149674939781</c:v>
                </c:pt>
                <c:pt idx="73">
                  <c:v>4.4271957674940445</c:v>
                </c:pt>
                <c:pt idx="74">
                  <c:v>4.4237524674940536</c:v>
                </c:pt>
                <c:pt idx="75">
                  <c:v>4.4236890674940526</c:v>
                </c:pt>
                <c:pt idx="76">
                  <c:v>4.4277962674940445</c:v>
                </c:pt>
                <c:pt idx="77">
                  <c:v>4.4247653674940475</c:v>
                </c:pt>
                <c:pt idx="78">
                  <c:v>4.4278502674940245</c:v>
                </c:pt>
                <c:pt idx="79">
                  <c:v>4.4262775674940515</c:v>
                </c:pt>
                <c:pt idx="80">
                  <c:v>4.4304511674940539</c:v>
                </c:pt>
                <c:pt idx="81">
                  <c:v>4.4261218674940475</c:v>
                </c:pt>
                <c:pt idx="82">
                  <c:v>4.4265876674940445</c:v>
                </c:pt>
                <c:pt idx="83">
                  <c:v>4.4309057674940515</c:v>
                </c:pt>
                <c:pt idx="84">
                  <c:v>4.4309267674940536</c:v>
                </c:pt>
                <c:pt idx="85">
                  <c:v>4.4267035674940525</c:v>
                </c:pt>
                <c:pt idx="86">
                  <c:v>4.4204760674940475</c:v>
                </c:pt>
                <c:pt idx="87">
                  <c:v>4.4297257674940536</c:v>
                </c:pt>
                <c:pt idx="88">
                  <c:v>4.4375779674940485</c:v>
                </c:pt>
                <c:pt idx="89">
                  <c:v>4.4428550674940475</c:v>
                </c:pt>
                <c:pt idx="90">
                  <c:v>4.4408709674940541</c:v>
                </c:pt>
                <c:pt idx="91">
                  <c:v>4.4470630674940539</c:v>
                </c:pt>
                <c:pt idx="92">
                  <c:v>4.4529587674940485</c:v>
                </c:pt>
                <c:pt idx="93">
                  <c:v>4.4471120674940465</c:v>
                </c:pt>
                <c:pt idx="94">
                  <c:v>4.4425098674940475</c:v>
                </c:pt>
                <c:pt idx="95">
                  <c:v>4.4424944674940541</c:v>
                </c:pt>
                <c:pt idx="96">
                  <c:v>4.4480006674940515</c:v>
                </c:pt>
                <c:pt idx="97">
                  <c:v>4.4504565674940455</c:v>
                </c:pt>
                <c:pt idx="98">
                  <c:v>4.4494430674941112</c:v>
                </c:pt>
                <c:pt idx="99">
                  <c:v>4.4469518674940485</c:v>
                </c:pt>
                <c:pt idx="100">
                  <c:v>4.4499842674940355</c:v>
                </c:pt>
                <c:pt idx="101">
                  <c:v>4.4519511674940535</c:v>
                </c:pt>
                <c:pt idx="102">
                  <c:v>4.4379452674940465</c:v>
                </c:pt>
                <c:pt idx="103">
                  <c:v>4.4437403674940539</c:v>
                </c:pt>
                <c:pt idx="104">
                  <c:v>4.441575967494054</c:v>
                </c:pt>
                <c:pt idx="105">
                  <c:v>4.4400451674940538</c:v>
                </c:pt>
                <c:pt idx="106">
                  <c:v>4.4391827674940538</c:v>
                </c:pt>
                <c:pt idx="107">
                  <c:v>4.4405974674940536</c:v>
                </c:pt>
                <c:pt idx="108">
                  <c:v>4.4502451674940584</c:v>
                </c:pt>
                <c:pt idx="109">
                  <c:v>4.4513884674940538</c:v>
                </c:pt>
                <c:pt idx="110">
                  <c:v>4.4497706674940538</c:v>
                </c:pt>
                <c:pt idx="111">
                  <c:v>4.4459443674940475</c:v>
                </c:pt>
                <c:pt idx="112">
                  <c:v>4.4531236674940535</c:v>
                </c:pt>
                <c:pt idx="113">
                  <c:v>4.4575612674940475</c:v>
                </c:pt>
                <c:pt idx="114">
                  <c:v>4.4400245674940475</c:v>
                </c:pt>
                <c:pt idx="115">
                  <c:v>4.4393930674941355</c:v>
                </c:pt>
                <c:pt idx="116">
                  <c:v>4.4497278674940537</c:v>
                </c:pt>
                <c:pt idx="117">
                  <c:v>4.4437697674941257</c:v>
                </c:pt>
                <c:pt idx="118">
                  <c:v>4.4462918674940539</c:v>
                </c:pt>
                <c:pt idx="119">
                  <c:v>4.4365097674940834</c:v>
                </c:pt>
                <c:pt idx="120">
                  <c:v>4.441985167494054</c:v>
                </c:pt>
                <c:pt idx="121">
                  <c:v>4.441882867494054</c:v>
                </c:pt>
                <c:pt idx="122">
                  <c:v>4.4425352674940255</c:v>
                </c:pt>
                <c:pt idx="123">
                  <c:v>4.4485691674940924</c:v>
                </c:pt>
                <c:pt idx="124">
                  <c:v>4.4429323674940475</c:v>
                </c:pt>
                <c:pt idx="125">
                  <c:v>4.4465027674940538</c:v>
                </c:pt>
                <c:pt idx="126">
                  <c:v>4.4486547674940535</c:v>
                </c:pt>
                <c:pt idx="127">
                  <c:v>4.4433848674940455</c:v>
                </c:pt>
                <c:pt idx="128">
                  <c:v>4.4535665674940486</c:v>
                </c:pt>
                <c:pt idx="129">
                  <c:v>4.4531273674940541</c:v>
                </c:pt>
                <c:pt idx="130">
                  <c:v>4.4599947674940541</c:v>
                </c:pt>
                <c:pt idx="131">
                  <c:v>4.4563672674940538</c:v>
                </c:pt>
                <c:pt idx="132">
                  <c:v>4.4562513674940538</c:v>
                </c:pt>
                <c:pt idx="133">
                  <c:v>4.4567742674940485</c:v>
                </c:pt>
                <c:pt idx="134">
                  <c:v>4.4546862674940355</c:v>
                </c:pt>
                <c:pt idx="135">
                  <c:v>4.4560373674940541</c:v>
                </c:pt>
                <c:pt idx="136">
                  <c:v>4.4581168674940255</c:v>
                </c:pt>
                <c:pt idx="137">
                  <c:v>4.4578591674940515</c:v>
                </c:pt>
                <c:pt idx="138">
                  <c:v>4.4564297674940594</c:v>
                </c:pt>
                <c:pt idx="139">
                  <c:v>4.4518542674940456</c:v>
                </c:pt>
                <c:pt idx="140">
                  <c:v>4.449893467494114</c:v>
                </c:pt>
                <c:pt idx="141">
                  <c:v>4.4501024674940535</c:v>
                </c:pt>
                <c:pt idx="142">
                  <c:v>4.4580552674940455</c:v>
                </c:pt>
                <c:pt idx="143">
                  <c:v>4.4543305674940346</c:v>
                </c:pt>
                <c:pt idx="144">
                  <c:v>4.4590113674940541</c:v>
                </c:pt>
                <c:pt idx="145">
                  <c:v>4.4637407674940537</c:v>
                </c:pt>
                <c:pt idx="146">
                  <c:v>4.4639138674940355</c:v>
                </c:pt>
                <c:pt idx="147">
                  <c:v>4.4627391674940515</c:v>
                </c:pt>
                <c:pt idx="148">
                  <c:v>4.467090167494054</c:v>
                </c:pt>
                <c:pt idx="149">
                  <c:v>4.4606502674940485</c:v>
                </c:pt>
                <c:pt idx="150">
                  <c:v>4.4592942674940526</c:v>
                </c:pt>
                <c:pt idx="151">
                  <c:v>4.4623854674940455</c:v>
                </c:pt>
                <c:pt idx="152">
                  <c:v>4.4669812674940355</c:v>
                </c:pt>
                <c:pt idx="153">
                  <c:v>4.4581647674940541</c:v>
                </c:pt>
                <c:pt idx="154">
                  <c:v>4.455704467494054</c:v>
                </c:pt>
                <c:pt idx="155">
                  <c:v>4.4481913674940525</c:v>
                </c:pt>
                <c:pt idx="156">
                  <c:v>4.456909567494054</c:v>
                </c:pt>
                <c:pt idx="157">
                  <c:v>4.4620553674940355</c:v>
                </c:pt>
                <c:pt idx="158">
                  <c:v>4.4676199674940476</c:v>
                </c:pt>
                <c:pt idx="159">
                  <c:v>4.464703067494054</c:v>
                </c:pt>
                <c:pt idx="160">
                  <c:v>4.4550922674940541</c:v>
                </c:pt>
                <c:pt idx="161">
                  <c:v>4.4564903674940535</c:v>
                </c:pt>
                <c:pt idx="162">
                  <c:v>4.4636497674940534</c:v>
                </c:pt>
                <c:pt idx="163">
                  <c:v>4.4591762674940485</c:v>
                </c:pt>
                <c:pt idx="164">
                  <c:v>4.4667312674940485</c:v>
                </c:pt>
                <c:pt idx="165">
                  <c:v>4.4645396674940345</c:v>
                </c:pt>
                <c:pt idx="166">
                  <c:v>4.4613565674940485</c:v>
                </c:pt>
                <c:pt idx="167">
                  <c:v>4.4672112674940445</c:v>
                </c:pt>
                <c:pt idx="168">
                  <c:v>4.4659147674940245</c:v>
                </c:pt>
                <c:pt idx="169">
                  <c:v>4.4697844674940495</c:v>
                </c:pt>
                <c:pt idx="170">
                  <c:v>4.464240967494054</c:v>
                </c:pt>
                <c:pt idx="171">
                  <c:v>4.4690191674940536</c:v>
                </c:pt>
                <c:pt idx="172">
                  <c:v>4.4702721674941301</c:v>
                </c:pt>
                <c:pt idx="173">
                  <c:v>4.4665068674940445</c:v>
                </c:pt>
                <c:pt idx="174">
                  <c:v>4.4683429674940536</c:v>
                </c:pt>
                <c:pt idx="175">
                  <c:v>4.4640489674940476</c:v>
                </c:pt>
                <c:pt idx="176">
                  <c:v>4.4665103674940445</c:v>
                </c:pt>
                <c:pt idx="177">
                  <c:v>4.4671922674940445</c:v>
                </c:pt>
                <c:pt idx="178">
                  <c:v>4.4671239674940475</c:v>
                </c:pt>
                <c:pt idx="179">
                  <c:v>4.4632869674940485</c:v>
                </c:pt>
                <c:pt idx="180">
                  <c:v>4.4630499674940536</c:v>
                </c:pt>
                <c:pt idx="181">
                  <c:v>4.4651880674940445</c:v>
                </c:pt>
                <c:pt idx="182">
                  <c:v>4.4671343674939772</c:v>
                </c:pt>
                <c:pt idx="183">
                  <c:v>4.4712381674941302</c:v>
                </c:pt>
                <c:pt idx="184">
                  <c:v>4.4659147674940245</c:v>
                </c:pt>
                <c:pt idx="185">
                  <c:v>4.4730579674940536</c:v>
                </c:pt>
                <c:pt idx="186">
                  <c:v>4.4700610674940533</c:v>
                </c:pt>
                <c:pt idx="187">
                  <c:v>4.4671293674940475</c:v>
                </c:pt>
                <c:pt idx="188">
                  <c:v>4.4689159674939862</c:v>
                </c:pt>
                <c:pt idx="189">
                  <c:v>4.4743445674940485</c:v>
                </c:pt>
                <c:pt idx="190">
                  <c:v>4.4737076674940539</c:v>
                </c:pt>
                <c:pt idx="191">
                  <c:v>4.4687663674940525</c:v>
                </c:pt>
                <c:pt idx="192">
                  <c:v>4.467248867494054</c:v>
                </c:pt>
                <c:pt idx="193">
                  <c:v>4.4787001674940594</c:v>
                </c:pt>
                <c:pt idx="194">
                  <c:v>4.4775224674940537</c:v>
                </c:pt>
                <c:pt idx="195">
                  <c:v>4.4779176674940455</c:v>
                </c:pt>
                <c:pt idx="196">
                  <c:v>4.4760966674940539</c:v>
                </c:pt>
                <c:pt idx="197">
                  <c:v>4.4705014674940537</c:v>
                </c:pt>
                <c:pt idx="198">
                  <c:v>4.4745816674940455</c:v>
                </c:pt>
                <c:pt idx="199">
                  <c:v>4.4754894674940537</c:v>
                </c:pt>
                <c:pt idx="200">
                  <c:v>4.4797758674940535</c:v>
                </c:pt>
                <c:pt idx="201">
                  <c:v>4.4794267674940533</c:v>
                </c:pt>
                <c:pt idx="202">
                  <c:v>4.4834573674940525</c:v>
                </c:pt>
                <c:pt idx="203">
                  <c:v>4.4743308674940465</c:v>
                </c:pt>
                <c:pt idx="204">
                  <c:v>4.4732035674940533</c:v>
                </c:pt>
                <c:pt idx="205">
                  <c:v>4.4761298674940537</c:v>
                </c:pt>
                <c:pt idx="206">
                  <c:v>4.4749280674940541</c:v>
                </c:pt>
                <c:pt idx="207">
                  <c:v>4.4723211674940924</c:v>
                </c:pt>
                <c:pt idx="208">
                  <c:v>4.4726550674940535</c:v>
                </c:pt>
                <c:pt idx="209">
                  <c:v>4.4731604674940924</c:v>
                </c:pt>
                <c:pt idx="210">
                  <c:v>4.4762363674940584</c:v>
                </c:pt>
                <c:pt idx="211">
                  <c:v>4.4675573674940345</c:v>
                </c:pt>
                <c:pt idx="212">
                  <c:v>4.4709859674940455</c:v>
                </c:pt>
                <c:pt idx="213">
                  <c:v>4.4808841674940485</c:v>
                </c:pt>
                <c:pt idx="214">
                  <c:v>4.4836878674940541</c:v>
                </c:pt>
                <c:pt idx="215">
                  <c:v>4.4839884674940516</c:v>
                </c:pt>
                <c:pt idx="216">
                  <c:v>4.4806694674941419</c:v>
                </c:pt>
                <c:pt idx="217">
                  <c:v>4.4834718674940541</c:v>
                </c:pt>
                <c:pt idx="218">
                  <c:v>4.4871561674940486</c:v>
                </c:pt>
                <c:pt idx="219">
                  <c:v>4.4888328674940485</c:v>
                </c:pt>
                <c:pt idx="220">
                  <c:v>4.4864662674940536</c:v>
                </c:pt>
                <c:pt idx="221">
                  <c:v>4.4836188674940525</c:v>
                </c:pt>
                <c:pt idx="222">
                  <c:v>4.4759170674940485</c:v>
                </c:pt>
                <c:pt idx="223">
                  <c:v>4.4738454674940584</c:v>
                </c:pt>
                <c:pt idx="224">
                  <c:v>4.4797746674940537</c:v>
                </c:pt>
                <c:pt idx="225">
                  <c:v>4.4822753674940525</c:v>
                </c:pt>
                <c:pt idx="226">
                  <c:v>4.4825099674940541</c:v>
                </c:pt>
                <c:pt idx="227">
                  <c:v>4.4797519674940594</c:v>
                </c:pt>
                <c:pt idx="228">
                  <c:v>4.4844293674940525</c:v>
                </c:pt>
                <c:pt idx="229">
                  <c:v>4.4799950674940536</c:v>
                </c:pt>
                <c:pt idx="230">
                  <c:v>4.4816122674940537</c:v>
                </c:pt>
                <c:pt idx="231">
                  <c:v>4.4810915674940537</c:v>
                </c:pt>
                <c:pt idx="232">
                  <c:v>4.4779834674940515</c:v>
                </c:pt>
                <c:pt idx="233">
                  <c:v>4.4767176674940536</c:v>
                </c:pt>
                <c:pt idx="234">
                  <c:v>4.4802465674940537</c:v>
                </c:pt>
                <c:pt idx="235">
                  <c:v>4.4794457674940533</c:v>
                </c:pt>
                <c:pt idx="236">
                  <c:v>4.4818887674940537</c:v>
                </c:pt>
                <c:pt idx="237">
                  <c:v>4.4797064674940534</c:v>
                </c:pt>
                <c:pt idx="238">
                  <c:v>4.487570167494054</c:v>
                </c:pt>
                <c:pt idx="239">
                  <c:v>4.4883963674940537</c:v>
                </c:pt>
                <c:pt idx="240">
                  <c:v>4.4797571674941121</c:v>
                </c:pt>
                <c:pt idx="241">
                  <c:v>4.481850867494054</c:v>
                </c:pt>
                <c:pt idx="242">
                  <c:v>4.4775989674940542</c:v>
                </c:pt>
                <c:pt idx="243">
                  <c:v>4.4738420674940533</c:v>
                </c:pt>
                <c:pt idx="244">
                  <c:v>4.4857124674940536</c:v>
                </c:pt>
                <c:pt idx="245">
                  <c:v>4.4887491674941202</c:v>
                </c:pt>
                <c:pt idx="246">
                  <c:v>4.4753949674940525</c:v>
                </c:pt>
                <c:pt idx="247">
                  <c:v>4.4803756674940525</c:v>
                </c:pt>
                <c:pt idx="248">
                  <c:v>4.4785628674940536</c:v>
                </c:pt>
                <c:pt idx="249">
                  <c:v>4.4738754674940537</c:v>
                </c:pt>
                <c:pt idx="250">
                  <c:v>4.4805975674940495</c:v>
                </c:pt>
                <c:pt idx="251">
                  <c:v>4.4805533674940525</c:v>
                </c:pt>
                <c:pt idx="252">
                  <c:v>4.4851435674940525</c:v>
                </c:pt>
                <c:pt idx="253">
                  <c:v>4.4861330674940536</c:v>
                </c:pt>
                <c:pt idx="254">
                  <c:v>4.4787919674940539</c:v>
                </c:pt>
                <c:pt idx="255">
                  <c:v>4.481716867494054</c:v>
                </c:pt>
                <c:pt idx="256">
                  <c:v>4.4802279674940539</c:v>
                </c:pt>
                <c:pt idx="257">
                  <c:v>4.4818104674940535</c:v>
                </c:pt>
                <c:pt idx="258">
                  <c:v>4.4872598674940525</c:v>
                </c:pt>
                <c:pt idx="259">
                  <c:v>4.4905301674940485</c:v>
                </c:pt>
                <c:pt idx="260">
                  <c:v>4.4834425674940537</c:v>
                </c:pt>
                <c:pt idx="261">
                  <c:v>4.4787926674940834</c:v>
                </c:pt>
                <c:pt idx="262">
                  <c:v>4.4818690674941131</c:v>
                </c:pt>
                <c:pt idx="263">
                  <c:v>4.4814341674940525</c:v>
                </c:pt>
                <c:pt idx="264">
                  <c:v>4.4851772674940475</c:v>
                </c:pt>
                <c:pt idx="265">
                  <c:v>4.4856957674940539</c:v>
                </c:pt>
                <c:pt idx="266">
                  <c:v>4.4817275674940538</c:v>
                </c:pt>
                <c:pt idx="267">
                  <c:v>4.4906228674940536</c:v>
                </c:pt>
                <c:pt idx="268">
                  <c:v>4.4981240674940475</c:v>
                </c:pt>
                <c:pt idx="269">
                  <c:v>4.4749349674940255</c:v>
                </c:pt>
                <c:pt idx="270">
                  <c:v>4.4547828674940355</c:v>
                </c:pt>
                <c:pt idx="271">
                  <c:v>4.4366453674940534</c:v>
                </c:pt>
                <c:pt idx="272">
                  <c:v>4.4120023674940541</c:v>
                </c:pt>
                <c:pt idx="273">
                  <c:v>4.4034606674940537</c:v>
                </c:pt>
                <c:pt idx="274">
                  <c:v>4.3910167674940475</c:v>
                </c:pt>
                <c:pt idx="275">
                  <c:v>4.3813732674940535</c:v>
                </c:pt>
                <c:pt idx="276">
                  <c:v>4.3774192674940355</c:v>
                </c:pt>
                <c:pt idx="277">
                  <c:v>4.3751037674940525</c:v>
                </c:pt>
                <c:pt idx="278">
                  <c:v>4.370405467494054</c:v>
                </c:pt>
                <c:pt idx="279">
                  <c:v>4.3656421674940535</c:v>
                </c:pt>
                <c:pt idx="280">
                  <c:v>4.3620196674940255</c:v>
                </c:pt>
                <c:pt idx="281">
                  <c:v>4.3603688674940475</c:v>
                </c:pt>
                <c:pt idx="282">
                  <c:v>4.3559756674939871</c:v>
                </c:pt>
                <c:pt idx="283">
                  <c:v>4.3534866674940345</c:v>
                </c:pt>
                <c:pt idx="284">
                  <c:v>4.3506633674940538</c:v>
                </c:pt>
                <c:pt idx="285">
                  <c:v>4.3468246674940465</c:v>
                </c:pt>
                <c:pt idx="286">
                  <c:v>4.3457980674940542</c:v>
                </c:pt>
                <c:pt idx="287">
                  <c:v>4.3465129674940455</c:v>
                </c:pt>
                <c:pt idx="288">
                  <c:v>4.3438687674940537</c:v>
                </c:pt>
                <c:pt idx="289">
                  <c:v>4.3427500674940465</c:v>
                </c:pt>
                <c:pt idx="290">
                  <c:v>4.3372144674940465</c:v>
                </c:pt>
                <c:pt idx="291">
                  <c:v>4.3358383674940475</c:v>
                </c:pt>
                <c:pt idx="292">
                  <c:v>4.3364255674940475</c:v>
                </c:pt>
                <c:pt idx="293">
                  <c:v>4.3338792674940541</c:v>
                </c:pt>
                <c:pt idx="294">
                  <c:v>4.3307908674940485</c:v>
                </c:pt>
                <c:pt idx="295">
                  <c:v>4.3269896674940345</c:v>
                </c:pt>
                <c:pt idx="296">
                  <c:v>4.3272744674940355</c:v>
                </c:pt>
                <c:pt idx="297">
                  <c:v>4.3257363674940255</c:v>
                </c:pt>
                <c:pt idx="298">
                  <c:v>4.3240072674939718</c:v>
                </c:pt>
                <c:pt idx="299">
                  <c:v>4.3222998674940465</c:v>
                </c:pt>
                <c:pt idx="300">
                  <c:v>4.3224297674940475</c:v>
                </c:pt>
                <c:pt idx="301">
                  <c:v>4.3212575674940465</c:v>
                </c:pt>
                <c:pt idx="302">
                  <c:v>4.318491167494054</c:v>
                </c:pt>
                <c:pt idx="303">
                  <c:v>4.3164035674940475</c:v>
                </c:pt>
                <c:pt idx="304">
                  <c:v>4.3155758674939646</c:v>
                </c:pt>
                <c:pt idx="305">
                  <c:v>4.314699067494054</c:v>
                </c:pt>
                <c:pt idx="306">
                  <c:v>4.3148870674939772</c:v>
                </c:pt>
                <c:pt idx="307">
                  <c:v>4.3147703674940345</c:v>
                </c:pt>
                <c:pt idx="308">
                  <c:v>4.3125595674940245</c:v>
                </c:pt>
                <c:pt idx="309">
                  <c:v>4.3113004674940525</c:v>
                </c:pt>
                <c:pt idx="310">
                  <c:v>4.3100403674940475</c:v>
                </c:pt>
                <c:pt idx="311">
                  <c:v>4.3098144674940455</c:v>
                </c:pt>
                <c:pt idx="312">
                  <c:v>4.311355167494054</c:v>
                </c:pt>
                <c:pt idx="313">
                  <c:v>4.3093296674940538</c:v>
                </c:pt>
                <c:pt idx="314">
                  <c:v>4.3094484674940539</c:v>
                </c:pt>
                <c:pt idx="315">
                  <c:v>4.3087464674940525</c:v>
                </c:pt>
                <c:pt idx="316">
                  <c:v>4.3077592674940455</c:v>
                </c:pt>
                <c:pt idx="317">
                  <c:v>4.3057266674940475</c:v>
                </c:pt>
                <c:pt idx="318">
                  <c:v>4.3060698674940525</c:v>
                </c:pt>
                <c:pt idx="319">
                  <c:v>4.3059642674940255</c:v>
                </c:pt>
                <c:pt idx="320">
                  <c:v>4.3048059674939889</c:v>
                </c:pt>
                <c:pt idx="321">
                  <c:v>4.3048074674940455</c:v>
                </c:pt>
                <c:pt idx="322">
                  <c:v>4.3047903674940455</c:v>
                </c:pt>
                <c:pt idx="323">
                  <c:v>4.3038044674940465</c:v>
                </c:pt>
                <c:pt idx="324">
                  <c:v>4.304209667494054</c:v>
                </c:pt>
                <c:pt idx="325">
                  <c:v>4.3033488674940541</c:v>
                </c:pt>
                <c:pt idx="326">
                  <c:v>4.3037755674940446</c:v>
                </c:pt>
                <c:pt idx="327">
                  <c:v>4.302779067494054</c:v>
                </c:pt>
                <c:pt idx="328">
                  <c:v>4.3026131674940515</c:v>
                </c:pt>
                <c:pt idx="329">
                  <c:v>4.3016292674940537</c:v>
                </c:pt>
                <c:pt idx="330">
                  <c:v>4.3015124674940495</c:v>
                </c:pt>
                <c:pt idx="331">
                  <c:v>4.3014772674940485</c:v>
                </c:pt>
                <c:pt idx="332">
                  <c:v>4.3011450674940495</c:v>
                </c:pt>
                <c:pt idx="333">
                  <c:v>4.3002122674940475</c:v>
                </c:pt>
                <c:pt idx="334">
                  <c:v>4.2993434674941202</c:v>
                </c:pt>
                <c:pt idx="335">
                  <c:v>4.3003943674940475</c:v>
                </c:pt>
                <c:pt idx="336">
                  <c:v>4.2997200674940537</c:v>
                </c:pt>
                <c:pt idx="337">
                  <c:v>4.2987391674940536</c:v>
                </c:pt>
                <c:pt idx="338">
                  <c:v>4.2993919674940537</c:v>
                </c:pt>
                <c:pt idx="339">
                  <c:v>4.2985110674940445</c:v>
                </c:pt>
                <c:pt idx="340">
                  <c:v>4.2983403674940535</c:v>
                </c:pt>
                <c:pt idx="341">
                  <c:v>4.2965634674940594</c:v>
                </c:pt>
                <c:pt idx="342">
                  <c:v>4.2966235674940538</c:v>
                </c:pt>
                <c:pt idx="343">
                  <c:v>4.2962981674940934</c:v>
                </c:pt>
                <c:pt idx="344">
                  <c:v>4.2965002674940465</c:v>
                </c:pt>
                <c:pt idx="345">
                  <c:v>4.2961121674940541</c:v>
                </c:pt>
                <c:pt idx="346">
                  <c:v>4.2958129674940455</c:v>
                </c:pt>
                <c:pt idx="347">
                  <c:v>4.2942296674940525</c:v>
                </c:pt>
                <c:pt idx="348">
                  <c:v>4.2949897674940445</c:v>
                </c:pt>
                <c:pt idx="349">
                  <c:v>4.2946965674940465</c:v>
                </c:pt>
                <c:pt idx="350">
                  <c:v>4.2937540674940475</c:v>
                </c:pt>
                <c:pt idx="351">
                  <c:v>4.2932111674940536</c:v>
                </c:pt>
                <c:pt idx="352">
                  <c:v>4.2937221674940584</c:v>
                </c:pt>
                <c:pt idx="353">
                  <c:v>4.2932378674940495</c:v>
                </c:pt>
                <c:pt idx="354">
                  <c:v>4.2929813674940345</c:v>
                </c:pt>
                <c:pt idx="355">
                  <c:v>4.2932385674940541</c:v>
                </c:pt>
                <c:pt idx="356">
                  <c:v>4.2928822674940355</c:v>
                </c:pt>
                <c:pt idx="357">
                  <c:v>4.2918731674940584</c:v>
                </c:pt>
                <c:pt idx="358">
                  <c:v>4.2921634674940536</c:v>
                </c:pt>
                <c:pt idx="359">
                  <c:v>4.2925554674940445</c:v>
                </c:pt>
                <c:pt idx="360">
                  <c:v>4.2920055674940345</c:v>
                </c:pt>
                <c:pt idx="361">
                  <c:v>4.2915705674940465</c:v>
                </c:pt>
                <c:pt idx="362">
                  <c:v>4.2911237674940539</c:v>
                </c:pt>
                <c:pt idx="363">
                  <c:v>4.2900459674940485</c:v>
                </c:pt>
                <c:pt idx="364">
                  <c:v>4.2902933674940584</c:v>
                </c:pt>
                <c:pt idx="365">
                  <c:v>4.2902065674940495</c:v>
                </c:pt>
                <c:pt idx="366">
                  <c:v>4.2898763674940525</c:v>
                </c:pt>
                <c:pt idx="367">
                  <c:v>4.2898248674940485</c:v>
                </c:pt>
                <c:pt idx="368">
                  <c:v>4.2903577674940525</c:v>
                </c:pt>
                <c:pt idx="369">
                  <c:v>4.2907123674940495</c:v>
                </c:pt>
                <c:pt idx="370">
                  <c:v>4.2887822674940486</c:v>
                </c:pt>
                <c:pt idx="371">
                  <c:v>4.2894374674940536</c:v>
                </c:pt>
                <c:pt idx="372">
                  <c:v>4.2878863674940355</c:v>
                </c:pt>
                <c:pt idx="373">
                  <c:v>4.2873799674940525</c:v>
                </c:pt>
                <c:pt idx="374">
                  <c:v>4.2869328674940466</c:v>
                </c:pt>
                <c:pt idx="375">
                  <c:v>4.2866516674940538</c:v>
                </c:pt>
                <c:pt idx="376">
                  <c:v>4.2867452674940525</c:v>
                </c:pt>
                <c:pt idx="377">
                  <c:v>4.2861061674940535</c:v>
                </c:pt>
                <c:pt idx="378">
                  <c:v>4.2850565674940455</c:v>
                </c:pt>
                <c:pt idx="379">
                  <c:v>4.2845789674940455</c:v>
                </c:pt>
                <c:pt idx="380">
                  <c:v>4.2846682674940535</c:v>
                </c:pt>
                <c:pt idx="381">
                  <c:v>4.2845119674940255</c:v>
                </c:pt>
                <c:pt idx="382">
                  <c:v>4.2843224674940537</c:v>
                </c:pt>
                <c:pt idx="383">
                  <c:v>4.2841593674940475</c:v>
                </c:pt>
                <c:pt idx="384">
                  <c:v>4.2848048674939889</c:v>
                </c:pt>
                <c:pt idx="385">
                  <c:v>4.2841685674940475</c:v>
                </c:pt>
                <c:pt idx="386">
                  <c:v>4.2839550674940465</c:v>
                </c:pt>
                <c:pt idx="387">
                  <c:v>4.2828908674940465</c:v>
                </c:pt>
                <c:pt idx="388">
                  <c:v>4.2832716674940539</c:v>
                </c:pt>
                <c:pt idx="389">
                  <c:v>4.2822285674940535</c:v>
                </c:pt>
                <c:pt idx="390">
                  <c:v>4.2819192674940485</c:v>
                </c:pt>
                <c:pt idx="391">
                  <c:v>4.2810997674940534</c:v>
                </c:pt>
                <c:pt idx="392">
                  <c:v>4.2818972674940525</c:v>
                </c:pt>
                <c:pt idx="393">
                  <c:v>4.2813082674940537</c:v>
                </c:pt>
                <c:pt idx="394">
                  <c:v>4.2814404674940594</c:v>
                </c:pt>
                <c:pt idx="395">
                  <c:v>4.2820744674940485</c:v>
                </c:pt>
                <c:pt idx="396">
                  <c:v>4.2815509674940495</c:v>
                </c:pt>
                <c:pt idx="397">
                  <c:v>4.2816851674940537</c:v>
                </c:pt>
                <c:pt idx="398">
                  <c:v>4.2813645674940535</c:v>
                </c:pt>
                <c:pt idx="399">
                  <c:v>4.280764267494054</c:v>
                </c:pt>
                <c:pt idx="400">
                  <c:v>4.2808804674940495</c:v>
                </c:pt>
                <c:pt idx="401">
                  <c:v>4.2799671674940534</c:v>
                </c:pt>
                <c:pt idx="402">
                  <c:v>4.279176867494054</c:v>
                </c:pt>
                <c:pt idx="403">
                  <c:v>4.2783027674940834</c:v>
                </c:pt>
                <c:pt idx="404">
                  <c:v>4.2791813674940515</c:v>
                </c:pt>
                <c:pt idx="405">
                  <c:v>4.2794088674940536</c:v>
                </c:pt>
                <c:pt idx="406">
                  <c:v>4.2785884674940515</c:v>
                </c:pt>
                <c:pt idx="407">
                  <c:v>4.2781551674940541</c:v>
                </c:pt>
                <c:pt idx="408">
                  <c:v>4.2790557674940537</c:v>
                </c:pt>
                <c:pt idx="409">
                  <c:v>4.2790143674940495</c:v>
                </c:pt>
                <c:pt idx="410">
                  <c:v>4.2779078674940445</c:v>
                </c:pt>
                <c:pt idx="411">
                  <c:v>4.278404067494054</c:v>
                </c:pt>
                <c:pt idx="412">
                  <c:v>4.2780215674940525</c:v>
                </c:pt>
                <c:pt idx="413">
                  <c:v>4.2767914674940934</c:v>
                </c:pt>
                <c:pt idx="414">
                  <c:v>4.2770150674940455</c:v>
                </c:pt>
                <c:pt idx="415">
                  <c:v>4.2769961674940538</c:v>
                </c:pt>
                <c:pt idx="416">
                  <c:v>4.2771018674940455</c:v>
                </c:pt>
                <c:pt idx="417">
                  <c:v>4.2764873674940516</c:v>
                </c:pt>
                <c:pt idx="418">
                  <c:v>4.2770252674940465</c:v>
                </c:pt>
                <c:pt idx="419">
                  <c:v>4.2763727674941112</c:v>
                </c:pt>
                <c:pt idx="420">
                  <c:v>4.2765865674940455</c:v>
                </c:pt>
                <c:pt idx="421">
                  <c:v>4.2765529674940526</c:v>
                </c:pt>
                <c:pt idx="422">
                  <c:v>4.2757894674940538</c:v>
                </c:pt>
                <c:pt idx="423">
                  <c:v>4.2750060674940515</c:v>
                </c:pt>
                <c:pt idx="424">
                  <c:v>4.2763276674940593</c:v>
                </c:pt>
                <c:pt idx="425">
                  <c:v>4.2760284674940534</c:v>
                </c:pt>
                <c:pt idx="426">
                  <c:v>4.2744992674940541</c:v>
                </c:pt>
                <c:pt idx="427">
                  <c:v>4.2747279674940541</c:v>
                </c:pt>
                <c:pt idx="428">
                  <c:v>4.2751592674940495</c:v>
                </c:pt>
                <c:pt idx="429">
                  <c:v>4.2753529674940536</c:v>
                </c:pt>
                <c:pt idx="430">
                  <c:v>4.274878667494054</c:v>
                </c:pt>
                <c:pt idx="431">
                  <c:v>4.2744929674940542</c:v>
                </c:pt>
                <c:pt idx="432">
                  <c:v>4.2743241674940515</c:v>
                </c:pt>
                <c:pt idx="433">
                  <c:v>4.2736174674940539</c:v>
                </c:pt>
                <c:pt idx="434">
                  <c:v>4.2739613674940538</c:v>
                </c:pt>
                <c:pt idx="435">
                  <c:v>4.2740369674940455</c:v>
                </c:pt>
                <c:pt idx="436">
                  <c:v>4.2725138674940455</c:v>
                </c:pt>
                <c:pt idx="437">
                  <c:v>4.2741384674940495</c:v>
                </c:pt>
                <c:pt idx="438">
                  <c:v>4.2740278674940475</c:v>
                </c:pt>
                <c:pt idx="439">
                  <c:v>4.2736798674940539</c:v>
                </c:pt>
                <c:pt idx="440">
                  <c:v>4.2731850674940475</c:v>
                </c:pt>
                <c:pt idx="441">
                  <c:v>4.2726154674940515</c:v>
                </c:pt>
                <c:pt idx="442">
                  <c:v>4.2727181674940535</c:v>
                </c:pt>
                <c:pt idx="443">
                  <c:v>4.2722187674940537</c:v>
                </c:pt>
                <c:pt idx="444">
                  <c:v>4.2733487674941157</c:v>
                </c:pt>
                <c:pt idx="445">
                  <c:v>4.2723946674940541</c:v>
                </c:pt>
                <c:pt idx="446">
                  <c:v>4.2730627674941131</c:v>
                </c:pt>
                <c:pt idx="447">
                  <c:v>4.2730178674940476</c:v>
                </c:pt>
                <c:pt idx="448">
                  <c:v>4.2720452674940486</c:v>
                </c:pt>
                <c:pt idx="449">
                  <c:v>4.2717261674940534</c:v>
                </c:pt>
                <c:pt idx="450">
                  <c:v>4.2709981674940538</c:v>
                </c:pt>
                <c:pt idx="451">
                  <c:v>4.2721301674940495</c:v>
                </c:pt>
                <c:pt idx="452">
                  <c:v>4.2713584674940934</c:v>
                </c:pt>
                <c:pt idx="453">
                  <c:v>4.2718901674940923</c:v>
                </c:pt>
                <c:pt idx="454">
                  <c:v>4.2716997674941481</c:v>
                </c:pt>
                <c:pt idx="455">
                  <c:v>4.2710242674940542</c:v>
                </c:pt>
                <c:pt idx="456">
                  <c:v>4.2708558674940456</c:v>
                </c:pt>
                <c:pt idx="457">
                  <c:v>4.2701609674940535</c:v>
                </c:pt>
                <c:pt idx="458">
                  <c:v>4.2703695674940594</c:v>
                </c:pt>
                <c:pt idx="459">
                  <c:v>4.2707411674940534</c:v>
                </c:pt>
                <c:pt idx="460">
                  <c:v>4.271417267494054</c:v>
                </c:pt>
                <c:pt idx="461">
                  <c:v>4.2700223674940538</c:v>
                </c:pt>
                <c:pt idx="462">
                  <c:v>4.2700122674940495</c:v>
                </c:pt>
                <c:pt idx="463">
                  <c:v>4.2696605674940535</c:v>
                </c:pt>
                <c:pt idx="464">
                  <c:v>4.2691542674940255</c:v>
                </c:pt>
                <c:pt idx="465">
                  <c:v>4.2694660674940526</c:v>
                </c:pt>
                <c:pt idx="466">
                  <c:v>4.2693148674940256</c:v>
                </c:pt>
                <c:pt idx="467">
                  <c:v>4.2694115674940445</c:v>
                </c:pt>
                <c:pt idx="468">
                  <c:v>4.2699109674940345</c:v>
                </c:pt>
                <c:pt idx="469">
                  <c:v>4.2702673674940534</c:v>
                </c:pt>
                <c:pt idx="470">
                  <c:v>4.2698582674940475</c:v>
                </c:pt>
                <c:pt idx="471">
                  <c:v>4.2697681674940533</c:v>
                </c:pt>
                <c:pt idx="472">
                  <c:v>4.2695468674940456</c:v>
                </c:pt>
                <c:pt idx="473">
                  <c:v>4.2686619674940536</c:v>
                </c:pt>
                <c:pt idx="474">
                  <c:v>4.2689112674939826</c:v>
                </c:pt>
                <c:pt idx="475">
                  <c:v>4.2702273674940594</c:v>
                </c:pt>
                <c:pt idx="476">
                  <c:v>4.2697564674940525</c:v>
                </c:pt>
                <c:pt idx="477">
                  <c:v>4.269197067494054</c:v>
                </c:pt>
                <c:pt idx="478">
                  <c:v>4.2690278674940485</c:v>
                </c:pt>
                <c:pt idx="479">
                  <c:v>4.2684208674940445</c:v>
                </c:pt>
                <c:pt idx="480">
                  <c:v>4.2681139674940445</c:v>
                </c:pt>
                <c:pt idx="481">
                  <c:v>4.2679595674940245</c:v>
                </c:pt>
                <c:pt idx="482">
                  <c:v>4.2689956674940355</c:v>
                </c:pt>
                <c:pt idx="483">
                  <c:v>4.2673834674940485</c:v>
                </c:pt>
                <c:pt idx="484">
                  <c:v>4.267691067494054</c:v>
                </c:pt>
                <c:pt idx="485">
                  <c:v>4.267799067494054</c:v>
                </c:pt>
                <c:pt idx="486">
                  <c:v>4.2678795674940355</c:v>
                </c:pt>
                <c:pt idx="487">
                  <c:v>4.2669993674940541</c:v>
                </c:pt>
                <c:pt idx="488">
                  <c:v>4.2668819674940455</c:v>
                </c:pt>
                <c:pt idx="489">
                  <c:v>4.2663947674940541</c:v>
                </c:pt>
                <c:pt idx="490">
                  <c:v>4.2674822674940245</c:v>
                </c:pt>
                <c:pt idx="491">
                  <c:v>4.2662019674940526</c:v>
                </c:pt>
                <c:pt idx="492">
                  <c:v>4.2674398674940255</c:v>
                </c:pt>
                <c:pt idx="493">
                  <c:v>4.2668080674940541</c:v>
                </c:pt>
                <c:pt idx="494">
                  <c:v>4.2667401674940537</c:v>
                </c:pt>
                <c:pt idx="495">
                  <c:v>4.2670139674940355</c:v>
                </c:pt>
                <c:pt idx="496">
                  <c:v>4.2668619674940516</c:v>
                </c:pt>
                <c:pt idx="497">
                  <c:v>4.2660339674940495</c:v>
                </c:pt>
                <c:pt idx="498">
                  <c:v>4.2658040674940345</c:v>
                </c:pt>
                <c:pt idx="499">
                  <c:v>4.2667481674940539</c:v>
                </c:pt>
              </c:numCache>
            </c:numRef>
          </c:yVal>
        </c:ser>
        <c:ser>
          <c:idx val="5"/>
          <c:order val="3"/>
          <c:tx>
            <c:strRef>
              <c:f>'Mesures corrigées'!$I$1</c:f>
              <c:strCache>
                <c:ptCount val="1"/>
                <c:pt idx="0">
                  <c:v>T12</c:v>
                </c:pt>
              </c:strCache>
            </c:strRef>
          </c:tx>
          <c:marker>
            <c:symbol val="circle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0.32000000000000334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0.38000000000000317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0.62000000000000588</c:v>
                </c:pt>
                <c:pt idx="32">
                  <c:v>0.64000000000000656</c:v>
                </c:pt>
                <c:pt idx="33">
                  <c:v>0.66000000000000758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0.76000000000000656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1.1399999999999868</c:v>
                </c:pt>
                <c:pt idx="58">
                  <c:v>1.1599999999999873</c:v>
                </c:pt>
                <c:pt idx="59">
                  <c:v>1.1800000000000117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1.6800000000000117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1.9400000000000117</c:v>
                </c:pt>
                <c:pt idx="98">
                  <c:v>1.9600000000000117</c:v>
                </c:pt>
                <c:pt idx="99">
                  <c:v>1.9800000000000131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8.2200000000000024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8.7200000000000024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9.2200000000000024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9.7200000000000024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corrigées'!$I$2:$I$521</c:f>
              <c:numCache>
                <c:formatCode>General</c:formatCode>
                <c:ptCount val="520"/>
                <c:pt idx="0">
                  <c:v>4.2091948674940465</c:v>
                </c:pt>
                <c:pt idx="1">
                  <c:v>4.2091052674940475</c:v>
                </c:pt>
                <c:pt idx="2">
                  <c:v>4.2090660674940539</c:v>
                </c:pt>
                <c:pt idx="3">
                  <c:v>4.2084828674940455</c:v>
                </c:pt>
                <c:pt idx="4">
                  <c:v>4.2092720674940534</c:v>
                </c:pt>
                <c:pt idx="5">
                  <c:v>4.2096878674940541</c:v>
                </c:pt>
                <c:pt idx="6">
                  <c:v>4.208828267494054</c:v>
                </c:pt>
                <c:pt idx="7">
                  <c:v>4.2089375674940355</c:v>
                </c:pt>
                <c:pt idx="8">
                  <c:v>4.2096830674940584</c:v>
                </c:pt>
                <c:pt idx="9">
                  <c:v>4.2092299674940534</c:v>
                </c:pt>
                <c:pt idx="10">
                  <c:v>4.208337667494054</c:v>
                </c:pt>
                <c:pt idx="11">
                  <c:v>4.2084336674940541</c:v>
                </c:pt>
                <c:pt idx="12">
                  <c:v>4.2087346674940465</c:v>
                </c:pt>
                <c:pt idx="13">
                  <c:v>4.208470667494054</c:v>
                </c:pt>
                <c:pt idx="14">
                  <c:v>4.2094365674940475</c:v>
                </c:pt>
                <c:pt idx="15">
                  <c:v>4.2089176674940445</c:v>
                </c:pt>
                <c:pt idx="16">
                  <c:v>4.2083295674940535</c:v>
                </c:pt>
                <c:pt idx="17">
                  <c:v>4.2080654674940536</c:v>
                </c:pt>
                <c:pt idx="18">
                  <c:v>4.2010665674940535</c:v>
                </c:pt>
                <c:pt idx="19">
                  <c:v>4.2046360674940475</c:v>
                </c:pt>
                <c:pt idx="20">
                  <c:v>4.2152595674940541</c:v>
                </c:pt>
                <c:pt idx="21">
                  <c:v>4.2232952674940485</c:v>
                </c:pt>
                <c:pt idx="22">
                  <c:v>4.2300549674940475</c:v>
                </c:pt>
                <c:pt idx="23">
                  <c:v>4.2359325674940465</c:v>
                </c:pt>
                <c:pt idx="24">
                  <c:v>4.2469658674940485</c:v>
                </c:pt>
                <c:pt idx="25">
                  <c:v>4.2544897674940465</c:v>
                </c:pt>
                <c:pt idx="26">
                  <c:v>4.2599437674940539</c:v>
                </c:pt>
                <c:pt idx="27">
                  <c:v>4.2725305674940355</c:v>
                </c:pt>
                <c:pt idx="28">
                  <c:v>4.2861388674940475</c:v>
                </c:pt>
                <c:pt idx="29">
                  <c:v>4.2970416674940495</c:v>
                </c:pt>
                <c:pt idx="30">
                  <c:v>4.307428167494054</c:v>
                </c:pt>
                <c:pt idx="31">
                  <c:v>4.3202293674940542</c:v>
                </c:pt>
                <c:pt idx="32">
                  <c:v>4.3337268674940495</c:v>
                </c:pt>
                <c:pt idx="33">
                  <c:v>4.3438175674940345</c:v>
                </c:pt>
                <c:pt idx="34">
                  <c:v>4.3508716674940455</c:v>
                </c:pt>
                <c:pt idx="35">
                  <c:v>4.355763567494054</c:v>
                </c:pt>
                <c:pt idx="36">
                  <c:v>4.3652046674940355</c:v>
                </c:pt>
                <c:pt idx="37">
                  <c:v>4.3656881674940475</c:v>
                </c:pt>
                <c:pt idx="38">
                  <c:v>4.3708915674940485</c:v>
                </c:pt>
                <c:pt idx="39">
                  <c:v>4.3827033674940541</c:v>
                </c:pt>
                <c:pt idx="40">
                  <c:v>4.3868340674940445</c:v>
                </c:pt>
                <c:pt idx="41">
                  <c:v>4.3873172674940255</c:v>
                </c:pt>
                <c:pt idx="42">
                  <c:v>4.3890892674940485</c:v>
                </c:pt>
                <c:pt idx="43">
                  <c:v>4.3884190674940475</c:v>
                </c:pt>
                <c:pt idx="44">
                  <c:v>4.3881036674940495</c:v>
                </c:pt>
                <c:pt idx="45">
                  <c:v>4.3893229674940537</c:v>
                </c:pt>
                <c:pt idx="46">
                  <c:v>4.3875040674939889</c:v>
                </c:pt>
                <c:pt idx="47">
                  <c:v>4.3930709674940465</c:v>
                </c:pt>
                <c:pt idx="48">
                  <c:v>4.3974746674939826</c:v>
                </c:pt>
                <c:pt idx="49">
                  <c:v>4.4048272674940465</c:v>
                </c:pt>
                <c:pt idx="50">
                  <c:v>4.4081669674940542</c:v>
                </c:pt>
                <c:pt idx="51">
                  <c:v>4.4157824674940542</c:v>
                </c:pt>
                <c:pt idx="52">
                  <c:v>4.4211749674940455</c:v>
                </c:pt>
                <c:pt idx="53">
                  <c:v>4.4308190674940535</c:v>
                </c:pt>
                <c:pt idx="54">
                  <c:v>4.4333608674940539</c:v>
                </c:pt>
                <c:pt idx="55">
                  <c:v>4.4356238674940593</c:v>
                </c:pt>
                <c:pt idx="56">
                  <c:v>4.4372517674940539</c:v>
                </c:pt>
                <c:pt idx="57">
                  <c:v>4.4425787674940542</c:v>
                </c:pt>
                <c:pt idx="58">
                  <c:v>4.4464640674940537</c:v>
                </c:pt>
                <c:pt idx="59">
                  <c:v>4.4476357674940541</c:v>
                </c:pt>
                <c:pt idx="60">
                  <c:v>4.4510829674940542</c:v>
                </c:pt>
                <c:pt idx="61">
                  <c:v>4.4508599674940541</c:v>
                </c:pt>
                <c:pt idx="62">
                  <c:v>4.4516299674940534</c:v>
                </c:pt>
                <c:pt idx="63">
                  <c:v>4.4513673674940923</c:v>
                </c:pt>
                <c:pt idx="64">
                  <c:v>4.4513658674940535</c:v>
                </c:pt>
                <c:pt idx="65">
                  <c:v>4.4583785674940541</c:v>
                </c:pt>
                <c:pt idx="66">
                  <c:v>4.4556492674940538</c:v>
                </c:pt>
                <c:pt idx="67">
                  <c:v>4.4562462674940537</c:v>
                </c:pt>
                <c:pt idx="68">
                  <c:v>4.4584007674940542</c:v>
                </c:pt>
                <c:pt idx="69">
                  <c:v>4.4594162674940465</c:v>
                </c:pt>
                <c:pt idx="70">
                  <c:v>4.462573767494054</c:v>
                </c:pt>
                <c:pt idx="71">
                  <c:v>4.463964467494054</c:v>
                </c:pt>
                <c:pt idx="72">
                  <c:v>4.4668494674940584</c:v>
                </c:pt>
                <c:pt idx="73">
                  <c:v>4.4702319674940538</c:v>
                </c:pt>
                <c:pt idx="74">
                  <c:v>4.4701153674940475</c:v>
                </c:pt>
                <c:pt idx="75">
                  <c:v>4.4717809674940536</c:v>
                </c:pt>
                <c:pt idx="76">
                  <c:v>4.4719846674940475</c:v>
                </c:pt>
                <c:pt idx="77">
                  <c:v>4.4720726674940536</c:v>
                </c:pt>
                <c:pt idx="78">
                  <c:v>4.4769855674940455</c:v>
                </c:pt>
                <c:pt idx="79">
                  <c:v>4.476086267494054</c:v>
                </c:pt>
                <c:pt idx="80">
                  <c:v>4.4802946674940536</c:v>
                </c:pt>
                <c:pt idx="81">
                  <c:v>4.4816532674940834</c:v>
                </c:pt>
                <c:pt idx="82">
                  <c:v>4.4804678674940535</c:v>
                </c:pt>
                <c:pt idx="83">
                  <c:v>4.4877711674940537</c:v>
                </c:pt>
                <c:pt idx="84">
                  <c:v>4.4874806674940455</c:v>
                </c:pt>
                <c:pt idx="85">
                  <c:v>4.4871456674940475</c:v>
                </c:pt>
                <c:pt idx="86">
                  <c:v>4.4881119674940475</c:v>
                </c:pt>
                <c:pt idx="87">
                  <c:v>4.4899756674940541</c:v>
                </c:pt>
                <c:pt idx="88">
                  <c:v>4.4942548674940355</c:v>
                </c:pt>
                <c:pt idx="89">
                  <c:v>4.4933867674940542</c:v>
                </c:pt>
                <c:pt idx="90">
                  <c:v>4.4942506674940486</c:v>
                </c:pt>
                <c:pt idx="91">
                  <c:v>4.4997190674940537</c:v>
                </c:pt>
                <c:pt idx="92">
                  <c:v>4.5007145674940245</c:v>
                </c:pt>
                <c:pt idx="93">
                  <c:v>4.4985574674940541</c:v>
                </c:pt>
                <c:pt idx="94">
                  <c:v>4.5004885674940445</c:v>
                </c:pt>
                <c:pt idx="95">
                  <c:v>4.4996286674940924</c:v>
                </c:pt>
                <c:pt idx="96">
                  <c:v>4.5008508674940355</c:v>
                </c:pt>
                <c:pt idx="97">
                  <c:v>4.5038601674940537</c:v>
                </c:pt>
                <c:pt idx="98">
                  <c:v>4.5056540674940475</c:v>
                </c:pt>
                <c:pt idx="99">
                  <c:v>4.5024194674940485</c:v>
                </c:pt>
                <c:pt idx="100">
                  <c:v>4.5103391674940525</c:v>
                </c:pt>
                <c:pt idx="101">
                  <c:v>4.5105391674940485</c:v>
                </c:pt>
                <c:pt idx="102">
                  <c:v>4.5074949674940346</c:v>
                </c:pt>
                <c:pt idx="103">
                  <c:v>4.5117537674940538</c:v>
                </c:pt>
                <c:pt idx="104">
                  <c:v>4.5128279674940455</c:v>
                </c:pt>
                <c:pt idx="105">
                  <c:v>4.5105132674940345</c:v>
                </c:pt>
                <c:pt idx="106">
                  <c:v>4.5122665674940485</c:v>
                </c:pt>
                <c:pt idx="107">
                  <c:v>4.5159923674940465</c:v>
                </c:pt>
                <c:pt idx="108">
                  <c:v>4.5192795674940536</c:v>
                </c:pt>
                <c:pt idx="109">
                  <c:v>4.5191530674940541</c:v>
                </c:pt>
                <c:pt idx="110">
                  <c:v>4.5170976674940455</c:v>
                </c:pt>
                <c:pt idx="111">
                  <c:v>4.5190855674940265</c:v>
                </c:pt>
                <c:pt idx="112">
                  <c:v>4.5243767674940445</c:v>
                </c:pt>
                <c:pt idx="113">
                  <c:v>4.5264095674940465</c:v>
                </c:pt>
                <c:pt idx="114">
                  <c:v>4.5199678674940476</c:v>
                </c:pt>
                <c:pt idx="115">
                  <c:v>4.5225702674939754</c:v>
                </c:pt>
                <c:pt idx="116">
                  <c:v>4.5311402674940542</c:v>
                </c:pt>
                <c:pt idx="117">
                  <c:v>4.5278752674939682</c:v>
                </c:pt>
                <c:pt idx="118">
                  <c:v>4.5265020674940475</c:v>
                </c:pt>
                <c:pt idx="119">
                  <c:v>4.5275293674940356</c:v>
                </c:pt>
                <c:pt idx="120">
                  <c:v>4.5302625674940584</c:v>
                </c:pt>
                <c:pt idx="121">
                  <c:v>4.5318213674940537</c:v>
                </c:pt>
                <c:pt idx="122">
                  <c:v>4.5320881674940541</c:v>
                </c:pt>
                <c:pt idx="123">
                  <c:v>4.5346166674940465</c:v>
                </c:pt>
                <c:pt idx="124">
                  <c:v>4.5327036674940535</c:v>
                </c:pt>
                <c:pt idx="125">
                  <c:v>4.5341149674939718</c:v>
                </c:pt>
                <c:pt idx="126">
                  <c:v>4.5336682674940594</c:v>
                </c:pt>
                <c:pt idx="127">
                  <c:v>4.5372197674940535</c:v>
                </c:pt>
                <c:pt idx="128">
                  <c:v>4.538281267494054</c:v>
                </c:pt>
                <c:pt idx="129">
                  <c:v>4.5384030674940536</c:v>
                </c:pt>
                <c:pt idx="130">
                  <c:v>4.5447966674940465</c:v>
                </c:pt>
                <c:pt idx="131">
                  <c:v>4.5410251674940536</c:v>
                </c:pt>
                <c:pt idx="132">
                  <c:v>4.5427401674940535</c:v>
                </c:pt>
                <c:pt idx="133">
                  <c:v>4.5443925674940475</c:v>
                </c:pt>
                <c:pt idx="134">
                  <c:v>4.5464658674940495</c:v>
                </c:pt>
                <c:pt idx="135">
                  <c:v>4.5457122674940456</c:v>
                </c:pt>
                <c:pt idx="136">
                  <c:v>4.5467919674940536</c:v>
                </c:pt>
                <c:pt idx="137">
                  <c:v>4.5498605674940542</c:v>
                </c:pt>
                <c:pt idx="138">
                  <c:v>4.5498773674940525</c:v>
                </c:pt>
                <c:pt idx="139">
                  <c:v>4.5476059674940466</c:v>
                </c:pt>
                <c:pt idx="140">
                  <c:v>4.5481443674940465</c:v>
                </c:pt>
                <c:pt idx="141">
                  <c:v>4.5491258674940465</c:v>
                </c:pt>
                <c:pt idx="142">
                  <c:v>4.5534834674940541</c:v>
                </c:pt>
                <c:pt idx="143">
                  <c:v>4.5521929674940456</c:v>
                </c:pt>
                <c:pt idx="144">
                  <c:v>4.5538019674940475</c:v>
                </c:pt>
                <c:pt idx="145">
                  <c:v>4.5579378674939637</c:v>
                </c:pt>
                <c:pt idx="146">
                  <c:v>4.5561474674940525</c:v>
                </c:pt>
                <c:pt idx="147">
                  <c:v>4.5538774674940541</c:v>
                </c:pt>
                <c:pt idx="148">
                  <c:v>4.5609995674940365</c:v>
                </c:pt>
                <c:pt idx="149">
                  <c:v>4.5595255674940445</c:v>
                </c:pt>
                <c:pt idx="150">
                  <c:v>4.5567662674940541</c:v>
                </c:pt>
                <c:pt idx="151">
                  <c:v>4.5574989674940465</c:v>
                </c:pt>
                <c:pt idx="152">
                  <c:v>4.5620396674940356</c:v>
                </c:pt>
                <c:pt idx="153">
                  <c:v>4.5621819674939772</c:v>
                </c:pt>
                <c:pt idx="154">
                  <c:v>4.5629280674940365</c:v>
                </c:pt>
                <c:pt idx="155">
                  <c:v>4.5634221674940525</c:v>
                </c:pt>
                <c:pt idx="156">
                  <c:v>4.5631440674940356</c:v>
                </c:pt>
                <c:pt idx="157">
                  <c:v>4.5663797674940536</c:v>
                </c:pt>
                <c:pt idx="158">
                  <c:v>4.5665985674940455</c:v>
                </c:pt>
                <c:pt idx="159">
                  <c:v>4.5696397674940537</c:v>
                </c:pt>
                <c:pt idx="160">
                  <c:v>4.568129767494054</c:v>
                </c:pt>
                <c:pt idx="161">
                  <c:v>4.566394167494054</c:v>
                </c:pt>
                <c:pt idx="162">
                  <c:v>4.5706781674940924</c:v>
                </c:pt>
                <c:pt idx="163">
                  <c:v>4.5698737674940535</c:v>
                </c:pt>
                <c:pt idx="164">
                  <c:v>4.5743344674940465</c:v>
                </c:pt>
                <c:pt idx="165">
                  <c:v>4.5727716674940542</c:v>
                </c:pt>
                <c:pt idx="166">
                  <c:v>4.5744451674940541</c:v>
                </c:pt>
                <c:pt idx="167">
                  <c:v>4.5746733674940536</c:v>
                </c:pt>
                <c:pt idx="168">
                  <c:v>4.5720290674940536</c:v>
                </c:pt>
                <c:pt idx="169">
                  <c:v>4.5784898674940475</c:v>
                </c:pt>
                <c:pt idx="170">
                  <c:v>4.5780261674940537</c:v>
                </c:pt>
                <c:pt idx="171">
                  <c:v>4.5805787674940541</c:v>
                </c:pt>
                <c:pt idx="172">
                  <c:v>4.5816387674940584</c:v>
                </c:pt>
                <c:pt idx="173">
                  <c:v>4.5799320674940542</c:v>
                </c:pt>
                <c:pt idx="174">
                  <c:v>4.5808170674940465</c:v>
                </c:pt>
                <c:pt idx="175">
                  <c:v>4.581577667494054</c:v>
                </c:pt>
                <c:pt idx="176">
                  <c:v>4.5835591674940535</c:v>
                </c:pt>
                <c:pt idx="177">
                  <c:v>4.5853829674940485</c:v>
                </c:pt>
                <c:pt idx="178">
                  <c:v>4.5860711674940537</c:v>
                </c:pt>
                <c:pt idx="179">
                  <c:v>4.5859906674940465</c:v>
                </c:pt>
                <c:pt idx="180">
                  <c:v>4.5861004674940542</c:v>
                </c:pt>
                <c:pt idx="181">
                  <c:v>4.5861888674940445</c:v>
                </c:pt>
                <c:pt idx="182">
                  <c:v>4.5903315674940455</c:v>
                </c:pt>
                <c:pt idx="183">
                  <c:v>4.5944603674940465</c:v>
                </c:pt>
                <c:pt idx="184">
                  <c:v>4.5883369674940475</c:v>
                </c:pt>
                <c:pt idx="185">
                  <c:v>4.5962134674940538</c:v>
                </c:pt>
                <c:pt idx="186">
                  <c:v>4.5909139674940445</c:v>
                </c:pt>
                <c:pt idx="187">
                  <c:v>4.5913999674940538</c:v>
                </c:pt>
                <c:pt idx="188">
                  <c:v>4.592459467494054</c:v>
                </c:pt>
                <c:pt idx="189">
                  <c:v>4.596074167494054</c:v>
                </c:pt>
                <c:pt idx="190">
                  <c:v>4.5936893674940542</c:v>
                </c:pt>
                <c:pt idx="191">
                  <c:v>4.5941065674939754</c:v>
                </c:pt>
                <c:pt idx="192">
                  <c:v>4.5987312674940455</c:v>
                </c:pt>
                <c:pt idx="193">
                  <c:v>4.6035678674940455</c:v>
                </c:pt>
                <c:pt idx="194">
                  <c:v>4.6028498674940455</c:v>
                </c:pt>
                <c:pt idx="195">
                  <c:v>4.5988540674940355</c:v>
                </c:pt>
                <c:pt idx="196">
                  <c:v>4.603039467494054</c:v>
                </c:pt>
                <c:pt idx="197">
                  <c:v>4.6034870674940445</c:v>
                </c:pt>
                <c:pt idx="198">
                  <c:v>4.5996609674940538</c:v>
                </c:pt>
                <c:pt idx="199">
                  <c:v>4.6016540674940485</c:v>
                </c:pt>
                <c:pt idx="200">
                  <c:v>4.6060199674940465</c:v>
                </c:pt>
                <c:pt idx="201">
                  <c:v>4.6078345674939456</c:v>
                </c:pt>
                <c:pt idx="202">
                  <c:v>4.6102192674940445</c:v>
                </c:pt>
                <c:pt idx="203">
                  <c:v>4.6089529674940355</c:v>
                </c:pt>
                <c:pt idx="204">
                  <c:v>4.6099768674940345</c:v>
                </c:pt>
                <c:pt idx="205">
                  <c:v>4.611367567494054</c:v>
                </c:pt>
                <c:pt idx="206">
                  <c:v>4.6076415674940465</c:v>
                </c:pt>
                <c:pt idx="207">
                  <c:v>4.6104019674940355</c:v>
                </c:pt>
                <c:pt idx="208">
                  <c:v>4.6097236674940536</c:v>
                </c:pt>
                <c:pt idx="209">
                  <c:v>4.6141848674939103</c:v>
                </c:pt>
                <c:pt idx="210">
                  <c:v>4.6171880674939718</c:v>
                </c:pt>
                <c:pt idx="211">
                  <c:v>4.6195093674940475</c:v>
                </c:pt>
                <c:pt idx="212">
                  <c:v>4.6209998674940245</c:v>
                </c:pt>
                <c:pt idx="213">
                  <c:v>4.6181382674939799</c:v>
                </c:pt>
                <c:pt idx="214">
                  <c:v>4.6167512674940445</c:v>
                </c:pt>
                <c:pt idx="215">
                  <c:v>4.6194114674940465</c:v>
                </c:pt>
                <c:pt idx="216">
                  <c:v>4.6191233674940495</c:v>
                </c:pt>
                <c:pt idx="217">
                  <c:v>4.6219224674940476</c:v>
                </c:pt>
                <c:pt idx="218">
                  <c:v>4.6223971674940465</c:v>
                </c:pt>
                <c:pt idx="219">
                  <c:v>4.6224690674940465</c:v>
                </c:pt>
                <c:pt idx="220">
                  <c:v>4.6272311674940445</c:v>
                </c:pt>
                <c:pt idx="221">
                  <c:v>4.6254468674939799</c:v>
                </c:pt>
                <c:pt idx="222">
                  <c:v>4.6267896674940445</c:v>
                </c:pt>
                <c:pt idx="223">
                  <c:v>4.6270015674939682</c:v>
                </c:pt>
                <c:pt idx="224">
                  <c:v>4.6284197674940355</c:v>
                </c:pt>
                <c:pt idx="225">
                  <c:v>4.6288668674940245</c:v>
                </c:pt>
                <c:pt idx="226">
                  <c:v>4.6265585674939826</c:v>
                </c:pt>
                <c:pt idx="227">
                  <c:v>4.6346690674940536</c:v>
                </c:pt>
                <c:pt idx="228">
                  <c:v>4.6340307674940355</c:v>
                </c:pt>
                <c:pt idx="229">
                  <c:v>4.6308486674940541</c:v>
                </c:pt>
                <c:pt idx="230">
                  <c:v>4.6359341674940255</c:v>
                </c:pt>
                <c:pt idx="231">
                  <c:v>4.6390477674940538</c:v>
                </c:pt>
                <c:pt idx="232">
                  <c:v>4.6354694674940538</c:v>
                </c:pt>
                <c:pt idx="233">
                  <c:v>4.633081167494054</c:v>
                </c:pt>
                <c:pt idx="234">
                  <c:v>4.6389419674940475</c:v>
                </c:pt>
                <c:pt idx="235">
                  <c:v>4.6368670674940535</c:v>
                </c:pt>
                <c:pt idx="236">
                  <c:v>4.6381954674940475</c:v>
                </c:pt>
                <c:pt idx="237">
                  <c:v>4.6411914674940542</c:v>
                </c:pt>
                <c:pt idx="238">
                  <c:v>4.644748767494054</c:v>
                </c:pt>
                <c:pt idx="239">
                  <c:v>4.6419026674940485</c:v>
                </c:pt>
                <c:pt idx="240">
                  <c:v>4.6399702674940455</c:v>
                </c:pt>
                <c:pt idx="241">
                  <c:v>4.6443015674940265</c:v>
                </c:pt>
                <c:pt idx="242">
                  <c:v>4.641317767494054</c:v>
                </c:pt>
                <c:pt idx="243">
                  <c:v>4.6473433674940541</c:v>
                </c:pt>
                <c:pt idx="244">
                  <c:v>4.6520201674940465</c:v>
                </c:pt>
                <c:pt idx="245">
                  <c:v>4.6545580674939799</c:v>
                </c:pt>
                <c:pt idx="246">
                  <c:v>4.6482891674940525</c:v>
                </c:pt>
                <c:pt idx="247">
                  <c:v>4.6525930674940446</c:v>
                </c:pt>
                <c:pt idx="248">
                  <c:v>4.6544823674939781</c:v>
                </c:pt>
                <c:pt idx="249">
                  <c:v>4.6535574674940445</c:v>
                </c:pt>
                <c:pt idx="250">
                  <c:v>4.6536715674940465</c:v>
                </c:pt>
                <c:pt idx="251">
                  <c:v>4.6524933674940465</c:v>
                </c:pt>
                <c:pt idx="252">
                  <c:v>4.6581009674940255</c:v>
                </c:pt>
                <c:pt idx="253">
                  <c:v>4.6609907674940345</c:v>
                </c:pt>
                <c:pt idx="254">
                  <c:v>4.6586980674940541</c:v>
                </c:pt>
                <c:pt idx="255">
                  <c:v>4.6586659674940485</c:v>
                </c:pt>
                <c:pt idx="256">
                  <c:v>4.6580100674940255</c:v>
                </c:pt>
                <c:pt idx="257">
                  <c:v>4.6629125674939385</c:v>
                </c:pt>
                <c:pt idx="258">
                  <c:v>4.6672230674940485</c:v>
                </c:pt>
                <c:pt idx="259">
                  <c:v>4.6697422674940485</c:v>
                </c:pt>
                <c:pt idx="260">
                  <c:v>4.6662324674940541</c:v>
                </c:pt>
                <c:pt idx="261">
                  <c:v>4.6677263674940255</c:v>
                </c:pt>
                <c:pt idx="262">
                  <c:v>4.6704488674940485</c:v>
                </c:pt>
                <c:pt idx="263">
                  <c:v>4.6671338674939564</c:v>
                </c:pt>
                <c:pt idx="264">
                  <c:v>4.6683435674940466</c:v>
                </c:pt>
                <c:pt idx="265">
                  <c:v>4.6647850674939528</c:v>
                </c:pt>
                <c:pt idx="266">
                  <c:v>4.6689215674939781</c:v>
                </c:pt>
                <c:pt idx="267">
                  <c:v>4.6725183674940345</c:v>
                </c:pt>
                <c:pt idx="268">
                  <c:v>4.6852466674940541</c:v>
                </c:pt>
                <c:pt idx="269">
                  <c:v>4.6719247674940485</c:v>
                </c:pt>
                <c:pt idx="270">
                  <c:v>4.6196630674940584</c:v>
                </c:pt>
                <c:pt idx="271">
                  <c:v>4.5645185674939501</c:v>
                </c:pt>
                <c:pt idx="272">
                  <c:v>4.5242997674940542</c:v>
                </c:pt>
                <c:pt idx="273">
                  <c:v>4.5139719674940455</c:v>
                </c:pt>
                <c:pt idx="274">
                  <c:v>4.5059841674940255</c:v>
                </c:pt>
                <c:pt idx="275">
                  <c:v>4.5017757674940535</c:v>
                </c:pt>
                <c:pt idx="276">
                  <c:v>4.4899615674940536</c:v>
                </c:pt>
                <c:pt idx="277">
                  <c:v>4.4803822674940541</c:v>
                </c:pt>
                <c:pt idx="278">
                  <c:v>4.4737995674940594</c:v>
                </c:pt>
                <c:pt idx="279">
                  <c:v>4.4623807674940466</c:v>
                </c:pt>
                <c:pt idx="280">
                  <c:v>4.4527765674940465</c:v>
                </c:pt>
                <c:pt idx="281">
                  <c:v>4.4464670674940594</c:v>
                </c:pt>
                <c:pt idx="282">
                  <c:v>4.4377434674940934</c:v>
                </c:pt>
                <c:pt idx="283">
                  <c:v>4.4281908674940365</c:v>
                </c:pt>
                <c:pt idx="284">
                  <c:v>4.420205667494054</c:v>
                </c:pt>
                <c:pt idx="285">
                  <c:v>4.4143836674940475</c:v>
                </c:pt>
                <c:pt idx="286">
                  <c:v>4.4111534674940538</c:v>
                </c:pt>
                <c:pt idx="287">
                  <c:v>4.4083697674941202</c:v>
                </c:pt>
                <c:pt idx="288">
                  <c:v>4.4030695674940539</c:v>
                </c:pt>
                <c:pt idx="289">
                  <c:v>4.3983248674940345</c:v>
                </c:pt>
                <c:pt idx="290">
                  <c:v>4.3932311674940525</c:v>
                </c:pt>
                <c:pt idx="291">
                  <c:v>4.3896856674940485</c:v>
                </c:pt>
                <c:pt idx="292">
                  <c:v>4.3871232674940455</c:v>
                </c:pt>
                <c:pt idx="293">
                  <c:v>4.3837385674940466</c:v>
                </c:pt>
                <c:pt idx="294">
                  <c:v>4.3812642674940525</c:v>
                </c:pt>
                <c:pt idx="295">
                  <c:v>4.3779209674940445</c:v>
                </c:pt>
                <c:pt idx="296">
                  <c:v>4.3748434674940535</c:v>
                </c:pt>
                <c:pt idx="297">
                  <c:v>4.3719173674940475</c:v>
                </c:pt>
                <c:pt idx="298">
                  <c:v>4.3707097674940538</c:v>
                </c:pt>
                <c:pt idx="299">
                  <c:v>4.3675553674939565</c:v>
                </c:pt>
                <c:pt idx="300">
                  <c:v>4.3651685674940355</c:v>
                </c:pt>
                <c:pt idx="301">
                  <c:v>4.3632911674940535</c:v>
                </c:pt>
                <c:pt idx="302">
                  <c:v>4.3610401674940542</c:v>
                </c:pt>
                <c:pt idx="303">
                  <c:v>4.3594279674940495</c:v>
                </c:pt>
                <c:pt idx="304">
                  <c:v>4.3559683674940475</c:v>
                </c:pt>
                <c:pt idx="305">
                  <c:v>4.3553061674940485</c:v>
                </c:pt>
                <c:pt idx="306">
                  <c:v>4.3532421674940593</c:v>
                </c:pt>
                <c:pt idx="307">
                  <c:v>4.3511607674940542</c:v>
                </c:pt>
                <c:pt idx="308">
                  <c:v>4.3508175674939817</c:v>
                </c:pt>
                <c:pt idx="309">
                  <c:v>4.3479690674940485</c:v>
                </c:pt>
                <c:pt idx="310">
                  <c:v>4.3479568674939646</c:v>
                </c:pt>
                <c:pt idx="311">
                  <c:v>4.3458308674940245</c:v>
                </c:pt>
                <c:pt idx="312">
                  <c:v>4.3436324674940536</c:v>
                </c:pt>
                <c:pt idx="313">
                  <c:v>4.3424482674940466</c:v>
                </c:pt>
                <c:pt idx="314">
                  <c:v>4.343561667494054</c:v>
                </c:pt>
                <c:pt idx="315">
                  <c:v>4.3412659674940537</c:v>
                </c:pt>
                <c:pt idx="316">
                  <c:v>4.3399424674940539</c:v>
                </c:pt>
                <c:pt idx="317">
                  <c:v>4.3377832674940455</c:v>
                </c:pt>
                <c:pt idx="318">
                  <c:v>4.336119067494054</c:v>
                </c:pt>
                <c:pt idx="319">
                  <c:v>4.335395067494054</c:v>
                </c:pt>
                <c:pt idx="320">
                  <c:v>4.3360418674940542</c:v>
                </c:pt>
                <c:pt idx="321">
                  <c:v>4.3347305674940255</c:v>
                </c:pt>
                <c:pt idx="322">
                  <c:v>4.3333383674940542</c:v>
                </c:pt>
                <c:pt idx="323">
                  <c:v>4.3322742674940455</c:v>
                </c:pt>
                <c:pt idx="324">
                  <c:v>4.3312949674940535</c:v>
                </c:pt>
                <c:pt idx="325">
                  <c:v>4.3298661674940542</c:v>
                </c:pt>
                <c:pt idx="326">
                  <c:v>4.3296543674940455</c:v>
                </c:pt>
                <c:pt idx="327">
                  <c:v>4.3281138674939772</c:v>
                </c:pt>
                <c:pt idx="328">
                  <c:v>4.3274419674940345</c:v>
                </c:pt>
                <c:pt idx="329">
                  <c:v>4.3275518674939502</c:v>
                </c:pt>
                <c:pt idx="330">
                  <c:v>4.3274140674939483</c:v>
                </c:pt>
                <c:pt idx="331">
                  <c:v>4.3271687674940456</c:v>
                </c:pt>
                <c:pt idx="332">
                  <c:v>4.3258622674940455</c:v>
                </c:pt>
                <c:pt idx="333">
                  <c:v>4.3246327674940455</c:v>
                </c:pt>
                <c:pt idx="334">
                  <c:v>4.3236412674940485</c:v>
                </c:pt>
                <c:pt idx="335">
                  <c:v>4.3229709674939718</c:v>
                </c:pt>
                <c:pt idx="336">
                  <c:v>4.3232694674940539</c:v>
                </c:pt>
                <c:pt idx="337">
                  <c:v>4.321764767494054</c:v>
                </c:pt>
                <c:pt idx="338">
                  <c:v>4.3221974674940355</c:v>
                </c:pt>
                <c:pt idx="339">
                  <c:v>4.3208607674940485</c:v>
                </c:pt>
                <c:pt idx="340">
                  <c:v>4.3201126674939889</c:v>
                </c:pt>
                <c:pt idx="341">
                  <c:v>4.3191661674940542</c:v>
                </c:pt>
                <c:pt idx="342">
                  <c:v>4.3187504674940485</c:v>
                </c:pt>
                <c:pt idx="343">
                  <c:v>4.3183512674940445</c:v>
                </c:pt>
                <c:pt idx="344">
                  <c:v>4.3180610674940541</c:v>
                </c:pt>
                <c:pt idx="345">
                  <c:v>4.3179067674940255</c:v>
                </c:pt>
                <c:pt idx="346">
                  <c:v>4.3180003674940455</c:v>
                </c:pt>
                <c:pt idx="347">
                  <c:v>4.3161554674940446</c:v>
                </c:pt>
                <c:pt idx="348">
                  <c:v>4.3162033674940536</c:v>
                </c:pt>
                <c:pt idx="349">
                  <c:v>4.3151131674940455</c:v>
                </c:pt>
                <c:pt idx="350">
                  <c:v>4.3142014674940485</c:v>
                </c:pt>
                <c:pt idx="351">
                  <c:v>4.3142920674940495</c:v>
                </c:pt>
                <c:pt idx="352">
                  <c:v>4.3134437674940536</c:v>
                </c:pt>
                <c:pt idx="353">
                  <c:v>4.3126877674940465</c:v>
                </c:pt>
                <c:pt idx="354">
                  <c:v>4.3136773674940541</c:v>
                </c:pt>
                <c:pt idx="355">
                  <c:v>4.3117193674940495</c:v>
                </c:pt>
                <c:pt idx="356">
                  <c:v>4.3114314674940495</c:v>
                </c:pt>
                <c:pt idx="357">
                  <c:v>4.3110095674940485</c:v>
                </c:pt>
                <c:pt idx="358">
                  <c:v>4.3112704674940536</c:v>
                </c:pt>
                <c:pt idx="359">
                  <c:v>4.3093721674940539</c:v>
                </c:pt>
                <c:pt idx="360">
                  <c:v>4.3103080674940495</c:v>
                </c:pt>
                <c:pt idx="361">
                  <c:v>4.3102473674940542</c:v>
                </c:pt>
                <c:pt idx="362">
                  <c:v>4.3097639674940584</c:v>
                </c:pt>
                <c:pt idx="363">
                  <c:v>4.307772767494054</c:v>
                </c:pt>
                <c:pt idx="364">
                  <c:v>4.3090490674940538</c:v>
                </c:pt>
                <c:pt idx="365">
                  <c:v>4.3075852674939483</c:v>
                </c:pt>
                <c:pt idx="366">
                  <c:v>4.3079938674940355</c:v>
                </c:pt>
                <c:pt idx="367">
                  <c:v>4.3071883674940246</c:v>
                </c:pt>
                <c:pt idx="368">
                  <c:v>4.3070836674940445</c:v>
                </c:pt>
                <c:pt idx="369">
                  <c:v>4.3056768674940455</c:v>
                </c:pt>
                <c:pt idx="370">
                  <c:v>4.3058494674940535</c:v>
                </c:pt>
                <c:pt idx="371">
                  <c:v>4.3044936674940475</c:v>
                </c:pt>
                <c:pt idx="372">
                  <c:v>4.3043014674940485</c:v>
                </c:pt>
                <c:pt idx="373">
                  <c:v>4.3031360674940355</c:v>
                </c:pt>
                <c:pt idx="374">
                  <c:v>4.3029278674940246</c:v>
                </c:pt>
                <c:pt idx="375">
                  <c:v>4.3043760674940446</c:v>
                </c:pt>
                <c:pt idx="376">
                  <c:v>4.3033672674940542</c:v>
                </c:pt>
                <c:pt idx="377">
                  <c:v>4.3029836674940345</c:v>
                </c:pt>
                <c:pt idx="378">
                  <c:v>4.3016256674940525</c:v>
                </c:pt>
                <c:pt idx="379">
                  <c:v>4.3014298674940541</c:v>
                </c:pt>
                <c:pt idx="380">
                  <c:v>4.3012877674940535</c:v>
                </c:pt>
                <c:pt idx="381">
                  <c:v>4.301452967494054</c:v>
                </c:pt>
                <c:pt idx="382">
                  <c:v>4.3009871674940445</c:v>
                </c:pt>
                <c:pt idx="383">
                  <c:v>4.2999913674940542</c:v>
                </c:pt>
                <c:pt idx="384">
                  <c:v>4.300166767494054</c:v>
                </c:pt>
                <c:pt idx="385">
                  <c:v>4.3001444674940466</c:v>
                </c:pt>
                <c:pt idx="386">
                  <c:v>4.3000581674940541</c:v>
                </c:pt>
                <c:pt idx="387">
                  <c:v>4.2996678674940538</c:v>
                </c:pt>
                <c:pt idx="388">
                  <c:v>4.3006494674940594</c:v>
                </c:pt>
                <c:pt idx="389">
                  <c:v>4.2993158674940455</c:v>
                </c:pt>
                <c:pt idx="390">
                  <c:v>4.2994440674940542</c:v>
                </c:pt>
                <c:pt idx="391">
                  <c:v>4.2980585674940475</c:v>
                </c:pt>
                <c:pt idx="392">
                  <c:v>4.2975370674940345</c:v>
                </c:pt>
                <c:pt idx="393">
                  <c:v>4.2983532674940541</c:v>
                </c:pt>
                <c:pt idx="394">
                  <c:v>4.296567267494054</c:v>
                </c:pt>
                <c:pt idx="395">
                  <c:v>4.2966955674940541</c:v>
                </c:pt>
                <c:pt idx="396">
                  <c:v>4.2949009674940255</c:v>
                </c:pt>
                <c:pt idx="397">
                  <c:v>4.2956389674940541</c:v>
                </c:pt>
                <c:pt idx="398">
                  <c:v>4.2955215674940455</c:v>
                </c:pt>
                <c:pt idx="399">
                  <c:v>4.2944682674940475</c:v>
                </c:pt>
                <c:pt idx="400">
                  <c:v>4.2959265674940355</c:v>
                </c:pt>
                <c:pt idx="401">
                  <c:v>4.2950338674940465</c:v>
                </c:pt>
                <c:pt idx="402">
                  <c:v>4.2938311674940541</c:v>
                </c:pt>
                <c:pt idx="403">
                  <c:v>4.294644767494054</c:v>
                </c:pt>
                <c:pt idx="404">
                  <c:v>4.2946057674940485</c:v>
                </c:pt>
                <c:pt idx="405">
                  <c:v>4.2945313674940255</c:v>
                </c:pt>
                <c:pt idx="406">
                  <c:v>4.2948325674940255</c:v>
                </c:pt>
                <c:pt idx="407">
                  <c:v>4.2945269674940345</c:v>
                </c:pt>
                <c:pt idx="408">
                  <c:v>4.2934921674940538</c:v>
                </c:pt>
                <c:pt idx="409">
                  <c:v>4.2930948674940455</c:v>
                </c:pt>
                <c:pt idx="410">
                  <c:v>4.2930182674940465</c:v>
                </c:pt>
                <c:pt idx="411">
                  <c:v>4.2928332674940455</c:v>
                </c:pt>
                <c:pt idx="412">
                  <c:v>4.292613667494054</c:v>
                </c:pt>
                <c:pt idx="413">
                  <c:v>4.2911086674940542</c:v>
                </c:pt>
                <c:pt idx="414">
                  <c:v>4.2909487674940525</c:v>
                </c:pt>
                <c:pt idx="415">
                  <c:v>4.2911511674940535</c:v>
                </c:pt>
                <c:pt idx="416">
                  <c:v>4.2912779674940538</c:v>
                </c:pt>
                <c:pt idx="417">
                  <c:v>4.2905466674940476</c:v>
                </c:pt>
                <c:pt idx="418">
                  <c:v>4.2918489674940536</c:v>
                </c:pt>
                <c:pt idx="419">
                  <c:v>4.2903156674940455</c:v>
                </c:pt>
                <c:pt idx="420">
                  <c:v>4.2899813674940495</c:v>
                </c:pt>
                <c:pt idx="421">
                  <c:v>4.2898415674940535</c:v>
                </c:pt>
                <c:pt idx="422">
                  <c:v>4.2888166674940456</c:v>
                </c:pt>
                <c:pt idx="423">
                  <c:v>4.2890057674940536</c:v>
                </c:pt>
                <c:pt idx="424">
                  <c:v>4.2890967674940539</c:v>
                </c:pt>
                <c:pt idx="425">
                  <c:v>4.2895250674940542</c:v>
                </c:pt>
                <c:pt idx="426">
                  <c:v>4.2898392674940542</c:v>
                </c:pt>
                <c:pt idx="427">
                  <c:v>4.2888226674940535</c:v>
                </c:pt>
                <c:pt idx="428">
                  <c:v>4.2884587674940535</c:v>
                </c:pt>
                <c:pt idx="429">
                  <c:v>4.2868241674940535</c:v>
                </c:pt>
                <c:pt idx="430">
                  <c:v>4.2879518674940345</c:v>
                </c:pt>
                <c:pt idx="431">
                  <c:v>4.2880361674940541</c:v>
                </c:pt>
                <c:pt idx="432">
                  <c:v>4.2872112674940475</c:v>
                </c:pt>
                <c:pt idx="433">
                  <c:v>4.2864619674940538</c:v>
                </c:pt>
                <c:pt idx="434">
                  <c:v>4.2869823674940495</c:v>
                </c:pt>
                <c:pt idx="435">
                  <c:v>4.2866850674940542</c:v>
                </c:pt>
                <c:pt idx="436">
                  <c:v>4.2858936674940535</c:v>
                </c:pt>
                <c:pt idx="437">
                  <c:v>4.2859795674940475</c:v>
                </c:pt>
                <c:pt idx="438">
                  <c:v>4.2862242674940525</c:v>
                </c:pt>
                <c:pt idx="439">
                  <c:v>4.2864754674940535</c:v>
                </c:pt>
                <c:pt idx="440">
                  <c:v>4.2854875674940445</c:v>
                </c:pt>
                <c:pt idx="441">
                  <c:v>4.2858727674940535</c:v>
                </c:pt>
                <c:pt idx="442">
                  <c:v>4.2856988674940535</c:v>
                </c:pt>
                <c:pt idx="443">
                  <c:v>4.2854596674940542</c:v>
                </c:pt>
                <c:pt idx="444">
                  <c:v>4.2846080674940525</c:v>
                </c:pt>
                <c:pt idx="445">
                  <c:v>4.2853031674940594</c:v>
                </c:pt>
                <c:pt idx="446">
                  <c:v>4.2846927674940538</c:v>
                </c:pt>
                <c:pt idx="447">
                  <c:v>4.2839829674940475</c:v>
                </c:pt>
                <c:pt idx="448">
                  <c:v>4.2835937674940538</c:v>
                </c:pt>
                <c:pt idx="449">
                  <c:v>4.2837978674940542</c:v>
                </c:pt>
                <c:pt idx="450">
                  <c:v>4.283121267494054</c:v>
                </c:pt>
                <c:pt idx="451">
                  <c:v>4.2835044674940495</c:v>
                </c:pt>
                <c:pt idx="452">
                  <c:v>4.2832094674941121</c:v>
                </c:pt>
                <c:pt idx="453">
                  <c:v>4.2838467674940537</c:v>
                </c:pt>
                <c:pt idx="454">
                  <c:v>4.2828132674940456</c:v>
                </c:pt>
                <c:pt idx="455">
                  <c:v>4.2842951674940535</c:v>
                </c:pt>
                <c:pt idx="456">
                  <c:v>4.2834577674940535</c:v>
                </c:pt>
                <c:pt idx="457">
                  <c:v>4.2832897674940584</c:v>
                </c:pt>
                <c:pt idx="458">
                  <c:v>4.2839117674940486</c:v>
                </c:pt>
                <c:pt idx="459">
                  <c:v>4.2836359674940541</c:v>
                </c:pt>
                <c:pt idx="460">
                  <c:v>4.2821279674940476</c:v>
                </c:pt>
                <c:pt idx="461">
                  <c:v>4.281997867494054</c:v>
                </c:pt>
                <c:pt idx="462">
                  <c:v>4.2816394674940534</c:v>
                </c:pt>
                <c:pt idx="463">
                  <c:v>4.2819990674940538</c:v>
                </c:pt>
                <c:pt idx="464">
                  <c:v>4.2817171674940537</c:v>
                </c:pt>
                <c:pt idx="465">
                  <c:v>4.2810226674940539</c:v>
                </c:pt>
                <c:pt idx="466">
                  <c:v>4.2808190674940541</c:v>
                </c:pt>
                <c:pt idx="467">
                  <c:v>4.2799752674940486</c:v>
                </c:pt>
                <c:pt idx="468">
                  <c:v>4.2817831674940594</c:v>
                </c:pt>
                <c:pt idx="469">
                  <c:v>4.2811656674940535</c:v>
                </c:pt>
                <c:pt idx="470">
                  <c:v>4.2801964674940542</c:v>
                </c:pt>
                <c:pt idx="471">
                  <c:v>4.2807769674940541</c:v>
                </c:pt>
                <c:pt idx="472">
                  <c:v>4.2799991674940534</c:v>
                </c:pt>
                <c:pt idx="473">
                  <c:v>4.2802929674940584</c:v>
                </c:pt>
                <c:pt idx="474">
                  <c:v>4.2809987674940535</c:v>
                </c:pt>
                <c:pt idx="475">
                  <c:v>4.2808550674940475</c:v>
                </c:pt>
                <c:pt idx="476">
                  <c:v>4.2801364674940485</c:v>
                </c:pt>
                <c:pt idx="477">
                  <c:v>4.2801720674940542</c:v>
                </c:pt>
                <c:pt idx="478">
                  <c:v>4.2787199674940535</c:v>
                </c:pt>
                <c:pt idx="479">
                  <c:v>4.2799389674940542</c:v>
                </c:pt>
                <c:pt idx="480">
                  <c:v>4.2793388674940536</c:v>
                </c:pt>
                <c:pt idx="481">
                  <c:v>4.2781330674940525</c:v>
                </c:pt>
                <c:pt idx="482">
                  <c:v>4.2789754674940541</c:v>
                </c:pt>
                <c:pt idx="483">
                  <c:v>4.2788654674940538</c:v>
                </c:pt>
                <c:pt idx="484">
                  <c:v>4.2786528674940536</c:v>
                </c:pt>
                <c:pt idx="485">
                  <c:v>4.278159567494054</c:v>
                </c:pt>
                <c:pt idx="486">
                  <c:v>4.2785246674940485</c:v>
                </c:pt>
                <c:pt idx="487">
                  <c:v>4.2788022674940542</c:v>
                </c:pt>
                <c:pt idx="488">
                  <c:v>4.2780663674940538</c:v>
                </c:pt>
                <c:pt idx="489">
                  <c:v>4.2787792674940537</c:v>
                </c:pt>
                <c:pt idx="490">
                  <c:v>4.2789858674940255</c:v>
                </c:pt>
                <c:pt idx="491">
                  <c:v>4.2780117674940525</c:v>
                </c:pt>
                <c:pt idx="492">
                  <c:v>4.2776653674940537</c:v>
                </c:pt>
                <c:pt idx="493">
                  <c:v>4.277132767494054</c:v>
                </c:pt>
                <c:pt idx="494">
                  <c:v>4.2774233674940536</c:v>
                </c:pt>
                <c:pt idx="495">
                  <c:v>4.2771845674939781</c:v>
                </c:pt>
                <c:pt idx="496">
                  <c:v>4.2770107674940485</c:v>
                </c:pt>
                <c:pt idx="497">
                  <c:v>4.2772988674940535</c:v>
                </c:pt>
                <c:pt idx="498">
                  <c:v>4.2782345674940485</c:v>
                </c:pt>
                <c:pt idx="499">
                  <c:v>4.277727867494054</c:v>
                </c:pt>
              </c:numCache>
            </c:numRef>
          </c:yVal>
        </c:ser>
        <c:ser>
          <c:idx val="6"/>
          <c:order val="4"/>
          <c:tx>
            <c:strRef>
              <c:f>'Mesures corrigées'!$J$1</c:f>
              <c:strCache>
                <c:ptCount val="1"/>
                <c:pt idx="0">
                  <c:v>T13</c:v>
                </c:pt>
              </c:strCache>
            </c:strRef>
          </c:tx>
          <c:marker>
            <c:symbol val="plus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0.32000000000000334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0.38000000000000317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0.62000000000000588</c:v>
                </c:pt>
                <c:pt idx="32">
                  <c:v>0.64000000000000656</c:v>
                </c:pt>
                <c:pt idx="33">
                  <c:v>0.66000000000000758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0.76000000000000656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1.1399999999999868</c:v>
                </c:pt>
                <c:pt idx="58">
                  <c:v>1.1599999999999873</c:v>
                </c:pt>
                <c:pt idx="59">
                  <c:v>1.1800000000000117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1.6800000000000117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1.9400000000000117</c:v>
                </c:pt>
                <c:pt idx="98">
                  <c:v>1.9600000000000117</c:v>
                </c:pt>
                <c:pt idx="99">
                  <c:v>1.9800000000000131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8.2200000000000024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8.7200000000000024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9.2200000000000024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9.7200000000000024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corrigées'!$J$2:$J$521</c:f>
              <c:numCache>
                <c:formatCode>General</c:formatCode>
                <c:ptCount val="520"/>
                <c:pt idx="0">
                  <c:v>4.2091948674940465</c:v>
                </c:pt>
                <c:pt idx="1">
                  <c:v>4.2087643674940542</c:v>
                </c:pt>
                <c:pt idx="2">
                  <c:v>4.2086846674940475</c:v>
                </c:pt>
                <c:pt idx="3">
                  <c:v>4.2085952674940446</c:v>
                </c:pt>
                <c:pt idx="4">
                  <c:v>4.2084680674940538</c:v>
                </c:pt>
                <c:pt idx="5">
                  <c:v>4.2088411674940538</c:v>
                </c:pt>
                <c:pt idx="6">
                  <c:v>4.208318667494054</c:v>
                </c:pt>
                <c:pt idx="7">
                  <c:v>4.2093211674940934</c:v>
                </c:pt>
                <c:pt idx="8">
                  <c:v>4.2083575674940485</c:v>
                </c:pt>
                <c:pt idx="9">
                  <c:v>4.2080753674940485</c:v>
                </c:pt>
                <c:pt idx="10">
                  <c:v>4.2085817674940476</c:v>
                </c:pt>
                <c:pt idx="11">
                  <c:v>4.2082535674940535</c:v>
                </c:pt>
                <c:pt idx="12">
                  <c:v>4.2075117674940445</c:v>
                </c:pt>
                <c:pt idx="13">
                  <c:v>4.2081154674940455</c:v>
                </c:pt>
                <c:pt idx="14">
                  <c:v>4.2088414674940537</c:v>
                </c:pt>
                <c:pt idx="15">
                  <c:v>4.2090278674940542</c:v>
                </c:pt>
                <c:pt idx="16">
                  <c:v>4.2089331674940542</c:v>
                </c:pt>
                <c:pt idx="17">
                  <c:v>4.2081605674940485</c:v>
                </c:pt>
                <c:pt idx="18">
                  <c:v>4.2060157674940495</c:v>
                </c:pt>
                <c:pt idx="19">
                  <c:v>4.2140527674940476</c:v>
                </c:pt>
                <c:pt idx="20">
                  <c:v>4.2269536674940476</c:v>
                </c:pt>
                <c:pt idx="21">
                  <c:v>4.2389480674940536</c:v>
                </c:pt>
                <c:pt idx="22">
                  <c:v>4.2468574674940536</c:v>
                </c:pt>
                <c:pt idx="23">
                  <c:v>4.2552337674940537</c:v>
                </c:pt>
                <c:pt idx="24">
                  <c:v>4.2658514674940475</c:v>
                </c:pt>
                <c:pt idx="25">
                  <c:v>4.2761596674940536</c:v>
                </c:pt>
                <c:pt idx="26">
                  <c:v>4.2847089674940495</c:v>
                </c:pt>
                <c:pt idx="27">
                  <c:v>4.2945882674939782</c:v>
                </c:pt>
                <c:pt idx="28">
                  <c:v>4.302466467494054</c:v>
                </c:pt>
                <c:pt idx="29">
                  <c:v>4.3109036674940455</c:v>
                </c:pt>
                <c:pt idx="30">
                  <c:v>4.3194439674940543</c:v>
                </c:pt>
                <c:pt idx="31">
                  <c:v>4.3279584674940255</c:v>
                </c:pt>
                <c:pt idx="32">
                  <c:v>4.3350491674940539</c:v>
                </c:pt>
                <c:pt idx="33">
                  <c:v>4.3437301674940541</c:v>
                </c:pt>
                <c:pt idx="34">
                  <c:v>4.3499506674940465</c:v>
                </c:pt>
                <c:pt idx="35">
                  <c:v>4.3540148674939312</c:v>
                </c:pt>
                <c:pt idx="36">
                  <c:v>4.3584363674940345</c:v>
                </c:pt>
                <c:pt idx="37">
                  <c:v>4.3654628674940446</c:v>
                </c:pt>
                <c:pt idx="38">
                  <c:v>4.3702216674940537</c:v>
                </c:pt>
                <c:pt idx="39">
                  <c:v>4.3744570674940455</c:v>
                </c:pt>
                <c:pt idx="40">
                  <c:v>4.3796766674940537</c:v>
                </c:pt>
                <c:pt idx="41">
                  <c:v>4.3836770674940535</c:v>
                </c:pt>
                <c:pt idx="42">
                  <c:v>4.3871721674940485</c:v>
                </c:pt>
                <c:pt idx="43">
                  <c:v>4.3859660674940475</c:v>
                </c:pt>
                <c:pt idx="44">
                  <c:v>4.388451767494054</c:v>
                </c:pt>
                <c:pt idx="45">
                  <c:v>4.3949807674939736</c:v>
                </c:pt>
                <c:pt idx="46">
                  <c:v>4.4145190674940356</c:v>
                </c:pt>
                <c:pt idx="47">
                  <c:v>4.426004467494054</c:v>
                </c:pt>
                <c:pt idx="48">
                  <c:v>4.4220267674940485</c:v>
                </c:pt>
                <c:pt idx="49">
                  <c:v>4.4177566674940465</c:v>
                </c:pt>
                <c:pt idx="50">
                  <c:v>4.4157837674940543</c:v>
                </c:pt>
                <c:pt idx="51">
                  <c:v>4.4132276674940538</c:v>
                </c:pt>
                <c:pt idx="52">
                  <c:v>4.4177042674940346</c:v>
                </c:pt>
                <c:pt idx="53">
                  <c:v>4.4299353674940445</c:v>
                </c:pt>
                <c:pt idx="54">
                  <c:v>4.4311454674940594</c:v>
                </c:pt>
                <c:pt idx="55">
                  <c:v>4.4332703674940594</c:v>
                </c:pt>
                <c:pt idx="56">
                  <c:v>4.4340224674940538</c:v>
                </c:pt>
                <c:pt idx="57">
                  <c:v>4.439484967494054</c:v>
                </c:pt>
                <c:pt idx="58">
                  <c:v>4.4409558674940355</c:v>
                </c:pt>
                <c:pt idx="59">
                  <c:v>4.4433779674940537</c:v>
                </c:pt>
                <c:pt idx="60">
                  <c:v>4.4465234674940834</c:v>
                </c:pt>
                <c:pt idx="61">
                  <c:v>4.4479044674940456</c:v>
                </c:pt>
                <c:pt idx="62">
                  <c:v>4.4493739674940924</c:v>
                </c:pt>
                <c:pt idx="63">
                  <c:v>4.4497525674940537</c:v>
                </c:pt>
                <c:pt idx="64">
                  <c:v>4.4492069674940584</c:v>
                </c:pt>
                <c:pt idx="65">
                  <c:v>4.4561113674940485</c:v>
                </c:pt>
                <c:pt idx="66">
                  <c:v>4.4540659674940475</c:v>
                </c:pt>
                <c:pt idx="67">
                  <c:v>4.455589167494054</c:v>
                </c:pt>
                <c:pt idx="68">
                  <c:v>4.4560499674940539</c:v>
                </c:pt>
                <c:pt idx="69">
                  <c:v>4.4573644674940542</c:v>
                </c:pt>
                <c:pt idx="70">
                  <c:v>4.4607961674940535</c:v>
                </c:pt>
                <c:pt idx="71">
                  <c:v>4.4620858674939772</c:v>
                </c:pt>
                <c:pt idx="72">
                  <c:v>4.4647946674940355</c:v>
                </c:pt>
                <c:pt idx="73">
                  <c:v>4.4692323674940537</c:v>
                </c:pt>
                <c:pt idx="74">
                  <c:v>4.4684733674940542</c:v>
                </c:pt>
                <c:pt idx="75">
                  <c:v>4.4703057674940538</c:v>
                </c:pt>
                <c:pt idx="76">
                  <c:v>4.4709751674940543</c:v>
                </c:pt>
                <c:pt idx="77">
                  <c:v>4.4730710674940539</c:v>
                </c:pt>
                <c:pt idx="78">
                  <c:v>4.4758283674940538</c:v>
                </c:pt>
                <c:pt idx="79">
                  <c:v>4.4756688674940834</c:v>
                </c:pt>
                <c:pt idx="80">
                  <c:v>4.4782273674940924</c:v>
                </c:pt>
                <c:pt idx="81">
                  <c:v>4.4809900674940542</c:v>
                </c:pt>
                <c:pt idx="82">
                  <c:v>4.4809896674940495</c:v>
                </c:pt>
                <c:pt idx="83">
                  <c:v>4.4873162674940446</c:v>
                </c:pt>
                <c:pt idx="84">
                  <c:v>4.4865147674940475</c:v>
                </c:pt>
                <c:pt idx="85">
                  <c:v>4.4867239674940924</c:v>
                </c:pt>
                <c:pt idx="86">
                  <c:v>4.4879984674940543</c:v>
                </c:pt>
                <c:pt idx="87">
                  <c:v>4.4898818674940495</c:v>
                </c:pt>
                <c:pt idx="88">
                  <c:v>4.4928189674940455</c:v>
                </c:pt>
                <c:pt idx="89">
                  <c:v>4.4923387674940543</c:v>
                </c:pt>
                <c:pt idx="90">
                  <c:v>4.4929578674940345</c:v>
                </c:pt>
                <c:pt idx="91">
                  <c:v>4.4975697674940536</c:v>
                </c:pt>
                <c:pt idx="92">
                  <c:v>4.4998417674940594</c:v>
                </c:pt>
                <c:pt idx="93">
                  <c:v>4.4981046674940455</c:v>
                </c:pt>
                <c:pt idx="94">
                  <c:v>4.4995985674940542</c:v>
                </c:pt>
                <c:pt idx="95">
                  <c:v>4.5001656674940476</c:v>
                </c:pt>
                <c:pt idx="96">
                  <c:v>4.5018572674940485</c:v>
                </c:pt>
                <c:pt idx="97">
                  <c:v>4.503206867494054</c:v>
                </c:pt>
                <c:pt idx="98">
                  <c:v>4.5047526674940475</c:v>
                </c:pt>
                <c:pt idx="99">
                  <c:v>4.5019969674940485</c:v>
                </c:pt>
                <c:pt idx="100">
                  <c:v>4.5089931674940535</c:v>
                </c:pt>
                <c:pt idx="101">
                  <c:v>4.5096098674940537</c:v>
                </c:pt>
                <c:pt idx="102">
                  <c:v>4.5080620674940537</c:v>
                </c:pt>
                <c:pt idx="103">
                  <c:v>4.5107058674940355</c:v>
                </c:pt>
                <c:pt idx="104">
                  <c:v>4.5141028674940245</c:v>
                </c:pt>
                <c:pt idx="105">
                  <c:v>4.5118553674940465</c:v>
                </c:pt>
                <c:pt idx="106">
                  <c:v>4.5132244674940543</c:v>
                </c:pt>
                <c:pt idx="107">
                  <c:v>4.5155417674940495</c:v>
                </c:pt>
                <c:pt idx="108">
                  <c:v>4.5181812674940245</c:v>
                </c:pt>
                <c:pt idx="109">
                  <c:v>4.5191279674940485</c:v>
                </c:pt>
                <c:pt idx="110">
                  <c:v>4.5172614674940537</c:v>
                </c:pt>
                <c:pt idx="111">
                  <c:v>4.5200833674940455</c:v>
                </c:pt>
                <c:pt idx="112">
                  <c:v>4.5236342674940255</c:v>
                </c:pt>
                <c:pt idx="113">
                  <c:v>4.5258113674940255</c:v>
                </c:pt>
                <c:pt idx="114">
                  <c:v>4.5213350674940465</c:v>
                </c:pt>
                <c:pt idx="115">
                  <c:v>4.5244043674939718</c:v>
                </c:pt>
                <c:pt idx="116">
                  <c:v>4.5311558674940455</c:v>
                </c:pt>
                <c:pt idx="117">
                  <c:v>4.5300011674940537</c:v>
                </c:pt>
                <c:pt idx="118">
                  <c:v>4.5273188674939817</c:v>
                </c:pt>
                <c:pt idx="119">
                  <c:v>4.5292610674940539</c:v>
                </c:pt>
                <c:pt idx="120">
                  <c:v>4.5295542674939799</c:v>
                </c:pt>
                <c:pt idx="121">
                  <c:v>4.5320401674940536</c:v>
                </c:pt>
                <c:pt idx="122">
                  <c:v>4.5331332674940485</c:v>
                </c:pt>
                <c:pt idx="123">
                  <c:v>4.5350662674940541</c:v>
                </c:pt>
                <c:pt idx="124">
                  <c:v>4.5351268674940455</c:v>
                </c:pt>
                <c:pt idx="125">
                  <c:v>4.5355199674940465</c:v>
                </c:pt>
                <c:pt idx="126">
                  <c:v>4.5338438674940535</c:v>
                </c:pt>
                <c:pt idx="127">
                  <c:v>4.5368093674940537</c:v>
                </c:pt>
                <c:pt idx="128">
                  <c:v>4.5393911674940934</c:v>
                </c:pt>
                <c:pt idx="129">
                  <c:v>4.5389583674940495</c:v>
                </c:pt>
                <c:pt idx="130">
                  <c:v>4.5447526674940475</c:v>
                </c:pt>
                <c:pt idx="131">
                  <c:v>4.5414233674940538</c:v>
                </c:pt>
                <c:pt idx="132">
                  <c:v>4.5440895674940345</c:v>
                </c:pt>
                <c:pt idx="133">
                  <c:v>4.5450286674940541</c:v>
                </c:pt>
                <c:pt idx="134">
                  <c:v>4.5459144674940255</c:v>
                </c:pt>
                <c:pt idx="135">
                  <c:v>4.5472058674940445</c:v>
                </c:pt>
                <c:pt idx="136">
                  <c:v>4.5484911674940536</c:v>
                </c:pt>
                <c:pt idx="137">
                  <c:v>4.5492307674940538</c:v>
                </c:pt>
                <c:pt idx="138">
                  <c:v>4.5493918674940543</c:v>
                </c:pt>
                <c:pt idx="139">
                  <c:v>4.5491731674940539</c:v>
                </c:pt>
                <c:pt idx="140">
                  <c:v>4.5485987674940542</c:v>
                </c:pt>
                <c:pt idx="141">
                  <c:v>4.5505830674940455</c:v>
                </c:pt>
                <c:pt idx="142">
                  <c:v>4.5545008674939709</c:v>
                </c:pt>
                <c:pt idx="143">
                  <c:v>4.5558695674940495</c:v>
                </c:pt>
                <c:pt idx="144">
                  <c:v>4.5546364674940465</c:v>
                </c:pt>
                <c:pt idx="145">
                  <c:v>4.5593717674940537</c:v>
                </c:pt>
                <c:pt idx="146">
                  <c:v>4.5569274674940541</c:v>
                </c:pt>
                <c:pt idx="147">
                  <c:v>4.555793567494054</c:v>
                </c:pt>
                <c:pt idx="148">
                  <c:v>4.5621698674940445</c:v>
                </c:pt>
                <c:pt idx="149">
                  <c:v>4.5602044674940485</c:v>
                </c:pt>
                <c:pt idx="150">
                  <c:v>4.5574599674940455</c:v>
                </c:pt>
                <c:pt idx="151">
                  <c:v>4.5600954674940475</c:v>
                </c:pt>
                <c:pt idx="152">
                  <c:v>4.5647764674940445</c:v>
                </c:pt>
                <c:pt idx="153">
                  <c:v>4.5643946674940246</c:v>
                </c:pt>
                <c:pt idx="154">
                  <c:v>4.5654221674940541</c:v>
                </c:pt>
                <c:pt idx="155">
                  <c:v>4.5654056674940255</c:v>
                </c:pt>
                <c:pt idx="156">
                  <c:v>4.5652508674940355</c:v>
                </c:pt>
                <c:pt idx="157">
                  <c:v>4.56795786749396</c:v>
                </c:pt>
                <c:pt idx="158">
                  <c:v>4.5669832674940345</c:v>
                </c:pt>
                <c:pt idx="159">
                  <c:v>4.569381467494054</c:v>
                </c:pt>
                <c:pt idx="160">
                  <c:v>4.5686055674940445</c:v>
                </c:pt>
                <c:pt idx="161">
                  <c:v>4.5689978674940255</c:v>
                </c:pt>
                <c:pt idx="162">
                  <c:v>4.5708570674940541</c:v>
                </c:pt>
                <c:pt idx="163">
                  <c:v>4.573128867494054</c:v>
                </c:pt>
                <c:pt idx="164">
                  <c:v>4.5759086674940495</c:v>
                </c:pt>
                <c:pt idx="165">
                  <c:v>4.5750479674940543</c:v>
                </c:pt>
                <c:pt idx="166">
                  <c:v>4.5760641674940539</c:v>
                </c:pt>
                <c:pt idx="167">
                  <c:v>4.5778917674940542</c:v>
                </c:pt>
                <c:pt idx="168">
                  <c:v>4.5748469674940475</c:v>
                </c:pt>
                <c:pt idx="169">
                  <c:v>4.5813092674940536</c:v>
                </c:pt>
                <c:pt idx="170">
                  <c:v>4.5818044674940541</c:v>
                </c:pt>
                <c:pt idx="171">
                  <c:v>4.5816246674940535</c:v>
                </c:pt>
                <c:pt idx="172">
                  <c:v>4.5830262674940485</c:v>
                </c:pt>
                <c:pt idx="173">
                  <c:v>4.5838868674940345</c:v>
                </c:pt>
                <c:pt idx="174">
                  <c:v>4.5829126674940355</c:v>
                </c:pt>
                <c:pt idx="175">
                  <c:v>4.5843391674940541</c:v>
                </c:pt>
                <c:pt idx="176">
                  <c:v>4.5855010674940475</c:v>
                </c:pt>
                <c:pt idx="177">
                  <c:v>4.5891591674940537</c:v>
                </c:pt>
                <c:pt idx="178">
                  <c:v>4.5886533674940537</c:v>
                </c:pt>
                <c:pt idx="179">
                  <c:v>4.5887575674940475</c:v>
                </c:pt>
                <c:pt idx="180">
                  <c:v>4.5901476674940485</c:v>
                </c:pt>
                <c:pt idx="181">
                  <c:v>4.5910147674940465</c:v>
                </c:pt>
                <c:pt idx="182">
                  <c:v>4.5927484674940535</c:v>
                </c:pt>
                <c:pt idx="183">
                  <c:v>4.5968822674940455</c:v>
                </c:pt>
                <c:pt idx="184">
                  <c:v>4.5929771674940465</c:v>
                </c:pt>
                <c:pt idx="185">
                  <c:v>4.5985998674940465</c:v>
                </c:pt>
                <c:pt idx="186">
                  <c:v>4.5939365674940245</c:v>
                </c:pt>
                <c:pt idx="187">
                  <c:v>4.5944946674940255</c:v>
                </c:pt>
                <c:pt idx="188">
                  <c:v>4.5969408674940455</c:v>
                </c:pt>
                <c:pt idx="189">
                  <c:v>4.5982841674940476</c:v>
                </c:pt>
                <c:pt idx="190">
                  <c:v>4.599074767494054</c:v>
                </c:pt>
                <c:pt idx="191">
                  <c:v>4.5987797674940536</c:v>
                </c:pt>
                <c:pt idx="192">
                  <c:v>4.6023890674940455</c:v>
                </c:pt>
                <c:pt idx="193">
                  <c:v>4.6064145674939736</c:v>
                </c:pt>
                <c:pt idx="194">
                  <c:v>4.6048884674940345</c:v>
                </c:pt>
                <c:pt idx="195">
                  <c:v>4.6037020674940541</c:v>
                </c:pt>
                <c:pt idx="196">
                  <c:v>4.6074621674940541</c:v>
                </c:pt>
                <c:pt idx="197">
                  <c:v>4.6080945674940255</c:v>
                </c:pt>
                <c:pt idx="198">
                  <c:v>4.6063858674940255</c:v>
                </c:pt>
                <c:pt idx="199">
                  <c:v>4.6067764674940541</c:v>
                </c:pt>
                <c:pt idx="200">
                  <c:v>4.6100495674940465</c:v>
                </c:pt>
                <c:pt idx="201">
                  <c:v>4.6121030674940355</c:v>
                </c:pt>
                <c:pt idx="202">
                  <c:v>4.6137646674940465</c:v>
                </c:pt>
                <c:pt idx="203">
                  <c:v>4.6147392674939862</c:v>
                </c:pt>
                <c:pt idx="204">
                  <c:v>4.6150480674940475</c:v>
                </c:pt>
                <c:pt idx="205">
                  <c:v>4.6151622674940445</c:v>
                </c:pt>
                <c:pt idx="206">
                  <c:v>4.6134946674940345</c:v>
                </c:pt>
                <c:pt idx="207">
                  <c:v>4.6150168674939565</c:v>
                </c:pt>
                <c:pt idx="208">
                  <c:v>4.6159925674940245</c:v>
                </c:pt>
                <c:pt idx="209">
                  <c:v>4.6172147674940245</c:v>
                </c:pt>
                <c:pt idx="210">
                  <c:v>4.6213556674940355</c:v>
                </c:pt>
                <c:pt idx="211">
                  <c:v>4.6234103674939799</c:v>
                </c:pt>
                <c:pt idx="212">
                  <c:v>4.6243906674940245</c:v>
                </c:pt>
                <c:pt idx="213">
                  <c:v>4.6225247674939718</c:v>
                </c:pt>
                <c:pt idx="214">
                  <c:v>4.6232304674940465</c:v>
                </c:pt>
                <c:pt idx="215">
                  <c:v>4.6233360674940345</c:v>
                </c:pt>
                <c:pt idx="216">
                  <c:v>4.6237396674940445</c:v>
                </c:pt>
                <c:pt idx="217">
                  <c:v>4.6270398674939646</c:v>
                </c:pt>
                <c:pt idx="218">
                  <c:v>4.6277153674939537</c:v>
                </c:pt>
                <c:pt idx="219">
                  <c:v>4.6297884674940475</c:v>
                </c:pt>
                <c:pt idx="220">
                  <c:v>4.6317368674940465</c:v>
                </c:pt>
                <c:pt idx="221">
                  <c:v>4.6309915674940445</c:v>
                </c:pt>
                <c:pt idx="222">
                  <c:v>4.6309840674939817</c:v>
                </c:pt>
                <c:pt idx="223">
                  <c:v>4.6319667674940543</c:v>
                </c:pt>
                <c:pt idx="224">
                  <c:v>4.6341973674940355</c:v>
                </c:pt>
                <c:pt idx="225">
                  <c:v>4.6335189674940445</c:v>
                </c:pt>
                <c:pt idx="226">
                  <c:v>4.6297611674940535</c:v>
                </c:pt>
                <c:pt idx="227">
                  <c:v>4.6370303674940345</c:v>
                </c:pt>
                <c:pt idx="228">
                  <c:v>4.6389963674940455</c:v>
                </c:pt>
                <c:pt idx="229">
                  <c:v>4.6360530674940543</c:v>
                </c:pt>
                <c:pt idx="230">
                  <c:v>4.6371441674940455</c:v>
                </c:pt>
                <c:pt idx="231">
                  <c:v>4.6438181674940475</c:v>
                </c:pt>
                <c:pt idx="232">
                  <c:v>4.6398016674940541</c:v>
                </c:pt>
                <c:pt idx="233">
                  <c:v>4.6388091674940535</c:v>
                </c:pt>
                <c:pt idx="234">
                  <c:v>4.6433107674940475</c:v>
                </c:pt>
                <c:pt idx="235">
                  <c:v>4.6422266674940476</c:v>
                </c:pt>
                <c:pt idx="236">
                  <c:v>4.6453499674940542</c:v>
                </c:pt>
                <c:pt idx="237">
                  <c:v>4.6468358674939889</c:v>
                </c:pt>
                <c:pt idx="238">
                  <c:v>4.6489526674940445</c:v>
                </c:pt>
                <c:pt idx="239">
                  <c:v>4.6490491674940539</c:v>
                </c:pt>
                <c:pt idx="240">
                  <c:v>4.6461151674940355</c:v>
                </c:pt>
                <c:pt idx="241">
                  <c:v>4.6494694674940584</c:v>
                </c:pt>
                <c:pt idx="242">
                  <c:v>4.6492467674940539</c:v>
                </c:pt>
                <c:pt idx="243">
                  <c:v>4.653646667494054</c:v>
                </c:pt>
                <c:pt idx="244">
                  <c:v>4.6558777674940455</c:v>
                </c:pt>
                <c:pt idx="245">
                  <c:v>4.6575463674940245</c:v>
                </c:pt>
                <c:pt idx="246">
                  <c:v>4.6551970674940355</c:v>
                </c:pt>
                <c:pt idx="247">
                  <c:v>4.6574572674939736</c:v>
                </c:pt>
                <c:pt idx="248">
                  <c:v>4.6595499674940495</c:v>
                </c:pt>
                <c:pt idx="249">
                  <c:v>4.6657851674940245</c:v>
                </c:pt>
                <c:pt idx="250">
                  <c:v>4.6611272674940345</c:v>
                </c:pt>
                <c:pt idx="251">
                  <c:v>4.6603474674940495</c:v>
                </c:pt>
                <c:pt idx="252">
                  <c:v>4.6626637674940543</c:v>
                </c:pt>
                <c:pt idx="253">
                  <c:v>4.6665369674939772</c:v>
                </c:pt>
                <c:pt idx="254">
                  <c:v>4.6643792674940245</c:v>
                </c:pt>
                <c:pt idx="255">
                  <c:v>4.6632750674940455</c:v>
                </c:pt>
                <c:pt idx="256">
                  <c:v>4.6647425674940255</c:v>
                </c:pt>
                <c:pt idx="257">
                  <c:v>4.6681346674939483</c:v>
                </c:pt>
                <c:pt idx="258">
                  <c:v>4.6712677674940934</c:v>
                </c:pt>
                <c:pt idx="259">
                  <c:v>4.6735333674940485</c:v>
                </c:pt>
                <c:pt idx="260">
                  <c:v>4.6720321674940495</c:v>
                </c:pt>
                <c:pt idx="261">
                  <c:v>4.6747914674940541</c:v>
                </c:pt>
                <c:pt idx="262">
                  <c:v>4.6751759674940345</c:v>
                </c:pt>
                <c:pt idx="263">
                  <c:v>4.6746773674940485</c:v>
                </c:pt>
                <c:pt idx="264">
                  <c:v>4.6807716674940485</c:v>
                </c:pt>
                <c:pt idx="265">
                  <c:v>4.6786046674940485</c:v>
                </c:pt>
                <c:pt idx="266">
                  <c:v>4.6797022674940543</c:v>
                </c:pt>
                <c:pt idx="267">
                  <c:v>4.6811865674940245</c:v>
                </c:pt>
                <c:pt idx="268">
                  <c:v>4.6888393674940465</c:v>
                </c:pt>
                <c:pt idx="269">
                  <c:v>4.6857409674940476</c:v>
                </c:pt>
                <c:pt idx="270">
                  <c:v>4.6808216674940475</c:v>
                </c:pt>
                <c:pt idx="271">
                  <c:v>4.6767903674940543</c:v>
                </c:pt>
                <c:pt idx="272">
                  <c:v>4.6679081674940255</c:v>
                </c:pt>
                <c:pt idx="273">
                  <c:v>4.6612384674940541</c:v>
                </c:pt>
                <c:pt idx="274">
                  <c:v>4.6546624674940542</c:v>
                </c:pt>
                <c:pt idx="275">
                  <c:v>4.6501004674940445</c:v>
                </c:pt>
                <c:pt idx="276">
                  <c:v>4.6391331674940544</c:v>
                </c:pt>
                <c:pt idx="277">
                  <c:v>4.6235865674939411</c:v>
                </c:pt>
                <c:pt idx="278">
                  <c:v>4.5981536674940475</c:v>
                </c:pt>
                <c:pt idx="279">
                  <c:v>4.5849262674940245</c:v>
                </c:pt>
                <c:pt idx="280">
                  <c:v>4.5701125674940455</c:v>
                </c:pt>
                <c:pt idx="281">
                  <c:v>4.5603222674940485</c:v>
                </c:pt>
                <c:pt idx="282">
                  <c:v>4.5446860674940455</c:v>
                </c:pt>
                <c:pt idx="283">
                  <c:v>4.5342904674940536</c:v>
                </c:pt>
                <c:pt idx="284">
                  <c:v>4.5262722674940541</c:v>
                </c:pt>
                <c:pt idx="285">
                  <c:v>4.5159364674940345</c:v>
                </c:pt>
                <c:pt idx="286">
                  <c:v>4.5067808674940455</c:v>
                </c:pt>
                <c:pt idx="287">
                  <c:v>4.4975223674940485</c:v>
                </c:pt>
                <c:pt idx="288">
                  <c:v>4.4870849674940345</c:v>
                </c:pt>
                <c:pt idx="289">
                  <c:v>4.4795082674940536</c:v>
                </c:pt>
                <c:pt idx="290">
                  <c:v>4.4720672674940536</c:v>
                </c:pt>
                <c:pt idx="291">
                  <c:v>4.464366067494054</c:v>
                </c:pt>
                <c:pt idx="292">
                  <c:v>4.4588041674940495</c:v>
                </c:pt>
                <c:pt idx="293">
                  <c:v>4.4532667674940924</c:v>
                </c:pt>
                <c:pt idx="294">
                  <c:v>4.4482439674941112</c:v>
                </c:pt>
                <c:pt idx="295">
                  <c:v>4.4442948674940475</c:v>
                </c:pt>
                <c:pt idx="296">
                  <c:v>4.4390961674940934</c:v>
                </c:pt>
                <c:pt idx="297">
                  <c:v>4.4355562674940465</c:v>
                </c:pt>
                <c:pt idx="298">
                  <c:v>4.431181567494054</c:v>
                </c:pt>
                <c:pt idx="299">
                  <c:v>4.4278359674939862</c:v>
                </c:pt>
                <c:pt idx="300">
                  <c:v>4.4248508674939799</c:v>
                </c:pt>
                <c:pt idx="301">
                  <c:v>4.4210381674940535</c:v>
                </c:pt>
                <c:pt idx="302">
                  <c:v>4.4176561674940542</c:v>
                </c:pt>
                <c:pt idx="303">
                  <c:v>4.415605667494054</c:v>
                </c:pt>
                <c:pt idx="304">
                  <c:v>4.4124281674940535</c:v>
                </c:pt>
                <c:pt idx="305">
                  <c:v>4.4093740674940536</c:v>
                </c:pt>
                <c:pt idx="306">
                  <c:v>4.4069482674940543</c:v>
                </c:pt>
                <c:pt idx="307">
                  <c:v>4.4045443674940445</c:v>
                </c:pt>
                <c:pt idx="308">
                  <c:v>4.4009682674940542</c:v>
                </c:pt>
                <c:pt idx="309">
                  <c:v>4.3980862674939871</c:v>
                </c:pt>
                <c:pt idx="310">
                  <c:v>4.3957395674940445</c:v>
                </c:pt>
                <c:pt idx="311">
                  <c:v>4.3931073674940455</c:v>
                </c:pt>
                <c:pt idx="312">
                  <c:v>4.3905412674940445</c:v>
                </c:pt>
                <c:pt idx="313">
                  <c:v>4.3910668674940485</c:v>
                </c:pt>
                <c:pt idx="314">
                  <c:v>4.3896501674940538</c:v>
                </c:pt>
                <c:pt idx="315">
                  <c:v>4.3861523674940495</c:v>
                </c:pt>
                <c:pt idx="316">
                  <c:v>4.3834455674940465</c:v>
                </c:pt>
                <c:pt idx="317">
                  <c:v>4.3837702674940475</c:v>
                </c:pt>
                <c:pt idx="318">
                  <c:v>4.3808311674940486</c:v>
                </c:pt>
                <c:pt idx="319">
                  <c:v>4.3804819674940445</c:v>
                </c:pt>
                <c:pt idx="320">
                  <c:v>4.3786433674940834</c:v>
                </c:pt>
                <c:pt idx="321">
                  <c:v>4.3771696674940541</c:v>
                </c:pt>
                <c:pt idx="322">
                  <c:v>4.3734837674940543</c:v>
                </c:pt>
                <c:pt idx="323">
                  <c:v>4.373167567494054</c:v>
                </c:pt>
                <c:pt idx="324">
                  <c:v>4.3724171674940475</c:v>
                </c:pt>
                <c:pt idx="325">
                  <c:v>4.3712560674940537</c:v>
                </c:pt>
                <c:pt idx="326">
                  <c:v>4.3682756674940455</c:v>
                </c:pt>
                <c:pt idx="327">
                  <c:v>4.3673165674939582</c:v>
                </c:pt>
                <c:pt idx="328">
                  <c:v>4.3646836674940355</c:v>
                </c:pt>
                <c:pt idx="329">
                  <c:v>4.3638030674940476</c:v>
                </c:pt>
                <c:pt idx="330">
                  <c:v>4.3622855674939709</c:v>
                </c:pt>
                <c:pt idx="331">
                  <c:v>4.3605781674940465</c:v>
                </c:pt>
                <c:pt idx="332">
                  <c:v>4.3572725674940465</c:v>
                </c:pt>
                <c:pt idx="333">
                  <c:v>4.3577221674940541</c:v>
                </c:pt>
                <c:pt idx="334">
                  <c:v>4.3575453674940245</c:v>
                </c:pt>
                <c:pt idx="335">
                  <c:v>4.3564605674940475</c:v>
                </c:pt>
                <c:pt idx="336">
                  <c:v>4.3540351674940245</c:v>
                </c:pt>
                <c:pt idx="337">
                  <c:v>4.3541490674940455</c:v>
                </c:pt>
                <c:pt idx="338">
                  <c:v>4.3522377674940476</c:v>
                </c:pt>
                <c:pt idx="339">
                  <c:v>4.3504406674940475</c:v>
                </c:pt>
                <c:pt idx="340">
                  <c:v>4.3498930674940537</c:v>
                </c:pt>
                <c:pt idx="341">
                  <c:v>4.3499879674940445</c:v>
                </c:pt>
                <c:pt idx="342">
                  <c:v>4.3477168674939781</c:v>
                </c:pt>
                <c:pt idx="343">
                  <c:v>4.3466877674940543</c:v>
                </c:pt>
                <c:pt idx="344">
                  <c:v>4.3466050674940542</c:v>
                </c:pt>
                <c:pt idx="345">
                  <c:v>4.3453751674940495</c:v>
                </c:pt>
                <c:pt idx="346">
                  <c:v>4.3450410674940541</c:v>
                </c:pt>
                <c:pt idx="347">
                  <c:v>4.3441404674940465</c:v>
                </c:pt>
                <c:pt idx="348">
                  <c:v>4.3448530674940455</c:v>
                </c:pt>
                <c:pt idx="349">
                  <c:v>4.3447978674940355</c:v>
                </c:pt>
                <c:pt idx="350">
                  <c:v>4.3428997674940542</c:v>
                </c:pt>
                <c:pt idx="351">
                  <c:v>4.341682867494054</c:v>
                </c:pt>
                <c:pt idx="352">
                  <c:v>4.3403684674940539</c:v>
                </c:pt>
                <c:pt idx="353">
                  <c:v>4.3409767674940465</c:v>
                </c:pt>
                <c:pt idx="354">
                  <c:v>4.3406057674940541</c:v>
                </c:pt>
                <c:pt idx="355">
                  <c:v>4.3401128674940255</c:v>
                </c:pt>
                <c:pt idx="356">
                  <c:v>4.3403513674940495</c:v>
                </c:pt>
                <c:pt idx="357">
                  <c:v>4.3380120674940486</c:v>
                </c:pt>
                <c:pt idx="358">
                  <c:v>4.3379348674939555</c:v>
                </c:pt>
                <c:pt idx="359">
                  <c:v>4.3373547674940465</c:v>
                </c:pt>
                <c:pt idx="360">
                  <c:v>4.3367487674940834</c:v>
                </c:pt>
                <c:pt idx="361">
                  <c:v>4.3359896674940455</c:v>
                </c:pt>
                <c:pt idx="362">
                  <c:v>4.3340780674940476</c:v>
                </c:pt>
                <c:pt idx="363">
                  <c:v>4.3337512674940495</c:v>
                </c:pt>
                <c:pt idx="364">
                  <c:v>4.3331017674940542</c:v>
                </c:pt>
                <c:pt idx="365">
                  <c:v>4.3333301674940543</c:v>
                </c:pt>
                <c:pt idx="366">
                  <c:v>4.3323862674940345</c:v>
                </c:pt>
                <c:pt idx="367">
                  <c:v>4.3306791674940834</c:v>
                </c:pt>
                <c:pt idx="368">
                  <c:v>4.3293323674940485</c:v>
                </c:pt>
                <c:pt idx="369">
                  <c:v>4.3283267674940475</c:v>
                </c:pt>
                <c:pt idx="370">
                  <c:v>4.3279289674939889</c:v>
                </c:pt>
                <c:pt idx="371">
                  <c:v>4.3284709674940345</c:v>
                </c:pt>
                <c:pt idx="372">
                  <c:v>4.3268290674940495</c:v>
                </c:pt>
                <c:pt idx="373">
                  <c:v>4.3276329674940355</c:v>
                </c:pt>
                <c:pt idx="374">
                  <c:v>4.3261528674940255</c:v>
                </c:pt>
                <c:pt idx="375">
                  <c:v>4.3260682674940485</c:v>
                </c:pt>
                <c:pt idx="376">
                  <c:v>4.3247790674940445</c:v>
                </c:pt>
                <c:pt idx="377">
                  <c:v>4.3238806674939889</c:v>
                </c:pt>
                <c:pt idx="378">
                  <c:v>4.3235799674940445</c:v>
                </c:pt>
                <c:pt idx="379">
                  <c:v>4.3233508674940255</c:v>
                </c:pt>
                <c:pt idx="380">
                  <c:v>4.3220440674940255</c:v>
                </c:pt>
                <c:pt idx="381">
                  <c:v>4.3212358674940345</c:v>
                </c:pt>
                <c:pt idx="382">
                  <c:v>4.3212320674940541</c:v>
                </c:pt>
                <c:pt idx="383">
                  <c:v>4.3215645674940255</c:v>
                </c:pt>
                <c:pt idx="384">
                  <c:v>4.3206439674940542</c:v>
                </c:pt>
                <c:pt idx="385">
                  <c:v>4.3201796674940445</c:v>
                </c:pt>
                <c:pt idx="386">
                  <c:v>4.3205642674939782</c:v>
                </c:pt>
                <c:pt idx="387">
                  <c:v>4.3193322674940475</c:v>
                </c:pt>
                <c:pt idx="388">
                  <c:v>4.3185924674940495</c:v>
                </c:pt>
                <c:pt idx="389">
                  <c:v>4.3180566674940355</c:v>
                </c:pt>
                <c:pt idx="390">
                  <c:v>4.3171262674939772</c:v>
                </c:pt>
                <c:pt idx="391">
                  <c:v>4.3162140674940455</c:v>
                </c:pt>
                <c:pt idx="392">
                  <c:v>4.3150007674940465</c:v>
                </c:pt>
                <c:pt idx="393">
                  <c:v>4.3147689674940475</c:v>
                </c:pt>
                <c:pt idx="394">
                  <c:v>4.3152455674940455</c:v>
                </c:pt>
                <c:pt idx="395">
                  <c:v>4.3147286674940455</c:v>
                </c:pt>
                <c:pt idx="396">
                  <c:v>4.3155765674939772</c:v>
                </c:pt>
                <c:pt idx="397">
                  <c:v>4.3139296674940475</c:v>
                </c:pt>
                <c:pt idx="398">
                  <c:v>4.3118503674940465</c:v>
                </c:pt>
                <c:pt idx="399">
                  <c:v>4.3117280674940544</c:v>
                </c:pt>
                <c:pt idx="400">
                  <c:v>4.3107761674940495</c:v>
                </c:pt>
                <c:pt idx="401">
                  <c:v>4.3118393674940485</c:v>
                </c:pt>
                <c:pt idx="402">
                  <c:v>4.311148967494054</c:v>
                </c:pt>
                <c:pt idx="403">
                  <c:v>4.3117388674940456</c:v>
                </c:pt>
                <c:pt idx="404">
                  <c:v>4.3115555674940245</c:v>
                </c:pt>
                <c:pt idx="405">
                  <c:v>4.3104836674940445</c:v>
                </c:pt>
                <c:pt idx="406">
                  <c:v>4.3108282674940455</c:v>
                </c:pt>
                <c:pt idx="407">
                  <c:v>4.3094674674940538</c:v>
                </c:pt>
                <c:pt idx="408">
                  <c:v>4.3094603674940535</c:v>
                </c:pt>
                <c:pt idx="409">
                  <c:v>4.3075081674940465</c:v>
                </c:pt>
                <c:pt idx="410">
                  <c:v>4.3074971674940485</c:v>
                </c:pt>
                <c:pt idx="411">
                  <c:v>4.3081763674940445</c:v>
                </c:pt>
                <c:pt idx="412">
                  <c:v>4.3072920674940542</c:v>
                </c:pt>
                <c:pt idx="413">
                  <c:v>4.3068984674940536</c:v>
                </c:pt>
                <c:pt idx="414">
                  <c:v>4.3069248674940255</c:v>
                </c:pt>
                <c:pt idx="415">
                  <c:v>4.3059364674940355</c:v>
                </c:pt>
                <c:pt idx="416">
                  <c:v>4.3056768674940455</c:v>
                </c:pt>
                <c:pt idx="417">
                  <c:v>4.3056555674940356</c:v>
                </c:pt>
                <c:pt idx="418">
                  <c:v>4.3057584674940541</c:v>
                </c:pt>
                <c:pt idx="419">
                  <c:v>4.3047523674940456</c:v>
                </c:pt>
                <c:pt idx="420">
                  <c:v>4.3046956674940455</c:v>
                </c:pt>
                <c:pt idx="421">
                  <c:v>4.3039183674940356</c:v>
                </c:pt>
                <c:pt idx="422">
                  <c:v>4.3040105674939664</c:v>
                </c:pt>
                <c:pt idx="423">
                  <c:v>4.3038854674940445</c:v>
                </c:pt>
                <c:pt idx="424">
                  <c:v>4.3036668674940541</c:v>
                </c:pt>
                <c:pt idx="425">
                  <c:v>4.3037644674940543</c:v>
                </c:pt>
                <c:pt idx="426">
                  <c:v>4.3029095674940345</c:v>
                </c:pt>
                <c:pt idx="427">
                  <c:v>4.3023087674940541</c:v>
                </c:pt>
                <c:pt idx="428">
                  <c:v>4.3022742674940355</c:v>
                </c:pt>
                <c:pt idx="429">
                  <c:v>4.3017239674940537</c:v>
                </c:pt>
                <c:pt idx="430">
                  <c:v>4.3023794674940543</c:v>
                </c:pt>
                <c:pt idx="431">
                  <c:v>4.301144167494054</c:v>
                </c:pt>
                <c:pt idx="432">
                  <c:v>4.3011093674940541</c:v>
                </c:pt>
                <c:pt idx="433">
                  <c:v>4.3006186674940485</c:v>
                </c:pt>
                <c:pt idx="434">
                  <c:v>4.3002039674940535</c:v>
                </c:pt>
                <c:pt idx="435">
                  <c:v>4.2997173674940541</c:v>
                </c:pt>
                <c:pt idx="436">
                  <c:v>4.2995375674940455</c:v>
                </c:pt>
                <c:pt idx="437">
                  <c:v>4.2991314674940542</c:v>
                </c:pt>
                <c:pt idx="438">
                  <c:v>4.2988559674940445</c:v>
                </c:pt>
                <c:pt idx="439">
                  <c:v>4.2987924674940539</c:v>
                </c:pt>
                <c:pt idx="440">
                  <c:v>4.298226867494054</c:v>
                </c:pt>
                <c:pt idx="441">
                  <c:v>4.2981071674940541</c:v>
                </c:pt>
                <c:pt idx="442">
                  <c:v>4.2967292674940536</c:v>
                </c:pt>
                <c:pt idx="443">
                  <c:v>4.2980505674940455</c:v>
                </c:pt>
                <c:pt idx="444">
                  <c:v>4.2966541674940535</c:v>
                </c:pt>
                <c:pt idx="445">
                  <c:v>4.2961714674940543</c:v>
                </c:pt>
                <c:pt idx="446">
                  <c:v>4.2954745674940265</c:v>
                </c:pt>
                <c:pt idx="447">
                  <c:v>4.2966459674940536</c:v>
                </c:pt>
                <c:pt idx="448">
                  <c:v>4.2960325674940485</c:v>
                </c:pt>
                <c:pt idx="449">
                  <c:v>4.2959915674940445</c:v>
                </c:pt>
                <c:pt idx="450">
                  <c:v>4.2950464674940543</c:v>
                </c:pt>
                <c:pt idx="451">
                  <c:v>4.2956798674940542</c:v>
                </c:pt>
                <c:pt idx="452">
                  <c:v>4.2945496674940475</c:v>
                </c:pt>
                <c:pt idx="453">
                  <c:v>4.2953908674940475</c:v>
                </c:pt>
                <c:pt idx="454">
                  <c:v>4.2944609674940475</c:v>
                </c:pt>
                <c:pt idx="455">
                  <c:v>4.2949021674940475</c:v>
                </c:pt>
                <c:pt idx="456">
                  <c:v>4.2944380674940446</c:v>
                </c:pt>
                <c:pt idx="457">
                  <c:v>4.2939290674940542</c:v>
                </c:pt>
                <c:pt idx="458">
                  <c:v>4.2937818674940456</c:v>
                </c:pt>
                <c:pt idx="459">
                  <c:v>4.2924408674940455</c:v>
                </c:pt>
                <c:pt idx="460">
                  <c:v>4.293102967494054</c:v>
                </c:pt>
                <c:pt idx="461">
                  <c:v>4.291744267494054</c:v>
                </c:pt>
                <c:pt idx="462">
                  <c:v>4.292861967494054</c:v>
                </c:pt>
                <c:pt idx="463">
                  <c:v>4.2922510674940542</c:v>
                </c:pt>
                <c:pt idx="464">
                  <c:v>4.2924265674940445</c:v>
                </c:pt>
                <c:pt idx="465">
                  <c:v>4.2921976674940465</c:v>
                </c:pt>
                <c:pt idx="466">
                  <c:v>4.2916517674940584</c:v>
                </c:pt>
                <c:pt idx="467">
                  <c:v>4.2913507674940536</c:v>
                </c:pt>
                <c:pt idx="468">
                  <c:v>4.2914936674940538</c:v>
                </c:pt>
                <c:pt idx="469">
                  <c:v>4.2901922674940485</c:v>
                </c:pt>
                <c:pt idx="470">
                  <c:v>4.290677567494054</c:v>
                </c:pt>
                <c:pt idx="471">
                  <c:v>4.2912001674940594</c:v>
                </c:pt>
                <c:pt idx="472">
                  <c:v>4.2906055674940475</c:v>
                </c:pt>
                <c:pt idx="473">
                  <c:v>4.2902189674940541</c:v>
                </c:pt>
                <c:pt idx="474">
                  <c:v>4.290162867494054</c:v>
                </c:pt>
                <c:pt idx="475">
                  <c:v>4.2891106674940485</c:v>
                </c:pt>
                <c:pt idx="476">
                  <c:v>4.2883666674940537</c:v>
                </c:pt>
                <c:pt idx="477">
                  <c:v>4.2884127674940542</c:v>
                </c:pt>
                <c:pt idx="478">
                  <c:v>4.2881565674940445</c:v>
                </c:pt>
                <c:pt idx="479">
                  <c:v>4.2875629674940541</c:v>
                </c:pt>
                <c:pt idx="480">
                  <c:v>4.287767867494054</c:v>
                </c:pt>
                <c:pt idx="481">
                  <c:v>4.2877825674940455</c:v>
                </c:pt>
                <c:pt idx="482">
                  <c:v>4.2884322674940485</c:v>
                </c:pt>
                <c:pt idx="483">
                  <c:v>4.2877309674940465</c:v>
                </c:pt>
                <c:pt idx="484">
                  <c:v>4.2889679674940542</c:v>
                </c:pt>
                <c:pt idx="485">
                  <c:v>4.2877442674940465</c:v>
                </c:pt>
                <c:pt idx="486">
                  <c:v>4.2865365674940445</c:v>
                </c:pt>
                <c:pt idx="487">
                  <c:v>4.2879482674940466</c:v>
                </c:pt>
                <c:pt idx="488">
                  <c:v>4.287040667494054</c:v>
                </c:pt>
                <c:pt idx="489">
                  <c:v>4.2861515674940485</c:v>
                </c:pt>
                <c:pt idx="490">
                  <c:v>4.2870087674940542</c:v>
                </c:pt>
                <c:pt idx="491">
                  <c:v>4.2873486674940535</c:v>
                </c:pt>
                <c:pt idx="492">
                  <c:v>4.2874363674940446</c:v>
                </c:pt>
                <c:pt idx="493">
                  <c:v>4.2875990674940541</c:v>
                </c:pt>
                <c:pt idx="494">
                  <c:v>4.2870409674940495</c:v>
                </c:pt>
                <c:pt idx="495">
                  <c:v>4.2863463674940538</c:v>
                </c:pt>
                <c:pt idx="496">
                  <c:v>4.2859273674940495</c:v>
                </c:pt>
                <c:pt idx="497">
                  <c:v>4.286172867494054</c:v>
                </c:pt>
                <c:pt idx="498">
                  <c:v>4.2857277674940537</c:v>
                </c:pt>
                <c:pt idx="499">
                  <c:v>4.2852188674940495</c:v>
                </c:pt>
              </c:numCache>
            </c:numRef>
          </c:yVal>
        </c:ser>
        <c:ser>
          <c:idx val="7"/>
          <c:order val="5"/>
          <c:tx>
            <c:strRef>
              <c:f>'Mesures corrigées'!$K$1</c:f>
              <c:strCache>
                <c:ptCount val="1"/>
                <c:pt idx="0">
                  <c:v>T13a</c:v>
                </c:pt>
              </c:strCache>
            </c:strRef>
          </c:tx>
          <c:marker>
            <c:symbol val="dot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0.32000000000000334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0.38000000000000317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0.62000000000000588</c:v>
                </c:pt>
                <c:pt idx="32">
                  <c:v>0.64000000000000656</c:v>
                </c:pt>
                <c:pt idx="33">
                  <c:v>0.66000000000000758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0.76000000000000656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1.1399999999999868</c:v>
                </c:pt>
                <c:pt idx="58">
                  <c:v>1.1599999999999873</c:v>
                </c:pt>
                <c:pt idx="59">
                  <c:v>1.1800000000000117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1.6800000000000117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1.9400000000000117</c:v>
                </c:pt>
                <c:pt idx="98">
                  <c:v>1.9600000000000117</c:v>
                </c:pt>
                <c:pt idx="99">
                  <c:v>1.9800000000000131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8.2200000000000024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8.7200000000000024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9.2200000000000024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9.7200000000000024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corrigées'!$K$2:$K$521</c:f>
              <c:numCache>
                <c:formatCode>General</c:formatCode>
                <c:ptCount val="520"/>
                <c:pt idx="0">
                  <c:v>4.2091948674940465</c:v>
                </c:pt>
                <c:pt idx="1">
                  <c:v>4.2088568674940445</c:v>
                </c:pt>
                <c:pt idx="2">
                  <c:v>4.2097054674940528</c:v>
                </c:pt>
                <c:pt idx="3">
                  <c:v>4.2094111674940535</c:v>
                </c:pt>
                <c:pt idx="4">
                  <c:v>4.2096007674940532</c:v>
                </c:pt>
                <c:pt idx="5">
                  <c:v>4.2101499674940515</c:v>
                </c:pt>
                <c:pt idx="6">
                  <c:v>4.2093217674940533</c:v>
                </c:pt>
                <c:pt idx="7">
                  <c:v>4.2089903674940485</c:v>
                </c:pt>
                <c:pt idx="8">
                  <c:v>4.2084914674940537</c:v>
                </c:pt>
                <c:pt idx="9">
                  <c:v>4.2099489674940536</c:v>
                </c:pt>
                <c:pt idx="10">
                  <c:v>4.2095648674940485</c:v>
                </c:pt>
                <c:pt idx="11">
                  <c:v>4.2096934674941338</c:v>
                </c:pt>
                <c:pt idx="12">
                  <c:v>4.2091250674940515</c:v>
                </c:pt>
                <c:pt idx="13">
                  <c:v>4.2102676674940529</c:v>
                </c:pt>
                <c:pt idx="14">
                  <c:v>4.2092368674940515</c:v>
                </c:pt>
                <c:pt idx="15">
                  <c:v>4.2099941674940515</c:v>
                </c:pt>
                <c:pt idx="16">
                  <c:v>4.209793267494053</c:v>
                </c:pt>
                <c:pt idx="17">
                  <c:v>4.2268504674940495</c:v>
                </c:pt>
                <c:pt idx="18">
                  <c:v>4.3450056674940445</c:v>
                </c:pt>
                <c:pt idx="19">
                  <c:v>4.4298258674940465</c:v>
                </c:pt>
                <c:pt idx="20">
                  <c:v>4.4577344674940456</c:v>
                </c:pt>
                <c:pt idx="21">
                  <c:v>4.4552409674940536</c:v>
                </c:pt>
                <c:pt idx="22">
                  <c:v>4.4418903674940529</c:v>
                </c:pt>
                <c:pt idx="23">
                  <c:v>4.4427468674940505</c:v>
                </c:pt>
                <c:pt idx="24">
                  <c:v>4.4715386674940536</c:v>
                </c:pt>
                <c:pt idx="25">
                  <c:v>4.4854659674940525</c:v>
                </c:pt>
                <c:pt idx="26">
                  <c:v>4.4935533674940515</c:v>
                </c:pt>
                <c:pt idx="27">
                  <c:v>4.5016945674940505</c:v>
                </c:pt>
                <c:pt idx="28">
                  <c:v>4.5077917674940515</c:v>
                </c:pt>
                <c:pt idx="29">
                  <c:v>4.5160664674940536</c:v>
                </c:pt>
                <c:pt idx="30">
                  <c:v>4.5243388674939817</c:v>
                </c:pt>
                <c:pt idx="31">
                  <c:v>4.5284388674940255</c:v>
                </c:pt>
                <c:pt idx="32">
                  <c:v>4.5381022674940485</c:v>
                </c:pt>
                <c:pt idx="33">
                  <c:v>4.5475559674940245</c:v>
                </c:pt>
                <c:pt idx="34">
                  <c:v>4.5535708674940345</c:v>
                </c:pt>
                <c:pt idx="35">
                  <c:v>4.5576873674940455</c:v>
                </c:pt>
                <c:pt idx="36">
                  <c:v>4.5636970674940525</c:v>
                </c:pt>
                <c:pt idx="37">
                  <c:v>4.5670048674939601</c:v>
                </c:pt>
                <c:pt idx="38">
                  <c:v>4.5711390674940535</c:v>
                </c:pt>
                <c:pt idx="39">
                  <c:v>4.5770365674940345</c:v>
                </c:pt>
                <c:pt idx="40">
                  <c:v>4.5833358674940445</c:v>
                </c:pt>
                <c:pt idx="41">
                  <c:v>4.5904491674940529</c:v>
                </c:pt>
                <c:pt idx="42">
                  <c:v>4.5975765674939781</c:v>
                </c:pt>
                <c:pt idx="43">
                  <c:v>4.6119766674940355</c:v>
                </c:pt>
                <c:pt idx="44">
                  <c:v>4.6534168674939691</c:v>
                </c:pt>
                <c:pt idx="45">
                  <c:v>4.7010478674940535</c:v>
                </c:pt>
                <c:pt idx="46">
                  <c:v>4.7269285674940456</c:v>
                </c:pt>
                <c:pt idx="47">
                  <c:v>4.7392620674941455</c:v>
                </c:pt>
                <c:pt idx="48">
                  <c:v>4.7377180674940496</c:v>
                </c:pt>
                <c:pt idx="49">
                  <c:v>4.7274472674940355</c:v>
                </c:pt>
                <c:pt idx="50">
                  <c:v>4.7075706674940445</c:v>
                </c:pt>
                <c:pt idx="51">
                  <c:v>4.6895638674940505</c:v>
                </c:pt>
                <c:pt idx="52">
                  <c:v>4.6715518674940455</c:v>
                </c:pt>
                <c:pt idx="53">
                  <c:v>4.6600733674940455</c:v>
                </c:pt>
                <c:pt idx="54">
                  <c:v>4.6463165674940345</c:v>
                </c:pt>
                <c:pt idx="55">
                  <c:v>4.6361746674940445</c:v>
                </c:pt>
                <c:pt idx="56">
                  <c:v>4.6288650674940355</c:v>
                </c:pt>
                <c:pt idx="57">
                  <c:v>4.6294202674940355</c:v>
                </c:pt>
                <c:pt idx="58">
                  <c:v>4.6274698674940256</c:v>
                </c:pt>
                <c:pt idx="59">
                  <c:v>4.6275321674939844</c:v>
                </c:pt>
                <c:pt idx="60">
                  <c:v>4.6298872674939817</c:v>
                </c:pt>
                <c:pt idx="61">
                  <c:v>4.6261721674940475</c:v>
                </c:pt>
                <c:pt idx="62">
                  <c:v>4.6275007674939772</c:v>
                </c:pt>
                <c:pt idx="63">
                  <c:v>4.6273416674940355</c:v>
                </c:pt>
                <c:pt idx="64">
                  <c:v>4.6255761674940246</c:v>
                </c:pt>
                <c:pt idx="65">
                  <c:v>4.6323236674940516</c:v>
                </c:pt>
                <c:pt idx="66">
                  <c:v>4.6276423674940466</c:v>
                </c:pt>
                <c:pt idx="67">
                  <c:v>4.6300031674940536</c:v>
                </c:pt>
                <c:pt idx="68">
                  <c:v>4.6305541674940445</c:v>
                </c:pt>
                <c:pt idx="69">
                  <c:v>4.6307134674940515</c:v>
                </c:pt>
                <c:pt idx="70">
                  <c:v>4.6346253674940465</c:v>
                </c:pt>
                <c:pt idx="71">
                  <c:v>4.6348761674940455</c:v>
                </c:pt>
                <c:pt idx="72">
                  <c:v>4.6380434674940529</c:v>
                </c:pt>
                <c:pt idx="73">
                  <c:v>4.6437815674940355</c:v>
                </c:pt>
                <c:pt idx="74">
                  <c:v>4.6415008674940355</c:v>
                </c:pt>
                <c:pt idx="75">
                  <c:v>4.6425306674939781</c:v>
                </c:pt>
                <c:pt idx="76">
                  <c:v>4.6428215674940345</c:v>
                </c:pt>
                <c:pt idx="77">
                  <c:v>4.6440283674940455</c:v>
                </c:pt>
                <c:pt idx="78">
                  <c:v>4.6466632674940529</c:v>
                </c:pt>
                <c:pt idx="79">
                  <c:v>4.6453169674940256</c:v>
                </c:pt>
                <c:pt idx="80">
                  <c:v>4.6492425674940536</c:v>
                </c:pt>
                <c:pt idx="81">
                  <c:v>4.6503181674940475</c:v>
                </c:pt>
                <c:pt idx="82">
                  <c:v>4.6493761674940535</c:v>
                </c:pt>
                <c:pt idx="83">
                  <c:v>4.6560322674940355</c:v>
                </c:pt>
                <c:pt idx="84">
                  <c:v>4.6555625674940355</c:v>
                </c:pt>
                <c:pt idx="85">
                  <c:v>4.6559638674940445</c:v>
                </c:pt>
                <c:pt idx="86">
                  <c:v>4.6560647674940485</c:v>
                </c:pt>
                <c:pt idx="87">
                  <c:v>4.6578822674939664</c:v>
                </c:pt>
                <c:pt idx="88">
                  <c:v>4.6606800674940345</c:v>
                </c:pt>
                <c:pt idx="89">
                  <c:v>4.6592003674940505</c:v>
                </c:pt>
                <c:pt idx="90">
                  <c:v>4.6592553674940476</c:v>
                </c:pt>
                <c:pt idx="91">
                  <c:v>4.6633028674940356</c:v>
                </c:pt>
                <c:pt idx="92">
                  <c:v>4.6649004674939718</c:v>
                </c:pt>
                <c:pt idx="93">
                  <c:v>4.6628108674939339</c:v>
                </c:pt>
                <c:pt idx="94">
                  <c:v>4.6638228674940345</c:v>
                </c:pt>
                <c:pt idx="95">
                  <c:v>4.6622121674940455</c:v>
                </c:pt>
                <c:pt idx="96">
                  <c:v>4.6667485674940465</c:v>
                </c:pt>
                <c:pt idx="97">
                  <c:v>4.6689972674939781</c:v>
                </c:pt>
                <c:pt idx="98">
                  <c:v>4.6685727674940445</c:v>
                </c:pt>
                <c:pt idx="99">
                  <c:v>4.6647305674939457</c:v>
                </c:pt>
                <c:pt idx="100">
                  <c:v>4.6729428674940445</c:v>
                </c:pt>
                <c:pt idx="101">
                  <c:v>4.6720920674940505</c:v>
                </c:pt>
                <c:pt idx="102">
                  <c:v>4.6700207674940515</c:v>
                </c:pt>
                <c:pt idx="103">
                  <c:v>4.6746079674940475</c:v>
                </c:pt>
                <c:pt idx="104">
                  <c:v>4.6762593674940529</c:v>
                </c:pt>
                <c:pt idx="105">
                  <c:v>4.6740861674940355</c:v>
                </c:pt>
                <c:pt idx="106">
                  <c:v>4.6752540674940475</c:v>
                </c:pt>
                <c:pt idx="107">
                  <c:v>4.6777331674940505</c:v>
                </c:pt>
                <c:pt idx="108">
                  <c:v>4.6797667674940531</c:v>
                </c:pt>
                <c:pt idx="109">
                  <c:v>4.6805471674940495</c:v>
                </c:pt>
                <c:pt idx="110">
                  <c:v>4.6789113674940355</c:v>
                </c:pt>
                <c:pt idx="111">
                  <c:v>4.6783511674940526</c:v>
                </c:pt>
                <c:pt idx="112">
                  <c:v>4.6837218674940475</c:v>
                </c:pt>
                <c:pt idx="113">
                  <c:v>4.6854018674940345</c:v>
                </c:pt>
                <c:pt idx="114">
                  <c:v>4.6790080674940535</c:v>
                </c:pt>
                <c:pt idx="115">
                  <c:v>4.6821328674939817</c:v>
                </c:pt>
                <c:pt idx="116">
                  <c:v>4.6913569674940465</c:v>
                </c:pt>
                <c:pt idx="117">
                  <c:v>4.6878598674940255</c:v>
                </c:pt>
                <c:pt idx="118">
                  <c:v>4.6855079674940345</c:v>
                </c:pt>
                <c:pt idx="119">
                  <c:v>4.6844145674939339</c:v>
                </c:pt>
                <c:pt idx="120">
                  <c:v>4.6876632674940515</c:v>
                </c:pt>
                <c:pt idx="121">
                  <c:v>4.6912007674940535</c:v>
                </c:pt>
                <c:pt idx="122">
                  <c:v>4.6921661674940465</c:v>
                </c:pt>
                <c:pt idx="123">
                  <c:v>4.6921098674940245</c:v>
                </c:pt>
                <c:pt idx="124">
                  <c:v>4.6916902674940495</c:v>
                </c:pt>
                <c:pt idx="125">
                  <c:v>4.6926871674940465</c:v>
                </c:pt>
                <c:pt idx="126">
                  <c:v>4.6915081674940495</c:v>
                </c:pt>
                <c:pt idx="127">
                  <c:v>4.6945780674940245</c:v>
                </c:pt>
                <c:pt idx="128">
                  <c:v>4.6952015674940455</c:v>
                </c:pt>
                <c:pt idx="129">
                  <c:v>4.6956626674940525</c:v>
                </c:pt>
                <c:pt idx="130">
                  <c:v>4.7026713674940535</c:v>
                </c:pt>
                <c:pt idx="131">
                  <c:v>4.6980408674940355</c:v>
                </c:pt>
                <c:pt idx="132">
                  <c:v>4.7015997674940531</c:v>
                </c:pt>
                <c:pt idx="133">
                  <c:v>4.7013687674941202</c:v>
                </c:pt>
                <c:pt idx="134">
                  <c:v>4.7014221674940533</c:v>
                </c:pt>
                <c:pt idx="135">
                  <c:v>4.7034225674940515</c:v>
                </c:pt>
                <c:pt idx="136">
                  <c:v>4.7042300674940485</c:v>
                </c:pt>
                <c:pt idx="137">
                  <c:v>4.7061832674940485</c:v>
                </c:pt>
                <c:pt idx="138">
                  <c:v>4.7061608674940505</c:v>
                </c:pt>
                <c:pt idx="139">
                  <c:v>4.7050847674940455</c:v>
                </c:pt>
                <c:pt idx="140">
                  <c:v>4.7058938674940505</c:v>
                </c:pt>
                <c:pt idx="141">
                  <c:v>4.7051207674940505</c:v>
                </c:pt>
                <c:pt idx="142">
                  <c:v>4.7107111674940505</c:v>
                </c:pt>
                <c:pt idx="143">
                  <c:v>4.7104008674940445</c:v>
                </c:pt>
                <c:pt idx="144">
                  <c:v>4.7096584674940534</c:v>
                </c:pt>
                <c:pt idx="145">
                  <c:v>4.7125067674940455</c:v>
                </c:pt>
                <c:pt idx="146">
                  <c:v>4.7104405674940475</c:v>
                </c:pt>
                <c:pt idx="147">
                  <c:v>4.7068471674940531</c:v>
                </c:pt>
                <c:pt idx="148">
                  <c:v>4.7150462674940465</c:v>
                </c:pt>
                <c:pt idx="149">
                  <c:v>4.7127829674940465</c:v>
                </c:pt>
                <c:pt idx="150">
                  <c:v>4.7094656674940536</c:v>
                </c:pt>
                <c:pt idx="151">
                  <c:v>4.7116944674940529</c:v>
                </c:pt>
                <c:pt idx="152">
                  <c:v>4.7189182674940255</c:v>
                </c:pt>
                <c:pt idx="153">
                  <c:v>4.7201540674940246</c:v>
                </c:pt>
                <c:pt idx="154">
                  <c:v>4.7206447674940515</c:v>
                </c:pt>
                <c:pt idx="155">
                  <c:v>4.7181104674940455</c:v>
                </c:pt>
                <c:pt idx="156">
                  <c:v>4.7193270674940528</c:v>
                </c:pt>
                <c:pt idx="157">
                  <c:v>4.7217368674940445</c:v>
                </c:pt>
                <c:pt idx="158">
                  <c:v>4.7221002674940245</c:v>
                </c:pt>
                <c:pt idx="159">
                  <c:v>4.7258045674939781</c:v>
                </c:pt>
                <c:pt idx="160">
                  <c:v>4.7253230674940525</c:v>
                </c:pt>
                <c:pt idx="161">
                  <c:v>4.7243721674940495</c:v>
                </c:pt>
                <c:pt idx="162">
                  <c:v>4.7280140674940245</c:v>
                </c:pt>
                <c:pt idx="163">
                  <c:v>4.7296568674940485</c:v>
                </c:pt>
                <c:pt idx="164">
                  <c:v>4.7326607674940533</c:v>
                </c:pt>
                <c:pt idx="165">
                  <c:v>4.7304614674940533</c:v>
                </c:pt>
                <c:pt idx="166">
                  <c:v>4.7314997674941131</c:v>
                </c:pt>
                <c:pt idx="167">
                  <c:v>4.7328393674940505</c:v>
                </c:pt>
                <c:pt idx="168">
                  <c:v>4.7285160674940245</c:v>
                </c:pt>
                <c:pt idx="169">
                  <c:v>4.7358311674940525</c:v>
                </c:pt>
                <c:pt idx="170">
                  <c:v>4.7339735674940515</c:v>
                </c:pt>
                <c:pt idx="171">
                  <c:v>4.7340580674940496</c:v>
                </c:pt>
                <c:pt idx="172">
                  <c:v>4.7359898674940455</c:v>
                </c:pt>
                <c:pt idx="173">
                  <c:v>4.7363857674940535</c:v>
                </c:pt>
                <c:pt idx="174">
                  <c:v>4.7356513674940537</c:v>
                </c:pt>
                <c:pt idx="175">
                  <c:v>4.7347326674940495</c:v>
                </c:pt>
                <c:pt idx="176">
                  <c:v>4.7349301674940465</c:v>
                </c:pt>
                <c:pt idx="177">
                  <c:v>4.7393035674940531</c:v>
                </c:pt>
                <c:pt idx="178">
                  <c:v>4.7389715674940485</c:v>
                </c:pt>
                <c:pt idx="179">
                  <c:v>4.739990467494053</c:v>
                </c:pt>
                <c:pt idx="180">
                  <c:v>4.7413702674940525</c:v>
                </c:pt>
                <c:pt idx="181">
                  <c:v>4.7420989674940515</c:v>
                </c:pt>
                <c:pt idx="182">
                  <c:v>4.7455105674940246</c:v>
                </c:pt>
                <c:pt idx="183">
                  <c:v>4.7508315674940365</c:v>
                </c:pt>
                <c:pt idx="184">
                  <c:v>4.7452038674940535</c:v>
                </c:pt>
                <c:pt idx="185">
                  <c:v>4.7506924674940532</c:v>
                </c:pt>
                <c:pt idx="186">
                  <c:v>4.7451089674940485</c:v>
                </c:pt>
                <c:pt idx="187">
                  <c:v>4.7468299674940528</c:v>
                </c:pt>
                <c:pt idx="188">
                  <c:v>4.7474200674940485</c:v>
                </c:pt>
                <c:pt idx="189">
                  <c:v>4.7496413674940534</c:v>
                </c:pt>
                <c:pt idx="190">
                  <c:v>4.7508116674940455</c:v>
                </c:pt>
                <c:pt idx="191">
                  <c:v>4.7539411674940535</c:v>
                </c:pt>
                <c:pt idx="192">
                  <c:v>4.7603429674940525</c:v>
                </c:pt>
                <c:pt idx="193">
                  <c:v>4.7672960674940486</c:v>
                </c:pt>
                <c:pt idx="194">
                  <c:v>4.7677548674939718</c:v>
                </c:pt>
                <c:pt idx="195">
                  <c:v>4.7632669674940535</c:v>
                </c:pt>
                <c:pt idx="196">
                  <c:v>4.7696389674940525</c:v>
                </c:pt>
                <c:pt idx="197">
                  <c:v>4.7686786674940516</c:v>
                </c:pt>
                <c:pt idx="198">
                  <c:v>4.7664126674940475</c:v>
                </c:pt>
                <c:pt idx="199">
                  <c:v>4.7677346674939862</c:v>
                </c:pt>
                <c:pt idx="200">
                  <c:v>4.7721559674940455</c:v>
                </c:pt>
                <c:pt idx="201">
                  <c:v>4.7712748674940535</c:v>
                </c:pt>
                <c:pt idx="202">
                  <c:v>4.7737474674940534</c:v>
                </c:pt>
                <c:pt idx="203">
                  <c:v>4.7729466674940495</c:v>
                </c:pt>
                <c:pt idx="204">
                  <c:v>4.7732385674940536</c:v>
                </c:pt>
                <c:pt idx="205">
                  <c:v>4.7755545674940345</c:v>
                </c:pt>
                <c:pt idx="206">
                  <c:v>4.7753659674940536</c:v>
                </c:pt>
                <c:pt idx="207">
                  <c:v>4.7759995674940505</c:v>
                </c:pt>
                <c:pt idx="208">
                  <c:v>4.7735581674940528</c:v>
                </c:pt>
                <c:pt idx="209">
                  <c:v>4.7786256674940528</c:v>
                </c:pt>
                <c:pt idx="210">
                  <c:v>4.7843353674940445</c:v>
                </c:pt>
                <c:pt idx="211">
                  <c:v>4.7896872674940525</c:v>
                </c:pt>
                <c:pt idx="212">
                  <c:v>4.7933280674940528</c:v>
                </c:pt>
                <c:pt idx="213">
                  <c:v>4.7915921674940529</c:v>
                </c:pt>
                <c:pt idx="214">
                  <c:v>4.7916646674940528</c:v>
                </c:pt>
                <c:pt idx="215">
                  <c:v>4.7951828674940256</c:v>
                </c:pt>
                <c:pt idx="216">
                  <c:v>4.7971462674940355</c:v>
                </c:pt>
                <c:pt idx="217">
                  <c:v>4.8004781674940515</c:v>
                </c:pt>
                <c:pt idx="218">
                  <c:v>4.8001687674940525</c:v>
                </c:pt>
                <c:pt idx="219">
                  <c:v>4.8047492674940475</c:v>
                </c:pt>
                <c:pt idx="220">
                  <c:v>4.8121596674940355</c:v>
                </c:pt>
                <c:pt idx="221">
                  <c:v>4.8094399674940496</c:v>
                </c:pt>
                <c:pt idx="222">
                  <c:v>4.8094594674940536</c:v>
                </c:pt>
                <c:pt idx="223">
                  <c:v>4.8154153674939781</c:v>
                </c:pt>
                <c:pt idx="224">
                  <c:v>4.8234882674940245</c:v>
                </c:pt>
                <c:pt idx="225">
                  <c:v>4.8248400674940255</c:v>
                </c:pt>
                <c:pt idx="226">
                  <c:v>4.8251711674940445</c:v>
                </c:pt>
                <c:pt idx="227">
                  <c:v>4.8341110674940255</c:v>
                </c:pt>
                <c:pt idx="228">
                  <c:v>4.8374773674940466</c:v>
                </c:pt>
                <c:pt idx="229">
                  <c:v>4.8363625674940529</c:v>
                </c:pt>
                <c:pt idx="230">
                  <c:v>4.8418377674940505</c:v>
                </c:pt>
                <c:pt idx="231">
                  <c:v>4.8490946674940485</c:v>
                </c:pt>
                <c:pt idx="232">
                  <c:v>4.8441565674939664</c:v>
                </c:pt>
                <c:pt idx="233">
                  <c:v>4.8479064674940355</c:v>
                </c:pt>
                <c:pt idx="234">
                  <c:v>4.8564461674940516</c:v>
                </c:pt>
                <c:pt idx="235">
                  <c:v>4.8534480674940506</c:v>
                </c:pt>
                <c:pt idx="236">
                  <c:v>4.8548569674939772</c:v>
                </c:pt>
                <c:pt idx="237">
                  <c:v>4.8591230674940515</c:v>
                </c:pt>
                <c:pt idx="238">
                  <c:v>4.8655083674940345</c:v>
                </c:pt>
                <c:pt idx="239">
                  <c:v>4.8709246674940445</c:v>
                </c:pt>
                <c:pt idx="240">
                  <c:v>4.873202067494053</c:v>
                </c:pt>
                <c:pt idx="241">
                  <c:v>4.8863711674940529</c:v>
                </c:pt>
                <c:pt idx="242">
                  <c:v>4.8921855674939438</c:v>
                </c:pt>
                <c:pt idx="243">
                  <c:v>4.8952074674940516</c:v>
                </c:pt>
                <c:pt idx="244">
                  <c:v>4.9051538674940485</c:v>
                </c:pt>
                <c:pt idx="245">
                  <c:v>4.9120830674940485</c:v>
                </c:pt>
                <c:pt idx="246">
                  <c:v>4.9090985674940528</c:v>
                </c:pt>
                <c:pt idx="247">
                  <c:v>4.9217003674940525</c:v>
                </c:pt>
                <c:pt idx="248">
                  <c:v>4.9268635674940535</c:v>
                </c:pt>
                <c:pt idx="249">
                  <c:v>4.9213897674940537</c:v>
                </c:pt>
                <c:pt idx="250">
                  <c:v>4.9270569674940345</c:v>
                </c:pt>
                <c:pt idx="251">
                  <c:v>4.9277163674940345</c:v>
                </c:pt>
                <c:pt idx="252">
                  <c:v>4.9352118674940515</c:v>
                </c:pt>
                <c:pt idx="253">
                  <c:v>4.9360316674940536</c:v>
                </c:pt>
                <c:pt idx="254">
                  <c:v>4.9365166674940495</c:v>
                </c:pt>
                <c:pt idx="255">
                  <c:v>4.9387389674940536</c:v>
                </c:pt>
                <c:pt idx="256">
                  <c:v>4.9446492674940536</c:v>
                </c:pt>
                <c:pt idx="257">
                  <c:v>4.9515454674940536</c:v>
                </c:pt>
                <c:pt idx="258">
                  <c:v>4.9575474674940505</c:v>
                </c:pt>
                <c:pt idx="259">
                  <c:v>4.9669746674940445</c:v>
                </c:pt>
                <c:pt idx="260">
                  <c:v>4.9693371674940536</c:v>
                </c:pt>
                <c:pt idx="261">
                  <c:v>4.9803363674940515</c:v>
                </c:pt>
                <c:pt idx="262">
                  <c:v>4.9925525674940445</c:v>
                </c:pt>
                <c:pt idx="263">
                  <c:v>4.9949362674939781</c:v>
                </c:pt>
                <c:pt idx="264">
                  <c:v>5.000703167494053</c:v>
                </c:pt>
                <c:pt idx="265">
                  <c:v>5.0029156674939772</c:v>
                </c:pt>
                <c:pt idx="266">
                  <c:v>5.0142001674940495</c:v>
                </c:pt>
                <c:pt idx="267">
                  <c:v>5.0039576674940465</c:v>
                </c:pt>
                <c:pt idx="268">
                  <c:v>4.8331810674940465</c:v>
                </c:pt>
                <c:pt idx="269">
                  <c:v>4.7411366674940485</c:v>
                </c:pt>
                <c:pt idx="270">
                  <c:v>4.7041805674939754</c:v>
                </c:pt>
                <c:pt idx="271">
                  <c:v>4.6919344674940255</c:v>
                </c:pt>
                <c:pt idx="272">
                  <c:v>4.6840156674939637</c:v>
                </c:pt>
                <c:pt idx="273">
                  <c:v>4.6746912674940475</c:v>
                </c:pt>
                <c:pt idx="274">
                  <c:v>4.6650367674940245</c:v>
                </c:pt>
                <c:pt idx="275">
                  <c:v>4.6555856674939537</c:v>
                </c:pt>
                <c:pt idx="276">
                  <c:v>4.6485488674940445</c:v>
                </c:pt>
                <c:pt idx="277">
                  <c:v>4.6430162674940245</c:v>
                </c:pt>
                <c:pt idx="278">
                  <c:v>4.6381665674940455</c:v>
                </c:pt>
                <c:pt idx="279">
                  <c:v>4.6320041674940455</c:v>
                </c:pt>
                <c:pt idx="280">
                  <c:v>4.6261105674939538</c:v>
                </c:pt>
                <c:pt idx="281">
                  <c:v>4.6191732674940456</c:v>
                </c:pt>
                <c:pt idx="282">
                  <c:v>4.6132441674940505</c:v>
                </c:pt>
                <c:pt idx="283">
                  <c:v>4.6068196674940465</c:v>
                </c:pt>
                <c:pt idx="284">
                  <c:v>4.5978165674939664</c:v>
                </c:pt>
                <c:pt idx="285">
                  <c:v>4.5911094674940536</c:v>
                </c:pt>
                <c:pt idx="286">
                  <c:v>4.5837825674940476</c:v>
                </c:pt>
                <c:pt idx="287">
                  <c:v>4.5772476674940537</c:v>
                </c:pt>
                <c:pt idx="288">
                  <c:v>4.5701588674940465</c:v>
                </c:pt>
                <c:pt idx="289">
                  <c:v>4.5624175674939691</c:v>
                </c:pt>
                <c:pt idx="290">
                  <c:v>4.5559895674940245</c:v>
                </c:pt>
                <c:pt idx="291">
                  <c:v>4.5503122674940455</c:v>
                </c:pt>
                <c:pt idx="292">
                  <c:v>4.5431337674940515</c:v>
                </c:pt>
                <c:pt idx="293">
                  <c:v>4.5366199674940528</c:v>
                </c:pt>
                <c:pt idx="294">
                  <c:v>4.5306985674940536</c:v>
                </c:pt>
                <c:pt idx="295">
                  <c:v>4.5246742674939817</c:v>
                </c:pt>
                <c:pt idx="296">
                  <c:v>4.5188465674940455</c:v>
                </c:pt>
                <c:pt idx="297">
                  <c:v>4.5124187674940455</c:v>
                </c:pt>
                <c:pt idx="298">
                  <c:v>4.5068235674940516</c:v>
                </c:pt>
                <c:pt idx="299">
                  <c:v>4.5011341674940475</c:v>
                </c:pt>
                <c:pt idx="300">
                  <c:v>4.496694167494053</c:v>
                </c:pt>
                <c:pt idx="301">
                  <c:v>4.4916979674940531</c:v>
                </c:pt>
                <c:pt idx="302">
                  <c:v>4.4860566674940525</c:v>
                </c:pt>
                <c:pt idx="303">
                  <c:v>4.4817473674940533</c:v>
                </c:pt>
                <c:pt idx="304">
                  <c:v>4.4777279674940536</c:v>
                </c:pt>
                <c:pt idx="305">
                  <c:v>4.4729308674940365</c:v>
                </c:pt>
                <c:pt idx="306">
                  <c:v>4.4684984674940535</c:v>
                </c:pt>
                <c:pt idx="307">
                  <c:v>4.4647532674940456</c:v>
                </c:pt>
                <c:pt idx="308">
                  <c:v>4.4601560674940455</c:v>
                </c:pt>
                <c:pt idx="309">
                  <c:v>4.4562778674940535</c:v>
                </c:pt>
                <c:pt idx="310">
                  <c:v>4.4519189674940485</c:v>
                </c:pt>
                <c:pt idx="311">
                  <c:v>4.4505884674940495</c:v>
                </c:pt>
                <c:pt idx="312">
                  <c:v>4.4465808674940455</c:v>
                </c:pt>
                <c:pt idx="313">
                  <c:v>4.4444202674940465</c:v>
                </c:pt>
                <c:pt idx="314">
                  <c:v>4.4399883674940535</c:v>
                </c:pt>
                <c:pt idx="315">
                  <c:v>4.4381548674940445</c:v>
                </c:pt>
                <c:pt idx="316">
                  <c:v>4.4352295674940532</c:v>
                </c:pt>
                <c:pt idx="317">
                  <c:v>4.4308704674940529</c:v>
                </c:pt>
                <c:pt idx="318">
                  <c:v>4.4282038674940525</c:v>
                </c:pt>
                <c:pt idx="319">
                  <c:v>4.4268919674940506</c:v>
                </c:pt>
                <c:pt idx="320">
                  <c:v>4.4246975674940465</c:v>
                </c:pt>
                <c:pt idx="321">
                  <c:v>4.4216554674940536</c:v>
                </c:pt>
                <c:pt idx="322">
                  <c:v>4.4207542674940346</c:v>
                </c:pt>
                <c:pt idx="323">
                  <c:v>4.4185782674940475</c:v>
                </c:pt>
                <c:pt idx="324">
                  <c:v>4.4157435674940535</c:v>
                </c:pt>
                <c:pt idx="325">
                  <c:v>4.4144577674940475</c:v>
                </c:pt>
                <c:pt idx="326">
                  <c:v>4.4128318674940346</c:v>
                </c:pt>
                <c:pt idx="327">
                  <c:v>4.4095822674940495</c:v>
                </c:pt>
                <c:pt idx="328">
                  <c:v>4.4078035674940486</c:v>
                </c:pt>
                <c:pt idx="329">
                  <c:v>4.4056627674941202</c:v>
                </c:pt>
                <c:pt idx="330">
                  <c:v>4.4039645674940475</c:v>
                </c:pt>
                <c:pt idx="331">
                  <c:v>4.4023331674940529</c:v>
                </c:pt>
                <c:pt idx="332">
                  <c:v>4.4012103674940528</c:v>
                </c:pt>
                <c:pt idx="333">
                  <c:v>4.4003232674940529</c:v>
                </c:pt>
                <c:pt idx="334">
                  <c:v>4.3990933674940536</c:v>
                </c:pt>
                <c:pt idx="335">
                  <c:v>4.3970953674940345</c:v>
                </c:pt>
                <c:pt idx="336">
                  <c:v>4.3957248674940255</c:v>
                </c:pt>
                <c:pt idx="337">
                  <c:v>4.3936652674940495</c:v>
                </c:pt>
                <c:pt idx="338">
                  <c:v>4.3915489674940495</c:v>
                </c:pt>
                <c:pt idx="339">
                  <c:v>4.3910849674940255</c:v>
                </c:pt>
                <c:pt idx="340">
                  <c:v>4.3899762674940455</c:v>
                </c:pt>
                <c:pt idx="341">
                  <c:v>4.3877549674940255</c:v>
                </c:pt>
                <c:pt idx="342">
                  <c:v>4.3872419674940515</c:v>
                </c:pt>
                <c:pt idx="343">
                  <c:v>4.3854857674940355</c:v>
                </c:pt>
                <c:pt idx="344">
                  <c:v>4.3843456674940455</c:v>
                </c:pt>
                <c:pt idx="345">
                  <c:v>4.3836953674940515</c:v>
                </c:pt>
                <c:pt idx="346">
                  <c:v>4.3825050674940345</c:v>
                </c:pt>
                <c:pt idx="347">
                  <c:v>4.3807667674940536</c:v>
                </c:pt>
                <c:pt idx="348">
                  <c:v>4.3788309674940455</c:v>
                </c:pt>
                <c:pt idx="349">
                  <c:v>4.3778377674940465</c:v>
                </c:pt>
                <c:pt idx="350">
                  <c:v>4.3773868674940255</c:v>
                </c:pt>
                <c:pt idx="351">
                  <c:v>4.3757784674940536</c:v>
                </c:pt>
                <c:pt idx="352">
                  <c:v>4.3747891674940496</c:v>
                </c:pt>
                <c:pt idx="353">
                  <c:v>4.3749882674939817</c:v>
                </c:pt>
                <c:pt idx="354">
                  <c:v>4.3739968674940455</c:v>
                </c:pt>
                <c:pt idx="355">
                  <c:v>4.3722231674940533</c:v>
                </c:pt>
                <c:pt idx="356">
                  <c:v>4.3715269674940505</c:v>
                </c:pt>
                <c:pt idx="357">
                  <c:v>4.3687559674940255</c:v>
                </c:pt>
                <c:pt idx="358">
                  <c:v>4.3685949674939781</c:v>
                </c:pt>
                <c:pt idx="359">
                  <c:v>4.3680406674940455</c:v>
                </c:pt>
                <c:pt idx="360">
                  <c:v>4.3664745674939844</c:v>
                </c:pt>
                <c:pt idx="361">
                  <c:v>4.3657789674940455</c:v>
                </c:pt>
                <c:pt idx="362">
                  <c:v>4.3643420674940465</c:v>
                </c:pt>
                <c:pt idx="363">
                  <c:v>4.3648820674939772</c:v>
                </c:pt>
                <c:pt idx="364">
                  <c:v>4.3630724674940495</c:v>
                </c:pt>
                <c:pt idx="365">
                  <c:v>4.3631025674940345</c:v>
                </c:pt>
                <c:pt idx="366">
                  <c:v>4.3625190674939844</c:v>
                </c:pt>
                <c:pt idx="367">
                  <c:v>4.3603342674939718</c:v>
                </c:pt>
                <c:pt idx="368">
                  <c:v>4.3597225674940505</c:v>
                </c:pt>
                <c:pt idx="369">
                  <c:v>4.3590751674940496</c:v>
                </c:pt>
                <c:pt idx="370">
                  <c:v>4.3587743674940445</c:v>
                </c:pt>
                <c:pt idx="371">
                  <c:v>4.3572947674940465</c:v>
                </c:pt>
                <c:pt idx="372">
                  <c:v>4.3572780674940486</c:v>
                </c:pt>
                <c:pt idx="373">
                  <c:v>4.3563974674940535</c:v>
                </c:pt>
                <c:pt idx="374">
                  <c:v>4.3556866674940355</c:v>
                </c:pt>
                <c:pt idx="375">
                  <c:v>4.3544553674939772</c:v>
                </c:pt>
                <c:pt idx="376">
                  <c:v>4.3528307674940345</c:v>
                </c:pt>
                <c:pt idx="377">
                  <c:v>4.3527834674940475</c:v>
                </c:pt>
                <c:pt idx="378">
                  <c:v>4.3510240674940475</c:v>
                </c:pt>
                <c:pt idx="379">
                  <c:v>4.3504964674940485</c:v>
                </c:pt>
                <c:pt idx="380">
                  <c:v>4.3501320674940445</c:v>
                </c:pt>
                <c:pt idx="381">
                  <c:v>4.3488899674940455</c:v>
                </c:pt>
                <c:pt idx="382">
                  <c:v>4.3478699674940495</c:v>
                </c:pt>
                <c:pt idx="383">
                  <c:v>4.3490012674940495</c:v>
                </c:pt>
                <c:pt idx="384">
                  <c:v>4.3485672674940465</c:v>
                </c:pt>
                <c:pt idx="385">
                  <c:v>4.3466566674940506</c:v>
                </c:pt>
                <c:pt idx="386">
                  <c:v>4.3468816674940465</c:v>
                </c:pt>
                <c:pt idx="387">
                  <c:v>4.3463355674940445</c:v>
                </c:pt>
                <c:pt idx="388">
                  <c:v>4.3439421674940535</c:v>
                </c:pt>
                <c:pt idx="389">
                  <c:v>4.3435488674940466</c:v>
                </c:pt>
                <c:pt idx="390">
                  <c:v>4.3438600674940515</c:v>
                </c:pt>
                <c:pt idx="391">
                  <c:v>4.3434280674940515</c:v>
                </c:pt>
                <c:pt idx="392">
                  <c:v>4.3423526674940485</c:v>
                </c:pt>
                <c:pt idx="393">
                  <c:v>4.3418374674940505</c:v>
                </c:pt>
                <c:pt idx="394">
                  <c:v>4.3412962674940525</c:v>
                </c:pt>
                <c:pt idx="395">
                  <c:v>4.3407371674940505</c:v>
                </c:pt>
                <c:pt idx="396">
                  <c:v>4.3390731674940533</c:v>
                </c:pt>
                <c:pt idx="397">
                  <c:v>4.3386443674940525</c:v>
                </c:pt>
                <c:pt idx="398">
                  <c:v>4.3377416674940505</c:v>
                </c:pt>
                <c:pt idx="399">
                  <c:v>4.3375786674940455</c:v>
                </c:pt>
                <c:pt idx="400">
                  <c:v>4.3380902674940485</c:v>
                </c:pt>
                <c:pt idx="401">
                  <c:v>4.3363242674940485</c:v>
                </c:pt>
                <c:pt idx="402">
                  <c:v>4.3356647674940536</c:v>
                </c:pt>
                <c:pt idx="403">
                  <c:v>4.3361836674940495</c:v>
                </c:pt>
                <c:pt idx="404">
                  <c:v>4.3348825674940255</c:v>
                </c:pt>
                <c:pt idx="405">
                  <c:v>4.3344408674940365</c:v>
                </c:pt>
                <c:pt idx="406">
                  <c:v>4.3334370674940486</c:v>
                </c:pt>
                <c:pt idx="407">
                  <c:v>4.3328593674940485</c:v>
                </c:pt>
                <c:pt idx="408">
                  <c:v>4.3324801674940465</c:v>
                </c:pt>
                <c:pt idx="409">
                  <c:v>4.3313830674940537</c:v>
                </c:pt>
                <c:pt idx="410">
                  <c:v>4.3326722674940505</c:v>
                </c:pt>
                <c:pt idx="411">
                  <c:v>4.3323474674940536</c:v>
                </c:pt>
                <c:pt idx="412">
                  <c:v>4.3312385674940526</c:v>
                </c:pt>
                <c:pt idx="413">
                  <c:v>4.3302926674940529</c:v>
                </c:pt>
                <c:pt idx="414">
                  <c:v>4.3303724674940529</c:v>
                </c:pt>
                <c:pt idx="415">
                  <c:v>4.3299329674940346</c:v>
                </c:pt>
                <c:pt idx="416">
                  <c:v>4.3284459674940345</c:v>
                </c:pt>
                <c:pt idx="417">
                  <c:v>4.3285591674940465</c:v>
                </c:pt>
                <c:pt idx="418">
                  <c:v>4.3269149674939538</c:v>
                </c:pt>
                <c:pt idx="419">
                  <c:v>4.3267682674940495</c:v>
                </c:pt>
                <c:pt idx="420">
                  <c:v>4.3260876674940345</c:v>
                </c:pt>
                <c:pt idx="421">
                  <c:v>4.3260558674939817</c:v>
                </c:pt>
                <c:pt idx="422">
                  <c:v>4.3252160674940345</c:v>
                </c:pt>
                <c:pt idx="423">
                  <c:v>4.3259250674939826</c:v>
                </c:pt>
                <c:pt idx="424">
                  <c:v>4.3250769674940255</c:v>
                </c:pt>
                <c:pt idx="425">
                  <c:v>4.3244039674940256</c:v>
                </c:pt>
                <c:pt idx="426">
                  <c:v>4.3244013674940245</c:v>
                </c:pt>
                <c:pt idx="427">
                  <c:v>4.3245087674940255</c:v>
                </c:pt>
                <c:pt idx="428">
                  <c:v>4.3223899674940345</c:v>
                </c:pt>
                <c:pt idx="429">
                  <c:v>4.3228773674940255</c:v>
                </c:pt>
                <c:pt idx="430">
                  <c:v>4.3224001674940355</c:v>
                </c:pt>
                <c:pt idx="431">
                  <c:v>4.3215662674940445</c:v>
                </c:pt>
                <c:pt idx="432">
                  <c:v>4.3220114674940255</c:v>
                </c:pt>
                <c:pt idx="433">
                  <c:v>4.3214777674940485</c:v>
                </c:pt>
                <c:pt idx="434">
                  <c:v>4.3214608674940465</c:v>
                </c:pt>
                <c:pt idx="435">
                  <c:v>4.3209854674939736</c:v>
                </c:pt>
                <c:pt idx="436">
                  <c:v>4.3201148674939285</c:v>
                </c:pt>
                <c:pt idx="437">
                  <c:v>4.3186910674940515</c:v>
                </c:pt>
                <c:pt idx="438">
                  <c:v>4.3185647674940455</c:v>
                </c:pt>
                <c:pt idx="439">
                  <c:v>4.3185565674939772</c:v>
                </c:pt>
                <c:pt idx="440">
                  <c:v>4.3187078674940445</c:v>
                </c:pt>
                <c:pt idx="441">
                  <c:v>4.3168199674940455</c:v>
                </c:pt>
                <c:pt idx="442">
                  <c:v>4.3176614674940526</c:v>
                </c:pt>
                <c:pt idx="443">
                  <c:v>4.3169145674939537</c:v>
                </c:pt>
                <c:pt idx="444">
                  <c:v>4.3172581674940496</c:v>
                </c:pt>
                <c:pt idx="445">
                  <c:v>4.3173518674940246</c:v>
                </c:pt>
                <c:pt idx="446">
                  <c:v>4.3158688674940455</c:v>
                </c:pt>
                <c:pt idx="447">
                  <c:v>4.3163537674940535</c:v>
                </c:pt>
                <c:pt idx="448">
                  <c:v>4.3160598674940465</c:v>
                </c:pt>
                <c:pt idx="449">
                  <c:v>4.3145836674939781</c:v>
                </c:pt>
                <c:pt idx="450">
                  <c:v>4.3152758674940355</c:v>
                </c:pt>
                <c:pt idx="451">
                  <c:v>4.3139290674940485</c:v>
                </c:pt>
                <c:pt idx="452">
                  <c:v>4.3138284674940515</c:v>
                </c:pt>
                <c:pt idx="453">
                  <c:v>4.3134634674940528</c:v>
                </c:pt>
                <c:pt idx="454">
                  <c:v>4.3142969674940455</c:v>
                </c:pt>
                <c:pt idx="455">
                  <c:v>4.3140311674940355</c:v>
                </c:pt>
                <c:pt idx="456">
                  <c:v>4.3127880674940355</c:v>
                </c:pt>
                <c:pt idx="457">
                  <c:v>4.3115319674940356</c:v>
                </c:pt>
                <c:pt idx="458">
                  <c:v>4.3115089674940466</c:v>
                </c:pt>
                <c:pt idx="459">
                  <c:v>4.3111976674940475</c:v>
                </c:pt>
                <c:pt idx="460">
                  <c:v>4.3106917674940535</c:v>
                </c:pt>
                <c:pt idx="461">
                  <c:v>4.3116163674940475</c:v>
                </c:pt>
                <c:pt idx="462">
                  <c:v>4.3107008674940355</c:v>
                </c:pt>
                <c:pt idx="463">
                  <c:v>4.3108442674940255</c:v>
                </c:pt>
                <c:pt idx="464">
                  <c:v>4.3102401674940536</c:v>
                </c:pt>
                <c:pt idx="465">
                  <c:v>4.3109620674940485</c:v>
                </c:pt>
                <c:pt idx="466">
                  <c:v>4.3095179674940445</c:v>
                </c:pt>
                <c:pt idx="467">
                  <c:v>4.3085737674940505</c:v>
                </c:pt>
                <c:pt idx="468">
                  <c:v>4.3088226674940495</c:v>
                </c:pt>
                <c:pt idx="469">
                  <c:v>4.3089439674940495</c:v>
                </c:pt>
                <c:pt idx="470">
                  <c:v>4.3083155674940246</c:v>
                </c:pt>
                <c:pt idx="471">
                  <c:v>4.3077852674939754</c:v>
                </c:pt>
                <c:pt idx="472">
                  <c:v>4.3069235674940485</c:v>
                </c:pt>
                <c:pt idx="473">
                  <c:v>4.3065465674940455</c:v>
                </c:pt>
                <c:pt idx="474">
                  <c:v>4.3074304674940445</c:v>
                </c:pt>
                <c:pt idx="475">
                  <c:v>4.3069855674939772</c:v>
                </c:pt>
                <c:pt idx="476">
                  <c:v>4.3071885674939736</c:v>
                </c:pt>
                <c:pt idx="477">
                  <c:v>4.3068661674940536</c:v>
                </c:pt>
                <c:pt idx="478">
                  <c:v>4.3063808674940445</c:v>
                </c:pt>
                <c:pt idx="479">
                  <c:v>4.305623467494053</c:v>
                </c:pt>
                <c:pt idx="480">
                  <c:v>4.3061776674940475</c:v>
                </c:pt>
                <c:pt idx="481">
                  <c:v>4.3046320674940475</c:v>
                </c:pt>
                <c:pt idx="482">
                  <c:v>4.3051470674940475</c:v>
                </c:pt>
                <c:pt idx="483">
                  <c:v>4.3037903674940505</c:v>
                </c:pt>
                <c:pt idx="484">
                  <c:v>4.3045542674939457</c:v>
                </c:pt>
                <c:pt idx="485">
                  <c:v>4.3048050674940255</c:v>
                </c:pt>
                <c:pt idx="486">
                  <c:v>4.3043374674940456</c:v>
                </c:pt>
                <c:pt idx="487">
                  <c:v>4.3042567674940475</c:v>
                </c:pt>
                <c:pt idx="488">
                  <c:v>4.3024173674940345</c:v>
                </c:pt>
                <c:pt idx="489">
                  <c:v>4.3030895674940455</c:v>
                </c:pt>
                <c:pt idx="490">
                  <c:v>4.3033659674940505</c:v>
                </c:pt>
                <c:pt idx="491">
                  <c:v>4.3014464674940536</c:v>
                </c:pt>
                <c:pt idx="492">
                  <c:v>4.3023038674940475</c:v>
                </c:pt>
                <c:pt idx="493">
                  <c:v>4.3028645674940345</c:v>
                </c:pt>
                <c:pt idx="494">
                  <c:v>4.3023578674940355</c:v>
                </c:pt>
                <c:pt idx="495">
                  <c:v>4.3016408674940525</c:v>
                </c:pt>
                <c:pt idx="496">
                  <c:v>4.3017790674940528</c:v>
                </c:pt>
                <c:pt idx="497">
                  <c:v>4.3013468674940505</c:v>
                </c:pt>
                <c:pt idx="498">
                  <c:v>4.3011846674940255</c:v>
                </c:pt>
                <c:pt idx="499">
                  <c:v>4.2999060674940495</c:v>
                </c:pt>
              </c:numCache>
            </c:numRef>
          </c:yVal>
        </c:ser>
        <c:ser>
          <c:idx val="8"/>
          <c:order val="6"/>
          <c:tx>
            <c:strRef>
              <c:f>'Mesures corrigées'!$L$1</c:f>
              <c:strCache>
                <c:ptCount val="1"/>
                <c:pt idx="0">
                  <c:v>T14</c:v>
                </c:pt>
              </c:strCache>
            </c:strRef>
          </c:tx>
          <c:marker>
            <c:symbol val="dash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0.32000000000000334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0.38000000000000317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0.62000000000000588</c:v>
                </c:pt>
                <c:pt idx="32">
                  <c:v>0.64000000000000656</c:v>
                </c:pt>
                <c:pt idx="33">
                  <c:v>0.66000000000000758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0.76000000000000656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1.1399999999999868</c:v>
                </c:pt>
                <c:pt idx="58">
                  <c:v>1.1599999999999873</c:v>
                </c:pt>
                <c:pt idx="59">
                  <c:v>1.1800000000000117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1.6800000000000117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1.9400000000000117</c:v>
                </c:pt>
                <c:pt idx="98">
                  <c:v>1.9600000000000117</c:v>
                </c:pt>
                <c:pt idx="99">
                  <c:v>1.9800000000000131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8.2200000000000024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8.7200000000000024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9.2200000000000024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9.7200000000000024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corrigées'!$L$2:$L$521</c:f>
              <c:numCache>
                <c:formatCode>General</c:formatCode>
                <c:ptCount val="520"/>
                <c:pt idx="0">
                  <c:v>4.2091948674940465</c:v>
                </c:pt>
                <c:pt idx="1">
                  <c:v>4.2087665674940542</c:v>
                </c:pt>
                <c:pt idx="2">
                  <c:v>4.2085621674940539</c:v>
                </c:pt>
                <c:pt idx="3">
                  <c:v>4.2093417674940534</c:v>
                </c:pt>
                <c:pt idx="4">
                  <c:v>4.2089003674940475</c:v>
                </c:pt>
                <c:pt idx="5">
                  <c:v>4.2087488674940525</c:v>
                </c:pt>
                <c:pt idx="6">
                  <c:v>4.2086394674940539</c:v>
                </c:pt>
                <c:pt idx="7">
                  <c:v>4.2090894674940538</c:v>
                </c:pt>
                <c:pt idx="8">
                  <c:v>4.2083884674940535</c:v>
                </c:pt>
                <c:pt idx="9">
                  <c:v>4.2092461674941131</c:v>
                </c:pt>
                <c:pt idx="10">
                  <c:v>4.2084769674940485</c:v>
                </c:pt>
                <c:pt idx="11">
                  <c:v>4.2087133674940542</c:v>
                </c:pt>
                <c:pt idx="12">
                  <c:v>4.2083755674940475</c:v>
                </c:pt>
                <c:pt idx="13">
                  <c:v>4.2103017674940535</c:v>
                </c:pt>
                <c:pt idx="14">
                  <c:v>4.2098307674940525</c:v>
                </c:pt>
                <c:pt idx="15">
                  <c:v>4.2098563674940541</c:v>
                </c:pt>
                <c:pt idx="16">
                  <c:v>4.2098938674940536</c:v>
                </c:pt>
                <c:pt idx="17">
                  <c:v>4.2095676674940536</c:v>
                </c:pt>
                <c:pt idx="18">
                  <c:v>4.2124835674940355</c:v>
                </c:pt>
                <c:pt idx="19">
                  <c:v>4.2226306674940455</c:v>
                </c:pt>
                <c:pt idx="20">
                  <c:v>4.2350893674940542</c:v>
                </c:pt>
                <c:pt idx="21">
                  <c:v>4.2466072674940536</c:v>
                </c:pt>
                <c:pt idx="22">
                  <c:v>4.2597700674940535</c:v>
                </c:pt>
                <c:pt idx="23">
                  <c:v>4.2707472674940536</c:v>
                </c:pt>
                <c:pt idx="24">
                  <c:v>4.2766672674940924</c:v>
                </c:pt>
                <c:pt idx="25">
                  <c:v>4.2821786674940485</c:v>
                </c:pt>
                <c:pt idx="26">
                  <c:v>4.2920154674940445</c:v>
                </c:pt>
                <c:pt idx="27">
                  <c:v>4.3018490674940537</c:v>
                </c:pt>
                <c:pt idx="28">
                  <c:v>4.3109758674939691</c:v>
                </c:pt>
                <c:pt idx="29">
                  <c:v>4.3199073674940465</c:v>
                </c:pt>
                <c:pt idx="30">
                  <c:v>4.3278199674939781</c:v>
                </c:pt>
                <c:pt idx="31">
                  <c:v>4.3345592674940345</c:v>
                </c:pt>
                <c:pt idx="32">
                  <c:v>4.3417128674940475</c:v>
                </c:pt>
                <c:pt idx="33">
                  <c:v>4.3490872674940455</c:v>
                </c:pt>
                <c:pt idx="34">
                  <c:v>4.3544535674940255</c:v>
                </c:pt>
                <c:pt idx="35">
                  <c:v>4.3603761674940476</c:v>
                </c:pt>
                <c:pt idx="36">
                  <c:v>4.3662413674940526</c:v>
                </c:pt>
                <c:pt idx="37">
                  <c:v>4.3719328674940465</c:v>
                </c:pt>
                <c:pt idx="38">
                  <c:v>4.375675667494054</c:v>
                </c:pt>
                <c:pt idx="39">
                  <c:v>4.3768642674940486</c:v>
                </c:pt>
                <c:pt idx="40">
                  <c:v>4.3815142674939844</c:v>
                </c:pt>
                <c:pt idx="41">
                  <c:v>4.3863311674940535</c:v>
                </c:pt>
                <c:pt idx="42">
                  <c:v>4.3917816674940475</c:v>
                </c:pt>
                <c:pt idx="43">
                  <c:v>4.4104328674940465</c:v>
                </c:pt>
                <c:pt idx="44">
                  <c:v>4.4297978674940541</c:v>
                </c:pt>
                <c:pt idx="45">
                  <c:v>4.446495867494054</c:v>
                </c:pt>
                <c:pt idx="46">
                  <c:v>4.4796143674940536</c:v>
                </c:pt>
                <c:pt idx="47">
                  <c:v>4.4885887674940541</c:v>
                </c:pt>
                <c:pt idx="48">
                  <c:v>4.5315148674940255</c:v>
                </c:pt>
                <c:pt idx="49">
                  <c:v>4.5528873674940256</c:v>
                </c:pt>
                <c:pt idx="50">
                  <c:v>4.5518585674940475</c:v>
                </c:pt>
                <c:pt idx="51">
                  <c:v>4.5602172674940356</c:v>
                </c:pt>
                <c:pt idx="52">
                  <c:v>4.5697026674940542</c:v>
                </c:pt>
                <c:pt idx="53">
                  <c:v>4.5520502674940255</c:v>
                </c:pt>
                <c:pt idx="54">
                  <c:v>4.544292567494054</c:v>
                </c:pt>
                <c:pt idx="55">
                  <c:v>4.5359053674940455</c:v>
                </c:pt>
                <c:pt idx="56">
                  <c:v>4.5377183674940476</c:v>
                </c:pt>
                <c:pt idx="57">
                  <c:v>4.5310959674940525</c:v>
                </c:pt>
                <c:pt idx="58">
                  <c:v>4.5179102674939555</c:v>
                </c:pt>
                <c:pt idx="59">
                  <c:v>4.5020029674940485</c:v>
                </c:pt>
                <c:pt idx="60">
                  <c:v>4.4980546674940465</c:v>
                </c:pt>
                <c:pt idx="61">
                  <c:v>4.4951896674940475</c:v>
                </c:pt>
                <c:pt idx="62">
                  <c:v>4.493435167494054</c:v>
                </c:pt>
                <c:pt idx="63">
                  <c:v>4.4967489674940584</c:v>
                </c:pt>
                <c:pt idx="64">
                  <c:v>4.5023816674940456</c:v>
                </c:pt>
                <c:pt idx="65">
                  <c:v>4.4874484674940538</c:v>
                </c:pt>
                <c:pt idx="66">
                  <c:v>4.4938074674940536</c:v>
                </c:pt>
                <c:pt idx="67">
                  <c:v>4.4987330674940536</c:v>
                </c:pt>
                <c:pt idx="68">
                  <c:v>4.5013994674940534</c:v>
                </c:pt>
                <c:pt idx="69">
                  <c:v>4.5052648674940485</c:v>
                </c:pt>
                <c:pt idx="70">
                  <c:v>4.5081040674940445</c:v>
                </c:pt>
                <c:pt idx="71">
                  <c:v>4.5081954674940485</c:v>
                </c:pt>
                <c:pt idx="72">
                  <c:v>4.5176737674940535</c:v>
                </c:pt>
                <c:pt idx="73">
                  <c:v>4.5154212674940455</c:v>
                </c:pt>
                <c:pt idx="74">
                  <c:v>4.5206773674940495</c:v>
                </c:pt>
                <c:pt idx="75">
                  <c:v>4.517279967494054</c:v>
                </c:pt>
                <c:pt idx="76">
                  <c:v>4.5264346674940255</c:v>
                </c:pt>
                <c:pt idx="77">
                  <c:v>4.5367614674941121</c:v>
                </c:pt>
                <c:pt idx="78">
                  <c:v>4.5247690674940495</c:v>
                </c:pt>
                <c:pt idx="79">
                  <c:v>4.5350622674940535</c:v>
                </c:pt>
                <c:pt idx="80">
                  <c:v>4.5326597674940539</c:v>
                </c:pt>
                <c:pt idx="81">
                  <c:v>4.5241164674939709</c:v>
                </c:pt>
                <c:pt idx="82">
                  <c:v>4.5314692674940584</c:v>
                </c:pt>
                <c:pt idx="83">
                  <c:v>4.5128987674940495</c:v>
                </c:pt>
                <c:pt idx="84">
                  <c:v>4.5338407674940537</c:v>
                </c:pt>
                <c:pt idx="85">
                  <c:v>4.5406139674940542</c:v>
                </c:pt>
                <c:pt idx="86">
                  <c:v>4.5360839674940525</c:v>
                </c:pt>
                <c:pt idx="87">
                  <c:v>4.538196067494054</c:v>
                </c:pt>
                <c:pt idx="88">
                  <c:v>4.5328806674940445</c:v>
                </c:pt>
                <c:pt idx="89">
                  <c:v>4.5358594674940536</c:v>
                </c:pt>
                <c:pt idx="90">
                  <c:v>4.5420206674940475</c:v>
                </c:pt>
                <c:pt idx="91">
                  <c:v>4.5413753674940542</c:v>
                </c:pt>
                <c:pt idx="92">
                  <c:v>4.5198946674940466</c:v>
                </c:pt>
                <c:pt idx="93">
                  <c:v>4.5333071674940539</c:v>
                </c:pt>
                <c:pt idx="94">
                  <c:v>4.5365541674940495</c:v>
                </c:pt>
                <c:pt idx="95">
                  <c:v>4.5417972674940525</c:v>
                </c:pt>
                <c:pt idx="96">
                  <c:v>4.548113467494054</c:v>
                </c:pt>
                <c:pt idx="97">
                  <c:v>4.5382054674940537</c:v>
                </c:pt>
                <c:pt idx="98">
                  <c:v>4.546450067494054</c:v>
                </c:pt>
                <c:pt idx="99">
                  <c:v>4.5522761674940542</c:v>
                </c:pt>
                <c:pt idx="100">
                  <c:v>4.5509899674940355</c:v>
                </c:pt>
                <c:pt idx="101">
                  <c:v>4.5402514674940537</c:v>
                </c:pt>
                <c:pt idx="102">
                  <c:v>4.5549713674940255</c:v>
                </c:pt>
                <c:pt idx="103">
                  <c:v>4.5664664674940525</c:v>
                </c:pt>
                <c:pt idx="104">
                  <c:v>4.5550565674940255</c:v>
                </c:pt>
                <c:pt idx="105">
                  <c:v>4.572401667494054</c:v>
                </c:pt>
                <c:pt idx="106">
                  <c:v>4.5740390674940485</c:v>
                </c:pt>
                <c:pt idx="107">
                  <c:v>4.5728731674940537</c:v>
                </c:pt>
                <c:pt idx="108">
                  <c:v>4.5711034674940594</c:v>
                </c:pt>
                <c:pt idx="109">
                  <c:v>4.5738577674940535</c:v>
                </c:pt>
                <c:pt idx="110">
                  <c:v>4.5854633674940537</c:v>
                </c:pt>
                <c:pt idx="111">
                  <c:v>4.578635967494054</c:v>
                </c:pt>
                <c:pt idx="112">
                  <c:v>4.5703415674940535</c:v>
                </c:pt>
                <c:pt idx="113">
                  <c:v>4.5784060674940541</c:v>
                </c:pt>
                <c:pt idx="114">
                  <c:v>4.5870870674940445</c:v>
                </c:pt>
                <c:pt idx="115">
                  <c:v>4.5852981674940594</c:v>
                </c:pt>
                <c:pt idx="116">
                  <c:v>4.5675595674939817</c:v>
                </c:pt>
                <c:pt idx="117">
                  <c:v>4.5715691674941121</c:v>
                </c:pt>
                <c:pt idx="118">
                  <c:v>4.5691184674940475</c:v>
                </c:pt>
                <c:pt idx="119">
                  <c:v>4.5837029674940535</c:v>
                </c:pt>
                <c:pt idx="120">
                  <c:v>4.5900738674940476</c:v>
                </c:pt>
                <c:pt idx="121">
                  <c:v>4.5909568674939871</c:v>
                </c:pt>
                <c:pt idx="122">
                  <c:v>4.588030467494054</c:v>
                </c:pt>
                <c:pt idx="123">
                  <c:v>4.5794276674940537</c:v>
                </c:pt>
                <c:pt idx="124">
                  <c:v>4.5914751674940542</c:v>
                </c:pt>
                <c:pt idx="125">
                  <c:v>4.5813830674940537</c:v>
                </c:pt>
                <c:pt idx="126">
                  <c:v>4.5925802674939691</c:v>
                </c:pt>
                <c:pt idx="127">
                  <c:v>4.6013954674940525</c:v>
                </c:pt>
                <c:pt idx="128">
                  <c:v>4.5991073674940495</c:v>
                </c:pt>
                <c:pt idx="129">
                  <c:v>4.5920241674940465</c:v>
                </c:pt>
                <c:pt idx="130">
                  <c:v>4.5859962674940355</c:v>
                </c:pt>
                <c:pt idx="131">
                  <c:v>4.5934664674940535</c:v>
                </c:pt>
                <c:pt idx="132">
                  <c:v>4.5864653674940525</c:v>
                </c:pt>
                <c:pt idx="133">
                  <c:v>4.5996624674941202</c:v>
                </c:pt>
                <c:pt idx="134">
                  <c:v>4.6000935674940475</c:v>
                </c:pt>
                <c:pt idx="135">
                  <c:v>4.5953542674940255</c:v>
                </c:pt>
                <c:pt idx="136">
                  <c:v>4.5968769674940475</c:v>
                </c:pt>
                <c:pt idx="137">
                  <c:v>4.6042119674940345</c:v>
                </c:pt>
                <c:pt idx="138">
                  <c:v>4.6072434674940537</c:v>
                </c:pt>
                <c:pt idx="139">
                  <c:v>4.6094405674940475</c:v>
                </c:pt>
                <c:pt idx="140">
                  <c:v>4.6157849674939664</c:v>
                </c:pt>
                <c:pt idx="141">
                  <c:v>4.6181028674940245</c:v>
                </c:pt>
                <c:pt idx="142">
                  <c:v>4.5950941674940475</c:v>
                </c:pt>
                <c:pt idx="143">
                  <c:v>4.599783267494054</c:v>
                </c:pt>
                <c:pt idx="144">
                  <c:v>4.5945279674940345</c:v>
                </c:pt>
                <c:pt idx="145">
                  <c:v>4.5876802674940445</c:v>
                </c:pt>
                <c:pt idx="146">
                  <c:v>4.5854927674940535</c:v>
                </c:pt>
                <c:pt idx="147">
                  <c:v>4.5993118674940465</c:v>
                </c:pt>
                <c:pt idx="148">
                  <c:v>4.5993559674940485</c:v>
                </c:pt>
                <c:pt idx="149">
                  <c:v>4.5984211674940525</c:v>
                </c:pt>
                <c:pt idx="150">
                  <c:v>4.6133684674940536</c:v>
                </c:pt>
                <c:pt idx="151">
                  <c:v>4.6115335674940345</c:v>
                </c:pt>
                <c:pt idx="152">
                  <c:v>4.6019869674940255</c:v>
                </c:pt>
                <c:pt idx="153">
                  <c:v>4.5996229674940539</c:v>
                </c:pt>
                <c:pt idx="154">
                  <c:v>4.6079287674940455</c:v>
                </c:pt>
                <c:pt idx="155">
                  <c:v>4.6114162674939889</c:v>
                </c:pt>
                <c:pt idx="156">
                  <c:v>4.6109470674940445</c:v>
                </c:pt>
                <c:pt idx="157">
                  <c:v>4.6107840674939817</c:v>
                </c:pt>
                <c:pt idx="158">
                  <c:v>4.6172144674940245</c:v>
                </c:pt>
                <c:pt idx="159">
                  <c:v>4.5970602674940455</c:v>
                </c:pt>
                <c:pt idx="160">
                  <c:v>4.6142592674940355</c:v>
                </c:pt>
                <c:pt idx="161">
                  <c:v>4.6256782674940355</c:v>
                </c:pt>
                <c:pt idx="162">
                  <c:v>4.6198964674940495</c:v>
                </c:pt>
                <c:pt idx="163">
                  <c:v>4.6314444674940543</c:v>
                </c:pt>
                <c:pt idx="164">
                  <c:v>4.6332409674940536</c:v>
                </c:pt>
                <c:pt idx="165">
                  <c:v>4.631726567494054</c:v>
                </c:pt>
                <c:pt idx="166">
                  <c:v>4.6196279674940541</c:v>
                </c:pt>
                <c:pt idx="167">
                  <c:v>4.6250585674939781</c:v>
                </c:pt>
                <c:pt idx="168">
                  <c:v>4.6325513674940355</c:v>
                </c:pt>
                <c:pt idx="169">
                  <c:v>4.6282765674940345</c:v>
                </c:pt>
                <c:pt idx="170">
                  <c:v>4.6183432674940486</c:v>
                </c:pt>
                <c:pt idx="171">
                  <c:v>4.6224683674940445</c:v>
                </c:pt>
                <c:pt idx="172">
                  <c:v>4.6290670674940495</c:v>
                </c:pt>
                <c:pt idx="173">
                  <c:v>4.6232376674940445</c:v>
                </c:pt>
                <c:pt idx="174">
                  <c:v>4.6277311674940345</c:v>
                </c:pt>
                <c:pt idx="175">
                  <c:v>4.6324674674940542</c:v>
                </c:pt>
                <c:pt idx="176">
                  <c:v>4.6328057674940455</c:v>
                </c:pt>
                <c:pt idx="177">
                  <c:v>4.6267677674940542</c:v>
                </c:pt>
                <c:pt idx="178">
                  <c:v>4.6339258674940345</c:v>
                </c:pt>
                <c:pt idx="179">
                  <c:v>4.6429228674940255</c:v>
                </c:pt>
                <c:pt idx="180">
                  <c:v>4.6380609674940541</c:v>
                </c:pt>
                <c:pt idx="181">
                  <c:v>4.6479723674940345</c:v>
                </c:pt>
                <c:pt idx="182">
                  <c:v>4.6490566674940466</c:v>
                </c:pt>
                <c:pt idx="183">
                  <c:v>4.6294982674940455</c:v>
                </c:pt>
                <c:pt idx="184">
                  <c:v>4.6346421674940537</c:v>
                </c:pt>
                <c:pt idx="185">
                  <c:v>4.6264500674940345</c:v>
                </c:pt>
                <c:pt idx="186">
                  <c:v>4.6342889674940455</c:v>
                </c:pt>
                <c:pt idx="187">
                  <c:v>4.6458165674939691</c:v>
                </c:pt>
                <c:pt idx="188">
                  <c:v>4.6431790674940485</c:v>
                </c:pt>
                <c:pt idx="189">
                  <c:v>4.6484488674940465</c:v>
                </c:pt>
                <c:pt idx="190">
                  <c:v>4.6535115674939691</c:v>
                </c:pt>
                <c:pt idx="191">
                  <c:v>4.6609809674939555</c:v>
                </c:pt>
                <c:pt idx="192">
                  <c:v>4.6544158674939258</c:v>
                </c:pt>
                <c:pt idx="193">
                  <c:v>4.6380971674940525</c:v>
                </c:pt>
                <c:pt idx="194">
                  <c:v>4.6386806674940475</c:v>
                </c:pt>
                <c:pt idx="195">
                  <c:v>4.6519988674940445</c:v>
                </c:pt>
                <c:pt idx="196">
                  <c:v>4.6492929674940537</c:v>
                </c:pt>
                <c:pt idx="197">
                  <c:v>4.6524567674940345</c:v>
                </c:pt>
                <c:pt idx="198">
                  <c:v>4.6604087674940455</c:v>
                </c:pt>
                <c:pt idx="199">
                  <c:v>4.6672536674940455</c:v>
                </c:pt>
                <c:pt idx="200">
                  <c:v>4.6391988674940485</c:v>
                </c:pt>
                <c:pt idx="201">
                  <c:v>4.6494635674940525</c:v>
                </c:pt>
                <c:pt idx="202">
                  <c:v>4.6522009674940445</c:v>
                </c:pt>
                <c:pt idx="203">
                  <c:v>4.6565177674940355</c:v>
                </c:pt>
                <c:pt idx="204">
                  <c:v>4.6499555674940245</c:v>
                </c:pt>
                <c:pt idx="205">
                  <c:v>4.6672032674940445</c:v>
                </c:pt>
                <c:pt idx="206">
                  <c:v>4.6797793674940538</c:v>
                </c:pt>
                <c:pt idx="207">
                  <c:v>4.6718543674940465</c:v>
                </c:pt>
                <c:pt idx="208">
                  <c:v>4.6798121674940525</c:v>
                </c:pt>
                <c:pt idx="209">
                  <c:v>4.6823250674940455</c:v>
                </c:pt>
                <c:pt idx="210">
                  <c:v>4.6664967674940465</c:v>
                </c:pt>
                <c:pt idx="211">
                  <c:v>4.6431873674940345</c:v>
                </c:pt>
                <c:pt idx="212">
                  <c:v>4.6519102674939772</c:v>
                </c:pt>
                <c:pt idx="213">
                  <c:v>4.6615442674939844</c:v>
                </c:pt>
                <c:pt idx="214">
                  <c:v>4.6590732674940485</c:v>
                </c:pt>
                <c:pt idx="215">
                  <c:v>4.6724458674940355</c:v>
                </c:pt>
                <c:pt idx="216">
                  <c:v>4.6731709674940465</c:v>
                </c:pt>
                <c:pt idx="217">
                  <c:v>4.6590475674940475</c:v>
                </c:pt>
                <c:pt idx="218">
                  <c:v>4.6650367674940245</c:v>
                </c:pt>
                <c:pt idx="219">
                  <c:v>4.6581337674940455</c:v>
                </c:pt>
                <c:pt idx="220">
                  <c:v>4.6623744674940255</c:v>
                </c:pt>
                <c:pt idx="221">
                  <c:v>4.6790301674940542</c:v>
                </c:pt>
                <c:pt idx="222">
                  <c:v>4.6659403674940245</c:v>
                </c:pt>
                <c:pt idx="223">
                  <c:v>4.6862166674940475</c:v>
                </c:pt>
                <c:pt idx="224">
                  <c:v>4.6921798674940245</c:v>
                </c:pt>
                <c:pt idx="225">
                  <c:v>4.6917964674940542</c:v>
                </c:pt>
                <c:pt idx="226">
                  <c:v>4.6984631674940536</c:v>
                </c:pt>
                <c:pt idx="227">
                  <c:v>4.7065742674940445</c:v>
                </c:pt>
                <c:pt idx="228">
                  <c:v>4.691140467494054</c:v>
                </c:pt>
                <c:pt idx="229">
                  <c:v>4.6941827674939862</c:v>
                </c:pt>
                <c:pt idx="230">
                  <c:v>4.6788537674940542</c:v>
                </c:pt>
                <c:pt idx="231">
                  <c:v>4.6856112674940356</c:v>
                </c:pt>
                <c:pt idx="232">
                  <c:v>4.6958240674940255</c:v>
                </c:pt>
                <c:pt idx="233">
                  <c:v>4.6882718674940485</c:v>
                </c:pt>
                <c:pt idx="234">
                  <c:v>4.6934851674940345</c:v>
                </c:pt>
                <c:pt idx="235">
                  <c:v>4.7183974674940536</c:v>
                </c:pt>
                <c:pt idx="236">
                  <c:v>4.7040741674940465</c:v>
                </c:pt>
                <c:pt idx="237">
                  <c:v>4.6982307674940476</c:v>
                </c:pt>
                <c:pt idx="238">
                  <c:v>4.7001949674940455</c:v>
                </c:pt>
                <c:pt idx="239">
                  <c:v>4.7107855674940255</c:v>
                </c:pt>
                <c:pt idx="240">
                  <c:v>4.7091472674940542</c:v>
                </c:pt>
                <c:pt idx="241">
                  <c:v>4.7062202674940536</c:v>
                </c:pt>
                <c:pt idx="242">
                  <c:v>4.7181942674940345</c:v>
                </c:pt>
                <c:pt idx="243">
                  <c:v>4.7149177674940255</c:v>
                </c:pt>
                <c:pt idx="244">
                  <c:v>4.7137346674940455</c:v>
                </c:pt>
                <c:pt idx="245">
                  <c:v>4.700591367494054</c:v>
                </c:pt>
                <c:pt idx="246">
                  <c:v>4.7101234674940535</c:v>
                </c:pt>
                <c:pt idx="247">
                  <c:v>4.6992101674940541</c:v>
                </c:pt>
                <c:pt idx="248">
                  <c:v>4.7263078674940475</c:v>
                </c:pt>
                <c:pt idx="249">
                  <c:v>4.7450774674940535</c:v>
                </c:pt>
                <c:pt idx="250">
                  <c:v>4.7475012674940356</c:v>
                </c:pt>
                <c:pt idx="251">
                  <c:v>4.7533314674940526</c:v>
                </c:pt>
                <c:pt idx="252">
                  <c:v>4.7319779674940525</c:v>
                </c:pt>
                <c:pt idx="253">
                  <c:v>4.7228080674940465</c:v>
                </c:pt>
                <c:pt idx="254">
                  <c:v>4.7368095674940536</c:v>
                </c:pt>
                <c:pt idx="255">
                  <c:v>4.7543906674940475</c:v>
                </c:pt>
                <c:pt idx="256">
                  <c:v>4.7556384674940535</c:v>
                </c:pt>
                <c:pt idx="257">
                  <c:v>4.7529807674940345</c:v>
                </c:pt>
                <c:pt idx="258">
                  <c:v>4.7557495674940542</c:v>
                </c:pt>
                <c:pt idx="259">
                  <c:v>4.7222280674940542</c:v>
                </c:pt>
                <c:pt idx="260">
                  <c:v>4.7248608674940265</c:v>
                </c:pt>
                <c:pt idx="261">
                  <c:v>4.7368526674940536</c:v>
                </c:pt>
                <c:pt idx="262">
                  <c:v>4.7182182674940485</c:v>
                </c:pt>
                <c:pt idx="263">
                  <c:v>4.7262506674940541</c:v>
                </c:pt>
                <c:pt idx="264">
                  <c:v>4.7259374674940355</c:v>
                </c:pt>
                <c:pt idx="265">
                  <c:v>4.7270610674940485</c:v>
                </c:pt>
                <c:pt idx="266">
                  <c:v>4.7286318674940455</c:v>
                </c:pt>
                <c:pt idx="267">
                  <c:v>4.7659360674940245</c:v>
                </c:pt>
                <c:pt idx="268">
                  <c:v>4.7586831674940537</c:v>
                </c:pt>
                <c:pt idx="269">
                  <c:v>4.7266630674940924</c:v>
                </c:pt>
                <c:pt idx="270">
                  <c:v>4.7074292674940486</c:v>
                </c:pt>
                <c:pt idx="271">
                  <c:v>4.6857127674940475</c:v>
                </c:pt>
                <c:pt idx="272">
                  <c:v>4.6716758674940495</c:v>
                </c:pt>
                <c:pt idx="273">
                  <c:v>4.6634566674940245</c:v>
                </c:pt>
                <c:pt idx="274">
                  <c:v>4.6597963674940495</c:v>
                </c:pt>
                <c:pt idx="275">
                  <c:v>4.6553810674940355</c:v>
                </c:pt>
                <c:pt idx="276">
                  <c:v>4.6529400674940256</c:v>
                </c:pt>
                <c:pt idx="277">
                  <c:v>4.6499100674940355</c:v>
                </c:pt>
                <c:pt idx="278">
                  <c:v>4.6486063674940485</c:v>
                </c:pt>
                <c:pt idx="279">
                  <c:v>4.6450679674940485</c:v>
                </c:pt>
                <c:pt idx="280">
                  <c:v>4.6418629674940535</c:v>
                </c:pt>
                <c:pt idx="281">
                  <c:v>4.6394389674940495</c:v>
                </c:pt>
                <c:pt idx="282">
                  <c:v>4.6385174674940455</c:v>
                </c:pt>
                <c:pt idx="283">
                  <c:v>4.6348651674940475</c:v>
                </c:pt>
                <c:pt idx="284">
                  <c:v>4.6338242674940355</c:v>
                </c:pt>
                <c:pt idx="285">
                  <c:v>4.6299335674940245</c:v>
                </c:pt>
                <c:pt idx="286">
                  <c:v>4.6225766674939637</c:v>
                </c:pt>
                <c:pt idx="287">
                  <c:v>4.6118177674940455</c:v>
                </c:pt>
                <c:pt idx="288">
                  <c:v>4.6031364674940445</c:v>
                </c:pt>
                <c:pt idx="289">
                  <c:v>4.5965385674940356</c:v>
                </c:pt>
                <c:pt idx="290">
                  <c:v>4.5885987674940525</c:v>
                </c:pt>
                <c:pt idx="291">
                  <c:v>4.5814863674940485</c:v>
                </c:pt>
                <c:pt idx="292">
                  <c:v>4.5728471674940536</c:v>
                </c:pt>
                <c:pt idx="293">
                  <c:v>4.5643676674940465</c:v>
                </c:pt>
                <c:pt idx="294">
                  <c:v>4.5561721674940525</c:v>
                </c:pt>
                <c:pt idx="295">
                  <c:v>4.5476593674940542</c:v>
                </c:pt>
                <c:pt idx="296">
                  <c:v>4.5422813674940485</c:v>
                </c:pt>
                <c:pt idx="297">
                  <c:v>4.5344328674940355</c:v>
                </c:pt>
                <c:pt idx="298">
                  <c:v>4.5278015674939844</c:v>
                </c:pt>
                <c:pt idx="299">
                  <c:v>4.522200167494054</c:v>
                </c:pt>
                <c:pt idx="300">
                  <c:v>4.5153755674940355</c:v>
                </c:pt>
                <c:pt idx="301">
                  <c:v>4.5101676674940485</c:v>
                </c:pt>
                <c:pt idx="302">
                  <c:v>4.5050076674940485</c:v>
                </c:pt>
                <c:pt idx="303">
                  <c:v>4.5014863674940475</c:v>
                </c:pt>
                <c:pt idx="304">
                  <c:v>4.4952346674940475</c:v>
                </c:pt>
                <c:pt idx="305">
                  <c:v>4.4887586674940536</c:v>
                </c:pt>
                <c:pt idx="306">
                  <c:v>4.4849222674940465</c:v>
                </c:pt>
                <c:pt idx="307">
                  <c:v>4.479918867494054</c:v>
                </c:pt>
                <c:pt idx="308">
                  <c:v>4.4750380674940535</c:v>
                </c:pt>
                <c:pt idx="309">
                  <c:v>4.4714679674940534</c:v>
                </c:pt>
                <c:pt idx="310">
                  <c:v>4.4683394674940535</c:v>
                </c:pt>
                <c:pt idx="311">
                  <c:v>4.4651603674940485</c:v>
                </c:pt>
                <c:pt idx="312">
                  <c:v>4.4616618674940538</c:v>
                </c:pt>
                <c:pt idx="313">
                  <c:v>4.456886767494054</c:v>
                </c:pt>
                <c:pt idx="314">
                  <c:v>4.4521797674940542</c:v>
                </c:pt>
                <c:pt idx="315">
                  <c:v>4.448570367494054</c:v>
                </c:pt>
                <c:pt idx="316">
                  <c:v>4.4451869674940445</c:v>
                </c:pt>
                <c:pt idx="317">
                  <c:v>4.4430168674940465</c:v>
                </c:pt>
                <c:pt idx="318">
                  <c:v>4.4398733674940534</c:v>
                </c:pt>
                <c:pt idx="319">
                  <c:v>4.4377279674940535</c:v>
                </c:pt>
                <c:pt idx="320">
                  <c:v>4.4349863674940355</c:v>
                </c:pt>
                <c:pt idx="321">
                  <c:v>4.4314973674940594</c:v>
                </c:pt>
                <c:pt idx="322">
                  <c:v>4.4288141674940356</c:v>
                </c:pt>
                <c:pt idx="323">
                  <c:v>4.4268802674940355</c:v>
                </c:pt>
                <c:pt idx="324">
                  <c:v>4.4236083674940536</c:v>
                </c:pt>
                <c:pt idx="325">
                  <c:v>4.4221776674940445</c:v>
                </c:pt>
                <c:pt idx="326">
                  <c:v>4.4202515674940495</c:v>
                </c:pt>
                <c:pt idx="327">
                  <c:v>4.4188702674940465</c:v>
                </c:pt>
                <c:pt idx="328">
                  <c:v>4.4166001674940594</c:v>
                </c:pt>
                <c:pt idx="329">
                  <c:v>4.4147752674940355</c:v>
                </c:pt>
                <c:pt idx="330">
                  <c:v>4.411481967494054</c:v>
                </c:pt>
                <c:pt idx="331">
                  <c:v>4.4104792674940541</c:v>
                </c:pt>
                <c:pt idx="332">
                  <c:v>4.4087069674940542</c:v>
                </c:pt>
                <c:pt idx="333">
                  <c:v>4.407961667494054</c:v>
                </c:pt>
                <c:pt idx="334">
                  <c:v>4.4053916674940536</c:v>
                </c:pt>
                <c:pt idx="335">
                  <c:v>4.4024131674940525</c:v>
                </c:pt>
                <c:pt idx="336">
                  <c:v>4.4014834674940539</c:v>
                </c:pt>
                <c:pt idx="337">
                  <c:v>4.4002274674940924</c:v>
                </c:pt>
                <c:pt idx="338">
                  <c:v>4.3975024674940455</c:v>
                </c:pt>
                <c:pt idx="339">
                  <c:v>4.3970197674940446</c:v>
                </c:pt>
                <c:pt idx="340">
                  <c:v>4.3956340674940355</c:v>
                </c:pt>
                <c:pt idx="341">
                  <c:v>4.3933511674940542</c:v>
                </c:pt>
                <c:pt idx="342">
                  <c:v>4.3932707674940525</c:v>
                </c:pt>
                <c:pt idx="343">
                  <c:v>4.3915060674940465</c:v>
                </c:pt>
                <c:pt idx="344">
                  <c:v>4.3903348674939817</c:v>
                </c:pt>
                <c:pt idx="345">
                  <c:v>4.3887995674940541</c:v>
                </c:pt>
                <c:pt idx="346">
                  <c:v>4.3871737674940485</c:v>
                </c:pt>
                <c:pt idx="347">
                  <c:v>4.3852220674940536</c:v>
                </c:pt>
                <c:pt idx="348">
                  <c:v>4.3829305674939718</c:v>
                </c:pt>
                <c:pt idx="349">
                  <c:v>4.3824476674940485</c:v>
                </c:pt>
                <c:pt idx="350">
                  <c:v>4.3815158674939889</c:v>
                </c:pt>
                <c:pt idx="351">
                  <c:v>4.3795471674940538</c:v>
                </c:pt>
                <c:pt idx="352">
                  <c:v>4.3771570674940445</c:v>
                </c:pt>
                <c:pt idx="353">
                  <c:v>4.3780135674940475</c:v>
                </c:pt>
                <c:pt idx="354">
                  <c:v>4.3768249674940485</c:v>
                </c:pt>
                <c:pt idx="355">
                  <c:v>4.3759463674940475</c:v>
                </c:pt>
                <c:pt idx="356">
                  <c:v>4.3750246674940465</c:v>
                </c:pt>
                <c:pt idx="357">
                  <c:v>4.3722236674940538</c:v>
                </c:pt>
                <c:pt idx="358">
                  <c:v>4.3710842674940356</c:v>
                </c:pt>
                <c:pt idx="359">
                  <c:v>4.3703784674940538</c:v>
                </c:pt>
                <c:pt idx="360">
                  <c:v>4.3693512674940465</c:v>
                </c:pt>
                <c:pt idx="361">
                  <c:v>4.3680744674940355</c:v>
                </c:pt>
                <c:pt idx="362">
                  <c:v>4.3669658674940255</c:v>
                </c:pt>
                <c:pt idx="363">
                  <c:v>4.3669569674940245</c:v>
                </c:pt>
                <c:pt idx="364">
                  <c:v>4.3649769674939582</c:v>
                </c:pt>
                <c:pt idx="365">
                  <c:v>4.3638391674940475</c:v>
                </c:pt>
                <c:pt idx="366">
                  <c:v>4.363053167494054</c:v>
                </c:pt>
                <c:pt idx="367">
                  <c:v>4.3614884674940475</c:v>
                </c:pt>
                <c:pt idx="368">
                  <c:v>4.3608759674940245</c:v>
                </c:pt>
                <c:pt idx="369">
                  <c:v>4.3589521674940475</c:v>
                </c:pt>
                <c:pt idx="370">
                  <c:v>4.3574714674940465</c:v>
                </c:pt>
                <c:pt idx="371">
                  <c:v>4.3576267674940485</c:v>
                </c:pt>
                <c:pt idx="372">
                  <c:v>4.3576968674940355</c:v>
                </c:pt>
                <c:pt idx="373">
                  <c:v>4.3567876674940456</c:v>
                </c:pt>
                <c:pt idx="374">
                  <c:v>4.3554764674940465</c:v>
                </c:pt>
                <c:pt idx="375">
                  <c:v>4.3539192674940255</c:v>
                </c:pt>
                <c:pt idx="376">
                  <c:v>4.3533488674940495</c:v>
                </c:pt>
                <c:pt idx="377">
                  <c:v>4.3520049674939871</c:v>
                </c:pt>
                <c:pt idx="378">
                  <c:v>4.3507990674940542</c:v>
                </c:pt>
                <c:pt idx="379">
                  <c:v>4.3509851674940245</c:v>
                </c:pt>
                <c:pt idx="380">
                  <c:v>4.3508279674940455</c:v>
                </c:pt>
                <c:pt idx="381">
                  <c:v>4.3503675674940485</c:v>
                </c:pt>
                <c:pt idx="382">
                  <c:v>4.3503964674940541</c:v>
                </c:pt>
                <c:pt idx="383">
                  <c:v>4.3505118674939709</c:v>
                </c:pt>
                <c:pt idx="384">
                  <c:v>4.349235667494054</c:v>
                </c:pt>
                <c:pt idx="385">
                  <c:v>4.3471242674939772</c:v>
                </c:pt>
                <c:pt idx="386">
                  <c:v>4.3466029674940536</c:v>
                </c:pt>
                <c:pt idx="387">
                  <c:v>4.3461268674940445</c:v>
                </c:pt>
                <c:pt idx="388">
                  <c:v>4.3450013674940475</c:v>
                </c:pt>
                <c:pt idx="389">
                  <c:v>4.3444970674940455</c:v>
                </c:pt>
                <c:pt idx="390">
                  <c:v>4.3442939674940542</c:v>
                </c:pt>
                <c:pt idx="391">
                  <c:v>4.3435365674940245</c:v>
                </c:pt>
                <c:pt idx="392">
                  <c:v>4.3430028674940475</c:v>
                </c:pt>
                <c:pt idx="393">
                  <c:v>4.3428999674940485</c:v>
                </c:pt>
                <c:pt idx="394">
                  <c:v>4.3433724674940537</c:v>
                </c:pt>
                <c:pt idx="395">
                  <c:v>4.3423915674940465</c:v>
                </c:pt>
                <c:pt idx="396">
                  <c:v>4.3421087674940475</c:v>
                </c:pt>
                <c:pt idx="397">
                  <c:v>4.3409143674939772</c:v>
                </c:pt>
                <c:pt idx="398">
                  <c:v>4.3400493674940535</c:v>
                </c:pt>
                <c:pt idx="399">
                  <c:v>4.3392736674940924</c:v>
                </c:pt>
                <c:pt idx="400">
                  <c:v>4.3375703674940445</c:v>
                </c:pt>
                <c:pt idx="401">
                  <c:v>4.337467367494054</c:v>
                </c:pt>
                <c:pt idx="402">
                  <c:v>4.336235967494054</c:v>
                </c:pt>
                <c:pt idx="403">
                  <c:v>4.3360700674940542</c:v>
                </c:pt>
                <c:pt idx="404">
                  <c:v>4.3350266674940485</c:v>
                </c:pt>
                <c:pt idx="405">
                  <c:v>4.3345721674940485</c:v>
                </c:pt>
                <c:pt idx="406">
                  <c:v>4.3347066674940455</c:v>
                </c:pt>
                <c:pt idx="407">
                  <c:v>4.3338082674940495</c:v>
                </c:pt>
                <c:pt idx="408">
                  <c:v>4.3325981674940541</c:v>
                </c:pt>
                <c:pt idx="409">
                  <c:v>4.3328477674940542</c:v>
                </c:pt>
                <c:pt idx="410">
                  <c:v>4.3317747674940525</c:v>
                </c:pt>
                <c:pt idx="411">
                  <c:v>4.3315233674940536</c:v>
                </c:pt>
                <c:pt idx="412">
                  <c:v>4.3311837674940525</c:v>
                </c:pt>
                <c:pt idx="413">
                  <c:v>4.3319488674940541</c:v>
                </c:pt>
                <c:pt idx="414">
                  <c:v>4.330200867494054</c:v>
                </c:pt>
                <c:pt idx="415">
                  <c:v>4.3303992674940535</c:v>
                </c:pt>
                <c:pt idx="416">
                  <c:v>4.3285605674940255</c:v>
                </c:pt>
                <c:pt idx="417">
                  <c:v>4.3280164674940345</c:v>
                </c:pt>
                <c:pt idx="418">
                  <c:v>4.3273292674940445</c:v>
                </c:pt>
                <c:pt idx="419">
                  <c:v>4.3267488674940475</c:v>
                </c:pt>
                <c:pt idx="420">
                  <c:v>4.326567167494054</c:v>
                </c:pt>
                <c:pt idx="421">
                  <c:v>4.3266604674940536</c:v>
                </c:pt>
                <c:pt idx="422">
                  <c:v>4.3262670674940535</c:v>
                </c:pt>
                <c:pt idx="423">
                  <c:v>4.3261179674939889</c:v>
                </c:pt>
                <c:pt idx="424">
                  <c:v>4.3254264674940455</c:v>
                </c:pt>
                <c:pt idx="425">
                  <c:v>4.3254132674939889</c:v>
                </c:pt>
                <c:pt idx="426">
                  <c:v>4.3244325674939637</c:v>
                </c:pt>
                <c:pt idx="427">
                  <c:v>4.3238650674940455</c:v>
                </c:pt>
                <c:pt idx="428">
                  <c:v>4.3232523674940495</c:v>
                </c:pt>
                <c:pt idx="429">
                  <c:v>4.3224689674940455</c:v>
                </c:pt>
                <c:pt idx="430">
                  <c:v>4.3219125674939862</c:v>
                </c:pt>
                <c:pt idx="431">
                  <c:v>4.3224419674940355</c:v>
                </c:pt>
                <c:pt idx="432">
                  <c:v>4.3217168674940245</c:v>
                </c:pt>
                <c:pt idx="433">
                  <c:v>4.321670367494054</c:v>
                </c:pt>
                <c:pt idx="434">
                  <c:v>4.3210013674940475</c:v>
                </c:pt>
                <c:pt idx="435">
                  <c:v>4.3200215674940345</c:v>
                </c:pt>
                <c:pt idx="436">
                  <c:v>4.3200194674940455</c:v>
                </c:pt>
                <c:pt idx="437">
                  <c:v>4.3195290674940541</c:v>
                </c:pt>
                <c:pt idx="438">
                  <c:v>4.3182419674940542</c:v>
                </c:pt>
                <c:pt idx="439">
                  <c:v>4.3182913674940542</c:v>
                </c:pt>
                <c:pt idx="440">
                  <c:v>4.3178119674939772</c:v>
                </c:pt>
                <c:pt idx="441">
                  <c:v>4.3170843674939636</c:v>
                </c:pt>
                <c:pt idx="442">
                  <c:v>4.3169280674940476</c:v>
                </c:pt>
                <c:pt idx="443">
                  <c:v>4.3159509674939844</c:v>
                </c:pt>
                <c:pt idx="444">
                  <c:v>4.3171770674940255</c:v>
                </c:pt>
                <c:pt idx="445">
                  <c:v>4.3169077674940475</c:v>
                </c:pt>
                <c:pt idx="446">
                  <c:v>4.3151340674939691</c:v>
                </c:pt>
                <c:pt idx="447">
                  <c:v>4.3162584674940536</c:v>
                </c:pt>
                <c:pt idx="448">
                  <c:v>4.3152820674940475</c:v>
                </c:pt>
                <c:pt idx="449">
                  <c:v>4.3151202674940246</c:v>
                </c:pt>
                <c:pt idx="450">
                  <c:v>4.3142089674940465</c:v>
                </c:pt>
                <c:pt idx="451">
                  <c:v>4.3131307674940365</c:v>
                </c:pt>
                <c:pt idx="452">
                  <c:v>4.3137043674940445</c:v>
                </c:pt>
                <c:pt idx="453">
                  <c:v>4.3138899674940445</c:v>
                </c:pt>
                <c:pt idx="454">
                  <c:v>4.3134056674940355</c:v>
                </c:pt>
                <c:pt idx="455">
                  <c:v>4.3131591674940495</c:v>
                </c:pt>
                <c:pt idx="456">
                  <c:v>4.3128486674940465</c:v>
                </c:pt>
                <c:pt idx="457">
                  <c:v>4.3127172674939844</c:v>
                </c:pt>
                <c:pt idx="458">
                  <c:v>4.3112373674940541</c:v>
                </c:pt>
                <c:pt idx="459">
                  <c:v>4.3110127674940495</c:v>
                </c:pt>
                <c:pt idx="460">
                  <c:v>4.3105850674939772</c:v>
                </c:pt>
                <c:pt idx="461">
                  <c:v>4.3114667674940526</c:v>
                </c:pt>
                <c:pt idx="462">
                  <c:v>4.3107795674940466</c:v>
                </c:pt>
                <c:pt idx="463">
                  <c:v>4.3115340674940255</c:v>
                </c:pt>
                <c:pt idx="464">
                  <c:v>4.3102063674940485</c:v>
                </c:pt>
                <c:pt idx="465">
                  <c:v>4.3101217674940475</c:v>
                </c:pt>
                <c:pt idx="466">
                  <c:v>4.3097881674940535</c:v>
                </c:pt>
                <c:pt idx="467">
                  <c:v>4.3089581674940485</c:v>
                </c:pt>
                <c:pt idx="468">
                  <c:v>4.3084459674940465</c:v>
                </c:pt>
                <c:pt idx="469">
                  <c:v>4.3085528674940345</c:v>
                </c:pt>
                <c:pt idx="470">
                  <c:v>4.3083888674940445</c:v>
                </c:pt>
                <c:pt idx="471">
                  <c:v>4.308121467494054</c:v>
                </c:pt>
                <c:pt idx="472">
                  <c:v>4.3088840674940245</c:v>
                </c:pt>
                <c:pt idx="473">
                  <c:v>4.3082921674940584</c:v>
                </c:pt>
                <c:pt idx="474">
                  <c:v>4.3076888674940355</c:v>
                </c:pt>
                <c:pt idx="475">
                  <c:v>4.3079622674940445</c:v>
                </c:pt>
                <c:pt idx="476">
                  <c:v>4.3074131674940475</c:v>
                </c:pt>
                <c:pt idx="477">
                  <c:v>4.3076407674940542</c:v>
                </c:pt>
                <c:pt idx="478">
                  <c:v>4.3054785674940446</c:v>
                </c:pt>
                <c:pt idx="479">
                  <c:v>4.305206067494054</c:v>
                </c:pt>
                <c:pt idx="480">
                  <c:v>4.3046599674940476</c:v>
                </c:pt>
                <c:pt idx="481">
                  <c:v>4.3056670674940536</c:v>
                </c:pt>
                <c:pt idx="482">
                  <c:v>4.3039108674939772</c:v>
                </c:pt>
                <c:pt idx="483">
                  <c:v>4.3045380674940255</c:v>
                </c:pt>
                <c:pt idx="484">
                  <c:v>4.3044431674940542</c:v>
                </c:pt>
                <c:pt idx="485">
                  <c:v>4.3046564674940475</c:v>
                </c:pt>
                <c:pt idx="486">
                  <c:v>4.3042346674940255</c:v>
                </c:pt>
                <c:pt idx="487">
                  <c:v>4.3039626674940541</c:v>
                </c:pt>
                <c:pt idx="488">
                  <c:v>4.3038158674939799</c:v>
                </c:pt>
                <c:pt idx="489">
                  <c:v>4.3038041674940475</c:v>
                </c:pt>
                <c:pt idx="490">
                  <c:v>4.3023769674940455</c:v>
                </c:pt>
                <c:pt idx="491">
                  <c:v>4.3019797674940525</c:v>
                </c:pt>
                <c:pt idx="492">
                  <c:v>4.3018182674940455</c:v>
                </c:pt>
                <c:pt idx="493">
                  <c:v>4.3021995674940445</c:v>
                </c:pt>
                <c:pt idx="494">
                  <c:v>4.3017077674940536</c:v>
                </c:pt>
                <c:pt idx="495">
                  <c:v>4.3013571674940536</c:v>
                </c:pt>
                <c:pt idx="496">
                  <c:v>4.3012595674940535</c:v>
                </c:pt>
                <c:pt idx="497">
                  <c:v>4.3014803674940465</c:v>
                </c:pt>
                <c:pt idx="498">
                  <c:v>4.3002380674940541</c:v>
                </c:pt>
                <c:pt idx="499">
                  <c:v>4.3004315674940345</c:v>
                </c:pt>
              </c:numCache>
            </c:numRef>
          </c:yVal>
        </c:ser>
        <c:ser>
          <c:idx val="9"/>
          <c:order val="7"/>
          <c:tx>
            <c:strRef>
              <c:f>'Mesures corrigées'!$M$1</c:f>
              <c:strCache>
                <c:ptCount val="1"/>
                <c:pt idx="0">
                  <c:v>T15</c:v>
                </c:pt>
              </c:strCache>
            </c:strRef>
          </c:tx>
          <c:marker>
            <c:symbol val="diamond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0.32000000000000334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0.38000000000000317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0.62000000000000588</c:v>
                </c:pt>
                <c:pt idx="32">
                  <c:v>0.64000000000000656</c:v>
                </c:pt>
                <c:pt idx="33">
                  <c:v>0.66000000000000758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0.76000000000000656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1.1399999999999868</c:v>
                </c:pt>
                <c:pt idx="58">
                  <c:v>1.1599999999999873</c:v>
                </c:pt>
                <c:pt idx="59">
                  <c:v>1.1800000000000117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1.6800000000000117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1.9400000000000117</c:v>
                </c:pt>
                <c:pt idx="98">
                  <c:v>1.9600000000000117</c:v>
                </c:pt>
                <c:pt idx="99">
                  <c:v>1.9800000000000131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8.2200000000000024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8.7200000000000024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9.2200000000000024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9.7200000000000024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corrigées'!$M$2:$M$521</c:f>
              <c:numCache>
                <c:formatCode>General</c:formatCode>
                <c:ptCount val="520"/>
                <c:pt idx="0">
                  <c:v>4.2091948674940465</c:v>
                </c:pt>
                <c:pt idx="1">
                  <c:v>4.2104383674940475</c:v>
                </c:pt>
                <c:pt idx="2">
                  <c:v>4.2100947674940485</c:v>
                </c:pt>
                <c:pt idx="3">
                  <c:v>4.2102237674940532</c:v>
                </c:pt>
                <c:pt idx="4">
                  <c:v>4.2096899674940538</c:v>
                </c:pt>
                <c:pt idx="5">
                  <c:v>4.2107568674940445</c:v>
                </c:pt>
                <c:pt idx="6">
                  <c:v>4.2099764674940525</c:v>
                </c:pt>
                <c:pt idx="7">
                  <c:v>4.2100557674940475</c:v>
                </c:pt>
                <c:pt idx="8">
                  <c:v>4.2089986674940505</c:v>
                </c:pt>
                <c:pt idx="9">
                  <c:v>4.209420167494053</c:v>
                </c:pt>
                <c:pt idx="10">
                  <c:v>4.2096579674940537</c:v>
                </c:pt>
                <c:pt idx="11">
                  <c:v>4.2102954674940536</c:v>
                </c:pt>
                <c:pt idx="12">
                  <c:v>4.2099954674940525</c:v>
                </c:pt>
                <c:pt idx="13">
                  <c:v>4.2098565674940485</c:v>
                </c:pt>
                <c:pt idx="14">
                  <c:v>4.2100828674940445</c:v>
                </c:pt>
                <c:pt idx="15">
                  <c:v>4.2093834674940531</c:v>
                </c:pt>
                <c:pt idx="16">
                  <c:v>4.2097008674940515</c:v>
                </c:pt>
                <c:pt idx="17">
                  <c:v>4.2078423674940515</c:v>
                </c:pt>
                <c:pt idx="18">
                  <c:v>4.2047445674940445</c:v>
                </c:pt>
                <c:pt idx="19">
                  <c:v>4.2103644674940535</c:v>
                </c:pt>
                <c:pt idx="20">
                  <c:v>4.2234607674940525</c:v>
                </c:pt>
                <c:pt idx="21">
                  <c:v>4.2394856674940495</c:v>
                </c:pt>
                <c:pt idx="22">
                  <c:v>4.2591985674940505</c:v>
                </c:pt>
                <c:pt idx="23">
                  <c:v>4.2778076674940495</c:v>
                </c:pt>
                <c:pt idx="24">
                  <c:v>4.2791137674940538</c:v>
                </c:pt>
                <c:pt idx="25">
                  <c:v>4.2825173674940356</c:v>
                </c:pt>
                <c:pt idx="26">
                  <c:v>4.2917798674940535</c:v>
                </c:pt>
                <c:pt idx="27">
                  <c:v>4.2972426674940536</c:v>
                </c:pt>
                <c:pt idx="28">
                  <c:v>4.3039800674940345</c:v>
                </c:pt>
                <c:pt idx="29">
                  <c:v>4.3103065674940355</c:v>
                </c:pt>
                <c:pt idx="30">
                  <c:v>4.3181052674939817</c:v>
                </c:pt>
                <c:pt idx="31">
                  <c:v>4.3249177674939601</c:v>
                </c:pt>
                <c:pt idx="32">
                  <c:v>4.3310883674940515</c:v>
                </c:pt>
                <c:pt idx="33">
                  <c:v>4.3387732674940525</c:v>
                </c:pt>
                <c:pt idx="34">
                  <c:v>4.3443754674940465</c:v>
                </c:pt>
                <c:pt idx="35">
                  <c:v>4.3498133674940505</c:v>
                </c:pt>
                <c:pt idx="36">
                  <c:v>4.3550664674940505</c:v>
                </c:pt>
                <c:pt idx="37">
                  <c:v>4.3600224674940495</c:v>
                </c:pt>
                <c:pt idx="38">
                  <c:v>4.3650966674940355</c:v>
                </c:pt>
                <c:pt idx="39">
                  <c:v>4.3699881674940455</c:v>
                </c:pt>
                <c:pt idx="40">
                  <c:v>4.3734387674940525</c:v>
                </c:pt>
                <c:pt idx="41">
                  <c:v>4.3785959674940456</c:v>
                </c:pt>
                <c:pt idx="42">
                  <c:v>4.3854786674940485</c:v>
                </c:pt>
                <c:pt idx="43">
                  <c:v>4.3943983674940466</c:v>
                </c:pt>
                <c:pt idx="44">
                  <c:v>4.4084566674940495</c:v>
                </c:pt>
                <c:pt idx="45">
                  <c:v>4.4215039674940515</c:v>
                </c:pt>
                <c:pt idx="46">
                  <c:v>4.4305940674940505</c:v>
                </c:pt>
                <c:pt idx="47">
                  <c:v>4.4582080674940539</c:v>
                </c:pt>
                <c:pt idx="48">
                  <c:v>4.4734309674940516</c:v>
                </c:pt>
                <c:pt idx="49">
                  <c:v>4.4902950674940536</c:v>
                </c:pt>
                <c:pt idx="50">
                  <c:v>4.5348224674940525</c:v>
                </c:pt>
                <c:pt idx="51">
                  <c:v>4.5582896674940505</c:v>
                </c:pt>
                <c:pt idx="52">
                  <c:v>4.5595292674940495</c:v>
                </c:pt>
                <c:pt idx="53">
                  <c:v>4.5591902674940465</c:v>
                </c:pt>
                <c:pt idx="54">
                  <c:v>4.5593070674940535</c:v>
                </c:pt>
                <c:pt idx="55">
                  <c:v>4.5641115674939456</c:v>
                </c:pt>
                <c:pt idx="56">
                  <c:v>4.5643958674939817</c:v>
                </c:pt>
                <c:pt idx="57">
                  <c:v>4.5460427674940531</c:v>
                </c:pt>
                <c:pt idx="58">
                  <c:v>4.5413405674940535</c:v>
                </c:pt>
                <c:pt idx="59">
                  <c:v>4.5403484674940531</c:v>
                </c:pt>
                <c:pt idx="60">
                  <c:v>4.5258340674939772</c:v>
                </c:pt>
                <c:pt idx="61">
                  <c:v>4.5194871674940496</c:v>
                </c:pt>
                <c:pt idx="62">
                  <c:v>4.5164746674940455</c:v>
                </c:pt>
                <c:pt idx="63">
                  <c:v>4.5146244674940466</c:v>
                </c:pt>
                <c:pt idx="64">
                  <c:v>4.5200464674940495</c:v>
                </c:pt>
                <c:pt idx="65">
                  <c:v>4.5112763674940535</c:v>
                </c:pt>
                <c:pt idx="66">
                  <c:v>4.5169536674940485</c:v>
                </c:pt>
                <c:pt idx="67">
                  <c:v>4.5170711674940485</c:v>
                </c:pt>
                <c:pt idx="68">
                  <c:v>4.5198237674940538</c:v>
                </c:pt>
                <c:pt idx="69">
                  <c:v>4.5225285674940245</c:v>
                </c:pt>
                <c:pt idx="70">
                  <c:v>4.5165292674940485</c:v>
                </c:pt>
                <c:pt idx="71">
                  <c:v>4.5242131674940476</c:v>
                </c:pt>
                <c:pt idx="72">
                  <c:v>4.5133240674940485</c:v>
                </c:pt>
                <c:pt idx="73">
                  <c:v>4.5068148674940245</c:v>
                </c:pt>
                <c:pt idx="74">
                  <c:v>4.5106224674940538</c:v>
                </c:pt>
                <c:pt idx="75">
                  <c:v>4.5211083674940475</c:v>
                </c:pt>
                <c:pt idx="76">
                  <c:v>4.5157727674940515</c:v>
                </c:pt>
                <c:pt idx="77">
                  <c:v>4.5162773674940535</c:v>
                </c:pt>
                <c:pt idx="78">
                  <c:v>4.5264915674940465</c:v>
                </c:pt>
                <c:pt idx="79">
                  <c:v>4.5311073674940525</c:v>
                </c:pt>
                <c:pt idx="80">
                  <c:v>4.5305258674940445</c:v>
                </c:pt>
                <c:pt idx="81">
                  <c:v>4.5459212674940455</c:v>
                </c:pt>
                <c:pt idx="82">
                  <c:v>4.5513733674940537</c:v>
                </c:pt>
                <c:pt idx="83">
                  <c:v>4.5534244674940485</c:v>
                </c:pt>
                <c:pt idx="84">
                  <c:v>4.5373734674940538</c:v>
                </c:pt>
                <c:pt idx="85">
                  <c:v>4.5436865674940465</c:v>
                </c:pt>
                <c:pt idx="86">
                  <c:v>4.5507994674940537</c:v>
                </c:pt>
                <c:pt idx="87">
                  <c:v>4.5574600674940475</c:v>
                </c:pt>
                <c:pt idx="88">
                  <c:v>4.5461604674940537</c:v>
                </c:pt>
                <c:pt idx="89">
                  <c:v>4.5541655674940245</c:v>
                </c:pt>
                <c:pt idx="90">
                  <c:v>4.5566766674940515</c:v>
                </c:pt>
                <c:pt idx="91">
                  <c:v>4.5396149674940505</c:v>
                </c:pt>
                <c:pt idx="92">
                  <c:v>4.5508016674940475</c:v>
                </c:pt>
                <c:pt idx="93">
                  <c:v>4.5549770674940255</c:v>
                </c:pt>
                <c:pt idx="94">
                  <c:v>4.5551123674940355</c:v>
                </c:pt>
                <c:pt idx="95">
                  <c:v>4.5567078674940475</c:v>
                </c:pt>
                <c:pt idx="96">
                  <c:v>4.5510833674940505</c:v>
                </c:pt>
                <c:pt idx="97">
                  <c:v>4.5562345674940445</c:v>
                </c:pt>
                <c:pt idx="98">
                  <c:v>4.5514777674940525</c:v>
                </c:pt>
                <c:pt idx="99">
                  <c:v>4.5742232674940535</c:v>
                </c:pt>
                <c:pt idx="100">
                  <c:v>4.5510638674940536</c:v>
                </c:pt>
                <c:pt idx="101">
                  <c:v>4.5593654674940538</c:v>
                </c:pt>
                <c:pt idx="102">
                  <c:v>4.5693158674940255</c:v>
                </c:pt>
                <c:pt idx="103">
                  <c:v>4.5536513674940515</c:v>
                </c:pt>
                <c:pt idx="104">
                  <c:v>4.5627397674940475</c:v>
                </c:pt>
                <c:pt idx="105">
                  <c:v>4.5632772674940485</c:v>
                </c:pt>
                <c:pt idx="106">
                  <c:v>4.5720682674940525</c:v>
                </c:pt>
                <c:pt idx="107">
                  <c:v>4.5691083674940485</c:v>
                </c:pt>
                <c:pt idx="108">
                  <c:v>4.5604834674940475</c:v>
                </c:pt>
                <c:pt idx="109">
                  <c:v>4.5530173674940455</c:v>
                </c:pt>
                <c:pt idx="110">
                  <c:v>4.5564283674940516</c:v>
                </c:pt>
                <c:pt idx="111">
                  <c:v>4.5757258674940475</c:v>
                </c:pt>
                <c:pt idx="112">
                  <c:v>4.5696301674940525</c:v>
                </c:pt>
                <c:pt idx="113">
                  <c:v>4.5478532674940455</c:v>
                </c:pt>
                <c:pt idx="114">
                  <c:v>4.5715137674940536</c:v>
                </c:pt>
                <c:pt idx="115">
                  <c:v>4.5824945674940345</c:v>
                </c:pt>
                <c:pt idx="116">
                  <c:v>4.5630706674940456</c:v>
                </c:pt>
                <c:pt idx="117">
                  <c:v>4.5625627674940485</c:v>
                </c:pt>
                <c:pt idx="118">
                  <c:v>4.5763100674940516</c:v>
                </c:pt>
                <c:pt idx="119">
                  <c:v>4.5771099674940485</c:v>
                </c:pt>
                <c:pt idx="120">
                  <c:v>4.5721849674940245</c:v>
                </c:pt>
                <c:pt idx="121">
                  <c:v>4.5637391674940515</c:v>
                </c:pt>
                <c:pt idx="122">
                  <c:v>4.5683304674940475</c:v>
                </c:pt>
                <c:pt idx="123">
                  <c:v>4.5756459674940535</c:v>
                </c:pt>
                <c:pt idx="124">
                  <c:v>4.5779557674940445</c:v>
                </c:pt>
                <c:pt idx="125">
                  <c:v>4.5926253674940485</c:v>
                </c:pt>
                <c:pt idx="126">
                  <c:v>4.5985598674940356</c:v>
                </c:pt>
                <c:pt idx="127">
                  <c:v>4.5890935674940536</c:v>
                </c:pt>
                <c:pt idx="128">
                  <c:v>4.5850792674940495</c:v>
                </c:pt>
                <c:pt idx="129">
                  <c:v>4.6051131674940455</c:v>
                </c:pt>
                <c:pt idx="130">
                  <c:v>4.5842184674940505</c:v>
                </c:pt>
                <c:pt idx="131">
                  <c:v>4.5930023674940506</c:v>
                </c:pt>
                <c:pt idx="132">
                  <c:v>4.5989186674940346</c:v>
                </c:pt>
                <c:pt idx="133">
                  <c:v>4.5847693674940535</c:v>
                </c:pt>
                <c:pt idx="134">
                  <c:v>4.5865704674940515</c:v>
                </c:pt>
                <c:pt idx="135">
                  <c:v>4.5921256674940345</c:v>
                </c:pt>
                <c:pt idx="136">
                  <c:v>4.5982921674940531</c:v>
                </c:pt>
                <c:pt idx="137">
                  <c:v>4.5819568674940445</c:v>
                </c:pt>
                <c:pt idx="138">
                  <c:v>4.5787536674940537</c:v>
                </c:pt>
                <c:pt idx="139">
                  <c:v>4.5836522674940525</c:v>
                </c:pt>
                <c:pt idx="140">
                  <c:v>4.5936561674940535</c:v>
                </c:pt>
                <c:pt idx="141">
                  <c:v>4.5977956674940446</c:v>
                </c:pt>
                <c:pt idx="142">
                  <c:v>4.6044452674939826</c:v>
                </c:pt>
                <c:pt idx="143">
                  <c:v>4.6022503674940465</c:v>
                </c:pt>
                <c:pt idx="144">
                  <c:v>4.6138110674940345</c:v>
                </c:pt>
                <c:pt idx="145">
                  <c:v>4.6024333674940445</c:v>
                </c:pt>
                <c:pt idx="146">
                  <c:v>4.6038899674940446</c:v>
                </c:pt>
                <c:pt idx="147">
                  <c:v>4.6140269674939862</c:v>
                </c:pt>
                <c:pt idx="148">
                  <c:v>4.5860824674940535</c:v>
                </c:pt>
                <c:pt idx="149">
                  <c:v>4.5939134674940485</c:v>
                </c:pt>
                <c:pt idx="150">
                  <c:v>4.6033589674940485</c:v>
                </c:pt>
                <c:pt idx="151">
                  <c:v>4.6122428674940465</c:v>
                </c:pt>
                <c:pt idx="152">
                  <c:v>4.6041134674940345</c:v>
                </c:pt>
                <c:pt idx="153">
                  <c:v>4.6050513674940445</c:v>
                </c:pt>
                <c:pt idx="154">
                  <c:v>4.6021540674939736</c:v>
                </c:pt>
                <c:pt idx="155">
                  <c:v>4.6094701674940515</c:v>
                </c:pt>
                <c:pt idx="156">
                  <c:v>4.6161330674940455</c:v>
                </c:pt>
                <c:pt idx="157">
                  <c:v>4.6123490674940495</c:v>
                </c:pt>
                <c:pt idx="158">
                  <c:v>4.6047372674939799</c:v>
                </c:pt>
                <c:pt idx="159">
                  <c:v>4.6149981674940355</c:v>
                </c:pt>
                <c:pt idx="160">
                  <c:v>4.6109254674940345</c:v>
                </c:pt>
                <c:pt idx="161">
                  <c:v>4.6089797674940485</c:v>
                </c:pt>
                <c:pt idx="162">
                  <c:v>4.6187326674940445</c:v>
                </c:pt>
                <c:pt idx="163">
                  <c:v>4.6115126674940345</c:v>
                </c:pt>
                <c:pt idx="164">
                  <c:v>4.5971119674939844</c:v>
                </c:pt>
                <c:pt idx="165">
                  <c:v>4.6079370674939781</c:v>
                </c:pt>
                <c:pt idx="166">
                  <c:v>4.6223870674939844</c:v>
                </c:pt>
                <c:pt idx="167">
                  <c:v>4.6160573674940455</c:v>
                </c:pt>
                <c:pt idx="168">
                  <c:v>4.6333627674940532</c:v>
                </c:pt>
                <c:pt idx="169">
                  <c:v>4.6181482674940355</c:v>
                </c:pt>
                <c:pt idx="170">
                  <c:v>4.6301955674940345</c:v>
                </c:pt>
                <c:pt idx="171">
                  <c:v>4.6212190674940485</c:v>
                </c:pt>
                <c:pt idx="172">
                  <c:v>4.6102642674940455</c:v>
                </c:pt>
                <c:pt idx="173">
                  <c:v>4.6255209674939772</c:v>
                </c:pt>
                <c:pt idx="174">
                  <c:v>4.6264031674940505</c:v>
                </c:pt>
                <c:pt idx="175">
                  <c:v>4.6343612674940475</c:v>
                </c:pt>
                <c:pt idx="176">
                  <c:v>4.6331639674940535</c:v>
                </c:pt>
                <c:pt idx="177">
                  <c:v>4.6341568674939646</c:v>
                </c:pt>
                <c:pt idx="178">
                  <c:v>4.6279581674939889</c:v>
                </c:pt>
                <c:pt idx="179">
                  <c:v>4.6232415674940475</c:v>
                </c:pt>
                <c:pt idx="180">
                  <c:v>4.6316860674940505</c:v>
                </c:pt>
                <c:pt idx="181">
                  <c:v>4.6299591674940475</c:v>
                </c:pt>
                <c:pt idx="182">
                  <c:v>4.6252705674940255</c:v>
                </c:pt>
                <c:pt idx="183">
                  <c:v>4.6289575674939583</c:v>
                </c:pt>
                <c:pt idx="184">
                  <c:v>4.6434046674940355</c:v>
                </c:pt>
                <c:pt idx="185">
                  <c:v>4.6216740674940455</c:v>
                </c:pt>
                <c:pt idx="186">
                  <c:v>4.6428617674940496</c:v>
                </c:pt>
                <c:pt idx="187">
                  <c:v>4.6439163674940245</c:v>
                </c:pt>
                <c:pt idx="188">
                  <c:v>4.6467644674940525</c:v>
                </c:pt>
                <c:pt idx="189">
                  <c:v>4.6424035674940445</c:v>
                </c:pt>
                <c:pt idx="190">
                  <c:v>4.6482748674940355</c:v>
                </c:pt>
                <c:pt idx="191">
                  <c:v>4.6546819674940245</c:v>
                </c:pt>
                <c:pt idx="192">
                  <c:v>4.6491301674940475</c:v>
                </c:pt>
                <c:pt idx="193">
                  <c:v>4.6442170674940355</c:v>
                </c:pt>
                <c:pt idx="194">
                  <c:v>4.6409116674940245</c:v>
                </c:pt>
                <c:pt idx="195">
                  <c:v>4.654835867493933</c:v>
                </c:pt>
                <c:pt idx="196">
                  <c:v>4.6482186674940476</c:v>
                </c:pt>
                <c:pt idx="197">
                  <c:v>4.6478500674940255</c:v>
                </c:pt>
                <c:pt idx="198">
                  <c:v>4.6501277674940455</c:v>
                </c:pt>
                <c:pt idx="199">
                  <c:v>4.6564050674940445</c:v>
                </c:pt>
                <c:pt idx="200">
                  <c:v>4.6698523674940455</c:v>
                </c:pt>
                <c:pt idx="201">
                  <c:v>4.6652757674940455</c:v>
                </c:pt>
                <c:pt idx="202">
                  <c:v>4.6483679674940515</c:v>
                </c:pt>
                <c:pt idx="203">
                  <c:v>4.6473549674939871</c:v>
                </c:pt>
                <c:pt idx="204">
                  <c:v>4.6584394674940475</c:v>
                </c:pt>
                <c:pt idx="205">
                  <c:v>4.6338614674940537</c:v>
                </c:pt>
                <c:pt idx="206">
                  <c:v>4.6408978674940355</c:v>
                </c:pt>
                <c:pt idx="207">
                  <c:v>4.6573480674940475</c:v>
                </c:pt>
                <c:pt idx="208">
                  <c:v>4.6628120674939781</c:v>
                </c:pt>
                <c:pt idx="209">
                  <c:v>4.6590230674940525</c:v>
                </c:pt>
                <c:pt idx="210">
                  <c:v>4.6630521674940475</c:v>
                </c:pt>
                <c:pt idx="211">
                  <c:v>4.6742768674940445</c:v>
                </c:pt>
                <c:pt idx="212">
                  <c:v>4.6528916674940355</c:v>
                </c:pt>
                <c:pt idx="213">
                  <c:v>4.6599013674940455</c:v>
                </c:pt>
                <c:pt idx="214">
                  <c:v>4.6710893674940515</c:v>
                </c:pt>
                <c:pt idx="215">
                  <c:v>4.6608612674940355</c:v>
                </c:pt>
                <c:pt idx="216">
                  <c:v>4.6712568674940496</c:v>
                </c:pt>
                <c:pt idx="217">
                  <c:v>4.6858159674939772</c:v>
                </c:pt>
                <c:pt idx="218">
                  <c:v>4.6813602674940515</c:v>
                </c:pt>
                <c:pt idx="219">
                  <c:v>4.6854970674940475</c:v>
                </c:pt>
                <c:pt idx="220">
                  <c:v>4.6677441674940345</c:v>
                </c:pt>
                <c:pt idx="221">
                  <c:v>4.6613663674940495</c:v>
                </c:pt>
                <c:pt idx="222">
                  <c:v>4.6838642674940445</c:v>
                </c:pt>
                <c:pt idx="223">
                  <c:v>4.6698756674940345</c:v>
                </c:pt>
                <c:pt idx="224">
                  <c:v>4.6592283674940536</c:v>
                </c:pt>
                <c:pt idx="225">
                  <c:v>4.6637749674940245</c:v>
                </c:pt>
                <c:pt idx="226">
                  <c:v>4.6853733674940505</c:v>
                </c:pt>
                <c:pt idx="227">
                  <c:v>4.6652220674940486</c:v>
                </c:pt>
                <c:pt idx="228">
                  <c:v>4.6749747674940245</c:v>
                </c:pt>
                <c:pt idx="229">
                  <c:v>4.6884513674940465</c:v>
                </c:pt>
                <c:pt idx="230">
                  <c:v>4.7049377674940445</c:v>
                </c:pt>
                <c:pt idx="231">
                  <c:v>4.6696240674940475</c:v>
                </c:pt>
                <c:pt idx="232">
                  <c:v>4.6830672674940486</c:v>
                </c:pt>
                <c:pt idx="233">
                  <c:v>4.7068366674940485</c:v>
                </c:pt>
                <c:pt idx="234">
                  <c:v>4.6880491674940536</c:v>
                </c:pt>
                <c:pt idx="235">
                  <c:v>4.6772820674940485</c:v>
                </c:pt>
                <c:pt idx="236">
                  <c:v>4.6954874674940346</c:v>
                </c:pt>
                <c:pt idx="237">
                  <c:v>4.7031764674940515</c:v>
                </c:pt>
                <c:pt idx="238">
                  <c:v>4.6866421674940533</c:v>
                </c:pt>
                <c:pt idx="239">
                  <c:v>4.6784291674940537</c:v>
                </c:pt>
                <c:pt idx="240">
                  <c:v>4.7064057674940525</c:v>
                </c:pt>
                <c:pt idx="241">
                  <c:v>4.7008190674940495</c:v>
                </c:pt>
                <c:pt idx="242">
                  <c:v>4.7029073674940465</c:v>
                </c:pt>
                <c:pt idx="243">
                  <c:v>4.7115778674940465</c:v>
                </c:pt>
                <c:pt idx="244">
                  <c:v>4.6935735674940355</c:v>
                </c:pt>
                <c:pt idx="245">
                  <c:v>4.6981757674940345</c:v>
                </c:pt>
                <c:pt idx="246">
                  <c:v>4.7163498674940536</c:v>
                </c:pt>
                <c:pt idx="247">
                  <c:v>4.7283486674940525</c:v>
                </c:pt>
                <c:pt idx="248">
                  <c:v>4.6951643674940255</c:v>
                </c:pt>
                <c:pt idx="249">
                  <c:v>4.6893172674940455</c:v>
                </c:pt>
                <c:pt idx="250">
                  <c:v>4.6949424674940445</c:v>
                </c:pt>
                <c:pt idx="251">
                  <c:v>4.7116076674940537</c:v>
                </c:pt>
                <c:pt idx="252">
                  <c:v>4.7161514674940515</c:v>
                </c:pt>
                <c:pt idx="253">
                  <c:v>4.7212813674940515</c:v>
                </c:pt>
                <c:pt idx="254">
                  <c:v>4.7233544674940475</c:v>
                </c:pt>
                <c:pt idx="255">
                  <c:v>4.7198836674940505</c:v>
                </c:pt>
                <c:pt idx="256">
                  <c:v>4.7326945674940495</c:v>
                </c:pt>
                <c:pt idx="257">
                  <c:v>4.7254181674940465</c:v>
                </c:pt>
                <c:pt idx="258">
                  <c:v>4.7084889674940476</c:v>
                </c:pt>
                <c:pt idx="259">
                  <c:v>4.7187665674940495</c:v>
                </c:pt>
                <c:pt idx="260">
                  <c:v>4.7280739674940495</c:v>
                </c:pt>
                <c:pt idx="261">
                  <c:v>4.7153289674940515</c:v>
                </c:pt>
                <c:pt idx="262">
                  <c:v>4.7179748674939619</c:v>
                </c:pt>
                <c:pt idx="263">
                  <c:v>4.7235311674940466</c:v>
                </c:pt>
                <c:pt idx="264">
                  <c:v>4.7233047674940485</c:v>
                </c:pt>
                <c:pt idx="265">
                  <c:v>4.748899467494053</c:v>
                </c:pt>
                <c:pt idx="266">
                  <c:v>4.7529186674940345</c:v>
                </c:pt>
                <c:pt idx="267">
                  <c:v>4.7204610674940515</c:v>
                </c:pt>
                <c:pt idx="268">
                  <c:v>4.7101124674940476</c:v>
                </c:pt>
                <c:pt idx="269">
                  <c:v>4.7021334674940505</c:v>
                </c:pt>
                <c:pt idx="270">
                  <c:v>4.6883669674940505</c:v>
                </c:pt>
                <c:pt idx="271">
                  <c:v>4.6760852674940345</c:v>
                </c:pt>
                <c:pt idx="272">
                  <c:v>4.6671279674939772</c:v>
                </c:pt>
                <c:pt idx="273">
                  <c:v>4.6600650674940445</c:v>
                </c:pt>
                <c:pt idx="274">
                  <c:v>4.6536220674940525</c:v>
                </c:pt>
                <c:pt idx="275">
                  <c:v>4.6489078674940245</c:v>
                </c:pt>
                <c:pt idx="276">
                  <c:v>4.6459728674940255</c:v>
                </c:pt>
                <c:pt idx="277">
                  <c:v>4.6438710674940475</c:v>
                </c:pt>
                <c:pt idx="278">
                  <c:v>4.6421081674940465</c:v>
                </c:pt>
                <c:pt idx="279">
                  <c:v>4.6394555674940445</c:v>
                </c:pt>
                <c:pt idx="280">
                  <c:v>4.6376474674940535</c:v>
                </c:pt>
                <c:pt idx="281">
                  <c:v>4.6353550674940465</c:v>
                </c:pt>
                <c:pt idx="282">
                  <c:v>4.6315876674940455</c:v>
                </c:pt>
                <c:pt idx="283">
                  <c:v>4.6300950674940475</c:v>
                </c:pt>
                <c:pt idx="284">
                  <c:v>4.6264989674940455</c:v>
                </c:pt>
                <c:pt idx="285">
                  <c:v>4.6242106674939718</c:v>
                </c:pt>
                <c:pt idx="286">
                  <c:v>4.6219234674940495</c:v>
                </c:pt>
                <c:pt idx="287">
                  <c:v>4.6213760674940465</c:v>
                </c:pt>
                <c:pt idx="288">
                  <c:v>4.6203864674940345</c:v>
                </c:pt>
                <c:pt idx="289">
                  <c:v>4.6164941674940465</c:v>
                </c:pt>
                <c:pt idx="290">
                  <c:v>4.6155035674940255</c:v>
                </c:pt>
                <c:pt idx="291">
                  <c:v>4.6134824674940456</c:v>
                </c:pt>
                <c:pt idx="292">
                  <c:v>4.6101798674940255</c:v>
                </c:pt>
                <c:pt idx="293">
                  <c:v>4.6097882674940465</c:v>
                </c:pt>
                <c:pt idx="294">
                  <c:v>4.6079479674940345</c:v>
                </c:pt>
                <c:pt idx="295">
                  <c:v>4.6049628674940255</c:v>
                </c:pt>
                <c:pt idx="296">
                  <c:v>4.6018295674940495</c:v>
                </c:pt>
                <c:pt idx="297">
                  <c:v>4.6005602674940445</c:v>
                </c:pt>
                <c:pt idx="298">
                  <c:v>4.5982022674940515</c:v>
                </c:pt>
                <c:pt idx="299">
                  <c:v>4.5974543674940245</c:v>
                </c:pt>
                <c:pt idx="300">
                  <c:v>4.5958010674940475</c:v>
                </c:pt>
                <c:pt idx="301">
                  <c:v>4.5925804674940345</c:v>
                </c:pt>
                <c:pt idx="302">
                  <c:v>4.5906941674940525</c:v>
                </c:pt>
                <c:pt idx="303">
                  <c:v>4.5889798674940465</c:v>
                </c:pt>
                <c:pt idx="304">
                  <c:v>4.5856666674940536</c:v>
                </c:pt>
                <c:pt idx="305">
                  <c:v>4.5818734674940531</c:v>
                </c:pt>
                <c:pt idx="306">
                  <c:v>4.5767078674940525</c:v>
                </c:pt>
                <c:pt idx="307">
                  <c:v>4.5709874674940485</c:v>
                </c:pt>
                <c:pt idx="308">
                  <c:v>4.5650801674940356</c:v>
                </c:pt>
                <c:pt idx="309">
                  <c:v>4.5595352674940255</c:v>
                </c:pt>
                <c:pt idx="310">
                  <c:v>4.5543531674940505</c:v>
                </c:pt>
                <c:pt idx="311">
                  <c:v>4.5472599674940515</c:v>
                </c:pt>
                <c:pt idx="312">
                  <c:v>4.5433684674940533</c:v>
                </c:pt>
                <c:pt idx="313">
                  <c:v>4.5382014674940532</c:v>
                </c:pt>
                <c:pt idx="314">
                  <c:v>4.5339976674940505</c:v>
                </c:pt>
                <c:pt idx="315">
                  <c:v>4.5294764674940495</c:v>
                </c:pt>
                <c:pt idx="316">
                  <c:v>4.5265620674940505</c:v>
                </c:pt>
                <c:pt idx="317">
                  <c:v>4.5209745674939619</c:v>
                </c:pt>
                <c:pt idx="318">
                  <c:v>4.5176038674940475</c:v>
                </c:pt>
                <c:pt idx="319">
                  <c:v>4.5130643674940485</c:v>
                </c:pt>
                <c:pt idx="320">
                  <c:v>4.5077851674940455</c:v>
                </c:pt>
                <c:pt idx="321">
                  <c:v>4.5049202674940245</c:v>
                </c:pt>
                <c:pt idx="322">
                  <c:v>4.5013917674940531</c:v>
                </c:pt>
                <c:pt idx="323">
                  <c:v>4.4975288674940455</c:v>
                </c:pt>
                <c:pt idx="324">
                  <c:v>4.4931821674940515</c:v>
                </c:pt>
                <c:pt idx="325">
                  <c:v>4.4909517674940505</c:v>
                </c:pt>
                <c:pt idx="326">
                  <c:v>4.4880485674940536</c:v>
                </c:pt>
                <c:pt idx="327">
                  <c:v>4.4839867674940495</c:v>
                </c:pt>
                <c:pt idx="328">
                  <c:v>4.4820842674940256</c:v>
                </c:pt>
                <c:pt idx="329">
                  <c:v>4.4787647674940532</c:v>
                </c:pt>
                <c:pt idx="330">
                  <c:v>4.4759098674940505</c:v>
                </c:pt>
                <c:pt idx="331">
                  <c:v>4.4724554674940515</c:v>
                </c:pt>
                <c:pt idx="332">
                  <c:v>4.4707141674940525</c:v>
                </c:pt>
                <c:pt idx="333">
                  <c:v>4.4667497674940533</c:v>
                </c:pt>
                <c:pt idx="334">
                  <c:v>4.4637604674940539</c:v>
                </c:pt>
                <c:pt idx="335">
                  <c:v>4.4619324674940515</c:v>
                </c:pt>
                <c:pt idx="336">
                  <c:v>4.4595190674940515</c:v>
                </c:pt>
                <c:pt idx="337">
                  <c:v>4.4568324674940536</c:v>
                </c:pt>
                <c:pt idx="338">
                  <c:v>4.4548008674940345</c:v>
                </c:pt>
                <c:pt idx="339">
                  <c:v>4.4520308674940345</c:v>
                </c:pt>
                <c:pt idx="340">
                  <c:v>4.4501404674940535</c:v>
                </c:pt>
                <c:pt idx="341">
                  <c:v>4.4476662674940535</c:v>
                </c:pt>
                <c:pt idx="342">
                  <c:v>4.4455629674940536</c:v>
                </c:pt>
                <c:pt idx="343">
                  <c:v>4.4428739674940525</c:v>
                </c:pt>
                <c:pt idx="344">
                  <c:v>4.4404341674940495</c:v>
                </c:pt>
                <c:pt idx="345">
                  <c:v>4.4378255674940466</c:v>
                </c:pt>
                <c:pt idx="346">
                  <c:v>4.4349963674940485</c:v>
                </c:pt>
                <c:pt idx="347">
                  <c:v>4.4332430674941419</c:v>
                </c:pt>
                <c:pt idx="348">
                  <c:v>4.4307171674940538</c:v>
                </c:pt>
                <c:pt idx="349">
                  <c:v>4.4289237674940525</c:v>
                </c:pt>
                <c:pt idx="350">
                  <c:v>4.4269945674940345</c:v>
                </c:pt>
                <c:pt idx="351">
                  <c:v>4.4258090674940505</c:v>
                </c:pt>
                <c:pt idx="352">
                  <c:v>4.4245763674940255</c:v>
                </c:pt>
                <c:pt idx="353">
                  <c:v>4.4235439674940515</c:v>
                </c:pt>
                <c:pt idx="354">
                  <c:v>4.4202424674940533</c:v>
                </c:pt>
                <c:pt idx="355">
                  <c:v>4.4176558674940445</c:v>
                </c:pt>
                <c:pt idx="356">
                  <c:v>4.4164031674940532</c:v>
                </c:pt>
                <c:pt idx="357">
                  <c:v>4.4159249674940355</c:v>
                </c:pt>
                <c:pt idx="358">
                  <c:v>4.4143617674940536</c:v>
                </c:pt>
                <c:pt idx="359">
                  <c:v>4.4124651674940525</c:v>
                </c:pt>
                <c:pt idx="360">
                  <c:v>4.4117621674941239</c:v>
                </c:pt>
                <c:pt idx="361">
                  <c:v>4.4102547674940515</c:v>
                </c:pt>
                <c:pt idx="362">
                  <c:v>4.408542167494053</c:v>
                </c:pt>
                <c:pt idx="363">
                  <c:v>4.4086132674940535</c:v>
                </c:pt>
                <c:pt idx="364">
                  <c:v>4.4061740674940495</c:v>
                </c:pt>
                <c:pt idx="365">
                  <c:v>4.4048482674940495</c:v>
                </c:pt>
                <c:pt idx="366">
                  <c:v>4.4039001674940526</c:v>
                </c:pt>
                <c:pt idx="367">
                  <c:v>4.4024302674940445</c:v>
                </c:pt>
                <c:pt idx="368">
                  <c:v>4.4003181674940537</c:v>
                </c:pt>
                <c:pt idx="369">
                  <c:v>4.3979999674940355</c:v>
                </c:pt>
                <c:pt idx="370">
                  <c:v>4.3967836674940495</c:v>
                </c:pt>
                <c:pt idx="371">
                  <c:v>4.3949391674940355</c:v>
                </c:pt>
                <c:pt idx="372">
                  <c:v>4.3938911674940515</c:v>
                </c:pt>
                <c:pt idx="373">
                  <c:v>4.3945650674940255</c:v>
                </c:pt>
                <c:pt idx="374">
                  <c:v>4.3923759674940355</c:v>
                </c:pt>
                <c:pt idx="375">
                  <c:v>4.3910800674940456</c:v>
                </c:pt>
                <c:pt idx="376">
                  <c:v>4.3915795674940465</c:v>
                </c:pt>
                <c:pt idx="377">
                  <c:v>4.3892892674940525</c:v>
                </c:pt>
                <c:pt idx="378">
                  <c:v>4.3880050674940465</c:v>
                </c:pt>
                <c:pt idx="379">
                  <c:v>4.3871089674940356</c:v>
                </c:pt>
                <c:pt idx="380">
                  <c:v>4.3858735674940466</c:v>
                </c:pt>
                <c:pt idx="381">
                  <c:v>4.3844831674940465</c:v>
                </c:pt>
                <c:pt idx="382">
                  <c:v>4.3832381674940537</c:v>
                </c:pt>
                <c:pt idx="383">
                  <c:v>4.3823541674940465</c:v>
                </c:pt>
                <c:pt idx="384">
                  <c:v>4.3815974674940525</c:v>
                </c:pt>
                <c:pt idx="385">
                  <c:v>4.3809122674940255</c:v>
                </c:pt>
                <c:pt idx="386">
                  <c:v>4.3800037674940535</c:v>
                </c:pt>
                <c:pt idx="387">
                  <c:v>4.379271967494053</c:v>
                </c:pt>
                <c:pt idx="388">
                  <c:v>4.3774330674940485</c:v>
                </c:pt>
                <c:pt idx="389">
                  <c:v>4.3758271674940525</c:v>
                </c:pt>
                <c:pt idx="390">
                  <c:v>4.3757438674940525</c:v>
                </c:pt>
                <c:pt idx="391">
                  <c:v>4.3739291674940537</c:v>
                </c:pt>
                <c:pt idx="392">
                  <c:v>4.3743122674940365</c:v>
                </c:pt>
                <c:pt idx="393">
                  <c:v>4.3738269674940495</c:v>
                </c:pt>
                <c:pt idx="394">
                  <c:v>4.3713848674940445</c:v>
                </c:pt>
                <c:pt idx="395">
                  <c:v>4.3716620674941202</c:v>
                </c:pt>
                <c:pt idx="396">
                  <c:v>4.3698761674940485</c:v>
                </c:pt>
                <c:pt idx="397">
                  <c:v>4.3695055674939862</c:v>
                </c:pt>
                <c:pt idx="398">
                  <c:v>4.3671453674939817</c:v>
                </c:pt>
                <c:pt idx="399">
                  <c:v>4.3675864674939664</c:v>
                </c:pt>
                <c:pt idx="400">
                  <c:v>4.3676714674940476</c:v>
                </c:pt>
                <c:pt idx="401">
                  <c:v>4.3667998674940485</c:v>
                </c:pt>
                <c:pt idx="402">
                  <c:v>4.3650162674939619</c:v>
                </c:pt>
                <c:pt idx="403">
                  <c:v>4.3646022674940355</c:v>
                </c:pt>
                <c:pt idx="404">
                  <c:v>4.3633651674940515</c:v>
                </c:pt>
                <c:pt idx="405">
                  <c:v>4.3626406674940466</c:v>
                </c:pt>
                <c:pt idx="406">
                  <c:v>4.3616787674940536</c:v>
                </c:pt>
                <c:pt idx="407">
                  <c:v>4.3615896674940355</c:v>
                </c:pt>
                <c:pt idx="408">
                  <c:v>4.3597546674940455</c:v>
                </c:pt>
                <c:pt idx="409">
                  <c:v>4.3596670674940539</c:v>
                </c:pt>
                <c:pt idx="410">
                  <c:v>4.3580059674940355</c:v>
                </c:pt>
                <c:pt idx="411">
                  <c:v>4.3569309674940255</c:v>
                </c:pt>
                <c:pt idx="412">
                  <c:v>4.3561725674940455</c:v>
                </c:pt>
                <c:pt idx="413">
                  <c:v>4.3554713674940455</c:v>
                </c:pt>
                <c:pt idx="414">
                  <c:v>4.3550029674940465</c:v>
                </c:pt>
                <c:pt idx="415">
                  <c:v>4.3539952674940245</c:v>
                </c:pt>
                <c:pt idx="416">
                  <c:v>4.3535822674940245</c:v>
                </c:pt>
                <c:pt idx="417">
                  <c:v>4.3524211674940485</c:v>
                </c:pt>
                <c:pt idx="418">
                  <c:v>4.3519940674940445</c:v>
                </c:pt>
                <c:pt idx="419">
                  <c:v>4.3522191674940505</c:v>
                </c:pt>
                <c:pt idx="420">
                  <c:v>4.3518250674940475</c:v>
                </c:pt>
                <c:pt idx="421">
                  <c:v>4.3511890674940465</c:v>
                </c:pt>
                <c:pt idx="422">
                  <c:v>4.3497095674940525</c:v>
                </c:pt>
                <c:pt idx="423">
                  <c:v>4.3505794674940486</c:v>
                </c:pt>
                <c:pt idx="424">
                  <c:v>4.3489254674940465</c:v>
                </c:pt>
                <c:pt idx="425">
                  <c:v>4.3490454674940535</c:v>
                </c:pt>
                <c:pt idx="426">
                  <c:v>4.3474385674940255</c:v>
                </c:pt>
                <c:pt idx="427">
                  <c:v>4.3476436674940535</c:v>
                </c:pt>
                <c:pt idx="428">
                  <c:v>4.3450091674940525</c:v>
                </c:pt>
                <c:pt idx="429">
                  <c:v>4.3455820674940355</c:v>
                </c:pt>
                <c:pt idx="430">
                  <c:v>4.3458158674939691</c:v>
                </c:pt>
                <c:pt idx="431">
                  <c:v>4.3446537674940515</c:v>
                </c:pt>
                <c:pt idx="432">
                  <c:v>4.3436281674940531</c:v>
                </c:pt>
                <c:pt idx="433">
                  <c:v>4.3444257674940445</c:v>
                </c:pt>
                <c:pt idx="434">
                  <c:v>4.3445261674940445</c:v>
                </c:pt>
                <c:pt idx="435">
                  <c:v>4.3424792674940456</c:v>
                </c:pt>
                <c:pt idx="436">
                  <c:v>4.3427405674940465</c:v>
                </c:pt>
                <c:pt idx="437">
                  <c:v>4.3419919674940495</c:v>
                </c:pt>
                <c:pt idx="438">
                  <c:v>4.3390981674940532</c:v>
                </c:pt>
                <c:pt idx="439">
                  <c:v>4.3399225674940505</c:v>
                </c:pt>
                <c:pt idx="440">
                  <c:v>4.3407120674940485</c:v>
                </c:pt>
                <c:pt idx="441">
                  <c:v>4.3391696674940539</c:v>
                </c:pt>
                <c:pt idx="442">
                  <c:v>4.3388704674940515</c:v>
                </c:pt>
                <c:pt idx="443">
                  <c:v>4.3386440674940525</c:v>
                </c:pt>
                <c:pt idx="444">
                  <c:v>4.3382061674940537</c:v>
                </c:pt>
                <c:pt idx="445">
                  <c:v>4.3378484674940525</c:v>
                </c:pt>
                <c:pt idx="446">
                  <c:v>4.3369725674940485</c:v>
                </c:pt>
                <c:pt idx="447">
                  <c:v>4.3362375674940505</c:v>
                </c:pt>
                <c:pt idx="448">
                  <c:v>4.3340587674940485</c:v>
                </c:pt>
                <c:pt idx="449">
                  <c:v>4.3351443674940455</c:v>
                </c:pt>
                <c:pt idx="450">
                  <c:v>4.3347760674940465</c:v>
                </c:pt>
                <c:pt idx="451">
                  <c:v>4.3338886674940476</c:v>
                </c:pt>
                <c:pt idx="452">
                  <c:v>4.3342841674940455</c:v>
                </c:pt>
                <c:pt idx="453">
                  <c:v>4.3333034674940532</c:v>
                </c:pt>
                <c:pt idx="454">
                  <c:v>4.3322345674940355</c:v>
                </c:pt>
                <c:pt idx="455">
                  <c:v>4.3316427674941202</c:v>
                </c:pt>
                <c:pt idx="456">
                  <c:v>4.3312617674941203</c:v>
                </c:pt>
                <c:pt idx="457">
                  <c:v>4.3310870674940505</c:v>
                </c:pt>
                <c:pt idx="458">
                  <c:v>4.3308837674940515</c:v>
                </c:pt>
                <c:pt idx="459">
                  <c:v>4.3296534674940537</c:v>
                </c:pt>
                <c:pt idx="460">
                  <c:v>4.3292686674940537</c:v>
                </c:pt>
                <c:pt idx="461">
                  <c:v>4.3292015674940485</c:v>
                </c:pt>
                <c:pt idx="462">
                  <c:v>4.3292298674940515</c:v>
                </c:pt>
                <c:pt idx="463">
                  <c:v>4.3291734674940505</c:v>
                </c:pt>
                <c:pt idx="464">
                  <c:v>4.3290370674940455</c:v>
                </c:pt>
                <c:pt idx="465">
                  <c:v>4.3289636674940475</c:v>
                </c:pt>
                <c:pt idx="466">
                  <c:v>4.3291577674940465</c:v>
                </c:pt>
                <c:pt idx="467">
                  <c:v>4.3280793674940465</c:v>
                </c:pt>
                <c:pt idx="468">
                  <c:v>4.3273253674940255</c:v>
                </c:pt>
                <c:pt idx="469">
                  <c:v>4.3263658674940455</c:v>
                </c:pt>
                <c:pt idx="470">
                  <c:v>4.3270284674940465</c:v>
                </c:pt>
                <c:pt idx="471">
                  <c:v>4.3274168674939357</c:v>
                </c:pt>
                <c:pt idx="472">
                  <c:v>4.3262161674940485</c:v>
                </c:pt>
                <c:pt idx="473">
                  <c:v>4.3263192674940445</c:v>
                </c:pt>
                <c:pt idx="474">
                  <c:v>4.3255181674940255</c:v>
                </c:pt>
                <c:pt idx="475">
                  <c:v>4.3259399674939871</c:v>
                </c:pt>
                <c:pt idx="476">
                  <c:v>4.3255487674940465</c:v>
                </c:pt>
                <c:pt idx="477">
                  <c:v>4.3245244674939718</c:v>
                </c:pt>
                <c:pt idx="478">
                  <c:v>4.3230981674940505</c:v>
                </c:pt>
                <c:pt idx="479">
                  <c:v>4.3232747674940475</c:v>
                </c:pt>
                <c:pt idx="480">
                  <c:v>4.3230252674940255</c:v>
                </c:pt>
                <c:pt idx="481">
                  <c:v>4.3235644674940445</c:v>
                </c:pt>
                <c:pt idx="482">
                  <c:v>4.3226084674940495</c:v>
                </c:pt>
                <c:pt idx="483">
                  <c:v>4.3222429674940495</c:v>
                </c:pt>
                <c:pt idx="484">
                  <c:v>4.3211302674939844</c:v>
                </c:pt>
                <c:pt idx="485">
                  <c:v>4.3222883674940356</c:v>
                </c:pt>
                <c:pt idx="486">
                  <c:v>4.3209266674940245</c:v>
                </c:pt>
                <c:pt idx="487">
                  <c:v>4.3200569674940255</c:v>
                </c:pt>
                <c:pt idx="488">
                  <c:v>4.3199287674940505</c:v>
                </c:pt>
                <c:pt idx="489">
                  <c:v>4.3192768674940485</c:v>
                </c:pt>
                <c:pt idx="490">
                  <c:v>4.3189346674939646</c:v>
                </c:pt>
                <c:pt idx="491">
                  <c:v>4.3189941674940355</c:v>
                </c:pt>
                <c:pt idx="492">
                  <c:v>4.3180796674940485</c:v>
                </c:pt>
                <c:pt idx="493">
                  <c:v>4.3182989674940515</c:v>
                </c:pt>
                <c:pt idx="494">
                  <c:v>4.3177996674940475</c:v>
                </c:pt>
                <c:pt idx="495">
                  <c:v>4.3180905674940355</c:v>
                </c:pt>
                <c:pt idx="496">
                  <c:v>4.3166377674940515</c:v>
                </c:pt>
                <c:pt idx="497">
                  <c:v>4.3169378674939862</c:v>
                </c:pt>
                <c:pt idx="498">
                  <c:v>4.3161328674940345</c:v>
                </c:pt>
                <c:pt idx="499">
                  <c:v>4.3166083674940525</c:v>
                </c:pt>
              </c:numCache>
            </c:numRef>
          </c:yVal>
        </c:ser>
        <c:ser>
          <c:idx val="0"/>
          <c:order val="0"/>
          <c:tx>
            <c:strRef>
              <c:f>'Mesures corrigées'!$AC$1</c:f>
              <c:strCache>
                <c:ptCount val="1"/>
                <c:pt idx="0">
                  <c:v>Tsat (P8)</c:v>
                </c:pt>
              </c:strCache>
            </c:strRef>
          </c:tx>
          <c:spPr>
            <a:ln w="19050" cmpd="sng">
              <a:solidFill>
                <a:sysClr val="windowText" lastClr="000000"/>
              </a:solidFill>
              <a:prstDash val="dash"/>
              <a:miter lim="800000"/>
            </a:ln>
            <a:effectLst>
              <a:innerShdw>
                <a:schemeClr val="tx1"/>
              </a:innerShdw>
            </a:effectLst>
          </c:spPr>
          <c:marker>
            <c:symbol val="none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0.32000000000000334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0.38000000000000317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0.62000000000000588</c:v>
                </c:pt>
                <c:pt idx="32">
                  <c:v>0.64000000000000656</c:v>
                </c:pt>
                <c:pt idx="33">
                  <c:v>0.66000000000000758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0.76000000000000656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1.1399999999999868</c:v>
                </c:pt>
                <c:pt idx="58">
                  <c:v>1.1599999999999873</c:v>
                </c:pt>
                <c:pt idx="59">
                  <c:v>1.1800000000000117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1.6800000000000117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1.9400000000000117</c:v>
                </c:pt>
                <c:pt idx="98">
                  <c:v>1.9600000000000117</c:v>
                </c:pt>
                <c:pt idx="99">
                  <c:v>1.9800000000000131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8.2200000000000024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8.7200000000000024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9.2200000000000024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9.7200000000000024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corrigées'!$AC$2:$AC$521</c:f>
              <c:numCache>
                <c:formatCode>General</c:formatCode>
                <c:ptCount val="520"/>
                <c:pt idx="0">
                  <c:v>4.2091948674940465</c:v>
                </c:pt>
                <c:pt idx="1">
                  <c:v>4.2093499586123562</c:v>
                </c:pt>
                <c:pt idx="2">
                  <c:v>4.2093448808402014</c:v>
                </c:pt>
                <c:pt idx="3">
                  <c:v>4.2092549592008721</c:v>
                </c:pt>
                <c:pt idx="4">
                  <c:v>4.2093987255466159</c:v>
                </c:pt>
                <c:pt idx="5">
                  <c:v>4.2094588093872805</c:v>
                </c:pt>
                <c:pt idx="6">
                  <c:v>4.2095142367873155</c:v>
                </c:pt>
                <c:pt idx="7">
                  <c:v>4.2094188242737784</c:v>
                </c:pt>
                <c:pt idx="8">
                  <c:v>4.2093448808402014</c:v>
                </c:pt>
                <c:pt idx="9">
                  <c:v>4.2093289069044424</c:v>
                </c:pt>
                <c:pt idx="10">
                  <c:v>4.2095045054023199</c:v>
                </c:pt>
                <c:pt idx="11">
                  <c:v>4.2094321527589624</c:v>
                </c:pt>
                <c:pt idx="12">
                  <c:v>4.2094711855234737</c:v>
                </c:pt>
                <c:pt idx="13">
                  <c:v>4.2094711855234737</c:v>
                </c:pt>
                <c:pt idx="14">
                  <c:v>4.2094552128850085</c:v>
                </c:pt>
                <c:pt idx="15">
                  <c:v>4.2094557417820724</c:v>
                </c:pt>
                <c:pt idx="16">
                  <c:v>4.2094789073358978</c:v>
                </c:pt>
                <c:pt idx="17">
                  <c:v>4.2098176774093545</c:v>
                </c:pt>
                <c:pt idx="18">
                  <c:v>4.2124705010810661</c:v>
                </c:pt>
                <c:pt idx="19">
                  <c:v>4.2214232631886714</c:v>
                </c:pt>
                <c:pt idx="20">
                  <c:v>4.2319742695312685</c:v>
                </c:pt>
                <c:pt idx="21">
                  <c:v>4.242583882847021</c:v>
                </c:pt>
                <c:pt idx="22">
                  <c:v>4.2523175799001756</c:v>
                </c:pt>
                <c:pt idx="23">
                  <c:v>4.2618106422422866</c:v>
                </c:pt>
                <c:pt idx="24">
                  <c:v>4.2708928359315994</c:v>
                </c:pt>
                <c:pt idx="25">
                  <c:v>4.2795475363441824</c:v>
                </c:pt>
                <c:pt idx="26">
                  <c:v>4.2878005623092648</c:v>
                </c:pt>
                <c:pt idx="27">
                  <c:v>4.2956653119668164</c:v>
                </c:pt>
                <c:pt idx="28">
                  <c:v>4.3033088444844694</c:v>
                </c:pt>
                <c:pt idx="29">
                  <c:v>4.3106409715062775</c:v>
                </c:pt>
                <c:pt idx="30">
                  <c:v>4.3177252212119646</c:v>
                </c:pt>
                <c:pt idx="31">
                  <c:v>4.3248789394995262</c:v>
                </c:pt>
                <c:pt idx="32">
                  <c:v>4.3316248773891095</c:v>
                </c:pt>
                <c:pt idx="33">
                  <c:v>4.3380503866562945</c:v>
                </c:pt>
                <c:pt idx="34">
                  <c:v>4.3444088659342865</c:v>
                </c:pt>
                <c:pt idx="35">
                  <c:v>4.3506041004148504</c:v>
                </c:pt>
                <c:pt idx="36">
                  <c:v>4.3562539435356324</c:v>
                </c:pt>
                <c:pt idx="37">
                  <c:v>4.3618885349875685</c:v>
                </c:pt>
                <c:pt idx="38">
                  <c:v>4.3674412559651845</c:v>
                </c:pt>
                <c:pt idx="39">
                  <c:v>4.3725756513833876</c:v>
                </c:pt>
                <c:pt idx="40">
                  <c:v>4.3775099536510771</c:v>
                </c:pt>
                <c:pt idx="41">
                  <c:v>4.3821386541194745</c:v>
                </c:pt>
                <c:pt idx="42">
                  <c:v>4.3867096849282934</c:v>
                </c:pt>
                <c:pt idx="43">
                  <c:v>4.3910116848093423</c:v>
                </c:pt>
                <c:pt idx="44">
                  <c:v>4.3950717114222693</c:v>
                </c:pt>
                <c:pt idx="45">
                  <c:v>4.3989410446481516</c:v>
                </c:pt>
                <c:pt idx="46">
                  <c:v>4.4027207092532024</c:v>
                </c:pt>
                <c:pt idx="47">
                  <c:v>4.4061286404550826</c:v>
                </c:pt>
                <c:pt idx="48">
                  <c:v>4.4095375613229875</c:v>
                </c:pt>
                <c:pt idx="49">
                  <c:v>4.4126053908547034</c:v>
                </c:pt>
                <c:pt idx="50">
                  <c:v>4.4156714482813824</c:v>
                </c:pt>
                <c:pt idx="51">
                  <c:v>4.4186183852982124</c:v>
                </c:pt>
                <c:pt idx="52">
                  <c:v>4.4213234783264141</c:v>
                </c:pt>
                <c:pt idx="53">
                  <c:v>4.4238176079647955</c:v>
                </c:pt>
                <c:pt idx="54">
                  <c:v>4.4263352633828426</c:v>
                </c:pt>
                <c:pt idx="55">
                  <c:v>4.4286790338274784</c:v>
                </c:pt>
                <c:pt idx="56">
                  <c:v>4.4311936326099035</c:v>
                </c:pt>
                <c:pt idx="57">
                  <c:v>4.4334796145403033</c:v>
                </c:pt>
                <c:pt idx="58">
                  <c:v>4.4357916907275534</c:v>
                </c:pt>
                <c:pt idx="59">
                  <c:v>4.4380698725112024</c:v>
                </c:pt>
                <c:pt idx="60">
                  <c:v>4.4402809101406424</c:v>
                </c:pt>
                <c:pt idx="61">
                  <c:v>4.4424224075830114</c:v>
                </c:pt>
                <c:pt idx="62">
                  <c:v>4.4446967007774774</c:v>
                </c:pt>
                <c:pt idx="63">
                  <c:v>4.4468005256114314</c:v>
                </c:pt>
                <c:pt idx="64">
                  <c:v>4.4490368877355575</c:v>
                </c:pt>
                <c:pt idx="65">
                  <c:v>4.4510777701711524</c:v>
                </c:pt>
                <c:pt idx="66">
                  <c:v>4.4532188506599875</c:v>
                </c:pt>
                <c:pt idx="67">
                  <c:v>4.4551264468588458</c:v>
                </c:pt>
                <c:pt idx="68">
                  <c:v>4.4573414488596521</c:v>
                </c:pt>
                <c:pt idx="69">
                  <c:v>4.4593201944104406</c:v>
                </c:pt>
                <c:pt idx="70">
                  <c:v>4.4612759540163394</c:v>
                </c:pt>
                <c:pt idx="71">
                  <c:v>4.4635199731166662</c:v>
                </c:pt>
                <c:pt idx="72">
                  <c:v>4.4654712013555296</c:v>
                </c:pt>
                <c:pt idx="73">
                  <c:v>4.4675097167592046</c:v>
                </c:pt>
                <c:pt idx="74">
                  <c:v>4.4695706239868302</c:v>
                </c:pt>
                <c:pt idx="75">
                  <c:v>4.4717353002161424</c:v>
                </c:pt>
                <c:pt idx="76">
                  <c:v>4.4734525440970714</c:v>
                </c:pt>
                <c:pt idx="77">
                  <c:v>4.4753224221964993</c:v>
                </c:pt>
                <c:pt idx="78">
                  <c:v>4.4772762971015814</c:v>
                </c:pt>
                <c:pt idx="79">
                  <c:v>4.4790528833959824</c:v>
                </c:pt>
                <c:pt idx="80">
                  <c:v>4.4808422981880724</c:v>
                </c:pt>
                <c:pt idx="81">
                  <c:v>4.4826597554024534</c:v>
                </c:pt>
                <c:pt idx="82">
                  <c:v>4.4843591732345134</c:v>
                </c:pt>
                <c:pt idx="83">
                  <c:v>4.4858299609338124</c:v>
                </c:pt>
                <c:pt idx="84">
                  <c:v>4.4876828637819459</c:v>
                </c:pt>
                <c:pt idx="85">
                  <c:v>4.4891511445820846</c:v>
                </c:pt>
                <c:pt idx="86">
                  <c:v>4.4905874898755451</c:v>
                </c:pt>
                <c:pt idx="87">
                  <c:v>4.4922555464963745</c:v>
                </c:pt>
                <c:pt idx="88">
                  <c:v>4.4936810483843193</c:v>
                </c:pt>
                <c:pt idx="89">
                  <c:v>4.4952205277903321</c:v>
                </c:pt>
                <c:pt idx="90">
                  <c:v>4.496684708644918</c:v>
                </c:pt>
                <c:pt idx="91">
                  <c:v>4.4981471552451131</c:v>
                </c:pt>
                <c:pt idx="92">
                  <c:v>4.499587736028265</c:v>
                </c:pt>
                <c:pt idx="93">
                  <c:v>4.5010425080105891</c:v>
                </c:pt>
                <c:pt idx="94">
                  <c:v>4.5025071134115624</c:v>
                </c:pt>
                <c:pt idx="95">
                  <c:v>4.5038981114735819</c:v>
                </c:pt>
                <c:pt idx="96">
                  <c:v>4.5051944747134671</c:v>
                </c:pt>
                <c:pt idx="97">
                  <c:v>4.5063839348033934</c:v>
                </c:pt>
                <c:pt idx="98">
                  <c:v>4.5078314471419345</c:v>
                </c:pt>
                <c:pt idx="99">
                  <c:v>4.5089912718884655</c:v>
                </c:pt>
                <c:pt idx="100">
                  <c:v>4.510453624485617</c:v>
                </c:pt>
                <c:pt idx="101">
                  <c:v>4.5118282561560648</c:v>
                </c:pt>
                <c:pt idx="102">
                  <c:v>4.5130877902330484</c:v>
                </c:pt>
                <c:pt idx="103">
                  <c:v>4.5143816464320246</c:v>
                </c:pt>
                <c:pt idx="104">
                  <c:v>4.5156638266832712</c:v>
                </c:pt>
                <c:pt idx="105">
                  <c:v>4.5169116342098281</c:v>
                </c:pt>
                <c:pt idx="106">
                  <c:v>4.5182503780411718</c:v>
                </c:pt>
                <c:pt idx="107">
                  <c:v>4.5194237326981934</c:v>
                </c:pt>
                <c:pt idx="108">
                  <c:v>4.5205827445177755</c:v>
                </c:pt>
                <c:pt idx="109">
                  <c:v>4.5219693409412569</c:v>
                </c:pt>
                <c:pt idx="110">
                  <c:v>4.5231024647189875</c:v>
                </c:pt>
                <c:pt idx="111">
                  <c:v>4.524438419782328</c:v>
                </c:pt>
                <c:pt idx="112">
                  <c:v>4.5257221871637734</c:v>
                </c:pt>
                <c:pt idx="113">
                  <c:v>4.5270400621476385</c:v>
                </c:pt>
                <c:pt idx="114">
                  <c:v>4.5281979592560138</c:v>
                </c:pt>
                <c:pt idx="115">
                  <c:v>4.5295264579403058</c:v>
                </c:pt>
                <c:pt idx="116">
                  <c:v>4.5306788178650006</c:v>
                </c:pt>
                <c:pt idx="117">
                  <c:v>4.5317715674861079</c:v>
                </c:pt>
                <c:pt idx="118">
                  <c:v>4.5329686897288424</c:v>
                </c:pt>
                <c:pt idx="119">
                  <c:v>4.5340905645190945</c:v>
                </c:pt>
                <c:pt idx="120">
                  <c:v>4.5353661546651534</c:v>
                </c:pt>
                <c:pt idx="121">
                  <c:v>4.5364282016032424</c:v>
                </c:pt>
                <c:pt idx="122">
                  <c:v>4.5375884147610464</c:v>
                </c:pt>
                <c:pt idx="123">
                  <c:v>4.5389182669761245</c:v>
                </c:pt>
                <c:pt idx="124">
                  <c:v>4.5399646137089293</c:v>
                </c:pt>
                <c:pt idx="125">
                  <c:v>4.5411340916853291</c:v>
                </c:pt>
                <c:pt idx="126">
                  <c:v>4.5422267440394899</c:v>
                </c:pt>
                <c:pt idx="127">
                  <c:v>4.5433124035671923</c:v>
                </c:pt>
                <c:pt idx="128">
                  <c:v>4.5445784895684955</c:v>
                </c:pt>
                <c:pt idx="129">
                  <c:v>4.5455713054476963</c:v>
                </c:pt>
                <c:pt idx="130">
                  <c:v>4.546703134713252</c:v>
                </c:pt>
                <c:pt idx="131">
                  <c:v>4.5477787757193102</c:v>
                </c:pt>
                <c:pt idx="132">
                  <c:v>4.5489582430489746</c:v>
                </c:pt>
                <c:pt idx="133">
                  <c:v>4.5500515449136332</c:v>
                </c:pt>
                <c:pt idx="134">
                  <c:v>4.5511222140361314</c:v>
                </c:pt>
                <c:pt idx="135">
                  <c:v>4.5523499864847574</c:v>
                </c:pt>
                <c:pt idx="136">
                  <c:v>4.5532966507545813</c:v>
                </c:pt>
                <c:pt idx="137">
                  <c:v>4.5542627802624134</c:v>
                </c:pt>
                <c:pt idx="138">
                  <c:v>4.5552647409726124</c:v>
                </c:pt>
                <c:pt idx="139">
                  <c:v>4.5561128683647665</c:v>
                </c:pt>
                <c:pt idx="140">
                  <c:v>4.5571038282839345</c:v>
                </c:pt>
                <c:pt idx="141">
                  <c:v>4.5580333189247151</c:v>
                </c:pt>
                <c:pt idx="142">
                  <c:v>4.5590939660449203</c:v>
                </c:pt>
                <c:pt idx="143">
                  <c:v>4.560079421335546</c:v>
                </c:pt>
                <c:pt idx="144">
                  <c:v>4.5611353730263788</c:v>
                </c:pt>
                <c:pt idx="145">
                  <c:v>4.5620685059630874</c:v>
                </c:pt>
                <c:pt idx="146">
                  <c:v>4.5631087561084245</c:v>
                </c:pt>
                <c:pt idx="147">
                  <c:v>4.5641385070287619</c:v>
                </c:pt>
                <c:pt idx="148">
                  <c:v>4.5652232447810164</c:v>
                </c:pt>
                <c:pt idx="149">
                  <c:v>4.5663155991674316</c:v>
                </c:pt>
                <c:pt idx="150">
                  <c:v>4.5673812108809333</c:v>
                </c:pt>
                <c:pt idx="151">
                  <c:v>4.5683124957547134</c:v>
                </c:pt>
                <c:pt idx="152">
                  <c:v>4.5693374577388965</c:v>
                </c:pt>
                <c:pt idx="153">
                  <c:v>4.5703366543829587</c:v>
                </c:pt>
                <c:pt idx="154">
                  <c:v>4.5713274749585917</c:v>
                </c:pt>
                <c:pt idx="155">
                  <c:v>4.5723792663989276</c:v>
                </c:pt>
                <c:pt idx="156">
                  <c:v>4.5734784797096424</c:v>
                </c:pt>
                <c:pt idx="157">
                  <c:v>4.5743428087014006</c:v>
                </c:pt>
                <c:pt idx="158">
                  <c:v>4.5753095850285534</c:v>
                </c:pt>
                <c:pt idx="159">
                  <c:v>4.5763924655994312</c:v>
                </c:pt>
                <c:pt idx="160">
                  <c:v>4.5775299474752265</c:v>
                </c:pt>
                <c:pt idx="161">
                  <c:v>4.5784626327190932</c:v>
                </c:pt>
                <c:pt idx="162">
                  <c:v>4.5795974568068489</c:v>
                </c:pt>
                <c:pt idx="163">
                  <c:v>4.5806837303306533</c:v>
                </c:pt>
                <c:pt idx="164">
                  <c:v>4.5816990964341118</c:v>
                </c:pt>
                <c:pt idx="165">
                  <c:v>4.5827815816017052</c:v>
                </c:pt>
                <c:pt idx="166">
                  <c:v>4.5838136585006986</c:v>
                </c:pt>
                <c:pt idx="167">
                  <c:v>4.5848442656891955</c:v>
                </c:pt>
                <c:pt idx="168">
                  <c:v>4.5858245889221472</c:v>
                </c:pt>
                <c:pt idx="169">
                  <c:v>4.5869894302729737</c:v>
                </c:pt>
                <c:pt idx="170">
                  <c:v>4.5879461425901704</c:v>
                </c:pt>
                <c:pt idx="171">
                  <c:v>4.5890197772569286</c:v>
                </c:pt>
                <c:pt idx="172">
                  <c:v>4.5901881920118814</c:v>
                </c:pt>
                <c:pt idx="173">
                  <c:v>4.5911954385687945</c:v>
                </c:pt>
                <c:pt idx="174">
                  <c:v>4.5924352934952255</c:v>
                </c:pt>
                <c:pt idx="175">
                  <c:v>4.5935437402147574</c:v>
                </c:pt>
                <c:pt idx="176">
                  <c:v>4.5945939688122746</c:v>
                </c:pt>
                <c:pt idx="177">
                  <c:v>4.5957066735371175</c:v>
                </c:pt>
                <c:pt idx="178">
                  <c:v>4.5968587311816433</c:v>
                </c:pt>
                <c:pt idx="179">
                  <c:v>4.5977577418390378</c:v>
                </c:pt>
                <c:pt idx="180">
                  <c:v>4.5988121860342224</c:v>
                </c:pt>
                <c:pt idx="181">
                  <c:v>4.5997719721457253</c:v>
                </c:pt>
                <c:pt idx="182">
                  <c:v>4.6007206557120393</c:v>
                </c:pt>
                <c:pt idx="183">
                  <c:v>4.6017636195824734</c:v>
                </c:pt>
                <c:pt idx="184">
                  <c:v>4.6028619941057292</c:v>
                </c:pt>
                <c:pt idx="185">
                  <c:v>4.6037766661686845</c:v>
                </c:pt>
                <c:pt idx="186">
                  <c:v>4.6049740096176626</c:v>
                </c:pt>
                <c:pt idx="187">
                  <c:v>4.6058417046483013</c:v>
                </c:pt>
                <c:pt idx="188">
                  <c:v>4.6070162206487648</c:v>
                </c:pt>
                <c:pt idx="189">
                  <c:v>4.6079765915681365</c:v>
                </c:pt>
                <c:pt idx="190">
                  <c:v>4.6089733218918889</c:v>
                </c:pt>
                <c:pt idx="191">
                  <c:v>4.6100148644221743</c:v>
                </c:pt>
                <c:pt idx="192">
                  <c:v>4.6111824487965345</c:v>
                </c:pt>
                <c:pt idx="193">
                  <c:v>4.6122258585891682</c:v>
                </c:pt>
                <c:pt idx="194">
                  <c:v>4.6132361104557758</c:v>
                </c:pt>
                <c:pt idx="195">
                  <c:v>4.6144151749812279</c:v>
                </c:pt>
                <c:pt idx="196">
                  <c:v>4.6154677297739264</c:v>
                </c:pt>
                <c:pt idx="197">
                  <c:v>4.6164389055625499</c:v>
                </c:pt>
                <c:pt idx="198">
                  <c:v>4.6173499188844707</c:v>
                </c:pt>
                <c:pt idx="199">
                  <c:v>4.6185057306477013</c:v>
                </c:pt>
                <c:pt idx="200">
                  <c:v>4.6195745875333305</c:v>
                </c:pt>
                <c:pt idx="201">
                  <c:v>4.6206482791467245</c:v>
                </c:pt>
                <c:pt idx="202">
                  <c:v>4.6218421731107142</c:v>
                </c:pt>
                <c:pt idx="203">
                  <c:v>4.6228682330593855</c:v>
                </c:pt>
                <c:pt idx="204">
                  <c:v>4.6238829308752614</c:v>
                </c:pt>
                <c:pt idx="205">
                  <c:v>4.6249937452038177</c:v>
                </c:pt>
                <c:pt idx="206">
                  <c:v>4.6261006412420755</c:v>
                </c:pt>
                <c:pt idx="207">
                  <c:v>4.6272446367398645</c:v>
                </c:pt>
                <c:pt idx="208">
                  <c:v>4.6284290923087825</c:v>
                </c:pt>
                <c:pt idx="209">
                  <c:v>4.6294543830632016</c:v>
                </c:pt>
                <c:pt idx="210">
                  <c:v>4.6307162192726947</c:v>
                </c:pt>
                <c:pt idx="211">
                  <c:v>4.6318388371912675</c:v>
                </c:pt>
                <c:pt idx="212">
                  <c:v>4.6329163356777245</c:v>
                </c:pt>
                <c:pt idx="213">
                  <c:v>4.6340822674867672</c:v>
                </c:pt>
                <c:pt idx="214">
                  <c:v>4.6351856458490746</c:v>
                </c:pt>
                <c:pt idx="215">
                  <c:v>4.6361649507969656</c:v>
                </c:pt>
                <c:pt idx="216">
                  <c:v>4.6372140890631011</c:v>
                </c:pt>
                <c:pt idx="217">
                  <c:v>4.6382981239661927</c:v>
                </c:pt>
                <c:pt idx="218">
                  <c:v>4.639261097398359</c:v>
                </c:pt>
                <c:pt idx="219">
                  <c:v>4.6403572379210765</c:v>
                </c:pt>
                <c:pt idx="220">
                  <c:v>4.6415428620891586</c:v>
                </c:pt>
                <c:pt idx="221">
                  <c:v>4.6426265085863045</c:v>
                </c:pt>
                <c:pt idx="222">
                  <c:v>4.6438215859738534</c:v>
                </c:pt>
                <c:pt idx="223">
                  <c:v>4.6448955268318732</c:v>
                </c:pt>
                <c:pt idx="224">
                  <c:v>4.6459093657152675</c:v>
                </c:pt>
                <c:pt idx="225">
                  <c:v>4.64706922260737</c:v>
                </c:pt>
                <c:pt idx="226">
                  <c:v>4.6480943899624965</c:v>
                </c:pt>
                <c:pt idx="227">
                  <c:v>4.649229979948311</c:v>
                </c:pt>
                <c:pt idx="228">
                  <c:v>4.6503263771892245</c:v>
                </c:pt>
                <c:pt idx="229">
                  <c:v>4.6514056090453773</c:v>
                </c:pt>
                <c:pt idx="230">
                  <c:v>4.6525022285323914</c:v>
                </c:pt>
                <c:pt idx="231">
                  <c:v>4.6536184589105485</c:v>
                </c:pt>
                <c:pt idx="232">
                  <c:v>4.6546584855023934</c:v>
                </c:pt>
                <c:pt idx="233">
                  <c:v>4.6557600306294766</c:v>
                </c:pt>
                <c:pt idx="234">
                  <c:v>4.6567987597143334</c:v>
                </c:pt>
                <c:pt idx="235">
                  <c:v>4.6579348710936506</c:v>
                </c:pt>
                <c:pt idx="236">
                  <c:v>4.6589407062500605</c:v>
                </c:pt>
                <c:pt idx="237">
                  <c:v>4.6600137294114665</c:v>
                </c:pt>
                <c:pt idx="238">
                  <c:v>4.6610857613244665</c:v>
                </c:pt>
                <c:pt idx="239">
                  <c:v>4.6622174358811383</c:v>
                </c:pt>
                <c:pt idx="240">
                  <c:v>4.6632367165449775</c:v>
                </c:pt>
                <c:pt idx="241">
                  <c:v>4.6643817938086976</c:v>
                </c:pt>
                <c:pt idx="242">
                  <c:v>4.6653601656899495</c:v>
                </c:pt>
                <c:pt idx="243">
                  <c:v>4.6664039862749975</c:v>
                </c:pt>
                <c:pt idx="244">
                  <c:v>4.6674308622957383</c:v>
                </c:pt>
                <c:pt idx="245">
                  <c:v>4.6684307551418485</c:v>
                </c:pt>
                <c:pt idx="246">
                  <c:v>4.6694688806088553</c:v>
                </c:pt>
                <c:pt idx="247">
                  <c:v>4.6705194694862255</c:v>
                </c:pt>
                <c:pt idx="248">
                  <c:v>4.6715651897524024</c:v>
                </c:pt>
                <c:pt idx="249">
                  <c:v>4.6725089520256651</c:v>
                </c:pt>
                <c:pt idx="250">
                  <c:v>4.6734455839006834</c:v>
                </c:pt>
                <c:pt idx="251">
                  <c:v>4.6744887323879745</c:v>
                </c:pt>
                <c:pt idx="252">
                  <c:v>4.675457157273085</c:v>
                </c:pt>
                <c:pt idx="253">
                  <c:v>4.6766249114191094</c:v>
                </c:pt>
                <c:pt idx="254">
                  <c:v>4.6775130456236234</c:v>
                </c:pt>
                <c:pt idx="255">
                  <c:v>4.6786281705622894</c:v>
                </c:pt>
                <c:pt idx="256">
                  <c:v>4.6796115802980438</c:v>
                </c:pt>
                <c:pt idx="257">
                  <c:v>4.6807704147974629</c:v>
                </c:pt>
                <c:pt idx="258">
                  <c:v>4.6817330178858683</c:v>
                </c:pt>
                <c:pt idx="259">
                  <c:v>4.6827730659196334</c:v>
                </c:pt>
                <c:pt idx="260">
                  <c:v>4.6838067849113934</c:v>
                </c:pt>
                <c:pt idx="261">
                  <c:v>4.6849428602724288</c:v>
                </c:pt>
                <c:pt idx="262">
                  <c:v>4.6859748853151855</c:v>
                </c:pt>
                <c:pt idx="263">
                  <c:v>4.6869303212898945</c:v>
                </c:pt>
                <c:pt idx="264">
                  <c:v>4.6879711936854465</c:v>
                </c:pt>
                <c:pt idx="265">
                  <c:v>4.6889940673956163</c:v>
                </c:pt>
                <c:pt idx="266">
                  <c:v>4.6900471129032164</c:v>
                </c:pt>
                <c:pt idx="267">
                  <c:v>4.6914768537128548</c:v>
                </c:pt>
                <c:pt idx="268">
                  <c:v>4.6896923540439914</c:v>
                </c:pt>
                <c:pt idx="269">
                  <c:v>4.6846400907856713</c:v>
                </c:pt>
                <c:pt idx="270">
                  <c:v>4.679965718179905</c:v>
                </c:pt>
                <c:pt idx="271">
                  <c:v>4.6755540891917855</c:v>
                </c:pt>
                <c:pt idx="272">
                  <c:v>4.6718234500727034</c:v>
                </c:pt>
                <c:pt idx="273">
                  <c:v>4.6680645655958726</c:v>
                </c:pt>
                <c:pt idx="274">
                  <c:v>4.6646380116283455</c:v>
                </c:pt>
                <c:pt idx="275">
                  <c:v>4.6614156493373038</c:v>
                </c:pt>
                <c:pt idx="276">
                  <c:v>4.6583207493844458</c:v>
                </c:pt>
                <c:pt idx="277">
                  <c:v>4.6552785590891315</c:v>
                </c:pt>
                <c:pt idx="278">
                  <c:v>4.6525644934021804</c:v>
                </c:pt>
                <c:pt idx="279">
                  <c:v>4.6498135684282245</c:v>
                </c:pt>
                <c:pt idx="280">
                  <c:v>4.6471736763688245</c:v>
                </c:pt>
                <c:pt idx="281">
                  <c:v>4.6446646199831436</c:v>
                </c:pt>
                <c:pt idx="282">
                  <c:v>4.6422295325483116</c:v>
                </c:pt>
                <c:pt idx="283">
                  <c:v>4.6397553821003834</c:v>
                </c:pt>
                <c:pt idx="284">
                  <c:v>4.6375225700581675</c:v>
                </c:pt>
                <c:pt idx="285">
                  <c:v>4.6352148954798311</c:v>
                </c:pt>
                <c:pt idx="286">
                  <c:v>4.6329646329395651</c:v>
                </c:pt>
                <c:pt idx="287">
                  <c:v>4.6307705420118905</c:v>
                </c:pt>
                <c:pt idx="288">
                  <c:v>4.6284433253216504</c:v>
                </c:pt>
                <c:pt idx="289">
                  <c:v>4.6262628993417731</c:v>
                </c:pt>
                <c:pt idx="290">
                  <c:v>4.6241871075764722</c:v>
                </c:pt>
                <c:pt idx="291">
                  <c:v>4.6219948201028682</c:v>
                </c:pt>
                <c:pt idx="292">
                  <c:v>4.6200335087717646</c:v>
                </c:pt>
                <c:pt idx="293">
                  <c:v>4.6178566039904645</c:v>
                </c:pt>
                <c:pt idx="294">
                  <c:v>4.6158025868662245</c:v>
                </c:pt>
                <c:pt idx="295">
                  <c:v>4.6138885705847645</c:v>
                </c:pt>
                <c:pt idx="296">
                  <c:v>4.6118289245773392</c:v>
                </c:pt>
                <c:pt idx="297">
                  <c:v>4.6099935304598878</c:v>
                </c:pt>
                <c:pt idx="298">
                  <c:v>4.6080030837122434</c:v>
                </c:pt>
                <c:pt idx="299">
                  <c:v>4.6062754272469775</c:v>
                </c:pt>
                <c:pt idx="300">
                  <c:v>4.6046764949296524</c:v>
                </c:pt>
                <c:pt idx="301">
                  <c:v>4.6029804859839754</c:v>
                </c:pt>
                <c:pt idx="302">
                  <c:v>4.6013437018258534</c:v>
                </c:pt>
                <c:pt idx="303">
                  <c:v>4.5996088285549694</c:v>
                </c:pt>
                <c:pt idx="304">
                  <c:v>4.5981146810753355</c:v>
                </c:pt>
                <c:pt idx="305">
                  <c:v>4.5965221146434034</c:v>
                </c:pt>
                <c:pt idx="306">
                  <c:v>4.5950742925133561</c:v>
                </c:pt>
                <c:pt idx="307">
                  <c:v>4.5935494179761909</c:v>
                </c:pt>
                <c:pt idx="308">
                  <c:v>4.5922406076573177</c:v>
                </c:pt>
                <c:pt idx="309">
                  <c:v>4.5907549936036434</c:v>
                </c:pt>
                <c:pt idx="310">
                  <c:v>4.5893936306134524</c:v>
                </c:pt>
                <c:pt idx="311">
                  <c:v>4.5881848800823155</c:v>
                </c:pt>
                <c:pt idx="312">
                  <c:v>4.5867709788904616</c:v>
                </c:pt>
                <c:pt idx="313">
                  <c:v>4.5856963335099694</c:v>
                </c:pt>
                <c:pt idx="314">
                  <c:v>4.5845383225988945</c:v>
                </c:pt>
                <c:pt idx="315">
                  <c:v>4.5833496967747909</c:v>
                </c:pt>
                <c:pt idx="316">
                  <c:v>4.5824128177463255</c:v>
                </c:pt>
                <c:pt idx="317">
                  <c:v>4.5812823252201973</c:v>
                </c:pt>
                <c:pt idx="318">
                  <c:v>4.5802642677398975</c:v>
                </c:pt>
                <c:pt idx="319">
                  <c:v>4.5792786041451023</c:v>
                </c:pt>
                <c:pt idx="320">
                  <c:v>4.5782482989656534</c:v>
                </c:pt>
                <c:pt idx="321">
                  <c:v>4.5774996863969788</c:v>
                </c:pt>
                <c:pt idx="322">
                  <c:v>4.5765288521359615</c:v>
                </c:pt>
                <c:pt idx="323">
                  <c:v>4.5756336615018514</c:v>
                </c:pt>
                <c:pt idx="324">
                  <c:v>4.5748088318742015</c:v>
                </c:pt>
                <c:pt idx="325">
                  <c:v>4.5739213432083874</c:v>
                </c:pt>
                <c:pt idx="326">
                  <c:v>4.5731437625885194</c:v>
                </c:pt>
                <c:pt idx="327">
                  <c:v>4.5722713772178807</c:v>
                </c:pt>
                <c:pt idx="328">
                  <c:v>4.5715196814642924</c:v>
                </c:pt>
                <c:pt idx="329">
                  <c:v>4.5708485552342024</c:v>
                </c:pt>
                <c:pt idx="330">
                  <c:v>4.5700576164280875</c:v>
                </c:pt>
                <c:pt idx="331">
                  <c:v>4.5694151284270745</c:v>
                </c:pt>
                <c:pt idx="332">
                  <c:v>4.5688225552704775</c:v>
                </c:pt>
                <c:pt idx="333">
                  <c:v>4.5680215934661303</c:v>
                </c:pt>
                <c:pt idx="334">
                  <c:v>4.5673976622585055</c:v>
                </c:pt>
                <c:pt idx="335">
                  <c:v>4.5667591629411524</c:v>
                </c:pt>
                <c:pt idx="336">
                  <c:v>4.5662158915154345</c:v>
                </c:pt>
                <c:pt idx="337">
                  <c:v>4.5655447689196897</c:v>
                </c:pt>
                <c:pt idx="338">
                  <c:v>4.5649966042256844</c:v>
                </c:pt>
                <c:pt idx="339">
                  <c:v>4.5642152286499167</c:v>
                </c:pt>
                <c:pt idx="340">
                  <c:v>4.5636819282318601</c:v>
                </c:pt>
                <c:pt idx="341">
                  <c:v>4.5630439718822622</c:v>
                </c:pt>
                <c:pt idx="342">
                  <c:v>4.5624648838466015</c:v>
                </c:pt>
                <c:pt idx="343">
                  <c:v>4.5618879784428765</c:v>
                </c:pt>
                <c:pt idx="344">
                  <c:v>4.561299810855763</c:v>
                </c:pt>
                <c:pt idx="345">
                  <c:v>4.5606461349134824</c:v>
                </c:pt>
                <c:pt idx="346">
                  <c:v>4.5600054066072655</c:v>
                </c:pt>
                <c:pt idx="347">
                  <c:v>4.5595220587985965</c:v>
                </c:pt>
                <c:pt idx="348">
                  <c:v>4.558961954450246</c:v>
                </c:pt>
                <c:pt idx="349">
                  <c:v>4.5583793261554355</c:v>
                </c:pt>
                <c:pt idx="350">
                  <c:v>4.5578457903936904</c:v>
                </c:pt>
                <c:pt idx="351">
                  <c:v>4.5572521104357335</c:v>
                </c:pt>
                <c:pt idx="352">
                  <c:v>4.5566593299459175</c:v>
                </c:pt>
                <c:pt idx="353">
                  <c:v>4.5560560951268174</c:v>
                </c:pt>
                <c:pt idx="354">
                  <c:v>4.5554214701690476</c:v>
                </c:pt>
                <c:pt idx="355">
                  <c:v>4.5548194135234263</c:v>
                </c:pt>
                <c:pt idx="356">
                  <c:v>4.5542685919422023</c:v>
                </c:pt>
                <c:pt idx="357">
                  <c:v>4.5537644394185763</c:v>
                </c:pt>
                <c:pt idx="358">
                  <c:v>4.5530932831805133</c:v>
                </c:pt>
                <c:pt idx="359">
                  <c:v>4.5526069996036824</c:v>
                </c:pt>
                <c:pt idx="360">
                  <c:v>4.5520903666723305</c:v>
                </c:pt>
                <c:pt idx="361">
                  <c:v>4.5515698079997469</c:v>
                </c:pt>
                <c:pt idx="362">
                  <c:v>4.5509858916061745</c:v>
                </c:pt>
                <c:pt idx="363">
                  <c:v>4.5503701618487771</c:v>
                </c:pt>
                <c:pt idx="364">
                  <c:v>4.5496901039687083</c:v>
                </c:pt>
                <c:pt idx="365">
                  <c:v>4.5493689576913932</c:v>
                </c:pt>
                <c:pt idx="366">
                  <c:v>4.5486577086473723</c:v>
                </c:pt>
                <c:pt idx="367">
                  <c:v>4.5481614731367292</c:v>
                </c:pt>
                <c:pt idx="368">
                  <c:v>4.5477042163318755</c:v>
                </c:pt>
                <c:pt idx="369">
                  <c:v>4.5469960370235425</c:v>
                </c:pt>
                <c:pt idx="370">
                  <c:v>4.5464830809132124</c:v>
                </c:pt>
                <c:pt idx="371">
                  <c:v>4.5459869737791845</c:v>
                </c:pt>
                <c:pt idx="372">
                  <c:v>4.5452972291818128</c:v>
                </c:pt>
                <c:pt idx="373">
                  <c:v>4.5449051104384255</c:v>
                </c:pt>
                <c:pt idx="374">
                  <c:v>4.5443931468657688</c:v>
                </c:pt>
                <c:pt idx="375">
                  <c:v>4.5439102654471855</c:v>
                </c:pt>
                <c:pt idx="376">
                  <c:v>4.543269820015948</c:v>
                </c:pt>
                <c:pt idx="377">
                  <c:v>4.5428254240058701</c:v>
                </c:pt>
                <c:pt idx="378">
                  <c:v>4.542335376117836</c:v>
                </c:pt>
                <c:pt idx="379">
                  <c:v>4.5417528811014174</c:v>
                </c:pt>
                <c:pt idx="380">
                  <c:v>4.5410688837022173</c:v>
                </c:pt>
                <c:pt idx="381">
                  <c:v>4.5406896450459353</c:v>
                </c:pt>
                <c:pt idx="382">
                  <c:v>4.5401157129605485</c:v>
                </c:pt>
                <c:pt idx="383">
                  <c:v>4.5396838414376504</c:v>
                </c:pt>
                <c:pt idx="384">
                  <c:v>4.5391522536431834</c:v>
                </c:pt>
                <c:pt idx="385">
                  <c:v>4.5387193568747719</c:v>
                </c:pt>
                <c:pt idx="386">
                  <c:v>4.538066479126277</c:v>
                </c:pt>
                <c:pt idx="387">
                  <c:v>4.5375276435823704</c:v>
                </c:pt>
                <c:pt idx="388">
                  <c:v>4.5370846551013546</c:v>
                </c:pt>
                <c:pt idx="389">
                  <c:v>4.5365799662301471</c:v>
                </c:pt>
                <c:pt idx="390">
                  <c:v>4.5360700273653372</c:v>
                </c:pt>
                <c:pt idx="391">
                  <c:v>4.5356351217485384</c:v>
                </c:pt>
                <c:pt idx="392">
                  <c:v>4.5351072588908945</c:v>
                </c:pt>
                <c:pt idx="393">
                  <c:v>4.5344894640240714</c:v>
                </c:pt>
                <c:pt idx="394">
                  <c:v>4.5339062186308405</c:v>
                </c:pt>
                <c:pt idx="395">
                  <c:v>4.5334245395333852</c:v>
                </c:pt>
                <c:pt idx="396">
                  <c:v>4.5330128347923822</c:v>
                </c:pt>
                <c:pt idx="397">
                  <c:v>4.5324564351042094</c:v>
                </c:pt>
                <c:pt idx="398">
                  <c:v>4.5320133990567975</c:v>
                </c:pt>
                <c:pt idx="399">
                  <c:v>4.5314882023439624</c:v>
                </c:pt>
                <c:pt idx="400">
                  <c:v>4.5311134558483523</c:v>
                </c:pt>
                <c:pt idx="401">
                  <c:v>4.5305038040413139</c:v>
                </c:pt>
                <c:pt idx="402">
                  <c:v>4.5300787188367995</c:v>
                </c:pt>
                <c:pt idx="403">
                  <c:v>4.5295226414308338</c:v>
                </c:pt>
                <c:pt idx="404">
                  <c:v>4.5290202606568215</c:v>
                </c:pt>
                <c:pt idx="405">
                  <c:v>4.5284738984837425</c:v>
                </c:pt>
                <c:pt idx="406">
                  <c:v>4.5280407428972795</c:v>
                </c:pt>
                <c:pt idx="407">
                  <c:v>4.5275181155782445</c:v>
                </c:pt>
                <c:pt idx="408">
                  <c:v>4.5272129206790765</c:v>
                </c:pt>
                <c:pt idx="409">
                  <c:v>4.5267865618186685</c:v>
                </c:pt>
                <c:pt idx="410">
                  <c:v>4.5262897006278804</c:v>
                </c:pt>
                <c:pt idx="411">
                  <c:v>4.5258108602917648</c:v>
                </c:pt>
                <c:pt idx="412">
                  <c:v>4.5253047515925156</c:v>
                </c:pt>
                <c:pt idx="413">
                  <c:v>4.5249392249021945</c:v>
                </c:pt>
                <c:pt idx="414">
                  <c:v>4.5244746999308365</c:v>
                </c:pt>
                <c:pt idx="415">
                  <c:v>4.5239475596157304</c:v>
                </c:pt>
                <c:pt idx="416">
                  <c:v>4.5234329628114205</c:v>
                </c:pt>
                <c:pt idx="417">
                  <c:v>4.5231603675650645</c:v>
                </c:pt>
                <c:pt idx="418">
                  <c:v>4.5226632953984334</c:v>
                </c:pt>
                <c:pt idx="419">
                  <c:v>4.5223520708714045</c:v>
                </c:pt>
                <c:pt idx="420">
                  <c:v>4.5218217316354075</c:v>
                </c:pt>
                <c:pt idx="421">
                  <c:v>4.5214833310850366</c:v>
                </c:pt>
                <c:pt idx="422">
                  <c:v>4.5210140057644859</c:v>
                </c:pt>
                <c:pt idx="423">
                  <c:v>4.5207838276442756</c:v>
                </c:pt>
                <c:pt idx="424">
                  <c:v>4.5203211082816734</c:v>
                </c:pt>
                <c:pt idx="425">
                  <c:v>4.5200869962278745</c:v>
                </c:pt>
                <c:pt idx="426">
                  <c:v>4.5197282629570026</c:v>
                </c:pt>
                <c:pt idx="427">
                  <c:v>4.5193444933457334</c:v>
                </c:pt>
                <c:pt idx="428">
                  <c:v>4.5189522554020751</c:v>
                </c:pt>
                <c:pt idx="429">
                  <c:v>4.5186894898424024</c:v>
                </c:pt>
                <c:pt idx="430">
                  <c:v>4.518275790132753</c:v>
                </c:pt>
                <c:pt idx="431">
                  <c:v>4.5179260996703885</c:v>
                </c:pt>
                <c:pt idx="432">
                  <c:v>4.5176000108973025</c:v>
                </c:pt>
                <c:pt idx="433">
                  <c:v>4.5173392162083834</c:v>
                </c:pt>
                <c:pt idx="434">
                  <c:v>4.5170142359398655</c:v>
                </c:pt>
                <c:pt idx="435">
                  <c:v>4.5166965345819037</c:v>
                </c:pt>
                <c:pt idx="436">
                  <c:v>4.516428779311962</c:v>
                </c:pt>
                <c:pt idx="437">
                  <c:v>4.5160302573323285</c:v>
                </c:pt>
                <c:pt idx="438">
                  <c:v>4.5158906034232817</c:v>
                </c:pt>
                <c:pt idx="439">
                  <c:v>4.5154706966331943</c:v>
                </c:pt>
                <c:pt idx="440">
                  <c:v>4.5151534878666162</c:v>
                </c:pt>
                <c:pt idx="441">
                  <c:v>4.5150112229266295</c:v>
                </c:pt>
                <c:pt idx="442">
                  <c:v>4.5146390542147481</c:v>
                </c:pt>
                <c:pt idx="443">
                  <c:v>4.5143383181873897</c:v>
                </c:pt>
                <c:pt idx="444">
                  <c:v>4.5140905815000467</c:v>
                </c:pt>
                <c:pt idx="445">
                  <c:v>4.5137939492586474</c:v>
                </c:pt>
                <c:pt idx="446">
                  <c:v>4.5134870175462645</c:v>
                </c:pt>
                <c:pt idx="447">
                  <c:v>4.5133951459442594</c:v>
                </c:pt>
                <c:pt idx="448">
                  <c:v>4.5130682555917394</c:v>
                </c:pt>
                <c:pt idx="449">
                  <c:v>4.5126825089091955</c:v>
                </c:pt>
                <c:pt idx="450">
                  <c:v>4.5124306695966716</c:v>
                </c:pt>
                <c:pt idx="451">
                  <c:v>4.5121635415492367</c:v>
                </c:pt>
                <c:pt idx="452">
                  <c:v>4.5119873607906955</c:v>
                </c:pt>
                <c:pt idx="453">
                  <c:v>4.5117771465878826</c:v>
                </c:pt>
                <c:pt idx="454">
                  <c:v>4.5116435354262014</c:v>
                </c:pt>
                <c:pt idx="455">
                  <c:v>4.5113196328360949</c:v>
                </c:pt>
                <c:pt idx="456">
                  <c:v>4.5111003884526424</c:v>
                </c:pt>
                <c:pt idx="457">
                  <c:v>4.5108432217955237</c:v>
                </c:pt>
                <c:pt idx="458">
                  <c:v>4.5104825776624278</c:v>
                </c:pt>
                <c:pt idx="459">
                  <c:v>4.5102993745147124</c:v>
                </c:pt>
                <c:pt idx="460">
                  <c:v>4.5101575712436945</c:v>
                </c:pt>
                <c:pt idx="461">
                  <c:v>4.5097715874519197</c:v>
                </c:pt>
                <c:pt idx="462">
                  <c:v>4.5095104402599855</c:v>
                </c:pt>
                <c:pt idx="463">
                  <c:v>4.5093663747829424</c:v>
                </c:pt>
                <c:pt idx="464">
                  <c:v>4.5091464335650304</c:v>
                </c:pt>
                <c:pt idx="465">
                  <c:v>4.5088199361951755</c:v>
                </c:pt>
                <c:pt idx="466">
                  <c:v>4.5085667204543034</c:v>
                </c:pt>
                <c:pt idx="467">
                  <c:v>4.5084460275741591</c:v>
                </c:pt>
                <c:pt idx="468">
                  <c:v>4.5080494537250964</c:v>
                </c:pt>
                <c:pt idx="469">
                  <c:v>4.5078749452969245</c:v>
                </c:pt>
                <c:pt idx="470">
                  <c:v>4.5076407448135534</c:v>
                </c:pt>
                <c:pt idx="471">
                  <c:v>4.5073770649833511</c:v>
                </c:pt>
                <c:pt idx="472">
                  <c:v>4.5070583080858855</c:v>
                </c:pt>
                <c:pt idx="473">
                  <c:v>4.5069528921138424</c:v>
                </c:pt>
                <c:pt idx="474">
                  <c:v>4.5067569887821914</c:v>
                </c:pt>
                <c:pt idx="475">
                  <c:v>4.5065858622101791</c:v>
                </c:pt>
                <c:pt idx="476">
                  <c:v>4.5062891189522984</c:v>
                </c:pt>
                <c:pt idx="477">
                  <c:v>4.5060760713857215</c:v>
                </c:pt>
                <c:pt idx="478">
                  <c:v>4.5057604961393434</c:v>
                </c:pt>
                <c:pt idx="479">
                  <c:v>4.5055460607829669</c:v>
                </c:pt>
                <c:pt idx="480">
                  <c:v>4.5054324525016094</c:v>
                </c:pt>
                <c:pt idx="481">
                  <c:v>4.5050291727302154</c:v>
                </c:pt>
                <c:pt idx="482">
                  <c:v>4.5050163210891325</c:v>
                </c:pt>
                <c:pt idx="483">
                  <c:v>4.5047270447938734</c:v>
                </c:pt>
                <c:pt idx="484">
                  <c:v>4.5045009410709316</c:v>
                </c:pt>
                <c:pt idx="485">
                  <c:v>4.5042273390470946</c:v>
                </c:pt>
                <c:pt idx="486">
                  <c:v>4.5040652876196097</c:v>
                </c:pt>
                <c:pt idx="487">
                  <c:v>4.5038733595160068</c:v>
                </c:pt>
                <c:pt idx="488">
                  <c:v>4.5037266899959274</c:v>
                </c:pt>
                <c:pt idx="489">
                  <c:v>4.5034854719344555</c:v>
                </c:pt>
                <c:pt idx="490">
                  <c:v>4.5032455406023537</c:v>
                </c:pt>
                <c:pt idx="491">
                  <c:v>4.5030000222563729</c:v>
                </c:pt>
                <c:pt idx="492">
                  <c:v>4.5027655738609376</c:v>
                </c:pt>
                <c:pt idx="493">
                  <c:v>4.5025092292120465</c:v>
                </c:pt>
                <c:pt idx="494">
                  <c:v>4.5024060807528183</c:v>
                </c:pt>
                <c:pt idx="495">
                  <c:v>4.5022901412815424</c:v>
                </c:pt>
                <c:pt idx="496">
                  <c:v>4.5020050632590678</c:v>
                </c:pt>
                <c:pt idx="497">
                  <c:v>4.5018907713987177</c:v>
                </c:pt>
                <c:pt idx="498">
                  <c:v>4.5016039488255704</c:v>
                </c:pt>
                <c:pt idx="499">
                  <c:v>4.5014339662925789</c:v>
                </c:pt>
              </c:numCache>
            </c:numRef>
          </c:yVal>
        </c:ser>
        <c:axId val="44736512"/>
        <c:axId val="44738432"/>
      </c:scatterChart>
      <c:scatterChart>
        <c:scatterStyle val="lineMarker"/>
        <c:ser>
          <c:idx val="10"/>
          <c:order val="8"/>
          <c:tx>
            <c:strRef>
              <c:f>'Mesures corrigées'!$Z$1</c:f>
              <c:strCache>
                <c:ptCount val="1"/>
                <c:pt idx="0">
                  <c:v>w5</c:v>
                </c:pt>
              </c:strCache>
            </c:strRef>
          </c:tx>
          <c:spPr>
            <a:ln w="38100">
              <a:prstDash val="sysDot"/>
            </a:ln>
          </c:spPr>
          <c:marker>
            <c:symbol val="square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0.32000000000000334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0.38000000000000317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0.62000000000000588</c:v>
                </c:pt>
                <c:pt idx="32">
                  <c:v>0.64000000000000656</c:v>
                </c:pt>
                <c:pt idx="33">
                  <c:v>0.66000000000000758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0.76000000000000656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1.1399999999999868</c:v>
                </c:pt>
                <c:pt idx="58">
                  <c:v>1.1599999999999873</c:v>
                </c:pt>
                <c:pt idx="59">
                  <c:v>1.1800000000000117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1.6800000000000117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1.9400000000000117</c:v>
                </c:pt>
                <c:pt idx="98">
                  <c:v>1.9600000000000117</c:v>
                </c:pt>
                <c:pt idx="99">
                  <c:v>1.9800000000000131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8.2200000000000024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8.7200000000000024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9.2200000000000024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9.7200000000000024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corrigées'!$Z$2:$Z$521</c:f>
              <c:numCache>
                <c:formatCode>General</c:formatCode>
                <c:ptCount val="520"/>
                <c:pt idx="0">
                  <c:v>7.56786172103011E-5</c:v>
                </c:pt>
                <c:pt idx="1">
                  <c:v>1.6258259857500212E-5</c:v>
                </c:pt>
                <c:pt idx="2">
                  <c:v>1.2883531535750226E-4</c:v>
                </c:pt>
                <c:pt idx="3">
                  <c:v>7.6264057628000945E-6</c:v>
                </c:pt>
                <c:pt idx="4">
                  <c:v>6.7397314928002127E-6</c:v>
                </c:pt>
                <c:pt idx="5">
                  <c:v>6.0223735802300961E-5</c:v>
                </c:pt>
                <c:pt idx="6">
                  <c:v>4.1406470408700785E-5</c:v>
                </c:pt>
                <c:pt idx="7">
                  <c:v>2.9300034699200006E-5</c:v>
                </c:pt>
                <c:pt idx="8">
                  <c:v>8.508360748229999E-5</c:v>
                </c:pt>
                <c:pt idx="9">
                  <c:v>2.990129022680054E-5</c:v>
                </c:pt>
                <c:pt idx="10">
                  <c:v>7.0282338300001008E-6</c:v>
                </c:pt>
                <c:pt idx="11">
                  <c:v>1.4698686157919996E-4</c:v>
                </c:pt>
                <c:pt idx="12">
                  <c:v>1.0216704415430154E-4</c:v>
                </c:pt>
                <c:pt idx="13">
                  <c:v>1.1010860892000232E-6</c:v>
                </c:pt>
                <c:pt idx="14">
                  <c:v>1.2496576651200193E-5</c:v>
                </c:pt>
                <c:pt idx="15">
                  <c:v>3.7928849078300643E-5</c:v>
                </c:pt>
                <c:pt idx="16">
                  <c:v>2.5822133154800304E-5</c:v>
                </c:pt>
                <c:pt idx="17">
                  <c:v>14.352358231261091</c:v>
                </c:pt>
                <c:pt idx="18">
                  <c:v>44.303394339815675</c:v>
                </c:pt>
                <c:pt idx="19">
                  <c:v>50.250759663309921</c:v>
                </c:pt>
                <c:pt idx="20">
                  <c:v>50.997826528715294</c:v>
                </c:pt>
                <c:pt idx="21">
                  <c:v>51.296455584369582</c:v>
                </c:pt>
                <c:pt idx="22">
                  <c:v>51.471058711896944</c:v>
                </c:pt>
                <c:pt idx="23">
                  <c:v>51.326524689073004</c:v>
                </c:pt>
                <c:pt idx="24">
                  <c:v>51.356998593035826</c:v>
                </c:pt>
                <c:pt idx="25">
                  <c:v>51.426686910473265</c:v>
                </c:pt>
                <c:pt idx="26">
                  <c:v>51.465511805098572</c:v>
                </c:pt>
                <c:pt idx="27">
                  <c:v>51.277468903607144</c:v>
                </c:pt>
                <c:pt idx="28">
                  <c:v>51.403320165264994</c:v>
                </c:pt>
                <c:pt idx="29">
                  <c:v>51.383522511842514</c:v>
                </c:pt>
                <c:pt idx="30">
                  <c:v>51.372041403862191</c:v>
                </c:pt>
                <c:pt idx="31">
                  <c:v>51.457586906451525</c:v>
                </c:pt>
                <c:pt idx="32">
                  <c:v>51.555100544952268</c:v>
                </c:pt>
                <c:pt idx="33">
                  <c:v>51.470266840446897</c:v>
                </c:pt>
                <c:pt idx="34">
                  <c:v>51.341563036558881</c:v>
                </c:pt>
                <c:pt idx="35">
                  <c:v>51.414804767753658</c:v>
                </c:pt>
                <c:pt idx="36">
                  <c:v>51.543600283223022</c:v>
                </c:pt>
                <c:pt idx="37">
                  <c:v>51.319007323600992</c:v>
                </c:pt>
                <c:pt idx="38">
                  <c:v>51.45243609872837</c:v>
                </c:pt>
                <c:pt idx="39">
                  <c:v>51.534877006103294</c:v>
                </c:pt>
                <c:pt idx="40">
                  <c:v>51.439759344796556</c:v>
                </c:pt>
                <c:pt idx="41">
                  <c:v>51.441343607772133</c:v>
                </c:pt>
                <c:pt idx="42">
                  <c:v>51.503557254220375</c:v>
                </c:pt>
                <c:pt idx="43">
                  <c:v>51.455209654200971</c:v>
                </c:pt>
                <c:pt idx="44">
                  <c:v>51.215787444261998</c:v>
                </c:pt>
                <c:pt idx="45">
                  <c:v>51.457983284427044</c:v>
                </c:pt>
                <c:pt idx="46">
                  <c:v>51.483343828344822</c:v>
                </c:pt>
                <c:pt idx="47">
                  <c:v>51.327712312258271</c:v>
                </c:pt>
                <c:pt idx="48">
                  <c:v>51.362540631835202</c:v>
                </c:pt>
                <c:pt idx="49">
                  <c:v>51.465907229949863</c:v>
                </c:pt>
                <c:pt idx="50">
                  <c:v>51.328898966846886</c:v>
                </c:pt>
                <c:pt idx="51">
                  <c:v>51.259672573090995</c:v>
                </c:pt>
                <c:pt idx="52">
                  <c:v>51.503160700756474</c:v>
                </c:pt>
                <c:pt idx="53">
                  <c:v>51.505143483341975</c:v>
                </c:pt>
                <c:pt idx="54">
                  <c:v>51.288148970063013</c:v>
                </c:pt>
                <c:pt idx="55">
                  <c:v>51.300807030019243</c:v>
                </c:pt>
                <c:pt idx="56">
                  <c:v>51.491270710058032</c:v>
                </c:pt>
                <c:pt idx="57">
                  <c:v>51.430252312645969</c:v>
                </c:pt>
                <c:pt idx="58">
                  <c:v>51.323359725650981</c:v>
                </c:pt>
                <c:pt idx="59">
                  <c:v>51.463134369795043</c:v>
                </c:pt>
                <c:pt idx="60">
                  <c:v>51.416785848851482</c:v>
                </c:pt>
                <c:pt idx="61">
                  <c:v>51.421142395173668</c:v>
                </c:pt>
                <c:pt idx="62">
                  <c:v>51.425102873209511</c:v>
                </c:pt>
                <c:pt idx="63">
                  <c:v>51.403716334178469</c:v>
                </c:pt>
                <c:pt idx="64">
                  <c:v>51.367290908021587</c:v>
                </c:pt>
                <c:pt idx="65">
                  <c:v>51.458776044958213</c:v>
                </c:pt>
                <c:pt idx="66">
                  <c:v>51.486514704574233</c:v>
                </c:pt>
                <c:pt idx="67">
                  <c:v>51.46868114847647</c:v>
                </c:pt>
                <c:pt idx="68">
                  <c:v>51.403320165264994</c:v>
                </c:pt>
                <c:pt idx="69">
                  <c:v>51.481362449209144</c:v>
                </c:pt>
                <c:pt idx="70">
                  <c:v>51.524567914579457</c:v>
                </c:pt>
                <c:pt idx="71">
                  <c:v>51.292895805017601</c:v>
                </c:pt>
                <c:pt idx="72">
                  <c:v>51.448474568284894</c:v>
                </c:pt>
                <c:pt idx="73">
                  <c:v>51.473832769245945</c:v>
                </c:pt>
                <c:pt idx="74">
                  <c:v>51.433420570181504</c:v>
                </c:pt>
                <c:pt idx="75">
                  <c:v>51.340771179422134</c:v>
                </c:pt>
                <c:pt idx="76">
                  <c:v>51.530118987146011</c:v>
                </c:pt>
                <c:pt idx="77">
                  <c:v>51.398964373999782</c:v>
                </c:pt>
                <c:pt idx="78">
                  <c:v>51.281029129484274</c:v>
                </c:pt>
                <c:pt idx="79">
                  <c:v>51.519414739682126</c:v>
                </c:pt>
                <c:pt idx="80">
                  <c:v>51.443324216657295</c:v>
                </c:pt>
                <c:pt idx="81">
                  <c:v>51.415200980920609</c:v>
                </c:pt>
                <c:pt idx="82">
                  <c:v>51.328108189706114</c:v>
                </c:pt>
                <c:pt idx="83">
                  <c:v>51.529325677257596</c:v>
                </c:pt>
                <c:pt idx="84">
                  <c:v>51.417181086470741</c:v>
                </c:pt>
                <c:pt idx="85">
                  <c:v>51.373624623700714</c:v>
                </c:pt>
                <c:pt idx="86">
                  <c:v>51.621351935082082</c:v>
                </c:pt>
                <c:pt idx="87">
                  <c:v>51.497612064405963</c:v>
                </c:pt>
                <c:pt idx="88">
                  <c:v>51.2628365539356</c:v>
                </c:pt>
                <c:pt idx="89">
                  <c:v>51.368874054655997</c:v>
                </c:pt>
                <c:pt idx="90">
                  <c:v>51.524171280237077</c:v>
                </c:pt>
                <c:pt idx="91">
                  <c:v>51.362936643571828</c:v>
                </c:pt>
                <c:pt idx="92">
                  <c:v>51.381543054510388</c:v>
                </c:pt>
                <c:pt idx="93">
                  <c:v>51.672159711587113</c:v>
                </c:pt>
                <c:pt idx="94">
                  <c:v>51.423518860342</c:v>
                </c:pt>
                <c:pt idx="95">
                  <c:v>51.269955131521407</c:v>
                </c:pt>
                <c:pt idx="96">
                  <c:v>51.441343607772133</c:v>
                </c:pt>
                <c:pt idx="97">
                  <c:v>51.574138551378716</c:v>
                </c:pt>
                <c:pt idx="98">
                  <c:v>51.380750889121266</c:v>
                </c:pt>
                <c:pt idx="99">
                  <c:v>51.347499212186825</c:v>
                </c:pt>
                <c:pt idx="100">
                  <c:v>51.491666233853344</c:v>
                </c:pt>
                <c:pt idx="101">
                  <c:v>51.413617120562002</c:v>
                </c:pt>
                <c:pt idx="102">
                  <c:v>51.292500063383912</c:v>
                </c:pt>
                <c:pt idx="103">
                  <c:v>51.467096464589495</c:v>
                </c:pt>
                <c:pt idx="104">
                  <c:v>51.453228816528473</c:v>
                </c:pt>
                <c:pt idx="105">
                  <c:v>51.224483674545752</c:v>
                </c:pt>
                <c:pt idx="106">
                  <c:v>51.440550981533406</c:v>
                </c:pt>
                <c:pt idx="107">
                  <c:v>51.612225107672842</c:v>
                </c:pt>
                <c:pt idx="108">
                  <c:v>51.431440151956622</c:v>
                </c:pt>
                <c:pt idx="109">
                  <c:v>51.390649463695496</c:v>
                </c:pt>
                <c:pt idx="110">
                  <c:v>51.485721730403931</c:v>
                </c:pt>
                <c:pt idx="111">
                  <c:v>51.471058711896944</c:v>
                </c:pt>
                <c:pt idx="112">
                  <c:v>51.321776298266244</c:v>
                </c:pt>
                <c:pt idx="113">
                  <c:v>51.537256097953275</c:v>
                </c:pt>
                <c:pt idx="114">
                  <c:v>51.540031938575574</c:v>
                </c:pt>
                <c:pt idx="115">
                  <c:v>51.316237441421244</c:v>
                </c:pt>
                <c:pt idx="116">
                  <c:v>51.276282843667246</c:v>
                </c:pt>
                <c:pt idx="117">
                  <c:v>51.540428633960005</c:v>
                </c:pt>
                <c:pt idx="118">
                  <c:v>51.508710620066182</c:v>
                </c:pt>
                <c:pt idx="119">
                  <c:v>51.314259280543894</c:v>
                </c:pt>
                <c:pt idx="120">
                  <c:v>51.530515644380408</c:v>
                </c:pt>
                <c:pt idx="121">
                  <c:v>51.381938156652033</c:v>
                </c:pt>
                <c:pt idx="122">
                  <c:v>51.225670116608136</c:v>
                </c:pt>
                <c:pt idx="123">
                  <c:v>51.45837966392925</c:v>
                </c:pt>
                <c:pt idx="124">
                  <c:v>51.527740060037445</c:v>
                </c:pt>
                <c:pt idx="125">
                  <c:v>51.413617120562002</c:v>
                </c:pt>
                <c:pt idx="126">
                  <c:v>51.370853267941094</c:v>
                </c:pt>
                <c:pt idx="127">
                  <c:v>51.552721041260845</c:v>
                </c:pt>
                <c:pt idx="128">
                  <c:v>51.365706803094831</c:v>
                </c:pt>
                <c:pt idx="129">
                  <c:v>51.340771179422134</c:v>
                </c:pt>
                <c:pt idx="130">
                  <c:v>51.475022095450257</c:v>
                </c:pt>
                <c:pt idx="131">
                  <c:v>51.520206989111969</c:v>
                </c:pt>
                <c:pt idx="132">
                  <c:v>51.271536777505261</c:v>
                </c:pt>
                <c:pt idx="133">
                  <c:v>51.392629096430007</c:v>
                </c:pt>
                <c:pt idx="134">
                  <c:v>51.544790415155106</c:v>
                </c:pt>
                <c:pt idx="135">
                  <c:v>51.439363037016044</c:v>
                </c:pt>
                <c:pt idx="136">
                  <c:v>51.319007323600992</c:v>
                </c:pt>
                <c:pt idx="137">
                  <c:v>51.486118216726013</c:v>
                </c:pt>
                <c:pt idx="138">
                  <c:v>51.517036059674894</c:v>
                </c:pt>
                <c:pt idx="139">
                  <c:v>51.217368254513055</c:v>
                </c:pt>
                <c:pt idx="140">
                  <c:v>51.393025224142008</c:v>
                </c:pt>
                <c:pt idx="141">
                  <c:v>51.465511805098572</c:v>
                </c:pt>
                <c:pt idx="142">
                  <c:v>51.396984619251974</c:v>
                </c:pt>
                <c:pt idx="143">
                  <c:v>51.400548008645984</c:v>
                </c:pt>
                <c:pt idx="144">
                  <c:v>51.465511805098572</c:v>
                </c:pt>
                <c:pt idx="145">
                  <c:v>51.552324298572586</c:v>
                </c:pt>
                <c:pt idx="146">
                  <c:v>51.242669443932755</c:v>
                </c:pt>
                <c:pt idx="147">
                  <c:v>51.461945180931963</c:v>
                </c:pt>
                <c:pt idx="148">
                  <c:v>51.558670395718494</c:v>
                </c:pt>
                <c:pt idx="149">
                  <c:v>51.388273758164885</c:v>
                </c:pt>
                <c:pt idx="150">
                  <c:v>51.500783379990644</c:v>
                </c:pt>
                <c:pt idx="151">
                  <c:v>51.554703793107905</c:v>
                </c:pt>
                <c:pt idx="152">
                  <c:v>51.436193613095888</c:v>
                </c:pt>
                <c:pt idx="153">
                  <c:v>51.393421353379999</c:v>
                </c:pt>
                <c:pt idx="154">
                  <c:v>51.491666233853344</c:v>
                </c:pt>
                <c:pt idx="155">
                  <c:v>51.503953809210927</c:v>
                </c:pt>
                <c:pt idx="156">
                  <c:v>51.297247099681194</c:v>
                </c:pt>
                <c:pt idx="157">
                  <c:v>51.467492879189365</c:v>
                </c:pt>
                <c:pt idx="158">
                  <c:v>51.558273630138231</c:v>
                </c:pt>
                <c:pt idx="159">
                  <c:v>51.380354808715992</c:v>
                </c:pt>
                <c:pt idx="160">
                  <c:v>51.335231297641997</c:v>
                </c:pt>
                <c:pt idx="161">
                  <c:v>51.461153379590179</c:v>
                </c:pt>
                <c:pt idx="162">
                  <c:v>51.441739923182325</c:v>
                </c:pt>
                <c:pt idx="163">
                  <c:v>51.311489526503273</c:v>
                </c:pt>
                <c:pt idx="164">
                  <c:v>51.437778804539263</c:v>
                </c:pt>
                <c:pt idx="165">
                  <c:v>51.395797177895396</c:v>
                </c:pt>
                <c:pt idx="166">
                  <c:v>51.357790575303</c:v>
                </c:pt>
                <c:pt idx="167">
                  <c:v>51.419162213348095</c:v>
                </c:pt>
                <c:pt idx="168">
                  <c:v>51.477795275840244</c:v>
                </c:pt>
                <c:pt idx="169">
                  <c:v>51.413617120562002</c:v>
                </c:pt>
                <c:pt idx="170">
                  <c:v>51.256904292656905</c:v>
                </c:pt>
                <c:pt idx="171">
                  <c:v>51.5225857423234</c:v>
                </c:pt>
                <c:pt idx="172">
                  <c:v>51.519810371555515</c:v>
                </c:pt>
                <c:pt idx="173">
                  <c:v>51.284192787454373</c:v>
                </c:pt>
                <c:pt idx="174">
                  <c:v>51.254927275721244</c:v>
                </c:pt>
                <c:pt idx="175">
                  <c:v>51.474229209786891</c:v>
                </c:pt>
                <c:pt idx="176">
                  <c:v>51.338792545729063</c:v>
                </c:pt>
                <c:pt idx="177">
                  <c:v>51.296851341262141</c:v>
                </c:pt>
                <c:pt idx="178">
                  <c:v>51.701941396971392</c:v>
                </c:pt>
                <c:pt idx="179">
                  <c:v>51.379958729838215</c:v>
                </c:pt>
                <c:pt idx="180">
                  <c:v>51.365706803094831</c:v>
                </c:pt>
                <c:pt idx="181">
                  <c:v>51.395004902632856</c:v>
                </c:pt>
                <c:pt idx="182">
                  <c:v>51.533686988624908</c:v>
                </c:pt>
                <c:pt idx="183">
                  <c:v>51.292895805017601</c:v>
                </c:pt>
                <c:pt idx="184">
                  <c:v>51.443720539695974</c:v>
                </c:pt>
                <c:pt idx="185">
                  <c:v>51.504746923771961</c:v>
                </c:pt>
                <c:pt idx="186">
                  <c:v>51.355019646667444</c:v>
                </c:pt>
                <c:pt idx="187">
                  <c:v>51.219740006276872</c:v>
                </c:pt>
                <c:pt idx="188">
                  <c:v>51.458776044958213</c:v>
                </c:pt>
                <c:pt idx="189">
                  <c:v>51.462737971981063</c:v>
                </c:pt>
                <c:pt idx="190">
                  <c:v>51.369270090807674</c:v>
                </c:pt>
                <c:pt idx="191">
                  <c:v>51.426686910473265</c:v>
                </c:pt>
                <c:pt idx="192">
                  <c:v>51.590799689974062</c:v>
                </c:pt>
                <c:pt idx="193">
                  <c:v>51.350269937930904</c:v>
                </c:pt>
                <c:pt idx="194">
                  <c:v>51.459171443931993</c:v>
                </c:pt>
                <c:pt idx="195">
                  <c:v>51.503160700756474</c:v>
                </c:pt>
                <c:pt idx="196">
                  <c:v>51.467096464589495</c:v>
                </c:pt>
                <c:pt idx="197">
                  <c:v>51.292500063383912</c:v>
                </c:pt>
                <c:pt idx="198">
                  <c:v>51.473436330231181</c:v>
                </c:pt>
                <c:pt idx="199">
                  <c:v>51.409657084843744</c:v>
                </c:pt>
                <c:pt idx="200">
                  <c:v>51.325733930222228</c:v>
                </c:pt>
                <c:pt idx="201">
                  <c:v>51.520206989111969</c:v>
                </c:pt>
                <c:pt idx="202">
                  <c:v>51.558670395718494</c:v>
                </c:pt>
                <c:pt idx="203">
                  <c:v>51.363727688954732</c:v>
                </c:pt>
                <c:pt idx="204">
                  <c:v>51.316633274615945</c:v>
                </c:pt>
                <c:pt idx="205">
                  <c:v>51.549152380908104</c:v>
                </c:pt>
                <c:pt idx="206">
                  <c:v>51.446890195503954</c:v>
                </c:pt>
                <c:pt idx="207">
                  <c:v>51.307532443777184</c:v>
                </c:pt>
                <c:pt idx="208">
                  <c:v>51.473436330231181</c:v>
                </c:pt>
                <c:pt idx="209">
                  <c:v>51.471455141755655</c:v>
                </c:pt>
                <c:pt idx="210">
                  <c:v>51.371249311721975</c:v>
                </c:pt>
                <c:pt idx="211">
                  <c:v>51.38748154089145</c:v>
                </c:pt>
                <c:pt idx="212">
                  <c:v>51.564222320386769</c:v>
                </c:pt>
                <c:pt idx="213">
                  <c:v>51.392629096430007</c:v>
                </c:pt>
                <c:pt idx="214">
                  <c:v>51.333647687135894</c:v>
                </c:pt>
                <c:pt idx="215">
                  <c:v>51.504350365728115</c:v>
                </c:pt>
                <c:pt idx="216">
                  <c:v>51.465115398129171</c:v>
                </c:pt>
                <c:pt idx="217">
                  <c:v>51.284192787454373</c:v>
                </c:pt>
                <c:pt idx="218">
                  <c:v>51.328503086349166</c:v>
                </c:pt>
                <c:pt idx="219">
                  <c:v>51.517431682413935</c:v>
                </c:pt>
                <c:pt idx="220">
                  <c:v>51.433025270151582</c:v>
                </c:pt>
                <c:pt idx="221">
                  <c:v>51.370853267941094</c:v>
                </c:pt>
                <c:pt idx="222">
                  <c:v>51.474625651855078</c:v>
                </c:pt>
                <c:pt idx="223">
                  <c:v>51.449662618007864</c:v>
                </c:pt>
                <c:pt idx="224">
                  <c:v>51.270745460573963</c:v>
                </c:pt>
                <c:pt idx="225">
                  <c:v>51.504746923771961</c:v>
                </c:pt>
                <c:pt idx="226">
                  <c:v>51.517036059674894</c:v>
                </c:pt>
                <c:pt idx="227">
                  <c:v>51.440550981533406</c:v>
                </c:pt>
                <c:pt idx="228">
                  <c:v>51.385502007303394</c:v>
                </c:pt>
                <c:pt idx="229">
                  <c:v>51.457983284427044</c:v>
                </c:pt>
                <c:pt idx="230">
                  <c:v>51.498008596508313</c:v>
                </c:pt>
                <c:pt idx="231">
                  <c:v>51.309906282240995</c:v>
                </c:pt>
                <c:pt idx="232">
                  <c:v>51.471851573140277</c:v>
                </c:pt>
                <c:pt idx="233">
                  <c:v>51.570569149791915</c:v>
                </c:pt>
                <c:pt idx="234">
                  <c:v>51.316237441421244</c:v>
                </c:pt>
                <c:pt idx="235">
                  <c:v>51.508314046763481</c:v>
                </c:pt>
                <c:pt idx="236">
                  <c:v>51.566998887115631</c:v>
                </c:pt>
                <c:pt idx="237">
                  <c:v>51.343541723639945</c:v>
                </c:pt>
                <c:pt idx="238">
                  <c:v>51.385898107546844</c:v>
                </c:pt>
                <c:pt idx="239">
                  <c:v>51.446493860255494</c:v>
                </c:pt>
                <c:pt idx="240">
                  <c:v>51.419557460100741</c:v>
                </c:pt>
                <c:pt idx="241">
                  <c:v>51.365706803094831</c:v>
                </c:pt>
                <c:pt idx="242">
                  <c:v>51.467096464589495</c:v>
                </c:pt>
                <c:pt idx="243">
                  <c:v>51.546773014489183</c:v>
                </c:pt>
                <c:pt idx="244">
                  <c:v>51.461548787696984</c:v>
                </c:pt>
                <c:pt idx="245">
                  <c:v>51.341563036558881</c:v>
                </c:pt>
                <c:pt idx="246">
                  <c:v>51.542411149408181</c:v>
                </c:pt>
                <c:pt idx="247">
                  <c:v>51.394608767290904</c:v>
                </c:pt>
                <c:pt idx="248">
                  <c:v>51.360165576112394</c:v>
                </c:pt>
                <c:pt idx="249">
                  <c:v>51.474625651855078</c:v>
                </c:pt>
                <c:pt idx="250">
                  <c:v>51.479777570108624</c:v>
                </c:pt>
                <c:pt idx="251">
                  <c:v>51.343541723639945</c:v>
                </c:pt>
                <c:pt idx="252">
                  <c:v>51.409657084843744</c:v>
                </c:pt>
                <c:pt idx="253">
                  <c:v>51.482550878593223</c:v>
                </c:pt>
                <c:pt idx="254">
                  <c:v>51.440947293889742</c:v>
                </c:pt>
                <c:pt idx="255">
                  <c:v>51.378771485176195</c:v>
                </c:pt>
                <c:pt idx="256">
                  <c:v>51.476606901346969</c:v>
                </c:pt>
                <c:pt idx="257">
                  <c:v>51.479381108201721</c:v>
                </c:pt>
                <c:pt idx="258">
                  <c:v>51.394212633476862</c:v>
                </c:pt>
                <c:pt idx="259">
                  <c:v>51.351061868314915</c:v>
                </c:pt>
                <c:pt idx="260">
                  <c:v>51.520603608195067</c:v>
                </c:pt>
                <c:pt idx="261">
                  <c:v>51.389857228111445</c:v>
                </c:pt>
                <c:pt idx="262">
                  <c:v>51.424310372102013</c:v>
                </c:pt>
                <c:pt idx="263">
                  <c:v>51.552324298572586</c:v>
                </c:pt>
                <c:pt idx="264">
                  <c:v>51.403320165264994</c:v>
                </c:pt>
                <c:pt idx="265">
                  <c:v>51.363331674169082</c:v>
                </c:pt>
                <c:pt idx="266">
                  <c:v>51.389857228111445</c:v>
                </c:pt>
                <c:pt idx="267">
                  <c:v>20.737007757692741</c:v>
                </c:pt>
                <c:pt idx="268">
                  <c:v>2.5084707900972811E-2</c:v>
                </c:pt>
                <c:pt idx="269">
                  <c:v>1.2386814733080182E-4</c:v>
                </c:pt>
                <c:pt idx="270">
                  <c:v>8.6104770348801528E-5</c:v>
                </c:pt>
                <c:pt idx="271">
                  <c:v>1.7169069920000226E-7</c:v>
                </c:pt>
                <c:pt idx="272">
                  <c:v>2.2825161516800557E-5</c:v>
                </c:pt>
                <c:pt idx="273">
                  <c:v>9.9394889966301681E-5</c:v>
                </c:pt>
                <c:pt idx="274">
                  <c:v>6.1771160422999997E-6</c:v>
                </c:pt>
                <c:pt idx="275">
                  <c:v>4.0336197120001411E-7</c:v>
                </c:pt>
                <c:pt idx="276">
                  <c:v>8.4067278880700264E-5</c:v>
                </c:pt>
                <c:pt idx="277">
                  <c:v>2.3071335261080401E-4</c:v>
                </c:pt>
                <c:pt idx="278">
                  <c:v>2.1782046266300303E-5</c:v>
                </c:pt>
                <c:pt idx="279">
                  <c:v>1.0973665280000248E-7</c:v>
                </c:pt>
                <c:pt idx="280">
                  <c:v>1.8687744073880204E-4</c:v>
                </c:pt>
                <c:pt idx="281">
                  <c:v>1.8314377200000366E-6</c:v>
                </c:pt>
                <c:pt idx="282">
                  <c:v>2.0014837430300409E-5</c:v>
                </c:pt>
                <c:pt idx="283">
                  <c:v>1.8800265625200346E-5</c:v>
                </c:pt>
                <c:pt idx="284">
                  <c:v>1.0105443409279999E-4</c:v>
                </c:pt>
                <c:pt idx="285">
                  <c:v>4.3199769804800597E-5</c:v>
                </c:pt>
                <c:pt idx="286">
                  <c:v>6.8643331744700124E-5</c:v>
                </c:pt>
                <c:pt idx="287">
                  <c:v>1.7854124793200352E-5</c:v>
                </c:pt>
                <c:pt idx="288">
                  <c:v>2.6101583874800355E-5</c:v>
                </c:pt>
                <c:pt idx="289">
                  <c:v>4.5405419348699994E-5</c:v>
                </c:pt>
                <c:pt idx="290">
                  <c:v>4.0346647588799991E-5</c:v>
                </c:pt>
                <c:pt idx="291">
                  <c:v>8.2555481618300062E-5</c:v>
                </c:pt>
                <c:pt idx="292">
                  <c:v>7.8096333715201434E-5</c:v>
                </c:pt>
                <c:pt idx="293">
                  <c:v>1.0840028029280251E-4</c:v>
                </c:pt>
                <c:pt idx="294">
                  <c:v>1.1167094419200236E-5</c:v>
                </c:pt>
                <c:pt idx="295">
                  <c:v>3.6315640823000767E-6</c:v>
                </c:pt>
                <c:pt idx="296">
                  <c:v>6.8653556120000994E-7</c:v>
                </c:pt>
                <c:pt idx="297">
                  <c:v>1.9525295145200367E-5</c:v>
                </c:pt>
                <c:pt idx="298">
                  <c:v>7.6643062624700013E-5</c:v>
                </c:pt>
                <c:pt idx="299">
                  <c:v>1.2888330393200241E-5</c:v>
                </c:pt>
                <c:pt idx="300">
                  <c:v>9.0779957074800264E-5</c:v>
                </c:pt>
                <c:pt idx="301">
                  <c:v>4.578130421750074E-5</c:v>
                </c:pt>
                <c:pt idx="302">
                  <c:v>3.792631583000065E-5</c:v>
                </c:pt>
                <c:pt idx="303">
                  <c:v>1.7169069920000226E-7</c:v>
                </c:pt>
                <c:pt idx="304">
                  <c:v>1.1129589513830292E-4</c:v>
                </c:pt>
                <c:pt idx="305">
                  <c:v>4.6396217367001105E-6</c:v>
                </c:pt>
                <c:pt idx="306">
                  <c:v>1.0263356630000165E-5</c:v>
                </c:pt>
                <c:pt idx="307">
                  <c:v>1.1779761620120121E-4</c:v>
                </c:pt>
                <c:pt idx="308">
                  <c:v>3.0381552000000777E-9</c:v>
                </c:pt>
                <c:pt idx="309">
                  <c:v>8.205045740630004E-5</c:v>
                </c:pt>
                <c:pt idx="310">
                  <c:v>1.2496576651200193E-5</c:v>
                </c:pt>
                <c:pt idx="311">
                  <c:v>1.0620008257500296E-5</c:v>
                </c:pt>
                <c:pt idx="312">
                  <c:v>1.6704677438300353E-5</c:v>
                </c:pt>
                <c:pt idx="313">
                  <c:v>1.2201037568000189E-6</c:v>
                </c:pt>
                <c:pt idx="314">
                  <c:v>4.2120652178299995E-5</c:v>
                </c:pt>
                <c:pt idx="315">
                  <c:v>1.2510116854880002E-4</c:v>
                </c:pt>
                <c:pt idx="316">
                  <c:v>6.8653556120000994E-7</c:v>
                </c:pt>
                <c:pt idx="317">
                  <c:v>7.3769223762800896E-5</c:v>
                </c:pt>
                <c:pt idx="318">
                  <c:v>1.8324141920000226E-5</c:v>
                </c:pt>
                <c:pt idx="319">
                  <c:v>3.8953211986800663E-5</c:v>
                </c:pt>
                <c:pt idx="320">
                  <c:v>2.4718006880000372E-7</c:v>
                </c:pt>
                <c:pt idx="321">
                  <c:v>1.3072219758629997E-4</c:v>
                </c:pt>
                <c:pt idx="322">
                  <c:v>6.3152129792000623E-6</c:v>
                </c:pt>
                <c:pt idx="323">
                  <c:v>3.7323282800000847E-8</c:v>
                </c:pt>
                <c:pt idx="324">
                  <c:v>1.1129589513830292E-4</c:v>
                </c:pt>
                <c:pt idx="325">
                  <c:v>3.0204207957500613E-5</c:v>
                </c:pt>
                <c:pt idx="326">
                  <c:v>2.3091893529200523E-5</c:v>
                </c:pt>
                <c:pt idx="327">
                  <c:v>7.7126371144701486E-5</c:v>
                </c:pt>
                <c:pt idx="328">
                  <c:v>1.8324141920000226E-5</c:v>
                </c:pt>
                <c:pt idx="329">
                  <c:v>5.003556004800092E-6</c:v>
                </c:pt>
                <c:pt idx="330">
                  <c:v>1.1015177607000312E-6</c:v>
                </c:pt>
                <c:pt idx="331">
                  <c:v>8.1056166987202242E-5</c:v>
                </c:pt>
                <c:pt idx="332">
                  <c:v>1.3841012351029999E-4</c:v>
                </c:pt>
                <c:pt idx="333">
                  <c:v>1.1598316007000041E-6</c:v>
                </c:pt>
                <c:pt idx="334">
                  <c:v>4.3931914076700524E-5</c:v>
                </c:pt>
                <c:pt idx="335">
                  <c:v>1.038494765852E-4</c:v>
                </c:pt>
                <c:pt idx="336">
                  <c:v>8.5079813299200247E-5</c:v>
                </c:pt>
                <c:pt idx="337">
                  <c:v>3.2218364828000686E-6</c:v>
                </c:pt>
                <c:pt idx="338">
                  <c:v>6.7276778370799981E-5</c:v>
                </c:pt>
                <c:pt idx="339">
                  <c:v>3.7402792700001065E-8</c:v>
                </c:pt>
                <c:pt idx="340">
                  <c:v>2.8114389330799993E-5</c:v>
                </c:pt>
                <c:pt idx="341">
                  <c:v>1.9067339707830365E-4</c:v>
                </c:pt>
                <c:pt idx="342">
                  <c:v>6.4558816668000587E-6</c:v>
                </c:pt>
                <c:pt idx="343">
                  <c:v>5.3557136868799994E-5</c:v>
                </c:pt>
                <c:pt idx="344">
                  <c:v>4.5408191140800957E-5</c:v>
                </c:pt>
                <c:pt idx="345">
                  <c:v>8.1056166987202242E-5</c:v>
                </c:pt>
                <c:pt idx="346">
                  <c:v>1.0987295750000201E-7</c:v>
                </c:pt>
                <c:pt idx="347">
                  <c:v>6.4548365606999991E-6</c:v>
                </c:pt>
                <c:pt idx="348">
                  <c:v>1.2692674718300269E-5</c:v>
                </c:pt>
                <c:pt idx="349">
                  <c:v>9.1835963283202286E-5</c:v>
                </c:pt>
                <c:pt idx="350">
                  <c:v>5.5186881120001102E-5</c:v>
                </c:pt>
                <c:pt idx="351">
                  <c:v>7.4720278374301017E-5</c:v>
                </c:pt>
                <c:pt idx="352">
                  <c:v>5.7679379479999976E-5</c:v>
                </c:pt>
                <c:pt idx="353">
                  <c:v>8.7646010610800007E-5</c:v>
                </c:pt>
                <c:pt idx="354">
                  <c:v>2.1269320972700423E-5</c:v>
                </c:pt>
                <c:pt idx="355">
                  <c:v>1.4299645814629995E-4</c:v>
                </c:pt>
                <c:pt idx="356">
                  <c:v>5.6412973175001204E-6</c:v>
                </c:pt>
                <c:pt idx="357">
                  <c:v>3.3622749080000657E-7</c:v>
                </c:pt>
                <c:pt idx="358">
                  <c:v>2.2240071423000588E-4</c:v>
                </c:pt>
                <c:pt idx="359">
                  <c:v>9.9110697327001411E-6</c:v>
                </c:pt>
                <c:pt idx="360">
                  <c:v>1.6851108575000309E-6</c:v>
                </c:pt>
                <c:pt idx="361">
                  <c:v>1.9102003200000538E-8</c:v>
                </c:pt>
                <c:pt idx="362">
                  <c:v>1.0987295750000201E-7</c:v>
                </c:pt>
                <c:pt idx="363">
                  <c:v>2.0620541052000001E-6</c:v>
                </c:pt>
                <c:pt idx="364">
                  <c:v>6.5970432575000732E-6</c:v>
                </c:pt>
                <c:pt idx="365">
                  <c:v>3.1243865183000895E-6</c:v>
                </c:pt>
                <c:pt idx="366">
                  <c:v>1.2895222680000174E-7</c:v>
                </c:pt>
                <c:pt idx="367">
                  <c:v>3.4276246498800702E-5</c:v>
                </c:pt>
                <c:pt idx="368">
                  <c:v>4.6908864222299998E-5</c:v>
                </c:pt>
                <c:pt idx="369">
                  <c:v>2.4987321561200423E-5</c:v>
                </c:pt>
                <c:pt idx="370">
                  <c:v>2.1017134012700373E-5</c:v>
                </c:pt>
                <c:pt idx="371">
                  <c:v>2.745915032700061E-6</c:v>
                </c:pt>
                <c:pt idx="372">
                  <c:v>1.3518039255030231E-4</c:v>
                </c:pt>
                <c:pt idx="373">
                  <c:v>4.7665982649200133E-5</c:v>
                </c:pt>
                <c:pt idx="374">
                  <c:v>2.5540028683200444E-5</c:v>
                </c:pt>
                <c:pt idx="375">
                  <c:v>2.1271218057200755E-5</c:v>
                </c:pt>
                <c:pt idx="376">
                  <c:v>8.0559448732702403E-5</c:v>
                </c:pt>
                <c:pt idx="377">
                  <c:v>8.7129464917500208E-5</c:v>
                </c:pt>
                <c:pt idx="378">
                  <c:v>9.0620140700002518E-6</c:v>
                </c:pt>
                <c:pt idx="379">
                  <c:v>6.108334321879999E-5</c:v>
                </c:pt>
                <c:pt idx="380">
                  <c:v>4.034403484470124E-5</c:v>
                </c:pt>
                <c:pt idx="381">
                  <c:v>2.7452334528000753E-6</c:v>
                </c:pt>
                <c:pt idx="382">
                  <c:v>7.1883063830001386E-5</c:v>
                </c:pt>
                <c:pt idx="383">
                  <c:v>2.3920819200000042E-6</c:v>
                </c:pt>
                <c:pt idx="384">
                  <c:v>7.9342653743001838E-6</c:v>
                </c:pt>
                <c:pt idx="385">
                  <c:v>6.6373376011199983E-5</c:v>
                </c:pt>
                <c:pt idx="386">
                  <c:v>4.7603039375000689E-6</c:v>
                </c:pt>
                <c:pt idx="387">
                  <c:v>2.0620541052000001E-6</c:v>
                </c:pt>
                <c:pt idx="388">
                  <c:v>6.9100763042301326E-5</c:v>
                </c:pt>
                <c:pt idx="389">
                  <c:v>2.0264658974300001E-5</c:v>
                </c:pt>
                <c:pt idx="390">
                  <c:v>1.2880455750000395E-7</c:v>
                </c:pt>
                <c:pt idx="391">
                  <c:v>3.5262543407000668E-6</c:v>
                </c:pt>
                <c:pt idx="392">
                  <c:v>4.8434887557500888E-5</c:v>
                </c:pt>
                <c:pt idx="393">
                  <c:v>1.1598316007000041E-6</c:v>
                </c:pt>
                <c:pt idx="394">
                  <c:v>8.4080725952001266E-6</c:v>
                </c:pt>
                <c:pt idx="395">
                  <c:v>5.5108184508000722E-6</c:v>
                </c:pt>
                <c:pt idx="396">
                  <c:v>3.8955779300700016E-5</c:v>
                </c:pt>
                <c:pt idx="397">
                  <c:v>7.0282338300001008E-6</c:v>
                </c:pt>
                <c:pt idx="398">
                  <c:v>1.2201037568000189E-6</c:v>
                </c:pt>
                <c:pt idx="399">
                  <c:v>7.6160076595200034E-5</c:v>
                </c:pt>
                <c:pt idx="400">
                  <c:v>5.5584843749999993E-7</c:v>
                </c:pt>
                <c:pt idx="401">
                  <c:v>1.2228314300000223E-8</c:v>
                </c:pt>
                <c:pt idx="402">
                  <c:v>6.7397314928002127E-6</c:v>
                </c:pt>
                <c:pt idx="403">
                  <c:v>3.0274786800000423E-6</c:v>
                </c:pt>
                <c:pt idx="404">
                  <c:v>3.1243865183000895E-6</c:v>
                </c:pt>
                <c:pt idx="405">
                  <c:v>2.2053575000000683E-7</c:v>
                </c:pt>
                <c:pt idx="406">
                  <c:v>3.9648595622300698E-5</c:v>
                </c:pt>
                <c:pt idx="407">
                  <c:v>1.0618667812799999E-5</c:v>
                </c:pt>
                <c:pt idx="408">
                  <c:v>1.2495122588700021E-5</c:v>
                </c:pt>
                <c:pt idx="409">
                  <c:v>7.1415340458300434E-5</c:v>
                </c:pt>
                <c:pt idx="410">
                  <c:v>9.2361998300002218E-8</c:v>
                </c:pt>
                <c:pt idx="411">
                  <c:v>1.8308810943000353E-6</c:v>
                </c:pt>
                <c:pt idx="412">
                  <c:v>4.6532110304700033E-5</c:v>
                </c:pt>
                <c:pt idx="413">
                  <c:v>4.0698395217499998E-5</c:v>
                </c:pt>
                <c:pt idx="414">
                  <c:v>4.1049034017499998E-5</c:v>
                </c:pt>
                <c:pt idx="415">
                  <c:v>2.7411457500000832E-8</c:v>
                </c:pt>
                <c:pt idx="416">
                  <c:v>2.9001696902300393E-5</c:v>
                </c:pt>
                <c:pt idx="417">
                  <c:v>4.5213636032001418E-6</c:v>
                </c:pt>
                <c:pt idx="418">
                  <c:v>3.1738606387200462E-5</c:v>
                </c:pt>
                <c:pt idx="419">
                  <c:v>1.0160928663320224E-4</c:v>
                </c:pt>
                <c:pt idx="420">
                  <c:v>9.8817500000001892E-7</c:v>
                </c:pt>
                <c:pt idx="421">
                  <c:v>3.6243928857500686E-5</c:v>
                </c:pt>
                <c:pt idx="422">
                  <c:v>7.4756974428002125E-6</c:v>
                </c:pt>
                <c:pt idx="423">
                  <c:v>3.9648595622300698E-5</c:v>
                </c:pt>
                <c:pt idx="424">
                  <c:v>4.034403484470124E-5</c:v>
                </c:pt>
                <c:pt idx="425">
                  <c:v>9.3964861343003507E-6</c:v>
                </c:pt>
                <c:pt idx="426">
                  <c:v>1.3088954724800169E-5</c:v>
                </c:pt>
                <c:pt idx="427">
                  <c:v>7.8115722080001337E-7</c:v>
                </c:pt>
                <c:pt idx="428">
                  <c:v>2.2040698880000525E-5</c:v>
                </c:pt>
                <c:pt idx="429">
                  <c:v>5.8099799598299994E-5</c:v>
                </c:pt>
                <c:pt idx="430">
                  <c:v>2.1911673880280297E-4</c:v>
                </c:pt>
                <c:pt idx="431">
                  <c:v>3.6928133120000644E-7</c:v>
                </c:pt>
                <c:pt idx="432">
                  <c:v>2.7479602800000964E-8</c:v>
                </c:pt>
                <c:pt idx="433">
                  <c:v>3.2997591270000052E-5</c:v>
                </c:pt>
                <c:pt idx="434">
                  <c:v>1.6480156257500376E-5</c:v>
                </c:pt>
                <c:pt idx="435">
                  <c:v>5.7733028288001251E-6</c:v>
                </c:pt>
                <c:pt idx="436">
                  <c:v>2.6549126993270002E-4</c:v>
                </c:pt>
                <c:pt idx="437">
                  <c:v>1.2325392668870001E-4</c:v>
                </c:pt>
                <c:pt idx="438">
                  <c:v>1.8322381154300333E-5</c:v>
                </c:pt>
                <c:pt idx="439">
                  <c:v>5.9795686249201771E-5</c:v>
                </c:pt>
                <c:pt idx="440">
                  <c:v>3.6579840752700746E-5</c:v>
                </c:pt>
                <c:pt idx="441">
                  <c:v>7.0282338300001008E-6</c:v>
                </c:pt>
                <c:pt idx="442">
                  <c:v>1.6481826162800356E-5</c:v>
                </c:pt>
                <c:pt idx="443">
                  <c:v>1.7353343196469995E-4</c:v>
                </c:pt>
                <c:pt idx="444">
                  <c:v>9.9123647472001516E-6</c:v>
                </c:pt>
                <c:pt idx="445">
                  <c:v>2.6669245644800651E-5</c:v>
                </c:pt>
                <c:pt idx="446">
                  <c:v>1.2883531535750226E-4</c:v>
                </c:pt>
                <c:pt idx="447">
                  <c:v>9.5674794428001413E-6</c:v>
                </c:pt>
                <c:pt idx="448">
                  <c:v>2.8382429372000001E-6</c:v>
                </c:pt>
                <c:pt idx="449">
                  <c:v>1.4736568117500212E-5</c:v>
                </c:pt>
                <c:pt idx="450">
                  <c:v>2.1423858190470284E-4</c:v>
                </c:pt>
                <c:pt idx="451">
                  <c:v>7.3308306870001429E-7</c:v>
                </c:pt>
                <c:pt idx="452">
                  <c:v>2.745915032700061E-6</c:v>
                </c:pt>
                <c:pt idx="453">
                  <c:v>2.1182109389030005E-4</c:v>
                </c:pt>
                <c:pt idx="454">
                  <c:v>1.2889807156700174E-5</c:v>
                </c:pt>
                <c:pt idx="455">
                  <c:v>1.8559668320000001E-5</c:v>
                </c:pt>
                <c:pt idx="456">
                  <c:v>1.2228314300000223E-8</c:v>
                </c:pt>
                <c:pt idx="457">
                  <c:v>1.7499229809030172E-4</c:v>
                </c:pt>
                <c:pt idx="458">
                  <c:v>1.1598316007000041E-6</c:v>
                </c:pt>
                <c:pt idx="459">
                  <c:v>4.7285251502300023E-5</c:v>
                </c:pt>
                <c:pt idx="460">
                  <c:v>1.9915497578880213E-4</c:v>
                </c:pt>
                <c:pt idx="461">
                  <c:v>9.2291172543001558E-6</c:v>
                </c:pt>
                <c:pt idx="462">
                  <c:v>3.7928849078300643E-5</c:v>
                </c:pt>
                <c:pt idx="463">
                  <c:v>2.6957502153200416E-5</c:v>
                </c:pt>
                <c:pt idx="464">
                  <c:v>2.1911673880280297E-4</c:v>
                </c:pt>
                <c:pt idx="465">
                  <c:v>7.8079370870001148E-7</c:v>
                </c:pt>
                <c:pt idx="466">
                  <c:v>6.5970432575000732E-6</c:v>
                </c:pt>
                <c:pt idx="467">
                  <c:v>1.2633875518230288E-4</c:v>
                </c:pt>
                <c:pt idx="468">
                  <c:v>1.6136220527000181E-6</c:v>
                </c:pt>
                <c:pt idx="469">
                  <c:v>8.0555756802801407E-5</c:v>
                </c:pt>
                <c:pt idx="470">
                  <c:v>4.5408191140800957E-5</c:v>
                </c:pt>
                <c:pt idx="471">
                  <c:v>1.1541092897880203E-4</c:v>
                </c:pt>
                <c:pt idx="472">
                  <c:v>8.3075801750002569E-7</c:v>
                </c:pt>
                <c:pt idx="473">
                  <c:v>1.3009119143000215E-4</c:v>
                </c:pt>
                <c:pt idx="474">
                  <c:v>7.6643062624700013E-5</c:v>
                </c:pt>
                <c:pt idx="475">
                  <c:v>3.690314087000103E-7</c:v>
                </c:pt>
                <c:pt idx="476">
                  <c:v>2.3894683458800011E-5</c:v>
                </c:pt>
                <c:pt idx="477">
                  <c:v>8.9207397596701725E-5</c:v>
                </c:pt>
                <c:pt idx="478">
                  <c:v>2.9001696902300393E-5</c:v>
                </c:pt>
                <c:pt idx="479">
                  <c:v>9.2892789961200028E-5</c:v>
                </c:pt>
                <c:pt idx="480">
                  <c:v>9.130719685670002E-5</c:v>
                </c:pt>
                <c:pt idx="481">
                  <c:v>1.5859092906079998E-4</c:v>
                </c:pt>
                <c:pt idx="482">
                  <c:v>3.0381552000000777E-9</c:v>
                </c:pt>
                <c:pt idx="483">
                  <c:v>1.8800265625200346E-5</c:v>
                </c:pt>
                <c:pt idx="484">
                  <c:v>1.572022582812022E-4</c:v>
                </c:pt>
                <c:pt idx="485">
                  <c:v>1.6932974486300342E-5</c:v>
                </c:pt>
                <c:pt idx="486">
                  <c:v>2.8375499927000334E-6</c:v>
                </c:pt>
                <c:pt idx="487">
                  <c:v>1.7719204711320001E-4</c:v>
                </c:pt>
                <c:pt idx="488">
                  <c:v>2.2302173157500407E-5</c:v>
                </c:pt>
                <c:pt idx="489">
                  <c:v>8.8952106752002147E-6</c:v>
                </c:pt>
                <c:pt idx="490">
                  <c:v>7.0019035539201134E-5</c:v>
                </c:pt>
                <c:pt idx="491">
                  <c:v>2.2487766942680016E-4</c:v>
                </c:pt>
                <c:pt idx="492">
                  <c:v>1.7159412966299997E-5</c:v>
                </c:pt>
                <c:pt idx="493">
                  <c:v>3.8449496988000589E-6</c:v>
                </c:pt>
                <c:pt idx="494">
                  <c:v>6.3261738158300858E-5</c:v>
                </c:pt>
                <c:pt idx="495">
                  <c:v>1.6136220527000181E-6</c:v>
                </c:pt>
                <c:pt idx="496">
                  <c:v>4.8817335957501338E-5</c:v>
                </c:pt>
                <c:pt idx="497">
                  <c:v>2.0264658974300001E-5</c:v>
                </c:pt>
                <c:pt idx="498">
                  <c:v>1.8687744073880204E-4</c:v>
                </c:pt>
                <c:pt idx="499">
                  <c:v>2.7531468691200489E-5</c:v>
                </c:pt>
              </c:numCache>
            </c:numRef>
          </c:yVal>
        </c:ser>
        <c:axId val="44742144"/>
        <c:axId val="44740608"/>
      </c:scatterChart>
      <c:valAx>
        <c:axId val="44736512"/>
        <c:scaling>
          <c:orientation val="minMax"/>
          <c:max val="10"/>
        </c:scaling>
        <c:axPos val="b"/>
        <c:title>
          <c:tx>
            <c:rich>
              <a:bodyPr/>
              <a:lstStyle/>
              <a:p>
                <a:pPr>
                  <a:defRPr sz="1400" b="0">
                    <a:latin typeface="+mn-lt"/>
                  </a:defRPr>
                </a:pPr>
                <a:r>
                  <a:rPr lang="en-US" sz="1400" b="0">
                    <a:latin typeface="+mn-lt"/>
                  </a:rPr>
                  <a:t>Temps [s]</a:t>
                </a:r>
              </a:p>
            </c:rich>
          </c:tx>
          <c:layout>
            <c:manualLayout>
              <c:xMode val="edge"/>
              <c:yMode val="edge"/>
              <c:x val="0.34161615534681788"/>
              <c:y val="0.91667537215607553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000" baseline="0">
                <a:latin typeface="Calibri" pitchFamily="34" charset="0"/>
              </a:defRPr>
            </a:pPr>
            <a:endParaRPr lang="fr-FR"/>
          </a:p>
        </c:txPr>
        <c:crossAx val="44738432"/>
        <c:crosses val="autoZero"/>
        <c:crossBetween val="midCat"/>
      </c:valAx>
      <c:valAx>
        <c:axId val="44738432"/>
        <c:scaling>
          <c:orientation val="minMax"/>
          <c:min val="4.2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 b="0">
                    <a:latin typeface="+mn-lt"/>
                  </a:defRPr>
                </a:pPr>
                <a:r>
                  <a:rPr lang="en-US" sz="1400" b="0">
                    <a:latin typeface="+mn-lt"/>
                  </a:rPr>
                  <a:t>Température [K]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900" baseline="0"/>
            </a:pPr>
            <a:endParaRPr lang="fr-FR"/>
          </a:p>
        </c:txPr>
        <c:crossAx val="44736512"/>
        <c:crosses val="autoZero"/>
        <c:crossBetween val="midCat"/>
      </c:valAx>
      <c:valAx>
        <c:axId val="44740608"/>
        <c:scaling>
          <c:orientation val="minMax"/>
          <c:max val="55"/>
          <c:min val="0"/>
        </c:scaling>
        <c:axPos val="r"/>
        <c:numFmt formatCode="General" sourceLinked="1"/>
        <c:tickLblPos val="nextTo"/>
        <c:txPr>
          <a:bodyPr/>
          <a:lstStyle/>
          <a:p>
            <a:pPr>
              <a:defRPr sz="1000" baseline="0">
                <a:latin typeface="Calibri" pitchFamily="34" charset="0"/>
              </a:defRPr>
            </a:pPr>
            <a:endParaRPr lang="fr-FR"/>
          </a:p>
        </c:txPr>
        <c:crossAx val="44742144"/>
        <c:crosses val="max"/>
        <c:crossBetween val="midCat"/>
      </c:valAx>
      <c:valAx>
        <c:axId val="44742144"/>
        <c:scaling>
          <c:orientation val="minMax"/>
        </c:scaling>
        <c:delete val="1"/>
        <c:axPos val="b"/>
        <c:numFmt formatCode="General" sourceLinked="1"/>
        <c:tickLblPos val="none"/>
        <c:crossAx val="4474060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5768827472263067"/>
          <c:y val="6.9442199377352506E-2"/>
          <c:w val="0.19653156393023263"/>
          <c:h val="0.79756848987440176"/>
        </c:manualLayout>
      </c:layout>
      <c:txPr>
        <a:bodyPr/>
        <a:lstStyle/>
        <a:p>
          <a:pPr>
            <a:defRPr sz="1400">
              <a:latin typeface="+mn-lt"/>
            </a:defRPr>
          </a:pPr>
          <a:endParaRPr lang="fr-FR"/>
        </a:p>
      </c:txPr>
    </c:legend>
    <c:plotVisOnly val="1"/>
  </c:chart>
  <c:spPr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0.12087716859910885"/>
          <c:y val="2.7582009875884196E-2"/>
          <c:w val="0.64969929753643141"/>
          <c:h val="0.79397339739312744"/>
        </c:manualLayout>
      </c:layout>
      <c:scatterChart>
        <c:scatterStyle val="lineMarker"/>
        <c:ser>
          <c:idx val="0"/>
          <c:order val="0"/>
          <c:tx>
            <c:strRef>
              <c:f>'Mesures corrigées'!$N$1</c:f>
              <c:strCache>
                <c:ptCount val="1"/>
                <c:pt idx="0">
                  <c:v>P8</c:v>
                </c:pt>
              </c:strCache>
            </c:strRef>
          </c:tx>
          <c:marker>
            <c:symbol val="diamond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0.32000000000000384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0.38000000000000361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0.62000000000000677</c:v>
                </c:pt>
                <c:pt idx="32">
                  <c:v>0.64000000000000756</c:v>
                </c:pt>
                <c:pt idx="33">
                  <c:v>0.6600000000000088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1.1399999999999848</c:v>
                </c:pt>
                <c:pt idx="58">
                  <c:v>1.1599999999999855</c:v>
                </c:pt>
                <c:pt idx="59">
                  <c:v>1.1800000000000135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1.6800000000000135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1.9400000000000135</c:v>
                </c:pt>
                <c:pt idx="98">
                  <c:v>1.9600000000000135</c:v>
                </c:pt>
                <c:pt idx="99">
                  <c:v>1.9800000000000149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corrigées'!$N$2:$N$521</c:f>
              <c:numCache>
                <c:formatCode>General</c:formatCode>
                <c:ptCount val="520"/>
                <c:pt idx="0">
                  <c:v>1.0009999999999848</c:v>
                </c:pt>
                <c:pt idx="1">
                  <c:v>1.0010505000000001</c:v>
                </c:pt>
                <c:pt idx="2">
                  <c:v>1.0010242999999694</c:v>
                </c:pt>
                <c:pt idx="3">
                  <c:v>1.0011387999999848</c:v>
                </c:pt>
                <c:pt idx="4">
                  <c:v>1.0010854</c:v>
                </c:pt>
                <c:pt idx="5">
                  <c:v>1.0011650999999853</c:v>
                </c:pt>
                <c:pt idx="6">
                  <c:v>1.00117479999998</c:v>
                </c:pt>
                <c:pt idx="7">
                  <c:v>1.001127699999983</c:v>
                </c:pt>
                <c:pt idx="8">
                  <c:v>1.0012368999999832</c:v>
                </c:pt>
                <c:pt idx="9">
                  <c:v>1.0013805999999998</c:v>
                </c:pt>
                <c:pt idx="10">
                  <c:v>1.0011562999999848</c:v>
                </c:pt>
                <c:pt idx="11">
                  <c:v>1.0013121</c:v>
                </c:pt>
                <c:pt idx="12">
                  <c:v>1.0011247999999726</c:v>
                </c:pt>
                <c:pt idx="13">
                  <c:v>1.0011635999999864</c:v>
                </c:pt>
                <c:pt idx="14">
                  <c:v>1.0013057999999848</c:v>
                </c:pt>
                <c:pt idx="15">
                  <c:v>1.0012606999999774</c:v>
                </c:pt>
                <c:pt idx="16">
                  <c:v>1.0014479999999999</c:v>
                </c:pt>
                <c:pt idx="17">
                  <c:v>1.0025862999999864</c:v>
                </c:pt>
                <c:pt idx="18">
                  <c:v>1.0254118999999864</c:v>
                </c:pt>
                <c:pt idx="19">
                  <c:v>1.0596698999999814</c:v>
                </c:pt>
                <c:pt idx="20">
                  <c:v>1.0925667999999864</c:v>
                </c:pt>
                <c:pt idx="21">
                  <c:v>1.1181219</c:v>
                </c:pt>
                <c:pt idx="22">
                  <c:v>1.1362277999999999</c:v>
                </c:pt>
                <c:pt idx="23">
                  <c:v>1.1517459999999999</c:v>
                </c:pt>
                <c:pt idx="24">
                  <c:v>1.16737</c:v>
                </c:pt>
                <c:pt idx="25">
                  <c:v>1.1831696999999843</c:v>
                </c:pt>
                <c:pt idx="26">
                  <c:v>1.1995548</c:v>
                </c:pt>
                <c:pt idx="27">
                  <c:v>1.2164500999999999</c:v>
                </c:pt>
                <c:pt idx="28">
                  <c:v>1.2333380999999846</c:v>
                </c:pt>
                <c:pt idx="29">
                  <c:v>1.2501231999999998</c:v>
                </c:pt>
                <c:pt idx="30">
                  <c:v>1.2665621999999999</c:v>
                </c:pt>
                <c:pt idx="31">
                  <c:v>1.28241</c:v>
                </c:pt>
                <c:pt idx="32">
                  <c:v>1.2974732999999812</c:v>
                </c:pt>
                <c:pt idx="33">
                  <c:v>1.3115891999999998</c:v>
                </c:pt>
                <c:pt idx="34">
                  <c:v>1.3246496999999864</c:v>
                </c:pt>
                <c:pt idx="35">
                  <c:v>1.3363209999999999</c:v>
                </c:pt>
                <c:pt idx="36">
                  <c:v>1.3467951999999999</c:v>
                </c:pt>
                <c:pt idx="37">
                  <c:v>1.3558526</c:v>
                </c:pt>
                <c:pt idx="38">
                  <c:v>1.3640595000000146</c:v>
                </c:pt>
                <c:pt idx="39">
                  <c:v>1.3718250999999848</c:v>
                </c:pt>
                <c:pt idx="40">
                  <c:v>1.3796971</c:v>
                </c:pt>
                <c:pt idx="41">
                  <c:v>1.3877941999999828</c:v>
                </c:pt>
                <c:pt idx="42">
                  <c:v>1.3967233999999864</c:v>
                </c:pt>
                <c:pt idx="43">
                  <c:v>1.4062418999999864</c:v>
                </c:pt>
                <c:pt idx="44">
                  <c:v>1.4169704999999848</c:v>
                </c:pt>
                <c:pt idx="45">
                  <c:v>1.4279893999999747</c:v>
                </c:pt>
                <c:pt idx="46">
                  <c:v>1.4394397999999728</c:v>
                </c:pt>
                <c:pt idx="47">
                  <c:v>1.4508635999999855</c:v>
                </c:pt>
                <c:pt idx="48">
                  <c:v>1.4625485</c:v>
                </c:pt>
                <c:pt idx="49">
                  <c:v>1.4744929999999998</c:v>
                </c:pt>
                <c:pt idx="50">
                  <c:v>1.4862705999999999</c:v>
                </c:pt>
                <c:pt idx="51">
                  <c:v>1.4980477999999999</c:v>
                </c:pt>
                <c:pt idx="52">
                  <c:v>1.5097762999999742</c:v>
                </c:pt>
                <c:pt idx="53">
                  <c:v>1.5215578000000001</c:v>
                </c:pt>
                <c:pt idx="54">
                  <c:v>1.5331504999999999</c:v>
                </c:pt>
                <c:pt idx="55">
                  <c:v>1.5443222999999862</c:v>
                </c:pt>
                <c:pt idx="56">
                  <c:v>1.5553736999999828</c:v>
                </c:pt>
                <c:pt idx="57">
                  <c:v>1.5661771000000151</c:v>
                </c:pt>
                <c:pt idx="58">
                  <c:v>1.5766697999999848</c:v>
                </c:pt>
                <c:pt idx="59">
                  <c:v>1.5872343999999801</c:v>
                </c:pt>
                <c:pt idx="60">
                  <c:v>1.5973883</c:v>
                </c:pt>
                <c:pt idx="61">
                  <c:v>1.6075581999999999</c:v>
                </c:pt>
                <c:pt idx="62">
                  <c:v>1.6179561999999998</c:v>
                </c:pt>
                <c:pt idx="63">
                  <c:v>1.6284295</c:v>
                </c:pt>
                <c:pt idx="64">
                  <c:v>1.6387228</c:v>
                </c:pt>
                <c:pt idx="65">
                  <c:v>1.6492461</c:v>
                </c:pt>
                <c:pt idx="66">
                  <c:v>1.6597523999999999</c:v>
                </c:pt>
                <c:pt idx="67">
                  <c:v>1.6700402999999999</c:v>
                </c:pt>
                <c:pt idx="68">
                  <c:v>1.6802864000000135</c:v>
                </c:pt>
                <c:pt idx="69">
                  <c:v>1.6904078000000151</c:v>
                </c:pt>
                <c:pt idx="70">
                  <c:v>1.7004761999999998</c:v>
                </c:pt>
                <c:pt idx="71">
                  <c:v>1.7102665999999958</c:v>
                </c:pt>
                <c:pt idx="72">
                  <c:v>1.7199325999999857</c:v>
                </c:pt>
                <c:pt idx="73">
                  <c:v>1.7293175999999999</c:v>
                </c:pt>
                <c:pt idx="74">
                  <c:v>1.7384415</c:v>
                </c:pt>
                <c:pt idx="75">
                  <c:v>1.7474755999999998</c:v>
                </c:pt>
                <c:pt idx="76">
                  <c:v>1.7563921</c:v>
                </c:pt>
                <c:pt idx="77">
                  <c:v>1.7645834999999999</c:v>
                </c:pt>
                <c:pt idx="78">
                  <c:v>1.7722841999999999</c:v>
                </c:pt>
                <c:pt idx="79">
                  <c:v>1.780698299999983</c:v>
                </c:pt>
                <c:pt idx="80">
                  <c:v>1.788191699999981</c:v>
                </c:pt>
                <c:pt idx="81">
                  <c:v>1.79593989999998</c:v>
                </c:pt>
                <c:pt idx="82">
                  <c:v>1.8032094999999848</c:v>
                </c:pt>
                <c:pt idx="83">
                  <c:v>1.8104465000000001</c:v>
                </c:pt>
                <c:pt idx="84">
                  <c:v>1.8173865</c:v>
                </c:pt>
                <c:pt idx="85">
                  <c:v>1.8240186999999999</c:v>
                </c:pt>
                <c:pt idx="86">
                  <c:v>1.8308776</c:v>
                </c:pt>
                <c:pt idx="87">
                  <c:v>1.8376986999999798</c:v>
                </c:pt>
                <c:pt idx="88">
                  <c:v>1.8445697999999862</c:v>
                </c:pt>
                <c:pt idx="89">
                  <c:v>1.8514150999999999</c:v>
                </c:pt>
                <c:pt idx="90">
                  <c:v>1.8581759000000151</c:v>
                </c:pt>
                <c:pt idx="91">
                  <c:v>1.8649061999999998</c:v>
                </c:pt>
                <c:pt idx="92">
                  <c:v>1.8715487</c:v>
                </c:pt>
                <c:pt idx="93">
                  <c:v>1.8779376999999864</c:v>
                </c:pt>
                <c:pt idx="94">
                  <c:v>1.8844782</c:v>
                </c:pt>
                <c:pt idx="95">
                  <c:v>1.8910894999999999</c:v>
                </c:pt>
                <c:pt idx="96">
                  <c:v>1.897701399999983</c:v>
                </c:pt>
                <c:pt idx="97">
                  <c:v>1.9042341</c:v>
                </c:pt>
                <c:pt idx="98">
                  <c:v>1.9107057000000001</c:v>
                </c:pt>
                <c:pt idx="99">
                  <c:v>1.9168190000000001</c:v>
                </c:pt>
                <c:pt idx="100">
                  <c:v>1.9229105000000135</c:v>
                </c:pt>
                <c:pt idx="101">
                  <c:v>1.9289669999999999</c:v>
                </c:pt>
                <c:pt idx="102">
                  <c:v>1.9348590000000001</c:v>
                </c:pt>
                <c:pt idx="103">
                  <c:v>1.9406471000000187</c:v>
                </c:pt>
                <c:pt idx="104">
                  <c:v>1.9465152999999999</c:v>
                </c:pt>
                <c:pt idx="105">
                  <c:v>1.9524359000000151</c:v>
                </c:pt>
                <c:pt idx="106">
                  <c:v>1.9584550000000172</c:v>
                </c:pt>
                <c:pt idx="107">
                  <c:v>1.9644969999999999</c:v>
                </c:pt>
                <c:pt idx="108">
                  <c:v>1.9707384999999999</c:v>
                </c:pt>
                <c:pt idx="109">
                  <c:v>1.9770076000000001</c:v>
                </c:pt>
                <c:pt idx="110">
                  <c:v>1.9833752999999998</c:v>
                </c:pt>
                <c:pt idx="111">
                  <c:v>1.9899959</c:v>
                </c:pt>
                <c:pt idx="112">
                  <c:v>1.9966844000000001</c:v>
                </c:pt>
                <c:pt idx="113">
                  <c:v>2.0031745000000347</c:v>
                </c:pt>
                <c:pt idx="114">
                  <c:v>2.0096897</c:v>
                </c:pt>
                <c:pt idx="115">
                  <c:v>2.0162223999999767</c:v>
                </c:pt>
                <c:pt idx="116">
                  <c:v>2.0225085999999997</c:v>
                </c:pt>
                <c:pt idx="117">
                  <c:v>2.0286467000000004</c:v>
                </c:pt>
                <c:pt idx="118">
                  <c:v>2.0347348000000012</c:v>
                </c:pt>
                <c:pt idx="119">
                  <c:v>2.0411908000000012</c:v>
                </c:pt>
                <c:pt idx="120">
                  <c:v>2.0478803000000001</c:v>
                </c:pt>
                <c:pt idx="121">
                  <c:v>2.0545242000000012</c:v>
                </c:pt>
                <c:pt idx="122">
                  <c:v>2.0614078999999998</c:v>
                </c:pt>
                <c:pt idx="123">
                  <c:v>2.0682255999999999</c:v>
                </c:pt>
                <c:pt idx="124">
                  <c:v>2.0751388999999998</c:v>
                </c:pt>
                <c:pt idx="125">
                  <c:v>2.0815313000000297</c:v>
                </c:pt>
                <c:pt idx="126">
                  <c:v>2.0879514000000001</c:v>
                </c:pt>
                <c:pt idx="127">
                  <c:v>2.0945292999999996</c:v>
                </c:pt>
                <c:pt idx="128">
                  <c:v>2.1010353000000004</c:v>
                </c:pt>
                <c:pt idx="129">
                  <c:v>2.1077137000000383</c:v>
                </c:pt>
                <c:pt idx="130">
                  <c:v>2.1146333000000004</c:v>
                </c:pt>
                <c:pt idx="131">
                  <c:v>2.1215684999999977</c:v>
                </c:pt>
                <c:pt idx="132">
                  <c:v>2.1286167000000011</c:v>
                </c:pt>
                <c:pt idx="133">
                  <c:v>2.1356925999999987</c:v>
                </c:pt>
                <c:pt idx="134">
                  <c:v>2.1425025</c:v>
                </c:pt>
                <c:pt idx="135">
                  <c:v>2.1498008000000004</c:v>
                </c:pt>
                <c:pt idx="136">
                  <c:v>2.1571801000000002</c:v>
                </c:pt>
                <c:pt idx="137">
                  <c:v>2.1644481999999967</c:v>
                </c:pt>
                <c:pt idx="138">
                  <c:v>2.1719099999999987</c:v>
                </c:pt>
                <c:pt idx="139">
                  <c:v>2.1795010000000001</c:v>
                </c:pt>
                <c:pt idx="140">
                  <c:v>2.1873502000000347</c:v>
                </c:pt>
                <c:pt idx="141">
                  <c:v>2.1952711999999988</c:v>
                </c:pt>
                <c:pt idx="142">
                  <c:v>2.2031495000000012</c:v>
                </c:pt>
                <c:pt idx="143">
                  <c:v>2.2108331999999997</c:v>
                </c:pt>
                <c:pt idx="144">
                  <c:v>2.2186973999999999</c:v>
                </c:pt>
                <c:pt idx="145">
                  <c:v>2.2265568</c:v>
                </c:pt>
                <c:pt idx="146">
                  <c:v>2.2343836999999995</c:v>
                </c:pt>
                <c:pt idx="147">
                  <c:v>2.242661</c:v>
                </c:pt>
                <c:pt idx="148">
                  <c:v>2.2518266999999987</c:v>
                </c:pt>
                <c:pt idx="149">
                  <c:v>2.2610384000000003</c:v>
                </c:pt>
                <c:pt idx="150">
                  <c:v>2.2703395000000293</c:v>
                </c:pt>
                <c:pt idx="151">
                  <c:v>2.2797697000000001</c:v>
                </c:pt>
                <c:pt idx="152">
                  <c:v>2.2894411999999997</c:v>
                </c:pt>
                <c:pt idx="153">
                  <c:v>2.2989082999999999</c:v>
                </c:pt>
                <c:pt idx="154">
                  <c:v>2.3082578999999988</c:v>
                </c:pt>
                <c:pt idx="155">
                  <c:v>2.3174035999999987</c:v>
                </c:pt>
                <c:pt idx="156">
                  <c:v>2.3269075999999997</c:v>
                </c:pt>
                <c:pt idx="157">
                  <c:v>2.3364518999999668</c:v>
                </c:pt>
                <c:pt idx="158">
                  <c:v>2.3458951999999704</c:v>
                </c:pt>
                <c:pt idx="159">
                  <c:v>2.3553860999999987</c:v>
                </c:pt>
                <c:pt idx="160">
                  <c:v>2.3647770000000001</c:v>
                </c:pt>
                <c:pt idx="161">
                  <c:v>2.3741344</c:v>
                </c:pt>
                <c:pt idx="162">
                  <c:v>2.3835932000000297</c:v>
                </c:pt>
                <c:pt idx="163">
                  <c:v>2.3930729999999967</c:v>
                </c:pt>
                <c:pt idx="164">
                  <c:v>2.4025375999999996</c:v>
                </c:pt>
                <c:pt idx="165">
                  <c:v>2.4121250999999977</c:v>
                </c:pt>
                <c:pt idx="166">
                  <c:v>2.4221033999999997</c:v>
                </c:pt>
                <c:pt idx="167">
                  <c:v>2.4322257999999977</c:v>
                </c:pt>
                <c:pt idx="168">
                  <c:v>2.4421680999999977</c:v>
                </c:pt>
                <c:pt idx="169">
                  <c:v>2.4519468999999967</c:v>
                </c:pt>
                <c:pt idx="170">
                  <c:v>2.4615033000000004</c:v>
                </c:pt>
                <c:pt idx="171">
                  <c:v>2.47056849999997</c:v>
                </c:pt>
                <c:pt idx="172">
                  <c:v>2.4796418999999967</c:v>
                </c:pt>
                <c:pt idx="173">
                  <c:v>2.4879931000000002</c:v>
                </c:pt>
                <c:pt idx="174">
                  <c:v>2.4960946999999987</c:v>
                </c:pt>
                <c:pt idx="175">
                  <c:v>2.5043167000000293</c:v>
                </c:pt>
                <c:pt idx="176">
                  <c:v>2.5124357999999987</c:v>
                </c:pt>
                <c:pt idx="177">
                  <c:v>2.5205244000000002</c:v>
                </c:pt>
                <c:pt idx="178">
                  <c:v>2.5283236000000002</c:v>
                </c:pt>
                <c:pt idx="179">
                  <c:v>2.53635239999997</c:v>
                </c:pt>
                <c:pt idx="180">
                  <c:v>2.5441186</c:v>
                </c:pt>
                <c:pt idx="181">
                  <c:v>2.5518430999999673</c:v>
                </c:pt>
                <c:pt idx="182">
                  <c:v>2.5599515000000004</c:v>
                </c:pt>
                <c:pt idx="183">
                  <c:v>2.5685066000000001</c:v>
                </c:pt>
                <c:pt idx="184">
                  <c:v>2.5777736999999998</c:v>
                </c:pt>
                <c:pt idx="185">
                  <c:v>2.5867782000000004</c:v>
                </c:pt>
                <c:pt idx="186">
                  <c:v>2.5958899999999967</c:v>
                </c:pt>
                <c:pt idx="187">
                  <c:v>2.6049339000000002</c:v>
                </c:pt>
                <c:pt idx="188">
                  <c:v>2.6140795999999997</c:v>
                </c:pt>
                <c:pt idx="189">
                  <c:v>2.6226982999999997</c:v>
                </c:pt>
                <c:pt idx="190">
                  <c:v>2.6310915999999995</c:v>
                </c:pt>
                <c:pt idx="191">
                  <c:v>2.6391233999999999</c:v>
                </c:pt>
                <c:pt idx="192">
                  <c:v>2.6471207000000518</c:v>
                </c:pt>
                <c:pt idx="193">
                  <c:v>2.6547834999999997</c:v>
                </c:pt>
                <c:pt idx="194">
                  <c:v>2.6624030999999997</c:v>
                </c:pt>
                <c:pt idx="195">
                  <c:v>2.6697038000000002</c:v>
                </c:pt>
                <c:pt idx="196">
                  <c:v>2.6769180999999977</c:v>
                </c:pt>
                <c:pt idx="197">
                  <c:v>2.6844514000000004</c:v>
                </c:pt>
                <c:pt idx="198">
                  <c:v>2.6918327</c:v>
                </c:pt>
                <c:pt idx="199">
                  <c:v>2.6992687999999987</c:v>
                </c:pt>
                <c:pt idx="200">
                  <c:v>2.7070093000000002</c:v>
                </c:pt>
                <c:pt idx="201">
                  <c:v>2.7149309000000001</c:v>
                </c:pt>
                <c:pt idx="202">
                  <c:v>2.7231436999999996</c:v>
                </c:pt>
                <c:pt idx="203">
                  <c:v>2.7316443999999978</c:v>
                </c:pt>
                <c:pt idx="204">
                  <c:v>2.7401397000000518</c:v>
                </c:pt>
                <c:pt idx="205">
                  <c:v>2.7487928000000212</c:v>
                </c:pt>
                <c:pt idx="206">
                  <c:v>2.7577347000000518</c:v>
                </c:pt>
                <c:pt idx="207">
                  <c:v>2.7663863000000002</c:v>
                </c:pt>
                <c:pt idx="208">
                  <c:v>2.7747733999999999</c:v>
                </c:pt>
                <c:pt idx="209">
                  <c:v>2.7829445000000002</c:v>
                </c:pt>
                <c:pt idx="210">
                  <c:v>2.7906608000000004</c:v>
                </c:pt>
                <c:pt idx="211">
                  <c:v>2.7980575999999999</c:v>
                </c:pt>
                <c:pt idx="212">
                  <c:v>2.8057787000000003</c:v>
                </c:pt>
                <c:pt idx="213">
                  <c:v>2.8132079999999977</c:v>
                </c:pt>
                <c:pt idx="214">
                  <c:v>2.8202436999999967</c:v>
                </c:pt>
                <c:pt idx="215">
                  <c:v>2.8273827999999996</c:v>
                </c:pt>
                <c:pt idx="216">
                  <c:v>2.8343592999999987</c:v>
                </c:pt>
                <c:pt idx="217">
                  <c:v>2.8413429999999704</c:v>
                </c:pt>
                <c:pt idx="218">
                  <c:v>2.8482859999999977</c:v>
                </c:pt>
                <c:pt idx="219">
                  <c:v>2.8551832999999998</c:v>
                </c:pt>
                <c:pt idx="220">
                  <c:v>2.8623213999999999</c:v>
                </c:pt>
                <c:pt idx="221">
                  <c:v>2.8700575999999987</c:v>
                </c:pt>
                <c:pt idx="222">
                  <c:v>2.8778757999999987</c:v>
                </c:pt>
                <c:pt idx="223">
                  <c:v>2.8857511999999987</c:v>
                </c:pt>
                <c:pt idx="224">
                  <c:v>2.8939183999999987</c:v>
                </c:pt>
                <c:pt idx="225">
                  <c:v>2.9019292999999999</c:v>
                </c:pt>
                <c:pt idx="226">
                  <c:v>2.9097868</c:v>
                </c:pt>
                <c:pt idx="227">
                  <c:v>2.9177705999999999</c:v>
                </c:pt>
                <c:pt idx="228">
                  <c:v>2.9253266</c:v>
                </c:pt>
                <c:pt idx="229">
                  <c:v>2.9328768999999633</c:v>
                </c:pt>
                <c:pt idx="230">
                  <c:v>2.9402305000000002</c:v>
                </c:pt>
                <c:pt idx="231">
                  <c:v>2.9474093999999997</c:v>
                </c:pt>
                <c:pt idx="232">
                  <c:v>2.9543562999999997</c:v>
                </c:pt>
                <c:pt idx="233">
                  <c:v>2.9610560999999977</c:v>
                </c:pt>
                <c:pt idx="234">
                  <c:v>2.968</c:v>
                </c:pt>
                <c:pt idx="235">
                  <c:v>2.9743434999999967</c:v>
                </c:pt>
                <c:pt idx="236">
                  <c:v>2.9806097999999999</c:v>
                </c:pt>
                <c:pt idx="237">
                  <c:v>2.9872532999999999</c:v>
                </c:pt>
                <c:pt idx="238">
                  <c:v>2.9941209999999998</c:v>
                </c:pt>
                <c:pt idx="239">
                  <c:v>3.0012459999999619</c:v>
                </c:pt>
                <c:pt idx="240">
                  <c:v>3.0085798000000001</c:v>
                </c:pt>
                <c:pt idx="241">
                  <c:v>3.0161315000000002</c:v>
                </c:pt>
                <c:pt idx="242">
                  <c:v>3.0234186000000003</c:v>
                </c:pt>
                <c:pt idx="243">
                  <c:v>3.0306785999999977</c:v>
                </c:pt>
                <c:pt idx="244">
                  <c:v>3.0377822999999999</c:v>
                </c:pt>
                <c:pt idx="245">
                  <c:v>3.0445679999999999</c:v>
                </c:pt>
                <c:pt idx="246">
                  <c:v>3.0515245999999996</c:v>
                </c:pt>
                <c:pt idx="247">
                  <c:v>3.0580938</c:v>
                </c:pt>
                <c:pt idx="248">
                  <c:v>3.0648061999999987</c:v>
                </c:pt>
                <c:pt idx="249">
                  <c:v>3.0713448000000003</c:v>
                </c:pt>
                <c:pt idx="250">
                  <c:v>3.0777718000000012</c:v>
                </c:pt>
                <c:pt idx="251">
                  <c:v>3.0838173000000002</c:v>
                </c:pt>
                <c:pt idx="252">
                  <c:v>3.0896034999999977</c:v>
                </c:pt>
                <c:pt idx="253">
                  <c:v>3.0953106000000004</c:v>
                </c:pt>
                <c:pt idx="254">
                  <c:v>3.1012798999999998</c:v>
                </c:pt>
                <c:pt idx="255">
                  <c:v>3.1071908000000392</c:v>
                </c:pt>
                <c:pt idx="256">
                  <c:v>3.1133606</c:v>
                </c:pt>
                <c:pt idx="257">
                  <c:v>3.1194413999999977</c:v>
                </c:pt>
                <c:pt idx="258">
                  <c:v>3.1258188999999987</c:v>
                </c:pt>
                <c:pt idx="259">
                  <c:v>3.1320643999999978</c:v>
                </c:pt>
                <c:pt idx="260">
                  <c:v>3.1381354999999997</c:v>
                </c:pt>
                <c:pt idx="261">
                  <c:v>3.1444489999999967</c:v>
                </c:pt>
                <c:pt idx="262">
                  <c:v>3.1506579999999977</c:v>
                </c:pt>
                <c:pt idx="263">
                  <c:v>3.1567296999999988</c:v>
                </c:pt>
                <c:pt idx="264">
                  <c:v>3.1626673999999997</c:v>
                </c:pt>
                <c:pt idx="265">
                  <c:v>3.1689298000000012</c:v>
                </c:pt>
                <c:pt idx="266">
                  <c:v>3.1749384000000003</c:v>
                </c:pt>
                <c:pt idx="267">
                  <c:v>3.1840993000000002</c:v>
                </c:pt>
                <c:pt idx="268">
                  <c:v>3.1909863999999999</c:v>
                </c:pt>
                <c:pt idx="269">
                  <c:v>3.1944362999999996</c:v>
                </c:pt>
                <c:pt idx="270">
                  <c:v>3.1967464999999677</c:v>
                </c:pt>
                <c:pt idx="271">
                  <c:v>3.1981353000000001</c:v>
                </c:pt>
                <c:pt idx="272">
                  <c:v>3.1985134000000004</c:v>
                </c:pt>
                <c:pt idx="273">
                  <c:v>3.1977396000000002</c:v>
                </c:pt>
                <c:pt idx="274">
                  <c:v>3.1959600999999997</c:v>
                </c:pt>
                <c:pt idx="275">
                  <c:v>3.1930465999999997</c:v>
                </c:pt>
                <c:pt idx="276">
                  <c:v>3.1887699999999999</c:v>
                </c:pt>
                <c:pt idx="277">
                  <c:v>3.1831202000000518</c:v>
                </c:pt>
                <c:pt idx="278">
                  <c:v>3.1761892999999999</c:v>
                </c:pt>
                <c:pt idx="279">
                  <c:v>3.1679434000000004</c:v>
                </c:pt>
                <c:pt idx="280">
                  <c:v>3.1587776999999999</c:v>
                </c:pt>
                <c:pt idx="281">
                  <c:v>3.1487774999999996</c:v>
                </c:pt>
                <c:pt idx="282">
                  <c:v>3.1381549999999998</c:v>
                </c:pt>
                <c:pt idx="283">
                  <c:v>3.1273019000000297</c:v>
                </c:pt>
                <c:pt idx="284">
                  <c:v>3.1158303999999997</c:v>
                </c:pt>
                <c:pt idx="285">
                  <c:v>3.1041885000000002</c:v>
                </c:pt>
                <c:pt idx="286">
                  <c:v>3.0927078000000003</c:v>
                </c:pt>
                <c:pt idx="287">
                  <c:v>3.0814727</c:v>
                </c:pt>
                <c:pt idx="288">
                  <c:v>3.0704001999999977</c:v>
                </c:pt>
                <c:pt idx="289">
                  <c:v>3.0595393999999998</c:v>
                </c:pt>
                <c:pt idx="290">
                  <c:v>3.0488721999999977</c:v>
                </c:pt>
                <c:pt idx="291">
                  <c:v>3.0386608999999987</c:v>
                </c:pt>
                <c:pt idx="292">
                  <c:v>3.0286878999999995</c:v>
                </c:pt>
                <c:pt idx="293">
                  <c:v>3.0191565999999987</c:v>
                </c:pt>
                <c:pt idx="294">
                  <c:v>3.0098073999999997</c:v>
                </c:pt>
                <c:pt idx="295">
                  <c:v>3.0007770999999996</c:v>
                </c:pt>
                <c:pt idx="296">
                  <c:v>2.9920346999999987</c:v>
                </c:pt>
                <c:pt idx="297">
                  <c:v>2.9834820000000004</c:v>
                </c:pt>
                <c:pt idx="298">
                  <c:v>2.9752346999999997</c:v>
                </c:pt>
                <c:pt idx="299">
                  <c:v>2.9672257999999996</c:v>
                </c:pt>
                <c:pt idx="300">
                  <c:v>2.9595817999999996</c:v>
                </c:pt>
                <c:pt idx="301">
                  <c:v>2.9520947</c:v>
                </c:pt>
                <c:pt idx="302">
                  <c:v>2.9448157999999998</c:v>
                </c:pt>
                <c:pt idx="303">
                  <c:v>2.9377592000000003</c:v>
                </c:pt>
                <c:pt idx="304">
                  <c:v>2.9307264999999987</c:v>
                </c:pt>
                <c:pt idx="305">
                  <c:v>2.9241960999999996</c:v>
                </c:pt>
                <c:pt idx="306">
                  <c:v>2.9176501999999767</c:v>
                </c:pt>
                <c:pt idx="307">
                  <c:v>2.9112649999999967</c:v>
                </c:pt>
                <c:pt idx="308">
                  <c:v>2.9050753999999968</c:v>
                </c:pt>
                <c:pt idx="309">
                  <c:v>2.8991400999999977</c:v>
                </c:pt>
                <c:pt idx="310">
                  <c:v>2.8932947000000002</c:v>
                </c:pt>
                <c:pt idx="311">
                  <c:v>2.8876109000000003</c:v>
                </c:pt>
                <c:pt idx="312">
                  <c:v>2.8822474999999619</c:v>
                </c:pt>
                <c:pt idx="313">
                  <c:v>2.8768471999999461</c:v>
                </c:pt>
                <c:pt idx="314">
                  <c:v>2.8715501999999695</c:v>
                </c:pt>
                <c:pt idx="315">
                  <c:v>2.8663717999999996</c:v>
                </c:pt>
                <c:pt idx="316">
                  <c:v>2.8612325999999997</c:v>
                </c:pt>
                <c:pt idx="317">
                  <c:v>2.8563599999999583</c:v>
                </c:pt>
                <c:pt idx="318">
                  <c:v>2.8515557999999968</c:v>
                </c:pt>
                <c:pt idx="319">
                  <c:v>2.8468684999999461</c:v>
                </c:pt>
                <c:pt idx="320">
                  <c:v>2.8421846999999998</c:v>
                </c:pt>
                <c:pt idx="321">
                  <c:v>2.8377037999999999</c:v>
                </c:pt>
                <c:pt idx="322">
                  <c:v>2.8331723999999987</c:v>
                </c:pt>
                <c:pt idx="323">
                  <c:v>2.8288342000000002</c:v>
                </c:pt>
                <c:pt idx="324">
                  <c:v>2.8243644999999997</c:v>
                </c:pt>
                <c:pt idx="325">
                  <c:v>2.8200495999999977</c:v>
                </c:pt>
                <c:pt idx="326">
                  <c:v>2.8158656999999452</c:v>
                </c:pt>
                <c:pt idx="327">
                  <c:v>2.8116803999999767</c:v>
                </c:pt>
                <c:pt idx="328">
                  <c:v>2.8075577000000012</c:v>
                </c:pt>
                <c:pt idx="329">
                  <c:v>2.8034306999999998</c:v>
                </c:pt>
                <c:pt idx="330">
                  <c:v>2.799493</c:v>
                </c:pt>
                <c:pt idx="331">
                  <c:v>2.7954033000000003</c:v>
                </c:pt>
                <c:pt idx="332">
                  <c:v>2.7915811000000001</c:v>
                </c:pt>
                <c:pt idx="333">
                  <c:v>2.7877293000000338</c:v>
                </c:pt>
                <c:pt idx="334">
                  <c:v>2.7838605000000012</c:v>
                </c:pt>
                <c:pt idx="335">
                  <c:v>2.7800538000000001</c:v>
                </c:pt>
                <c:pt idx="336">
                  <c:v>2.7761943000000002</c:v>
                </c:pt>
                <c:pt idx="337">
                  <c:v>2.7724399999999987</c:v>
                </c:pt>
                <c:pt idx="338">
                  <c:v>2.7686697999999996</c:v>
                </c:pt>
                <c:pt idx="339">
                  <c:v>2.7650869</c:v>
                </c:pt>
                <c:pt idx="340">
                  <c:v>2.7613389000000002</c:v>
                </c:pt>
                <c:pt idx="341">
                  <c:v>2.7578579999999997</c:v>
                </c:pt>
                <c:pt idx="342">
                  <c:v>2.7540741999999998</c:v>
                </c:pt>
                <c:pt idx="343">
                  <c:v>2.7505966000000002</c:v>
                </c:pt>
                <c:pt idx="344">
                  <c:v>2.7469079000000001</c:v>
                </c:pt>
                <c:pt idx="345">
                  <c:v>2.7434516999999996</c:v>
                </c:pt>
                <c:pt idx="346">
                  <c:v>2.7399241999999999</c:v>
                </c:pt>
                <c:pt idx="347">
                  <c:v>2.7363693999999987</c:v>
                </c:pt>
                <c:pt idx="348">
                  <c:v>2.7330651999999978</c:v>
                </c:pt>
                <c:pt idx="349">
                  <c:v>2.7295468999999999</c:v>
                </c:pt>
                <c:pt idx="350">
                  <c:v>2.7261619999999995</c:v>
                </c:pt>
                <c:pt idx="351">
                  <c:v>2.7225679999999999</c:v>
                </c:pt>
                <c:pt idx="352">
                  <c:v>2.7192573999999987</c:v>
                </c:pt>
                <c:pt idx="353">
                  <c:v>2.7160336999999997</c:v>
                </c:pt>
                <c:pt idx="354">
                  <c:v>2.7127755999999987</c:v>
                </c:pt>
                <c:pt idx="355">
                  <c:v>2.7094344999999995</c:v>
                </c:pt>
                <c:pt idx="356">
                  <c:v>2.7062384999999987</c:v>
                </c:pt>
                <c:pt idx="357">
                  <c:v>2.7028711000000003</c:v>
                </c:pt>
                <c:pt idx="358">
                  <c:v>2.6996027999999987</c:v>
                </c:pt>
                <c:pt idx="359">
                  <c:v>2.6963261999999997</c:v>
                </c:pt>
                <c:pt idx="360">
                  <c:v>2.6930718999999996</c:v>
                </c:pt>
                <c:pt idx="361">
                  <c:v>2.6898467999999998</c:v>
                </c:pt>
                <c:pt idx="362">
                  <c:v>2.6868318999999996</c:v>
                </c:pt>
                <c:pt idx="363">
                  <c:v>2.6835941000000338</c:v>
                </c:pt>
                <c:pt idx="364">
                  <c:v>2.6805020000000002</c:v>
                </c:pt>
                <c:pt idx="365">
                  <c:v>2.6772400000000003</c:v>
                </c:pt>
                <c:pt idx="366">
                  <c:v>2.6741003000000001</c:v>
                </c:pt>
                <c:pt idx="367">
                  <c:v>2.6710595999999978</c:v>
                </c:pt>
                <c:pt idx="368">
                  <c:v>2.6678325000000012</c:v>
                </c:pt>
                <c:pt idx="369">
                  <c:v>2.6648142000000012</c:v>
                </c:pt>
                <c:pt idx="370">
                  <c:v>2.6618031999999987</c:v>
                </c:pt>
                <c:pt idx="371">
                  <c:v>2.6586838000000004</c:v>
                </c:pt>
                <c:pt idx="372">
                  <c:v>2.6557388</c:v>
                </c:pt>
                <c:pt idx="373">
                  <c:v>2.6527466999999967</c:v>
                </c:pt>
                <c:pt idx="374">
                  <c:v>2.6496385</c:v>
                </c:pt>
                <c:pt idx="375">
                  <c:v>2.6466934999999987</c:v>
                </c:pt>
                <c:pt idx="376">
                  <c:v>2.6437674000000002</c:v>
                </c:pt>
                <c:pt idx="377">
                  <c:v>2.6408025000000004</c:v>
                </c:pt>
                <c:pt idx="378">
                  <c:v>2.6378525999999987</c:v>
                </c:pt>
                <c:pt idx="379">
                  <c:v>2.6349532</c:v>
                </c:pt>
                <c:pt idx="380">
                  <c:v>2.6319056999999977</c:v>
                </c:pt>
                <c:pt idx="381">
                  <c:v>2.6290450999999977</c:v>
                </c:pt>
                <c:pt idx="382">
                  <c:v>2.6261612000000012</c:v>
                </c:pt>
                <c:pt idx="383">
                  <c:v>2.6232623000000004</c:v>
                </c:pt>
                <c:pt idx="384">
                  <c:v>2.6205377000000509</c:v>
                </c:pt>
                <c:pt idx="385">
                  <c:v>2.6176032999999999</c:v>
                </c:pt>
                <c:pt idx="386">
                  <c:v>2.6146713999999998</c:v>
                </c:pt>
                <c:pt idx="387">
                  <c:v>2.6119142000000002</c:v>
                </c:pt>
                <c:pt idx="388">
                  <c:v>2.6090958000000004</c:v>
                </c:pt>
                <c:pt idx="389">
                  <c:v>2.6062624999999677</c:v>
                </c:pt>
                <c:pt idx="390">
                  <c:v>2.6033732000000347</c:v>
                </c:pt>
                <c:pt idx="391">
                  <c:v>2.6006232999999996</c:v>
                </c:pt>
                <c:pt idx="392">
                  <c:v>2.5978987</c:v>
                </c:pt>
                <c:pt idx="393">
                  <c:v>2.5950322999999997</c:v>
                </c:pt>
                <c:pt idx="394">
                  <c:v>2.5923022999999987</c:v>
                </c:pt>
                <c:pt idx="395">
                  <c:v>2.5897228000000001</c:v>
                </c:pt>
                <c:pt idx="396">
                  <c:v>2.5868339999999987</c:v>
                </c:pt>
                <c:pt idx="397">
                  <c:v>2.584155</c:v>
                </c:pt>
                <c:pt idx="398">
                  <c:v>2.5813959000000004</c:v>
                </c:pt>
                <c:pt idx="399">
                  <c:v>2.5788663999999977</c:v>
                </c:pt>
                <c:pt idx="400">
                  <c:v>2.5760848999999997</c:v>
                </c:pt>
                <c:pt idx="401">
                  <c:v>2.5735025</c:v>
                </c:pt>
                <c:pt idx="402">
                  <c:v>2.5708108000000003</c:v>
                </c:pt>
                <c:pt idx="403">
                  <c:v>2.5681434999999997</c:v>
                </c:pt>
                <c:pt idx="404">
                  <c:v>2.5654124999999977</c:v>
                </c:pt>
                <c:pt idx="405">
                  <c:v>2.5628513999999987</c:v>
                </c:pt>
                <c:pt idx="406">
                  <c:v>2.5603748000000288</c:v>
                </c:pt>
                <c:pt idx="407">
                  <c:v>2.5576268999999998</c:v>
                </c:pt>
                <c:pt idx="408">
                  <c:v>2.5550482999999695</c:v>
                </c:pt>
                <c:pt idx="409">
                  <c:v>2.5526342999999998</c:v>
                </c:pt>
                <c:pt idx="410">
                  <c:v>2.5499073000000001</c:v>
                </c:pt>
                <c:pt idx="411">
                  <c:v>2.5476292000000011</c:v>
                </c:pt>
                <c:pt idx="412">
                  <c:v>2.5448855999999997</c:v>
                </c:pt>
                <c:pt idx="413">
                  <c:v>2.5424589999999609</c:v>
                </c:pt>
                <c:pt idx="414">
                  <c:v>2.5398852999999977</c:v>
                </c:pt>
                <c:pt idx="415">
                  <c:v>2.5373693999999998</c:v>
                </c:pt>
                <c:pt idx="416">
                  <c:v>2.5348306000000003</c:v>
                </c:pt>
                <c:pt idx="417">
                  <c:v>2.5323505999999987</c:v>
                </c:pt>
                <c:pt idx="418">
                  <c:v>2.5299876000000001</c:v>
                </c:pt>
                <c:pt idx="419">
                  <c:v>2.5275295000000297</c:v>
                </c:pt>
                <c:pt idx="420">
                  <c:v>2.5250168999999998</c:v>
                </c:pt>
                <c:pt idx="421">
                  <c:v>2.5225684999999967</c:v>
                </c:pt>
                <c:pt idx="422">
                  <c:v>2.5201457999999999</c:v>
                </c:pt>
                <c:pt idx="423">
                  <c:v>2.5177025999999998</c:v>
                </c:pt>
                <c:pt idx="424">
                  <c:v>2.5153600000000003</c:v>
                </c:pt>
                <c:pt idx="425">
                  <c:v>2.5129192999999987</c:v>
                </c:pt>
                <c:pt idx="426">
                  <c:v>2.5106018999999997</c:v>
                </c:pt>
                <c:pt idx="427">
                  <c:v>2.5080943000000002</c:v>
                </c:pt>
                <c:pt idx="428">
                  <c:v>2.5057413999999998</c:v>
                </c:pt>
                <c:pt idx="429">
                  <c:v>2.5034745000000012</c:v>
                </c:pt>
                <c:pt idx="430">
                  <c:v>2.5011615000000011</c:v>
                </c:pt>
                <c:pt idx="431">
                  <c:v>2.4986927000000003</c:v>
                </c:pt>
                <c:pt idx="432">
                  <c:v>2.4965533999999967</c:v>
                </c:pt>
                <c:pt idx="433">
                  <c:v>2.4940137</c:v>
                </c:pt>
                <c:pt idx="434">
                  <c:v>2.4917851999999967</c:v>
                </c:pt>
                <c:pt idx="435">
                  <c:v>2.4894357999999999</c:v>
                </c:pt>
                <c:pt idx="436">
                  <c:v>2.4872169</c:v>
                </c:pt>
                <c:pt idx="437">
                  <c:v>2.4849936999999995</c:v>
                </c:pt>
                <c:pt idx="438">
                  <c:v>2.4826335999999998</c:v>
                </c:pt>
                <c:pt idx="439">
                  <c:v>2.4804874999999997</c:v>
                </c:pt>
                <c:pt idx="440">
                  <c:v>2.4781637999999999</c:v>
                </c:pt>
                <c:pt idx="441">
                  <c:v>2.4759692999999987</c:v>
                </c:pt>
                <c:pt idx="442">
                  <c:v>2.4738998999999997</c:v>
                </c:pt>
                <c:pt idx="443">
                  <c:v>2.4714926999999967</c:v>
                </c:pt>
                <c:pt idx="444">
                  <c:v>2.4691787999999999</c:v>
                </c:pt>
                <c:pt idx="445">
                  <c:v>2.4670895000000002</c:v>
                </c:pt>
                <c:pt idx="446">
                  <c:v>2.4648396000000004</c:v>
                </c:pt>
                <c:pt idx="447">
                  <c:v>2.4626605999999978</c:v>
                </c:pt>
                <c:pt idx="448">
                  <c:v>2.4603873000000012</c:v>
                </c:pt>
                <c:pt idx="449">
                  <c:v>2.458246199999961</c:v>
                </c:pt>
                <c:pt idx="450">
                  <c:v>2.4560709999999624</c:v>
                </c:pt>
                <c:pt idx="451">
                  <c:v>2.4539356999999997</c:v>
                </c:pt>
                <c:pt idx="452">
                  <c:v>2.4518983999999673</c:v>
                </c:pt>
                <c:pt idx="453">
                  <c:v>2.4498323999999987</c:v>
                </c:pt>
                <c:pt idx="454">
                  <c:v>2.4475776000000002</c:v>
                </c:pt>
                <c:pt idx="455">
                  <c:v>2.4454805999999998</c:v>
                </c:pt>
                <c:pt idx="456">
                  <c:v>2.4433555</c:v>
                </c:pt>
                <c:pt idx="457">
                  <c:v>2.4411652999999998</c:v>
                </c:pt>
                <c:pt idx="458">
                  <c:v>2.4390468999999659</c:v>
                </c:pt>
                <c:pt idx="459">
                  <c:v>2.4369134999999704</c:v>
                </c:pt>
                <c:pt idx="460">
                  <c:v>2.4350615999999987</c:v>
                </c:pt>
                <c:pt idx="461">
                  <c:v>2.4329223999999967</c:v>
                </c:pt>
                <c:pt idx="462">
                  <c:v>2.430815199999961</c:v>
                </c:pt>
                <c:pt idx="463">
                  <c:v>2.4287080000000003</c:v>
                </c:pt>
                <c:pt idx="464">
                  <c:v>2.4266308999999997</c:v>
                </c:pt>
                <c:pt idx="465">
                  <c:v>2.4248410999999988</c:v>
                </c:pt>
                <c:pt idx="466">
                  <c:v>2.4226247000000001</c:v>
                </c:pt>
                <c:pt idx="467">
                  <c:v>2.4205413</c:v>
                </c:pt>
                <c:pt idx="468">
                  <c:v>2.4185467000000003</c:v>
                </c:pt>
                <c:pt idx="469">
                  <c:v>2.4165671999999967</c:v>
                </c:pt>
                <c:pt idx="470">
                  <c:v>2.4146380999999977</c:v>
                </c:pt>
                <c:pt idx="471">
                  <c:v>2.4125397</c:v>
                </c:pt>
                <c:pt idx="472">
                  <c:v>2.4105285999999997</c:v>
                </c:pt>
                <c:pt idx="473">
                  <c:v>2.4086112000000002</c:v>
                </c:pt>
                <c:pt idx="474">
                  <c:v>2.4067180999999978</c:v>
                </c:pt>
                <c:pt idx="475">
                  <c:v>2.4047317000000392</c:v>
                </c:pt>
                <c:pt idx="476">
                  <c:v>2.4026948999999997</c:v>
                </c:pt>
                <c:pt idx="477">
                  <c:v>2.4007299</c:v>
                </c:pt>
                <c:pt idx="478">
                  <c:v>2.3987794999999967</c:v>
                </c:pt>
                <c:pt idx="479">
                  <c:v>2.3967777000000003</c:v>
                </c:pt>
                <c:pt idx="480">
                  <c:v>2.3949195000000003</c:v>
                </c:pt>
                <c:pt idx="481">
                  <c:v>2.3930778000000004</c:v>
                </c:pt>
                <c:pt idx="482">
                  <c:v>2.3911138000000003</c:v>
                </c:pt>
                <c:pt idx="483">
                  <c:v>2.3893400999999987</c:v>
                </c:pt>
                <c:pt idx="484">
                  <c:v>2.3873993999999996</c:v>
                </c:pt>
                <c:pt idx="485">
                  <c:v>2.3854270999999998</c:v>
                </c:pt>
                <c:pt idx="486">
                  <c:v>2.3835311000000012</c:v>
                </c:pt>
                <c:pt idx="487">
                  <c:v>2.3816199999999967</c:v>
                </c:pt>
                <c:pt idx="488">
                  <c:v>2.379816199999961</c:v>
                </c:pt>
                <c:pt idx="489">
                  <c:v>2.3778372000000001</c:v>
                </c:pt>
                <c:pt idx="490">
                  <c:v>2.3762061999999555</c:v>
                </c:pt>
                <c:pt idx="491">
                  <c:v>2.374231</c:v>
                </c:pt>
                <c:pt idx="492">
                  <c:v>2.3724072999999977</c:v>
                </c:pt>
                <c:pt idx="493">
                  <c:v>2.3706325999999978</c:v>
                </c:pt>
                <c:pt idx="494">
                  <c:v>2.3686733999999987</c:v>
                </c:pt>
                <c:pt idx="495">
                  <c:v>2.3670361</c:v>
                </c:pt>
                <c:pt idx="496">
                  <c:v>2.3650013000000003</c:v>
                </c:pt>
                <c:pt idx="497">
                  <c:v>2.3632488999999977</c:v>
                </c:pt>
                <c:pt idx="498">
                  <c:v>2.3615314999999999</c:v>
                </c:pt>
                <c:pt idx="499">
                  <c:v>2.3596800999999967</c:v>
                </c:pt>
              </c:numCache>
            </c:numRef>
          </c:yVal>
        </c:ser>
        <c:ser>
          <c:idx val="2"/>
          <c:order val="1"/>
          <c:tx>
            <c:strRef>
              <c:f>'Mesures corrigées'!$P$1</c:f>
              <c:strCache>
                <c:ptCount val="1"/>
                <c:pt idx="0">
                  <c:v>P11</c:v>
                </c:pt>
              </c:strCache>
            </c:strRef>
          </c:tx>
          <c:marker>
            <c:symbol val="triangle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0.32000000000000384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0.38000000000000361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0.62000000000000677</c:v>
                </c:pt>
                <c:pt idx="32">
                  <c:v>0.64000000000000756</c:v>
                </c:pt>
                <c:pt idx="33">
                  <c:v>0.6600000000000088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1.1399999999999848</c:v>
                </c:pt>
                <c:pt idx="58">
                  <c:v>1.1599999999999855</c:v>
                </c:pt>
                <c:pt idx="59">
                  <c:v>1.1800000000000135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1.6800000000000135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1.9400000000000135</c:v>
                </c:pt>
                <c:pt idx="98">
                  <c:v>1.9600000000000135</c:v>
                </c:pt>
                <c:pt idx="99">
                  <c:v>1.9800000000000149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corrigées'!$P$2:$P$521</c:f>
              <c:numCache>
                <c:formatCode>General</c:formatCode>
                <c:ptCount val="520"/>
                <c:pt idx="0">
                  <c:v>1.0009999999999848</c:v>
                </c:pt>
                <c:pt idx="1">
                  <c:v>1.0009342999999729</c:v>
                </c:pt>
                <c:pt idx="2">
                  <c:v>1.0008758</c:v>
                </c:pt>
                <c:pt idx="3">
                  <c:v>1.0008630999999848</c:v>
                </c:pt>
                <c:pt idx="4">
                  <c:v>1.0009089</c:v>
                </c:pt>
                <c:pt idx="5">
                  <c:v>1.0009985999999864</c:v>
                </c:pt>
                <c:pt idx="6">
                  <c:v>1.0009444999999848</c:v>
                </c:pt>
                <c:pt idx="7">
                  <c:v>1.0008119999999998</c:v>
                </c:pt>
                <c:pt idx="8">
                  <c:v>1.0010097999999827</c:v>
                </c:pt>
                <c:pt idx="9">
                  <c:v>1.0010623999999848</c:v>
                </c:pt>
                <c:pt idx="10">
                  <c:v>1.0008991999999839</c:v>
                </c:pt>
                <c:pt idx="11">
                  <c:v>1.0010696999999731</c:v>
                </c:pt>
                <c:pt idx="12">
                  <c:v>1.0010029999999999</c:v>
                </c:pt>
                <c:pt idx="13">
                  <c:v>1.0011778999999998</c:v>
                </c:pt>
                <c:pt idx="14">
                  <c:v>1.0010019999999864</c:v>
                </c:pt>
                <c:pt idx="15">
                  <c:v>1.0011139999999998</c:v>
                </c:pt>
                <c:pt idx="16">
                  <c:v>1.0010930999999827</c:v>
                </c:pt>
                <c:pt idx="17">
                  <c:v>1.0081118</c:v>
                </c:pt>
                <c:pt idx="18">
                  <c:v>1.0351701</c:v>
                </c:pt>
                <c:pt idx="19">
                  <c:v>1.0684860999999999</c:v>
                </c:pt>
                <c:pt idx="20">
                  <c:v>1.095923399999976</c:v>
                </c:pt>
                <c:pt idx="21">
                  <c:v>1.1211221</c:v>
                </c:pt>
                <c:pt idx="22">
                  <c:v>1.1394814</c:v>
                </c:pt>
                <c:pt idx="23">
                  <c:v>1.1550798</c:v>
                </c:pt>
                <c:pt idx="24">
                  <c:v>1.1706558000000162</c:v>
                </c:pt>
                <c:pt idx="25">
                  <c:v>1.1866049999999999</c:v>
                </c:pt>
                <c:pt idx="26">
                  <c:v>1.2030617999999738</c:v>
                </c:pt>
                <c:pt idx="27">
                  <c:v>1.2198537999999837</c:v>
                </c:pt>
                <c:pt idx="28">
                  <c:v>1.2367144999999864</c:v>
                </c:pt>
                <c:pt idx="29">
                  <c:v>1.2534831999999998</c:v>
                </c:pt>
                <c:pt idx="30">
                  <c:v>1.2697114999999846</c:v>
                </c:pt>
                <c:pt idx="31">
                  <c:v>1.2855013999999796</c:v>
                </c:pt>
                <c:pt idx="32">
                  <c:v>1.3004563</c:v>
                </c:pt>
                <c:pt idx="33">
                  <c:v>1.3144880000000001</c:v>
                </c:pt>
                <c:pt idx="34">
                  <c:v>1.3271335999999998</c:v>
                </c:pt>
                <c:pt idx="35">
                  <c:v>1.3387639999999998</c:v>
                </c:pt>
                <c:pt idx="36">
                  <c:v>1.3489123999999999</c:v>
                </c:pt>
                <c:pt idx="37">
                  <c:v>1.3580649999999999</c:v>
                </c:pt>
                <c:pt idx="38">
                  <c:v>1.3663517999999999</c:v>
                </c:pt>
                <c:pt idx="39">
                  <c:v>1.3743341999999998</c:v>
                </c:pt>
                <c:pt idx="40">
                  <c:v>1.3822850000000151</c:v>
                </c:pt>
                <c:pt idx="41">
                  <c:v>1.3907219</c:v>
                </c:pt>
                <c:pt idx="42">
                  <c:v>1.3998983999999837</c:v>
                </c:pt>
                <c:pt idx="43">
                  <c:v>1.4097212999999595</c:v>
                </c:pt>
                <c:pt idx="44">
                  <c:v>1.4203018999999848</c:v>
                </c:pt>
                <c:pt idx="45">
                  <c:v>1.4314620999999828</c:v>
                </c:pt>
                <c:pt idx="46">
                  <c:v>1.4428147999999827</c:v>
                </c:pt>
                <c:pt idx="47">
                  <c:v>1.4541835999999999</c:v>
                </c:pt>
                <c:pt idx="48">
                  <c:v>1.4662094999999864</c:v>
                </c:pt>
                <c:pt idx="49">
                  <c:v>1.4779207999999724</c:v>
                </c:pt>
                <c:pt idx="50">
                  <c:v>1.4895506999999848</c:v>
                </c:pt>
                <c:pt idx="51">
                  <c:v>1.5014704999999864</c:v>
                </c:pt>
                <c:pt idx="52">
                  <c:v>1.5132109999999999</c:v>
                </c:pt>
                <c:pt idx="53">
                  <c:v>1.5250288999999848</c:v>
                </c:pt>
                <c:pt idx="54">
                  <c:v>1.5365355999999999</c:v>
                </c:pt>
                <c:pt idx="55">
                  <c:v>1.5476759</c:v>
                </c:pt>
                <c:pt idx="56">
                  <c:v>1.5586290999999839</c:v>
                </c:pt>
                <c:pt idx="57">
                  <c:v>1.5696197999999848</c:v>
                </c:pt>
                <c:pt idx="58">
                  <c:v>1.5801744999999998</c:v>
                </c:pt>
                <c:pt idx="59">
                  <c:v>1.5905620999999999</c:v>
                </c:pt>
                <c:pt idx="60">
                  <c:v>1.6008863999999998</c:v>
                </c:pt>
                <c:pt idx="61">
                  <c:v>1.6111580999999999</c:v>
                </c:pt>
                <c:pt idx="62">
                  <c:v>1.6214744999999864</c:v>
                </c:pt>
                <c:pt idx="63">
                  <c:v>1.6319127999999998</c:v>
                </c:pt>
                <c:pt idx="64">
                  <c:v>1.6424130000000001</c:v>
                </c:pt>
                <c:pt idx="65">
                  <c:v>1.6529739999999999</c:v>
                </c:pt>
                <c:pt idx="66">
                  <c:v>1.6632646999999796</c:v>
                </c:pt>
                <c:pt idx="67">
                  <c:v>1.6735523999999999</c:v>
                </c:pt>
                <c:pt idx="68">
                  <c:v>1.6840789000000169</c:v>
                </c:pt>
                <c:pt idx="69">
                  <c:v>1.6941917</c:v>
                </c:pt>
                <c:pt idx="70">
                  <c:v>1.7040795</c:v>
                </c:pt>
                <c:pt idx="71">
                  <c:v>1.7140651999999998</c:v>
                </c:pt>
                <c:pt idx="72">
                  <c:v>1.7234126999999848</c:v>
                </c:pt>
                <c:pt idx="73">
                  <c:v>1.7328794999999848</c:v>
                </c:pt>
                <c:pt idx="74">
                  <c:v>1.7421465999999999</c:v>
                </c:pt>
                <c:pt idx="75">
                  <c:v>1.7508811999999998</c:v>
                </c:pt>
                <c:pt idx="76">
                  <c:v>1.7595428</c:v>
                </c:pt>
                <c:pt idx="77">
                  <c:v>1.7679329999999998</c:v>
                </c:pt>
                <c:pt idx="78">
                  <c:v>1.7758622999999774</c:v>
                </c:pt>
                <c:pt idx="79">
                  <c:v>1.7835124999999998</c:v>
                </c:pt>
                <c:pt idx="80">
                  <c:v>1.7909351</c:v>
                </c:pt>
                <c:pt idx="81">
                  <c:v>1.7984844</c:v>
                </c:pt>
                <c:pt idx="82">
                  <c:v>1.8057798999999848</c:v>
                </c:pt>
                <c:pt idx="83">
                  <c:v>1.8129141999999998</c:v>
                </c:pt>
                <c:pt idx="84">
                  <c:v>1.8199105</c:v>
                </c:pt>
                <c:pt idx="85">
                  <c:v>1.8266545999999999</c:v>
                </c:pt>
                <c:pt idx="86">
                  <c:v>1.8335212999999704</c:v>
                </c:pt>
                <c:pt idx="87">
                  <c:v>1.8403341</c:v>
                </c:pt>
                <c:pt idx="88">
                  <c:v>1.8471588999999999</c:v>
                </c:pt>
                <c:pt idx="89">
                  <c:v>1.8540637</c:v>
                </c:pt>
                <c:pt idx="90">
                  <c:v>1.8606669</c:v>
                </c:pt>
                <c:pt idx="91">
                  <c:v>1.8674115</c:v>
                </c:pt>
                <c:pt idx="92">
                  <c:v>1.8739532999999864</c:v>
                </c:pt>
                <c:pt idx="93">
                  <c:v>1.8805482</c:v>
                </c:pt>
                <c:pt idx="94">
                  <c:v>1.8869911999999998</c:v>
                </c:pt>
                <c:pt idx="95">
                  <c:v>1.8936683999999853</c:v>
                </c:pt>
                <c:pt idx="96">
                  <c:v>1.9001093999999998</c:v>
                </c:pt>
                <c:pt idx="97">
                  <c:v>1.9067638</c:v>
                </c:pt>
                <c:pt idx="98">
                  <c:v>1.913177500000014</c:v>
                </c:pt>
                <c:pt idx="99">
                  <c:v>1.9193042999999828</c:v>
                </c:pt>
                <c:pt idx="100">
                  <c:v>1.9253175000000149</c:v>
                </c:pt>
                <c:pt idx="101">
                  <c:v>1.9314291999999864</c:v>
                </c:pt>
                <c:pt idx="102">
                  <c:v>1.9372641999999998</c:v>
                </c:pt>
                <c:pt idx="103">
                  <c:v>1.9430030999999999</c:v>
                </c:pt>
                <c:pt idx="104">
                  <c:v>1.9490349</c:v>
                </c:pt>
                <c:pt idx="105">
                  <c:v>1.9547665999999999</c:v>
                </c:pt>
                <c:pt idx="106">
                  <c:v>1.9607349999999999</c:v>
                </c:pt>
                <c:pt idx="107">
                  <c:v>1.967063</c:v>
                </c:pt>
                <c:pt idx="108">
                  <c:v>1.9731307999999999</c:v>
                </c:pt>
                <c:pt idx="109">
                  <c:v>1.9794036999999998</c:v>
                </c:pt>
                <c:pt idx="110">
                  <c:v>1.9859504000000001</c:v>
                </c:pt>
                <c:pt idx="111">
                  <c:v>1.9923924000000135</c:v>
                </c:pt>
                <c:pt idx="112">
                  <c:v>1.9990267999999998</c:v>
                </c:pt>
                <c:pt idx="113">
                  <c:v>2.0056553999999767</c:v>
                </c:pt>
                <c:pt idx="114">
                  <c:v>2.0121080999999967</c:v>
                </c:pt>
                <c:pt idx="115">
                  <c:v>2.0184686999999628</c:v>
                </c:pt>
                <c:pt idx="116">
                  <c:v>2.0247766999999999</c:v>
                </c:pt>
                <c:pt idx="117">
                  <c:v>2.0310305999999998</c:v>
                </c:pt>
                <c:pt idx="118">
                  <c:v>2.0372946999999999</c:v>
                </c:pt>
                <c:pt idx="119">
                  <c:v>2.0434482999999997</c:v>
                </c:pt>
                <c:pt idx="120">
                  <c:v>2.0501479999999987</c:v>
                </c:pt>
                <c:pt idx="121">
                  <c:v>2.0569124999999673</c:v>
                </c:pt>
                <c:pt idx="122">
                  <c:v>2.0638144</c:v>
                </c:pt>
                <c:pt idx="123">
                  <c:v>2.0704009999999977</c:v>
                </c:pt>
                <c:pt idx="124">
                  <c:v>2.0774135</c:v>
                </c:pt>
                <c:pt idx="125">
                  <c:v>2.0839193000000011</c:v>
                </c:pt>
                <c:pt idx="126">
                  <c:v>2.0902808999999998</c:v>
                </c:pt>
                <c:pt idx="127">
                  <c:v>2.0971082000000001</c:v>
                </c:pt>
                <c:pt idx="128">
                  <c:v>2.1035784999999998</c:v>
                </c:pt>
                <c:pt idx="129">
                  <c:v>2.1102805999999998</c:v>
                </c:pt>
                <c:pt idx="130">
                  <c:v>2.1169837</c:v>
                </c:pt>
                <c:pt idx="131">
                  <c:v>2.1241146000000297</c:v>
                </c:pt>
                <c:pt idx="132">
                  <c:v>2.1311713999999999</c:v>
                </c:pt>
                <c:pt idx="133">
                  <c:v>2.1381108000000002</c:v>
                </c:pt>
                <c:pt idx="134">
                  <c:v>2.1450662</c:v>
                </c:pt>
                <c:pt idx="135">
                  <c:v>2.1523466999999967</c:v>
                </c:pt>
                <c:pt idx="136">
                  <c:v>2.1597449999999987</c:v>
                </c:pt>
                <c:pt idx="137">
                  <c:v>2.1673299000000052</c:v>
                </c:pt>
                <c:pt idx="138">
                  <c:v>2.1744660999999987</c:v>
                </c:pt>
                <c:pt idx="139">
                  <c:v>2.1821449999999998</c:v>
                </c:pt>
                <c:pt idx="140">
                  <c:v>2.1900236999999998</c:v>
                </c:pt>
                <c:pt idx="141">
                  <c:v>2.1980065999999998</c:v>
                </c:pt>
                <c:pt idx="142">
                  <c:v>2.2057864</c:v>
                </c:pt>
                <c:pt idx="143">
                  <c:v>2.2134901999999999</c:v>
                </c:pt>
                <c:pt idx="144">
                  <c:v>2.2215281999999998</c:v>
                </c:pt>
                <c:pt idx="145">
                  <c:v>2.2292329999999998</c:v>
                </c:pt>
                <c:pt idx="146">
                  <c:v>2.2370053999999997</c:v>
                </c:pt>
                <c:pt idx="147">
                  <c:v>2.2454366000000001</c:v>
                </c:pt>
                <c:pt idx="148">
                  <c:v>2.2546296999999997</c:v>
                </c:pt>
                <c:pt idx="149">
                  <c:v>2.2638359000000001</c:v>
                </c:pt>
                <c:pt idx="150">
                  <c:v>2.2731859000000001</c:v>
                </c:pt>
                <c:pt idx="151">
                  <c:v>2.2825650999999998</c:v>
                </c:pt>
                <c:pt idx="152">
                  <c:v>2.2923073</c:v>
                </c:pt>
                <c:pt idx="153">
                  <c:v>2.3017615</c:v>
                </c:pt>
                <c:pt idx="154">
                  <c:v>2.310869399999961</c:v>
                </c:pt>
                <c:pt idx="155">
                  <c:v>2.3200946</c:v>
                </c:pt>
                <c:pt idx="156">
                  <c:v>2.3297978000000001</c:v>
                </c:pt>
                <c:pt idx="157">
                  <c:v>2.3392777999999987</c:v>
                </c:pt>
                <c:pt idx="158">
                  <c:v>2.3489645000000001</c:v>
                </c:pt>
                <c:pt idx="159">
                  <c:v>2.3583968</c:v>
                </c:pt>
                <c:pt idx="160">
                  <c:v>2.3677473</c:v>
                </c:pt>
                <c:pt idx="161">
                  <c:v>2.3770664999999767</c:v>
                </c:pt>
                <c:pt idx="162">
                  <c:v>2.3866644999999767</c:v>
                </c:pt>
                <c:pt idx="163">
                  <c:v>2.3961186999999677</c:v>
                </c:pt>
                <c:pt idx="164">
                  <c:v>2.4056357999999998</c:v>
                </c:pt>
                <c:pt idx="165">
                  <c:v>2.4153126999999968</c:v>
                </c:pt>
                <c:pt idx="166">
                  <c:v>2.42509</c:v>
                </c:pt>
                <c:pt idx="167">
                  <c:v>2.4352749999999967</c:v>
                </c:pt>
                <c:pt idx="168">
                  <c:v>2.4453163</c:v>
                </c:pt>
                <c:pt idx="169">
                  <c:v>2.4549414999999977</c:v>
                </c:pt>
                <c:pt idx="170">
                  <c:v>2.4647440999999999</c:v>
                </c:pt>
                <c:pt idx="171">
                  <c:v>2.4738762999999997</c:v>
                </c:pt>
                <c:pt idx="172">
                  <c:v>2.4828443999999967</c:v>
                </c:pt>
                <c:pt idx="173">
                  <c:v>2.4914006999999967</c:v>
                </c:pt>
                <c:pt idx="174">
                  <c:v>2.4995273999999998</c:v>
                </c:pt>
                <c:pt idx="175">
                  <c:v>2.5076438999999997</c:v>
                </c:pt>
                <c:pt idx="176">
                  <c:v>2.515808099999961</c:v>
                </c:pt>
                <c:pt idx="177">
                  <c:v>2.5237141000000012</c:v>
                </c:pt>
                <c:pt idx="178">
                  <c:v>2.5316740999999987</c:v>
                </c:pt>
                <c:pt idx="179">
                  <c:v>2.5396068999999977</c:v>
                </c:pt>
                <c:pt idx="180">
                  <c:v>2.5476180999999998</c:v>
                </c:pt>
                <c:pt idx="181">
                  <c:v>2.5553233999999998</c:v>
                </c:pt>
                <c:pt idx="182">
                  <c:v>2.5633843000000347</c:v>
                </c:pt>
                <c:pt idx="183">
                  <c:v>2.5721137000000001</c:v>
                </c:pt>
                <c:pt idx="184">
                  <c:v>2.5810573999999997</c:v>
                </c:pt>
                <c:pt idx="185">
                  <c:v>2.5903522999999997</c:v>
                </c:pt>
                <c:pt idx="186">
                  <c:v>2.5995157</c:v>
                </c:pt>
                <c:pt idx="187">
                  <c:v>2.6085291000000002</c:v>
                </c:pt>
                <c:pt idx="188">
                  <c:v>2.6176257999999999</c:v>
                </c:pt>
                <c:pt idx="189">
                  <c:v>2.6264222999999998</c:v>
                </c:pt>
                <c:pt idx="190">
                  <c:v>2.6349036999999997</c:v>
                </c:pt>
                <c:pt idx="191">
                  <c:v>2.6429705000000001</c:v>
                </c:pt>
                <c:pt idx="192">
                  <c:v>2.6508350999999997</c:v>
                </c:pt>
                <c:pt idx="193">
                  <c:v>2.6584604999999977</c:v>
                </c:pt>
                <c:pt idx="194">
                  <c:v>2.6661364999999999</c:v>
                </c:pt>
                <c:pt idx="195">
                  <c:v>2.6735349000000252</c:v>
                </c:pt>
                <c:pt idx="196">
                  <c:v>2.6809381000000001</c:v>
                </c:pt>
                <c:pt idx="197">
                  <c:v>2.6882384999999998</c:v>
                </c:pt>
                <c:pt idx="198">
                  <c:v>2.6955452999999987</c:v>
                </c:pt>
                <c:pt idx="199">
                  <c:v>2.7030951999999999</c:v>
                </c:pt>
                <c:pt idx="200">
                  <c:v>2.7109076999999999</c:v>
                </c:pt>
                <c:pt idx="201">
                  <c:v>2.7188395000000001</c:v>
                </c:pt>
                <c:pt idx="202">
                  <c:v>2.7271138000000392</c:v>
                </c:pt>
                <c:pt idx="203">
                  <c:v>2.7357549999999997</c:v>
                </c:pt>
                <c:pt idx="204">
                  <c:v>2.7441793000000012</c:v>
                </c:pt>
                <c:pt idx="205">
                  <c:v>2.7529257</c:v>
                </c:pt>
                <c:pt idx="206">
                  <c:v>2.7617443000000002</c:v>
                </c:pt>
                <c:pt idx="207">
                  <c:v>2.7706748000000001</c:v>
                </c:pt>
                <c:pt idx="208">
                  <c:v>2.7789495999999998</c:v>
                </c:pt>
                <c:pt idx="209">
                  <c:v>2.7869419</c:v>
                </c:pt>
                <c:pt idx="210">
                  <c:v>2.7948605999999998</c:v>
                </c:pt>
                <c:pt idx="211">
                  <c:v>2.8024766999999677</c:v>
                </c:pt>
                <c:pt idx="212">
                  <c:v>2.8100621999999564</c:v>
                </c:pt>
                <c:pt idx="213">
                  <c:v>2.8175973999999999</c:v>
                </c:pt>
                <c:pt idx="214">
                  <c:v>2.8245948000000012</c:v>
                </c:pt>
                <c:pt idx="215">
                  <c:v>2.8315780999999967</c:v>
                </c:pt>
                <c:pt idx="216">
                  <c:v>2.8385618999999997</c:v>
                </c:pt>
                <c:pt idx="217">
                  <c:v>2.8456820999999977</c:v>
                </c:pt>
                <c:pt idx="218">
                  <c:v>2.8524519999999574</c:v>
                </c:pt>
                <c:pt idx="219">
                  <c:v>2.8593285999999987</c:v>
                </c:pt>
                <c:pt idx="220">
                  <c:v>2.8667064999999967</c:v>
                </c:pt>
                <c:pt idx="221">
                  <c:v>2.8742651999999569</c:v>
                </c:pt>
                <c:pt idx="222">
                  <c:v>2.8821439999999967</c:v>
                </c:pt>
                <c:pt idx="223">
                  <c:v>2.890164</c:v>
                </c:pt>
                <c:pt idx="224">
                  <c:v>2.8984348999999998</c:v>
                </c:pt>
                <c:pt idx="225">
                  <c:v>2.9063764999999977</c:v>
                </c:pt>
                <c:pt idx="226">
                  <c:v>2.9143536999999977</c:v>
                </c:pt>
                <c:pt idx="227">
                  <c:v>2.9221748999999999</c:v>
                </c:pt>
                <c:pt idx="228">
                  <c:v>2.9298095999999987</c:v>
                </c:pt>
                <c:pt idx="229">
                  <c:v>2.9376078999999997</c:v>
                </c:pt>
                <c:pt idx="230">
                  <c:v>2.9447009</c:v>
                </c:pt>
                <c:pt idx="231">
                  <c:v>2.9518824999999569</c:v>
                </c:pt>
                <c:pt idx="232">
                  <c:v>2.9589373999999999</c:v>
                </c:pt>
                <c:pt idx="233">
                  <c:v>2.9656687999999987</c:v>
                </c:pt>
                <c:pt idx="234">
                  <c:v>2.9724036999999619</c:v>
                </c:pt>
                <c:pt idx="235">
                  <c:v>2.9789382999999998</c:v>
                </c:pt>
                <c:pt idx="236">
                  <c:v>2.9852702</c:v>
                </c:pt>
                <c:pt idx="237">
                  <c:v>2.9918520999999592</c:v>
                </c:pt>
                <c:pt idx="238">
                  <c:v>2.9986536999999927</c:v>
                </c:pt>
                <c:pt idx="239">
                  <c:v>3.0058449999999977</c:v>
                </c:pt>
                <c:pt idx="240">
                  <c:v>3.0132273000000001</c:v>
                </c:pt>
                <c:pt idx="241">
                  <c:v>3.0208195999999998</c:v>
                </c:pt>
                <c:pt idx="242">
                  <c:v>3.0280435999999997</c:v>
                </c:pt>
                <c:pt idx="243">
                  <c:v>3.0354209999999977</c:v>
                </c:pt>
                <c:pt idx="244">
                  <c:v>3.0424281999999967</c:v>
                </c:pt>
                <c:pt idx="245">
                  <c:v>3.0493000000000001</c:v>
                </c:pt>
                <c:pt idx="246">
                  <c:v>3.0559553999999967</c:v>
                </c:pt>
                <c:pt idx="247">
                  <c:v>3.0629971999999999</c:v>
                </c:pt>
                <c:pt idx="248">
                  <c:v>3.0694874999999997</c:v>
                </c:pt>
                <c:pt idx="249">
                  <c:v>3.0761453999999673</c:v>
                </c:pt>
                <c:pt idx="250">
                  <c:v>3.0824066999999977</c:v>
                </c:pt>
                <c:pt idx="251">
                  <c:v>3.0884180999999997</c:v>
                </c:pt>
                <c:pt idx="252">
                  <c:v>3.0943778000000002</c:v>
                </c:pt>
                <c:pt idx="253">
                  <c:v>3.1001003000000011</c:v>
                </c:pt>
                <c:pt idx="254">
                  <c:v>3.1061155999999999</c:v>
                </c:pt>
                <c:pt idx="255">
                  <c:v>3.1120299999999967</c:v>
                </c:pt>
                <c:pt idx="256">
                  <c:v>3.1181494999999977</c:v>
                </c:pt>
                <c:pt idx="257">
                  <c:v>3.1242398000000002</c:v>
                </c:pt>
                <c:pt idx="258">
                  <c:v>3.1303939999999999</c:v>
                </c:pt>
                <c:pt idx="259">
                  <c:v>3.1368486999999452</c:v>
                </c:pt>
                <c:pt idx="260">
                  <c:v>3.1430544999999999</c:v>
                </c:pt>
                <c:pt idx="261">
                  <c:v>3.1492163999999998</c:v>
                </c:pt>
                <c:pt idx="262">
                  <c:v>3.1553690999999997</c:v>
                </c:pt>
                <c:pt idx="263">
                  <c:v>3.1613804999999999</c:v>
                </c:pt>
                <c:pt idx="264">
                  <c:v>3.1675564999999999</c:v>
                </c:pt>
                <c:pt idx="265">
                  <c:v>3.1737808000000012</c:v>
                </c:pt>
                <c:pt idx="266">
                  <c:v>3.1795116000000001</c:v>
                </c:pt>
                <c:pt idx="267">
                  <c:v>3.1851625000000001</c:v>
                </c:pt>
                <c:pt idx="268">
                  <c:v>3.1896806</c:v>
                </c:pt>
                <c:pt idx="269">
                  <c:v>3.1930052</c:v>
                </c:pt>
                <c:pt idx="270">
                  <c:v>3.1954040999999997</c:v>
                </c:pt>
                <c:pt idx="271">
                  <c:v>3.1965065999999998</c:v>
                </c:pt>
                <c:pt idx="272">
                  <c:v>3.1969664999999967</c:v>
                </c:pt>
                <c:pt idx="273">
                  <c:v>3.1961187999999998</c:v>
                </c:pt>
                <c:pt idx="274">
                  <c:v>3.1943376000000012</c:v>
                </c:pt>
                <c:pt idx="275">
                  <c:v>3.1912902999999999</c:v>
                </c:pt>
                <c:pt idx="276">
                  <c:v>3.1866936999999997</c:v>
                </c:pt>
                <c:pt idx="277">
                  <c:v>3.1808673999999999</c:v>
                </c:pt>
                <c:pt idx="278">
                  <c:v>3.1740127</c:v>
                </c:pt>
                <c:pt idx="279">
                  <c:v>3.1655815000000347</c:v>
                </c:pt>
                <c:pt idx="280">
                  <c:v>3.1563828999999997</c:v>
                </c:pt>
                <c:pt idx="281">
                  <c:v>3.1463780999999997</c:v>
                </c:pt>
                <c:pt idx="282">
                  <c:v>3.1360097999999987</c:v>
                </c:pt>
                <c:pt idx="283">
                  <c:v>3.1248214999999999</c:v>
                </c:pt>
                <c:pt idx="284">
                  <c:v>3.1137166000000001</c:v>
                </c:pt>
                <c:pt idx="285">
                  <c:v>3.1021348000000297</c:v>
                </c:pt>
                <c:pt idx="286">
                  <c:v>3.0909027</c:v>
                </c:pt>
                <c:pt idx="287">
                  <c:v>3.0797119999999998</c:v>
                </c:pt>
                <c:pt idx="288">
                  <c:v>3.0685380000000002</c:v>
                </c:pt>
                <c:pt idx="289">
                  <c:v>3.0577565</c:v>
                </c:pt>
                <c:pt idx="290">
                  <c:v>3.0472548000000002</c:v>
                </c:pt>
                <c:pt idx="291">
                  <c:v>3.0369614999999968</c:v>
                </c:pt>
                <c:pt idx="292">
                  <c:v>3.0271423</c:v>
                </c:pt>
                <c:pt idx="293">
                  <c:v>3.0175495999999997</c:v>
                </c:pt>
                <c:pt idx="294">
                  <c:v>3.0083154999999997</c:v>
                </c:pt>
                <c:pt idx="295">
                  <c:v>2.9992163999999977</c:v>
                </c:pt>
                <c:pt idx="296">
                  <c:v>2.9906832999999997</c:v>
                </c:pt>
                <c:pt idx="297">
                  <c:v>2.9820922999999997</c:v>
                </c:pt>
                <c:pt idx="298">
                  <c:v>2.9741141999999998</c:v>
                </c:pt>
                <c:pt idx="299">
                  <c:v>2.9659865000000001</c:v>
                </c:pt>
                <c:pt idx="300">
                  <c:v>2.9583075000000001</c:v>
                </c:pt>
                <c:pt idx="301">
                  <c:v>2.9508471999999628</c:v>
                </c:pt>
                <c:pt idx="302">
                  <c:v>2.9434662999999999</c:v>
                </c:pt>
                <c:pt idx="303">
                  <c:v>2.936649199999942</c:v>
                </c:pt>
                <c:pt idx="304">
                  <c:v>2.9295844999999998</c:v>
                </c:pt>
                <c:pt idx="305">
                  <c:v>2.9227551999999619</c:v>
                </c:pt>
                <c:pt idx="306">
                  <c:v>2.9163193999999977</c:v>
                </c:pt>
                <c:pt idx="307">
                  <c:v>2.9100259999999967</c:v>
                </c:pt>
                <c:pt idx="308">
                  <c:v>2.9039410999999999</c:v>
                </c:pt>
                <c:pt idx="309">
                  <c:v>2.8979214</c:v>
                </c:pt>
                <c:pt idx="310">
                  <c:v>2.8920814999999767</c:v>
                </c:pt>
                <c:pt idx="311">
                  <c:v>2.88662949999997</c:v>
                </c:pt>
                <c:pt idx="312">
                  <c:v>2.8810794999999967</c:v>
                </c:pt>
                <c:pt idx="313">
                  <c:v>2.8757744999999977</c:v>
                </c:pt>
                <c:pt idx="314">
                  <c:v>2.8703715999999999</c:v>
                </c:pt>
                <c:pt idx="315">
                  <c:v>2.8651578</c:v>
                </c:pt>
                <c:pt idx="316">
                  <c:v>2.8602303999999998</c:v>
                </c:pt>
                <c:pt idx="317">
                  <c:v>2.8552756999999573</c:v>
                </c:pt>
                <c:pt idx="318">
                  <c:v>2.8503799999999977</c:v>
                </c:pt>
                <c:pt idx="319">
                  <c:v>2.8456708999999987</c:v>
                </c:pt>
                <c:pt idx="320">
                  <c:v>2.8410612</c:v>
                </c:pt>
                <c:pt idx="321">
                  <c:v>2.8364854999999429</c:v>
                </c:pt>
                <c:pt idx="322">
                  <c:v>2.8319049999999977</c:v>
                </c:pt>
                <c:pt idx="323">
                  <c:v>2.8274941</c:v>
                </c:pt>
                <c:pt idx="324">
                  <c:v>2.8233003999999999</c:v>
                </c:pt>
                <c:pt idx="325">
                  <c:v>2.8189937</c:v>
                </c:pt>
                <c:pt idx="326">
                  <c:v>2.8146737999999987</c:v>
                </c:pt>
                <c:pt idx="327">
                  <c:v>2.8105937000000001</c:v>
                </c:pt>
                <c:pt idx="328">
                  <c:v>2.8063794999999967</c:v>
                </c:pt>
                <c:pt idx="329">
                  <c:v>2.8022457999999633</c:v>
                </c:pt>
                <c:pt idx="330">
                  <c:v>2.7983746000000012</c:v>
                </c:pt>
                <c:pt idx="331">
                  <c:v>2.7944255</c:v>
                </c:pt>
                <c:pt idx="332">
                  <c:v>2.7904998000000001</c:v>
                </c:pt>
                <c:pt idx="333">
                  <c:v>2.7866475999999998</c:v>
                </c:pt>
                <c:pt idx="334">
                  <c:v>2.7827096999999998</c:v>
                </c:pt>
                <c:pt idx="335">
                  <c:v>2.7789331000000002</c:v>
                </c:pt>
                <c:pt idx="336">
                  <c:v>2.7750379999999999</c:v>
                </c:pt>
                <c:pt idx="337">
                  <c:v>2.7712916000000001</c:v>
                </c:pt>
                <c:pt idx="338">
                  <c:v>2.7676596</c:v>
                </c:pt>
                <c:pt idx="339">
                  <c:v>2.7640223000000002</c:v>
                </c:pt>
                <c:pt idx="340">
                  <c:v>2.7601770000000361</c:v>
                </c:pt>
                <c:pt idx="341">
                  <c:v>2.7565738</c:v>
                </c:pt>
                <c:pt idx="342">
                  <c:v>2.7528902</c:v>
                </c:pt>
                <c:pt idx="343">
                  <c:v>2.7494150999999998</c:v>
                </c:pt>
                <c:pt idx="344">
                  <c:v>2.7458231</c:v>
                </c:pt>
                <c:pt idx="345">
                  <c:v>2.7424522999999987</c:v>
                </c:pt>
                <c:pt idx="346">
                  <c:v>2.7387307000000347</c:v>
                </c:pt>
                <c:pt idx="347">
                  <c:v>2.7353627999999999</c:v>
                </c:pt>
                <c:pt idx="348">
                  <c:v>2.7320143999999997</c:v>
                </c:pt>
                <c:pt idx="349">
                  <c:v>2.7283746000000297</c:v>
                </c:pt>
                <c:pt idx="350">
                  <c:v>2.7249824</c:v>
                </c:pt>
                <c:pt idx="351">
                  <c:v>2.7216928999999999</c:v>
                </c:pt>
                <c:pt idx="352">
                  <c:v>2.7182002999999999</c:v>
                </c:pt>
                <c:pt idx="353">
                  <c:v>2.7149771</c:v>
                </c:pt>
                <c:pt idx="354">
                  <c:v>2.7115326999999998</c:v>
                </c:pt>
                <c:pt idx="355">
                  <c:v>2.7082866000000001</c:v>
                </c:pt>
                <c:pt idx="356">
                  <c:v>2.7049075000000347</c:v>
                </c:pt>
                <c:pt idx="357">
                  <c:v>2.7016998999999999</c:v>
                </c:pt>
                <c:pt idx="358">
                  <c:v>2.6983080999999998</c:v>
                </c:pt>
                <c:pt idx="359">
                  <c:v>2.6952753999999977</c:v>
                </c:pt>
                <c:pt idx="360">
                  <c:v>2.6920492999999968</c:v>
                </c:pt>
                <c:pt idx="361">
                  <c:v>2.6888373000000012</c:v>
                </c:pt>
                <c:pt idx="362">
                  <c:v>2.6855649000000001</c:v>
                </c:pt>
                <c:pt idx="363">
                  <c:v>2.6824108999999998</c:v>
                </c:pt>
                <c:pt idx="364">
                  <c:v>2.6792178999999998</c:v>
                </c:pt>
                <c:pt idx="365">
                  <c:v>2.6761827</c:v>
                </c:pt>
                <c:pt idx="366">
                  <c:v>2.6730754999999977</c:v>
                </c:pt>
                <c:pt idx="367">
                  <c:v>2.6699039</c:v>
                </c:pt>
                <c:pt idx="368">
                  <c:v>2.6668399999999997</c:v>
                </c:pt>
                <c:pt idx="369">
                  <c:v>2.6637576000000012</c:v>
                </c:pt>
                <c:pt idx="370">
                  <c:v>2.6607103000000012</c:v>
                </c:pt>
                <c:pt idx="371">
                  <c:v>2.6575406999999998</c:v>
                </c:pt>
                <c:pt idx="372">
                  <c:v>2.6544893999999997</c:v>
                </c:pt>
                <c:pt idx="373">
                  <c:v>2.651615499999965</c:v>
                </c:pt>
                <c:pt idx="374">
                  <c:v>2.6485365000000347</c:v>
                </c:pt>
                <c:pt idx="375">
                  <c:v>2.6456021999999977</c:v>
                </c:pt>
                <c:pt idx="376">
                  <c:v>2.6426951999999977</c:v>
                </c:pt>
                <c:pt idx="377">
                  <c:v>2.6396054999999619</c:v>
                </c:pt>
                <c:pt idx="378">
                  <c:v>2.6366131999999967</c:v>
                </c:pt>
                <c:pt idx="379">
                  <c:v>2.6338454999999619</c:v>
                </c:pt>
                <c:pt idx="380">
                  <c:v>2.6307198000000001</c:v>
                </c:pt>
                <c:pt idx="381">
                  <c:v>2.6278332000000297</c:v>
                </c:pt>
                <c:pt idx="382">
                  <c:v>2.6249929000000001</c:v>
                </c:pt>
                <c:pt idx="383">
                  <c:v>2.6220659999999967</c:v>
                </c:pt>
                <c:pt idx="384">
                  <c:v>2.6192470999999977</c:v>
                </c:pt>
                <c:pt idx="385">
                  <c:v>2.6163015999999999</c:v>
                </c:pt>
                <c:pt idx="386">
                  <c:v>2.6133522</c:v>
                </c:pt>
                <c:pt idx="387">
                  <c:v>2.6105909</c:v>
                </c:pt>
                <c:pt idx="388">
                  <c:v>2.6078641</c:v>
                </c:pt>
                <c:pt idx="389">
                  <c:v>2.6050306000000001</c:v>
                </c:pt>
                <c:pt idx="390">
                  <c:v>2.6021104999999998</c:v>
                </c:pt>
                <c:pt idx="391">
                  <c:v>2.599466499999965</c:v>
                </c:pt>
                <c:pt idx="392">
                  <c:v>2.5965667999999997</c:v>
                </c:pt>
                <c:pt idx="393">
                  <c:v>2.5938318000000002</c:v>
                </c:pt>
                <c:pt idx="394">
                  <c:v>2.5910807</c:v>
                </c:pt>
                <c:pt idx="395">
                  <c:v>2.5882828</c:v>
                </c:pt>
                <c:pt idx="396">
                  <c:v>2.5856197999999999</c:v>
                </c:pt>
                <c:pt idx="397">
                  <c:v>2.5828827999999997</c:v>
                </c:pt>
                <c:pt idx="398">
                  <c:v>2.5800811000000001</c:v>
                </c:pt>
                <c:pt idx="399">
                  <c:v>2.5775146000000002</c:v>
                </c:pt>
                <c:pt idx="400">
                  <c:v>2.5747668999999997</c:v>
                </c:pt>
                <c:pt idx="401">
                  <c:v>2.5723246</c:v>
                </c:pt>
                <c:pt idx="402">
                  <c:v>2.5694448999999997</c:v>
                </c:pt>
                <c:pt idx="403">
                  <c:v>2.5668466999999673</c:v>
                </c:pt>
                <c:pt idx="404">
                  <c:v>2.5641351000000001</c:v>
                </c:pt>
                <c:pt idx="405">
                  <c:v>2.5616412</c:v>
                </c:pt>
                <c:pt idx="406">
                  <c:v>2.5590805999999997</c:v>
                </c:pt>
                <c:pt idx="407">
                  <c:v>2.5565539999999967</c:v>
                </c:pt>
                <c:pt idx="408">
                  <c:v>2.5539894999999997</c:v>
                </c:pt>
                <c:pt idx="409">
                  <c:v>2.5512359999999967</c:v>
                </c:pt>
                <c:pt idx="410">
                  <c:v>2.5486846000000001</c:v>
                </c:pt>
                <c:pt idx="411">
                  <c:v>2.5461921999999997</c:v>
                </c:pt>
                <c:pt idx="412">
                  <c:v>2.5436038000000001</c:v>
                </c:pt>
                <c:pt idx="413">
                  <c:v>2.5410635999999998</c:v>
                </c:pt>
                <c:pt idx="414">
                  <c:v>2.5384960999999997</c:v>
                </c:pt>
                <c:pt idx="415">
                  <c:v>2.5360139999999967</c:v>
                </c:pt>
                <c:pt idx="416">
                  <c:v>2.5334284999999968</c:v>
                </c:pt>
                <c:pt idx="417">
                  <c:v>2.5309467999999997</c:v>
                </c:pt>
                <c:pt idx="418">
                  <c:v>2.5285294</c:v>
                </c:pt>
                <c:pt idx="419">
                  <c:v>2.5260978000000001</c:v>
                </c:pt>
                <c:pt idx="420">
                  <c:v>2.5237720000000001</c:v>
                </c:pt>
                <c:pt idx="421">
                  <c:v>2.5211611999999999</c:v>
                </c:pt>
                <c:pt idx="422">
                  <c:v>2.5188451999999502</c:v>
                </c:pt>
                <c:pt idx="423">
                  <c:v>2.5163868999999988</c:v>
                </c:pt>
                <c:pt idx="424">
                  <c:v>2.5138451999999583</c:v>
                </c:pt>
                <c:pt idx="425">
                  <c:v>2.5115203999999998</c:v>
                </c:pt>
                <c:pt idx="426">
                  <c:v>2.5091769999999998</c:v>
                </c:pt>
                <c:pt idx="427">
                  <c:v>2.5067363</c:v>
                </c:pt>
                <c:pt idx="428">
                  <c:v>2.5045614999999999</c:v>
                </c:pt>
                <c:pt idx="429">
                  <c:v>2.5021605999999998</c:v>
                </c:pt>
                <c:pt idx="430">
                  <c:v>2.4996710999999987</c:v>
                </c:pt>
                <c:pt idx="431">
                  <c:v>2.4974188999999987</c:v>
                </c:pt>
                <c:pt idx="432">
                  <c:v>2.4950312000000001</c:v>
                </c:pt>
                <c:pt idx="433">
                  <c:v>2.4926922999999968</c:v>
                </c:pt>
                <c:pt idx="434">
                  <c:v>2.4904200999999997</c:v>
                </c:pt>
                <c:pt idx="435">
                  <c:v>2.4883023</c:v>
                </c:pt>
                <c:pt idx="436">
                  <c:v>2.4859983999999997</c:v>
                </c:pt>
                <c:pt idx="437">
                  <c:v>2.4836307000000297</c:v>
                </c:pt>
                <c:pt idx="438">
                  <c:v>2.4813282999999999</c:v>
                </c:pt>
                <c:pt idx="439">
                  <c:v>2.4791719999999997</c:v>
                </c:pt>
                <c:pt idx="440">
                  <c:v>2.4769158999999967</c:v>
                </c:pt>
                <c:pt idx="441">
                  <c:v>2.4745919999999999</c:v>
                </c:pt>
                <c:pt idx="442">
                  <c:v>2.4723489999999519</c:v>
                </c:pt>
                <c:pt idx="443">
                  <c:v>2.4701645000000001</c:v>
                </c:pt>
                <c:pt idx="444">
                  <c:v>2.4679074000000001</c:v>
                </c:pt>
                <c:pt idx="445">
                  <c:v>2.4656950999999987</c:v>
                </c:pt>
                <c:pt idx="446">
                  <c:v>2.4633888000000002</c:v>
                </c:pt>
                <c:pt idx="447">
                  <c:v>2.4613733</c:v>
                </c:pt>
                <c:pt idx="448">
                  <c:v>2.4591385999999997</c:v>
                </c:pt>
                <c:pt idx="449">
                  <c:v>2.4567952999999987</c:v>
                </c:pt>
                <c:pt idx="450">
                  <c:v>2.4547417999999999</c:v>
                </c:pt>
                <c:pt idx="451">
                  <c:v>2.4526697999999967</c:v>
                </c:pt>
                <c:pt idx="452">
                  <c:v>2.4504745999999997</c:v>
                </c:pt>
                <c:pt idx="453">
                  <c:v>2.4483314000000012</c:v>
                </c:pt>
                <c:pt idx="454">
                  <c:v>2.4462486999999546</c:v>
                </c:pt>
                <c:pt idx="455">
                  <c:v>2.4441099999999998</c:v>
                </c:pt>
                <c:pt idx="456">
                  <c:v>2.4419030999999998</c:v>
                </c:pt>
                <c:pt idx="457">
                  <c:v>2.4399884999999628</c:v>
                </c:pt>
                <c:pt idx="458">
                  <c:v>2.4377304</c:v>
                </c:pt>
                <c:pt idx="459">
                  <c:v>2.4356383999999967</c:v>
                </c:pt>
                <c:pt idx="460">
                  <c:v>2.4333949000000001</c:v>
                </c:pt>
                <c:pt idx="461">
                  <c:v>2.4314520999999578</c:v>
                </c:pt>
                <c:pt idx="462">
                  <c:v>2.4294194999999967</c:v>
                </c:pt>
                <c:pt idx="463">
                  <c:v>2.4273329000000001</c:v>
                </c:pt>
                <c:pt idx="464">
                  <c:v>2.4254630999999987</c:v>
                </c:pt>
                <c:pt idx="465">
                  <c:v>2.4232157999999999</c:v>
                </c:pt>
                <c:pt idx="466">
                  <c:v>2.4212538999999977</c:v>
                </c:pt>
                <c:pt idx="467">
                  <c:v>2.4191886999999968</c:v>
                </c:pt>
                <c:pt idx="468">
                  <c:v>2.4172867999999998</c:v>
                </c:pt>
                <c:pt idx="469">
                  <c:v>2.4151382999999997</c:v>
                </c:pt>
                <c:pt idx="470">
                  <c:v>2.4131359999999997</c:v>
                </c:pt>
                <c:pt idx="471">
                  <c:v>2.4110050999999642</c:v>
                </c:pt>
                <c:pt idx="472">
                  <c:v>2.4092267999999999</c:v>
                </c:pt>
                <c:pt idx="473">
                  <c:v>2.4072532999999998</c:v>
                </c:pt>
                <c:pt idx="474">
                  <c:v>2.4051573999999998</c:v>
                </c:pt>
                <c:pt idx="475">
                  <c:v>2.4031585</c:v>
                </c:pt>
                <c:pt idx="476">
                  <c:v>2.4013154999999977</c:v>
                </c:pt>
                <c:pt idx="477">
                  <c:v>2.3993750999999977</c:v>
                </c:pt>
                <c:pt idx="478">
                  <c:v>2.397383</c:v>
                </c:pt>
                <c:pt idx="479">
                  <c:v>2.3954507999999977</c:v>
                </c:pt>
                <c:pt idx="480">
                  <c:v>2.3934260999999997</c:v>
                </c:pt>
                <c:pt idx="481">
                  <c:v>2.3916229999999619</c:v>
                </c:pt>
                <c:pt idx="482">
                  <c:v>2.3896864999999967</c:v>
                </c:pt>
                <c:pt idx="483">
                  <c:v>2.3877348000000347</c:v>
                </c:pt>
                <c:pt idx="484">
                  <c:v>2.3858498999999767</c:v>
                </c:pt>
                <c:pt idx="485">
                  <c:v>2.3839714000000001</c:v>
                </c:pt>
                <c:pt idx="486">
                  <c:v>2.38204799999997</c:v>
                </c:pt>
                <c:pt idx="487">
                  <c:v>2.3801410999999999</c:v>
                </c:pt>
                <c:pt idx="488">
                  <c:v>2.3782781999999592</c:v>
                </c:pt>
                <c:pt idx="489">
                  <c:v>2.3764872999999977</c:v>
                </c:pt>
                <c:pt idx="490">
                  <c:v>2.3746724999999569</c:v>
                </c:pt>
                <c:pt idx="491">
                  <c:v>2.3727349999999987</c:v>
                </c:pt>
                <c:pt idx="492">
                  <c:v>2.3709270999999998</c:v>
                </c:pt>
                <c:pt idx="493">
                  <c:v>2.3690182999999987</c:v>
                </c:pt>
                <c:pt idx="494">
                  <c:v>2.3673936000000002</c:v>
                </c:pt>
                <c:pt idx="495">
                  <c:v>2.3653361999999998</c:v>
                </c:pt>
                <c:pt idx="496">
                  <c:v>2.3635731</c:v>
                </c:pt>
                <c:pt idx="497">
                  <c:v>2.3618084999999582</c:v>
                </c:pt>
                <c:pt idx="498">
                  <c:v>2.3599907999999998</c:v>
                </c:pt>
                <c:pt idx="499">
                  <c:v>2.3580464999999546</c:v>
                </c:pt>
              </c:numCache>
            </c:numRef>
          </c:yVal>
        </c:ser>
        <c:ser>
          <c:idx val="3"/>
          <c:order val="2"/>
          <c:tx>
            <c:strRef>
              <c:f>'Mesures corrigées'!$Q$1</c:f>
              <c:strCache>
                <c:ptCount val="1"/>
                <c:pt idx="0">
                  <c:v>P12</c:v>
                </c:pt>
              </c:strCache>
            </c:strRef>
          </c:tx>
          <c:marker>
            <c:symbol val="x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0.32000000000000384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0.38000000000000361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0.62000000000000677</c:v>
                </c:pt>
                <c:pt idx="32">
                  <c:v>0.64000000000000756</c:v>
                </c:pt>
                <c:pt idx="33">
                  <c:v>0.6600000000000088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1.1399999999999848</c:v>
                </c:pt>
                <c:pt idx="58">
                  <c:v>1.1599999999999855</c:v>
                </c:pt>
                <c:pt idx="59">
                  <c:v>1.1800000000000135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1.6800000000000135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1.9400000000000135</c:v>
                </c:pt>
                <c:pt idx="98">
                  <c:v>1.9600000000000135</c:v>
                </c:pt>
                <c:pt idx="99">
                  <c:v>1.9800000000000149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corrigées'!$Q$2:$Q$521</c:f>
              <c:numCache>
                <c:formatCode>General</c:formatCode>
                <c:ptCount val="520"/>
                <c:pt idx="0">
                  <c:v>1.0009999999999848</c:v>
                </c:pt>
                <c:pt idx="1">
                  <c:v>1.0010539999999999</c:v>
                </c:pt>
                <c:pt idx="2">
                  <c:v>1.0012532999999848</c:v>
                </c:pt>
                <c:pt idx="3">
                  <c:v>1.001090299999976</c:v>
                </c:pt>
                <c:pt idx="4">
                  <c:v>1.0011148999999853</c:v>
                </c:pt>
                <c:pt idx="5">
                  <c:v>1.0012463999999828</c:v>
                </c:pt>
                <c:pt idx="6">
                  <c:v>1.0013863999999848</c:v>
                </c:pt>
                <c:pt idx="7">
                  <c:v>1.0012901999999848</c:v>
                </c:pt>
                <c:pt idx="8">
                  <c:v>1.001339399999976</c:v>
                </c:pt>
                <c:pt idx="9">
                  <c:v>1.0014414999999832</c:v>
                </c:pt>
                <c:pt idx="10">
                  <c:v>1.0014489</c:v>
                </c:pt>
                <c:pt idx="11">
                  <c:v>1.001213299999983</c:v>
                </c:pt>
                <c:pt idx="12">
                  <c:v>1.0010159999999999</c:v>
                </c:pt>
                <c:pt idx="13">
                  <c:v>1.0010496999999801</c:v>
                </c:pt>
                <c:pt idx="14">
                  <c:v>1.0011581999999999</c:v>
                </c:pt>
                <c:pt idx="15">
                  <c:v>1.001060399999983</c:v>
                </c:pt>
                <c:pt idx="16">
                  <c:v>1.0011260999999798</c:v>
                </c:pt>
                <c:pt idx="17">
                  <c:v>1.0120112999999864</c:v>
                </c:pt>
                <c:pt idx="18">
                  <c:v>1.0422224</c:v>
                </c:pt>
                <c:pt idx="19">
                  <c:v>1.0712132999999859</c:v>
                </c:pt>
                <c:pt idx="20">
                  <c:v>1.0958290999999767</c:v>
                </c:pt>
                <c:pt idx="21">
                  <c:v>1.1218329</c:v>
                </c:pt>
                <c:pt idx="22">
                  <c:v>1.1408087</c:v>
                </c:pt>
                <c:pt idx="23">
                  <c:v>1.1568193</c:v>
                </c:pt>
                <c:pt idx="24">
                  <c:v>1.1724852000000001</c:v>
                </c:pt>
                <c:pt idx="25">
                  <c:v>1.1879074000000001</c:v>
                </c:pt>
                <c:pt idx="26">
                  <c:v>1.203183699999983</c:v>
                </c:pt>
                <c:pt idx="27">
                  <c:v>1.2193289999999848</c:v>
                </c:pt>
                <c:pt idx="28">
                  <c:v>1.2364111999999998</c:v>
                </c:pt>
                <c:pt idx="29">
                  <c:v>1.2533346999999708</c:v>
                </c:pt>
                <c:pt idx="30">
                  <c:v>1.2692431999999998</c:v>
                </c:pt>
                <c:pt idx="31">
                  <c:v>1.2848577999999999</c:v>
                </c:pt>
                <c:pt idx="32">
                  <c:v>1.2995306999999801</c:v>
                </c:pt>
                <c:pt idx="33">
                  <c:v>1.3129305</c:v>
                </c:pt>
                <c:pt idx="34">
                  <c:v>1.3259557</c:v>
                </c:pt>
                <c:pt idx="35">
                  <c:v>1.3374448999999864</c:v>
                </c:pt>
                <c:pt idx="36">
                  <c:v>1.3474791999999998</c:v>
                </c:pt>
                <c:pt idx="37">
                  <c:v>1.3572816999999859</c:v>
                </c:pt>
                <c:pt idx="38">
                  <c:v>1.3663673999999999</c:v>
                </c:pt>
                <c:pt idx="39">
                  <c:v>1.3742083999999999</c:v>
                </c:pt>
                <c:pt idx="40">
                  <c:v>1.382261</c:v>
                </c:pt>
                <c:pt idx="41">
                  <c:v>1.3907176000000001</c:v>
                </c:pt>
                <c:pt idx="42">
                  <c:v>1.3997569000000001</c:v>
                </c:pt>
                <c:pt idx="43">
                  <c:v>1.4095875999999998</c:v>
                </c:pt>
                <c:pt idx="44">
                  <c:v>1.4202739999999998</c:v>
                </c:pt>
                <c:pt idx="45">
                  <c:v>1.4315333999999735</c:v>
                </c:pt>
                <c:pt idx="46">
                  <c:v>1.4428878000000001</c:v>
                </c:pt>
                <c:pt idx="47">
                  <c:v>1.4545693999999791</c:v>
                </c:pt>
                <c:pt idx="48">
                  <c:v>1.466081</c:v>
                </c:pt>
                <c:pt idx="49">
                  <c:v>1.4779335999999828</c:v>
                </c:pt>
                <c:pt idx="50">
                  <c:v>1.4897509</c:v>
                </c:pt>
                <c:pt idx="51">
                  <c:v>1.5014350999999848</c:v>
                </c:pt>
                <c:pt idx="52">
                  <c:v>1.5133384999999853</c:v>
                </c:pt>
                <c:pt idx="53">
                  <c:v>1.5250569999999999</c:v>
                </c:pt>
                <c:pt idx="54">
                  <c:v>1.5366327</c:v>
                </c:pt>
                <c:pt idx="55">
                  <c:v>1.5476686999999782</c:v>
                </c:pt>
                <c:pt idx="56">
                  <c:v>1.5586084</c:v>
                </c:pt>
                <c:pt idx="57">
                  <c:v>1.5693273999999864</c:v>
                </c:pt>
                <c:pt idx="58">
                  <c:v>1.5799368999999828</c:v>
                </c:pt>
                <c:pt idx="59">
                  <c:v>1.5903550000000135</c:v>
                </c:pt>
                <c:pt idx="60">
                  <c:v>1.6005031999999999</c:v>
                </c:pt>
                <c:pt idx="61">
                  <c:v>1.6108487</c:v>
                </c:pt>
                <c:pt idx="62">
                  <c:v>1.620995299999985</c:v>
                </c:pt>
                <c:pt idx="63">
                  <c:v>1.6314705999999999</c:v>
                </c:pt>
                <c:pt idx="64">
                  <c:v>1.6419159999999999</c:v>
                </c:pt>
                <c:pt idx="65">
                  <c:v>1.6523372999999999</c:v>
                </c:pt>
                <c:pt idx="66">
                  <c:v>1.662849</c:v>
                </c:pt>
                <c:pt idx="67">
                  <c:v>1.6730981999999999</c:v>
                </c:pt>
                <c:pt idx="68">
                  <c:v>1.6834533</c:v>
                </c:pt>
                <c:pt idx="69">
                  <c:v>1.693396299999983</c:v>
                </c:pt>
                <c:pt idx="70">
                  <c:v>1.7034236999999695</c:v>
                </c:pt>
                <c:pt idx="71">
                  <c:v>1.7131608999999834</c:v>
                </c:pt>
                <c:pt idx="72">
                  <c:v>1.7226539000000001</c:v>
                </c:pt>
                <c:pt idx="73">
                  <c:v>1.731992399999976</c:v>
                </c:pt>
                <c:pt idx="74">
                  <c:v>1.7415565</c:v>
                </c:pt>
                <c:pt idx="75">
                  <c:v>1.7501431000000001</c:v>
                </c:pt>
                <c:pt idx="76">
                  <c:v>1.7593174999999999</c:v>
                </c:pt>
                <c:pt idx="77">
                  <c:v>1.7675379999999998</c:v>
                </c:pt>
                <c:pt idx="78">
                  <c:v>1.7754916999999695</c:v>
                </c:pt>
                <c:pt idx="79">
                  <c:v>1.7831616999999742</c:v>
                </c:pt>
                <c:pt idx="80">
                  <c:v>1.79056929999998</c:v>
                </c:pt>
                <c:pt idx="81">
                  <c:v>1.7979446999999731</c:v>
                </c:pt>
                <c:pt idx="82">
                  <c:v>1.8049636999999827</c:v>
                </c:pt>
                <c:pt idx="83">
                  <c:v>1.8095851999999999</c:v>
                </c:pt>
                <c:pt idx="84">
                  <c:v>1.8172240999999782</c:v>
                </c:pt>
                <c:pt idx="85">
                  <c:v>1.8245034</c:v>
                </c:pt>
                <c:pt idx="86">
                  <c:v>1.8304530000000001</c:v>
                </c:pt>
                <c:pt idx="87">
                  <c:v>1.8372987999999848</c:v>
                </c:pt>
                <c:pt idx="88">
                  <c:v>1.8448842999999855</c:v>
                </c:pt>
                <c:pt idx="89">
                  <c:v>1.8517605999999998</c:v>
                </c:pt>
                <c:pt idx="90">
                  <c:v>1.8573980999999864</c:v>
                </c:pt>
                <c:pt idx="91">
                  <c:v>1.8648066999999864</c:v>
                </c:pt>
                <c:pt idx="92">
                  <c:v>1.871811299999983</c:v>
                </c:pt>
                <c:pt idx="93">
                  <c:v>1.8770766999999864</c:v>
                </c:pt>
                <c:pt idx="94">
                  <c:v>1.8843683</c:v>
                </c:pt>
                <c:pt idx="95">
                  <c:v>1.8914461</c:v>
                </c:pt>
                <c:pt idx="96">
                  <c:v>1.8969658999999999</c:v>
                </c:pt>
                <c:pt idx="97">
                  <c:v>1.9041549000000151</c:v>
                </c:pt>
                <c:pt idx="98">
                  <c:v>1.9113267999999846</c:v>
                </c:pt>
                <c:pt idx="99">
                  <c:v>1.9165794</c:v>
                </c:pt>
                <c:pt idx="100">
                  <c:v>1.9227919</c:v>
                </c:pt>
                <c:pt idx="101">
                  <c:v>1.9286998</c:v>
                </c:pt>
                <c:pt idx="102">
                  <c:v>1.933996799999983</c:v>
                </c:pt>
                <c:pt idx="103">
                  <c:v>1.9407030999999999</c:v>
                </c:pt>
                <c:pt idx="104">
                  <c:v>1.9469007</c:v>
                </c:pt>
                <c:pt idx="105">
                  <c:v>1.9521645000000001</c:v>
                </c:pt>
                <c:pt idx="106">
                  <c:v>1.9577639999999998</c:v>
                </c:pt>
                <c:pt idx="107">
                  <c:v>1.9640877000000201</c:v>
                </c:pt>
                <c:pt idx="108">
                  <c:v>1.9707497</c:v>
                </c:pt>
                <c:pt idx="109">
                  <c:v>1.9775063000000002</c:v>
                </c:pt>
                <c:pt idx="110">
                  <c:v>1.9844221000000135</c:v>
                </c:pt>
                <c:pt idx="111">
                  <c:v>1.9903386000000001</c:v>
                </c:pt>
                <c:pt idx="112">
                  <c:v>1.9967804000000149</c:v>
                </c:pt>
                <c:pt idx="113">
                  <c:v>2.0034627</c:v>
                </c:pt>
                <c:pt idx="114">
                  <c:v>2.0099926000000004</c:v>
                </c:pt>
                <c:pt idx="115">
                  <c:v>2.016650399999961</c:v>
                </c:pt>
                <c:pt idx="116">
                  <c:v>2.022875199999961</c:v>
                </c:pt>
                <c:pt idx="117">
                  <c:v>2.0290369000000004</c:v>
                </c:pt>
                <c:pt idx="118">
                  <c:v>2.0351002999999999</c:v>
                </c:pt>
                <c:pt idx="119">
                  <c:v>2.0412229999999987</c:v>
                </c:pt>
                <c:pt idx="120">
                  <c:v>2.0478465999999997</c:v>
                </c:pt>
                <c:pt idx="121">
                  <c:v>2.0546202999999998</c:v>
                </c:pt>
                <c:pt idx="122">
                  <c:v>2.0620678999999997</c:v>
                </c:pt>
                <c:pt idx="123">
                  <c:v>2.0691195000000002</c:v>
                </c:pt>
                <c:pt idx="124">
                  <c:v>2.0758948000000004</c:v>
                </c:pt>
                <c:pt idx="125">
                  <c:v>2.0825760999999998</c:v>
                </c:pt>
                <c:pt idx="126">
                  <c:v>2.0887986999999999</c:v>
                </c:pt>
                <c:pt idx="127">
                  <c:v>2.0954467999999977</c:v>
                </c:pt>
                <c:pt idx="128">
                  <c:v>2.1019309000000002</c:v>
                </c:pt>
                <c:pt idx="129">
                  <c:v>2.1084698999999998</c:v>
                </c:pt>
                <c:pt idx="130">
                  <c:v>2.1154792999999987</c:v>
                </c:pt>
                <c:pt idx="131">
                  <c:v>2.1226083999999967</c:v>
                </c:pt>
                <c:pt idx="132">
                  <c:v>2.1294719000000004</c:v>
                </c:pt>
                <c:pt idx="133">
                  <c:v>2.1366469999999569</c:v>
                </c:pt>
                <c:pt idx="134">
                  <c:v>2.1437188999999996</c:v>
                </c:pt>
                <c:pt idx="135">
                  <c:v>2.1513022999999998</c:v>
                </c:pt>
                <c:pt idx="136">
                  <c:v>2.1587692000000001</c:v>
                </c:pt>
                <c:pt idx="137">
                  <c:v>2.1662702999999999</c:v>
                </c:pt>
                <c:pt idx="138">
                  <c:v>2.1737719999999996</c:v>
                </c:pt>
                <c:pt idx="139">
                  <c:v>2.1812709000000003</c:v>
                </c:pt>
                <c:pt idx="140">
                  <c:v>2.1891583999999997</c:v>
                </c:pt>
                <c:pt idx="141">
                  <c:v>2.1971458999999998</c:v>
                </c:pt>
                <c:pt idx="142">
                  <c:v>2.2049949000000297</c:v>
                </c:pt>
                <c:pt idx="143">
                  <c:v>2.2127028999999987</c:v>
                </c:pt>
                <c:pt idx="144">
                  <c:v>2.2205551000000003</c:v>
                </c:pt>
                <c:pt idx="145">
                  <c:v>2.2284496000000003</c:v>
                </c:pt>
                <c:pt idx="146">
                  <c:v>2.2363284999999977</c:v>
                </c:pt>
                <c:pt idx="147">
                  <c:v>2.2442887000000002</c:v>
                </c:pt>
                <c:pt idx="148">
                  <c:v>2.2536037999999996</c:v>
                </c:pt>
                <c:pt idx="149">
                  <c:v>2.2627670000000002</c:v>
                </c:pt>
                <c:pt idx="150">
                  <c:v>2.2721755999999997</c:v>
                </c:pt>
                <c:pt idx="151">
                  <c:v>2.2817670000000012</c:v>
                </c:pt>
                <c:pt idx="152">
                  <c:v>2.2915180999999998</c:v>
                </c:pt>
                <c:pt idx="153">
                  <c:v>2.3010506999999967</c:v>
                </c:pt>
                <c:pt idx="154">
                  <c:v>2.310418699999961</c:v>
                </c:pt>
                <c:pt idx="155">
                  <c:v>2.3196225999999927</c:v>
                </c:pt>
                <c:pt idx="156">
                  <c:v>2.3289413999999997</c:v>
                </c:pt>
                <c:pt idx="157">
                  <c:v>2.3384867999999988</c:v>
                </c:pt>
                <c:pt idx="158">
                  <c:v>2.3479070999999996</c:v>
                </c:pt>
                <c:pt idx="159">
                  <c:v>2.3574262999999998</c:v>
                </c:pt>
                <c:pt idx="160">
                  <c:v>2.3667632999999997</c:v>
                </c:pt>
                <c:pt idx="161">
                  <c:v>2.3760296999999668</c:v>
                </c:pt>
                <c:pt idx="162">
                  <c:v>2.3852063999999977</c:v>
                </c:pt>
                <c:pt idx="163">
                  <c:v>2.395043099999961</c:v>
                </c:pt>
                <c:pt idx="164">
                  <c:v>2.4044831999999987</c:v>
                </c:pt>
                <c:pt idx="165">
                  <c:v>2.4141044999999997</c:v>
                </c:pt>
                <c:pt idx="166">
                  <c:v>2.4238711999999998</c:v>
                </c:pt>
                <c:pt idx="167">
                  <c:v>2.4341846</c:v>
                </c:pt>
                <c:pt idx="168">
                  <c:v>2.4445487999999997</c:v>
                </c:pt>
                <c:pt idx="169">
                  <c:v>2.4544319999999997</c:v>
                </c:pt>
                <c:pt idx="170">
                  <c:v>2.4641522</c:v>
                </c:pt>
                <c:pt idx="171">
                  <c:v>2.4732464999999659</c:v>
                </c:pt>
                <c:pt idx="172">
                  <c:v>2.4821232999999996</c:v>
                </c:pt>
                <c:pt idx="173">
                  <c:v>2.4909141000000004</c:v>
                </c:pt>
                <c:pt idx="174">
                  <c:v>2.4989742999999995</c:v>
                </c:pt>
                <c:pt idx="175">
                  <c:v>2.5071216000000338</c:v>
                </c:pt>
                <c:pt idx="176">
                  <c:v>2.5151379</c:v>
                </c:pt>
                <c:pt idx="177">
                  <c:v>2.5233050000000001</c:v>
                </c:pt>
                <c:pt idx="178">
                  <c:v>2.5312346999999997</c:v>
                </c:pt>
                <c:pt idx="179">
                  <c:v>2.5390227999999997</c:v>
                </c:pt>
                <c:pt idx="180">
                  <c:v>2.5467681999999967</c:v>
                </c:pt>
                <c:pt idx="181">
                  <c:v>2.5548716999999987</c:v>
                </c:pt>
                <c:pt idx="182">
                  <c:v>2.5630622000000001</c:v>
                </c:pt>
                <c:pt idx="183">
                  <c:v>2.5718118999999997</c:v>
                </c:pt>
                <c:pt idx="184">
                  <c:v>2.5807218000000347</c:v>
                </c:pt>
                <c:pt idx="185">
                  <c:v>2.5897151000000003</c:v>
                </c:pt>
                <c:pt idx="186">
                  <c:v>2.599065999999961</c:v>
                </c:pt>
                <c:pt idx="187">
                  <c:v>2.6080375000000346</c:v>
                </c:pt>
                <c:pt idx="188">
                  <c:v>2.6171600999999995</c:v>
                </c:pt>
                <c:pt idx="189">
                  <c:v>2.6260370000000002</c:v>
                </c:pt>
                <c:pt idx="190">
                  <c:v>2.634398</c:v>
                </c:pt>
                <c:pt idx="191">
                  <c:v>2.6424650999999977</c:v>
                </c:pt>
                <c:pt idx="192">
                  <c:v>2.6502907000000002</c:v>
                </c:pt>
                <c:pt idx="193">
                  <c:v>2.6580019000000004</c:v>
                </c:pt>
                <c:pt idx="194">
                  <c:v>2.6657071999999999</c:v>
                </c:pt>
                <c:pt idx="195">
                  <c:v>2.6730430999999997</c:v>
                </c:pt>
                <c:pt idx="196">
                  <c:v>2.6805934000000002</c:v>
                </c:pt>
                <c:pt idx="197">
                  <c:v>2.6879861000000012</c:v>
                </c:pt>
                <c:pt idx="198">
                  <c:v>2.6952407999999997</c:v>
                </c:pt>
                <c:pt idx="199">
                  <c:v>2.7027451999999967</c:v>
                </c:pt>
                <c:pt idx="200">
                  <c:v>2.7104381999999987</c:v>
                </c:pt>
                <c:pt idx="201">
                  <c:v>2.7184219000000001</c:v>
                </c:pt>
                <c:pt idx="202">
                  <c:v>2.7266557999999987</c:v>
                </c:pt>
                <c:pt idx="203">
                  <c:v>2.7351050999999997</c:v>
                </c:pt>
                <c:pt idx="204">
                  <c:v>2.7434671999999996</c:v>
                </c:pt>
                <c:pt idx="205">
                  <c:v>2.7520778999999997</c:v>
                </c:pt>
                <c:pt idx="206">
                  <c:v>2.7611867000000356</c:v>
                </c:pt>
                <c:pt idx="207">
                  <c:v>2.7700876000000001</c:v>
                </c:pt>
                <c:pt idx="208">
                  <c:v>2.7786324999999987</c:v>
                </c:pt>
                <c:pt idx="209">
                  <c:v>2.7867114000000002</c:v>
                </c:pt>
                <c:pt idx="210">
                  <c:v>2.7945199000000001</c:v>
                </c:pt>
                <c:pt idx="211">
                  <c:v>2.8020861999999767</c:v>
                </c:pt>
                <c:pt idx="212">
                  <c:v>2.8097225999999997</c:v>
                </c:pt>
                <c:pt idx="213">
                  <c:v>2.8170922000000003</c:v>
                </c:pt>
                <c:pt idx="214">
                  <c:v>2.8242822999999997</c:v>
                </c:pt>
                <c:pt idx="215">
                  <c:v>2.8312404999999452</c:v>
                </c:pt>
                <c:pt idx="216">
                  <c:v>2.8384743999999977</c:v>
                </c:pt>
                <c:pt idx="217">
                  <c:v>2.8454431999999619</c:v>
                </c:pt>
                <c:pt idx="218">
                  <c:v>2.8523473999999767</c:v>
                </c:pt>
                <c:pt idx="219">
                  <c:v>2.8592423999999461</c:v>
                </c:pt>
                <c:pt idx="220">
                  <c:v>2.866498199999961</c:v>
                </c:pt>
                <c:pt idx="221">
                  <c:v>2.8739485999999967</c:v>
                </c:pt>
                <c:pt idx="222">
                  <c:v>2.8817506999999987</c:v>
                </c:pt>
                <c:pt idx="223">
                  <c:v>2.8899380999999997</c:v>
                </c:pt>
                <c:pt idx="224">
                  <c:v>2.8981628999999987</c:v>
                </c:pt>
                <c:pt idx="225">
                  <c:v>2.9062705999999987</c:v>
                </c:pt>
                <c:pt idx="226">
                  <c:v>2.9141031999999987</c:v>
                </c:pt>
                <c:pt idx="227">
                  <c:v>2.9217731999999987</c:v>
                </c:pt>
                <c:pt idx="228">
                  <c:v>2.9295662</c:v>
                </c:pt>
                <c:pt idx="229">
                  <c:v>2.9372853999999977</c:v>
                </c:pt>
                <c:pt idx="230">
                  <c:v>2.944483</c:v>
                </c:pt>
                <c:pt idx="231">
                  <c:v>2.9516265999999987</c:v>
                </c:pt>
                <c:pt idx="232">
                  <c:v>2.9585948000000002</c:v>
                </c:pt>
                <c:pt idx="233">
                  <c:v>2.9654652999999978</c:v>
                </c:pt>
                <c:pt idx="234">
                  <c:v>2.9720819999999977</c:v>
                </c:pt>
                <c:pt idx="235">
                  <c:v>2.9786103999999987</c:v>
                </c:pt>
                <c:pt idx="236">
                  <c:v>2.9850612999999999</c:v>
                </c:pt>
                <c:pt idx="237">
                  <c:v>2.9915032000000004</c:v>
                </c:pt>
                <c:pt idx="238">
                  <c:v>2.9984393999999988</c:v>
                </c:pt>
                <c:pt idx="239">
                  <c:v>3.00565839999997</c:v>
                </c:pt>
                <c:pt idx="240">
                  <c:v>3.0129259999999967</c:v>
                </c:pt>
                <c:pt idx="241">
                  <c:v>3.0204977000000288</c:v>
                </c:pt>
                <c:pt idx="242">
                  <c:v>3.0279096000000001</c:v>
                </c:pt>
                <c:pt idx="243">
                  <c:v>3.0351868</c:v>
                </c:pt>
                <c:pt idx="244">
                  <c:v>3.0422336999999997</c:v>
                </c:pt>
                <c:pt idx="245">
                  <c:v>3.0491928999999995</c:v>
                </c:pt>
                <c:pt idx="246">
                  <c:v>3.0560173999999987</c:v>
                </c:pt>
                <c:pt idx="247">
                  <c:v>3.0627858999999997</c:v>
                </c:pt>
                <c:pt idx="248">
                  <c:v>3.0693441999999997</c:v>
                </c:pt>
                <c:pt idx="249">
                  <c:v>3.0760367999999998</c:v>
                </c:pt>
                <c:pt idx="250">
                  <c:v>3.0823792000000001</c:v>
                </c:pt>
                <c:pt idx="251">
                  <c:v>3.0884201999999998</c:v>
                </c:pt>
                <c:pt idx="252">
                  <c:v>3.0943314000000002</c:v>
                </c:pt>
                <c:pt idx="253">
                  <c:v>3.1001319000000347</c:v>
                </c:pt>
                <c:pt idx="254">
                  <c:v>3.1060606999999987</c:v>
                </c:pt>
                <c:pt idx="255">
                  <c:v>3.1120027999999977</c:v>
                </c:pt>
                <c:pt idx="256">
                  <c:v>3.1181272000000302</c:v>
                </c:pt>
                <c:pt idx="257">
                  <c:v>3.1243013000000288</c:v>
                </c:pt>
                <c:pt idx="258">
                  <c:v>3.1306426999999624</c:v>
                </c:pt>
                <c:pt idx="259">
                  <c:v>3.1367884999999927</c:v>
                </c:pt>
                <c:pt idx="260">
                  <c:v>3.1431490999999996</c:v>
                </c:pt>
                <c:pt idx="261">
                  <c:v>3.1492595999999997</c:v>
                </c:pt>
                <c:pt idx="262">
                  <c:v>3.1555871</c:v>
                </c:pt>
                <c:pt idx="263">
                  <c:v>3.1615799999999998</c:v>
                </c:pt>
                <c:pt idx="264">
                  <c:v>3.1676472000000002</c:v>
                </c:pt>
                <c:pt idx="265">
                  <c:v>3.1738442999999998</c:v>
                </c:pt>
                <c:pt idx="266">
                  <c:v>3.1797505999999998</c:v>
                </c:pt>
                <c:pt idx="267">
                  <c:v>3.1854057999999998</c:v>
                </c:pt>
                <c:pt idx="268">
                  <c:v>3.1898914999999999</c:v>
                </c:pt>
                <c:pt idx="269">
                  <c:v>3.1932111000000001</c:v>
                </c:pt>
                <c:pt idx="270">
                  <c:v>3.1955675000000001</c:v>
                </c:pt>
                <c:pt idx="271">
                  <c:v>3.1967048</c:v>
                </c:pt>
                <c:pt idx="272">
                  <c:v>3.1969175999999999</c:v>
                </c:pt>
                <c:pt idx="273">
                  <c:v>3.1962702999999997</c:v>
                </c:pt>
                <c:pt idx="274">
                  <c:v>3.1943211000000002</c:v>
                </c:pt>
                <c:pt idx="275">
                  <c:v>3.1911645999999996</c:v>
                </c:pt>
                <c:pt idx="276">
                  <c:v>3.1868216</c:v>
                </c:pt>
                <c:pt idx="277">
                  <c:v>3.1809681000000003</c:v>
                </c:pt>
                <c:pt idx="278">
                  <c:v>3.1740238999999999</c:v>
                </c:pt>
                <c:pt idx="279">
                  <c:v>3.1656183999999987</c:v>
                </c:pt>
                <c:pt idx="280">
                  <c:v>3.1563566999999977</c:v>
                </c:pt>
                <c:pt idx="281">
                  <c:v>3.1463441000000003</c:v>
                </c:pt>
                <c:pt idx="282">
                  <c:v>3.1358857999999987</c:v>
                </c:pt>
                <c:pt idx="283">
                  <c:v>3.1246663000000003</c:v>
                </c:pt>
                <c:pt idx="284">
                  <c:v>3.11327</c:v>
                </c:pt>
                <c:pt idx="285">
                  <c:v>3.1019277000000347</c:v>
                </c:pt>
                <c:pt idx="286">
                  <c:v>3.0905355999999999</c:v>
                </c:pt>
                <c:pt idx="287">
                  <c:v>3.0793460999999978</c:v>
                </c:pt>
                <c:pt idx="288">
                  <c:v>3.0682271999999999</c:v>
                </c:pt>
                <c:pt idx="289">
                  <c:v>3.0574119</c:v>
                </c:pt>
                <c:pt idx="290">
                  <c:v>3.0468075999999997</c:v>
                </c:pt>
                <c:pt idx="291">
                  <c:v>3.0365838999999997</c:v>
                </c:pt>
                <c:pt idx="292">
                  <c:v>3.0267353999999997</c:v>
                </c:pt>
                <c:pt idx="293">
                  <c:v>3.0171545999999996</c:v>
                </c:pt>
                <c:pt idx="294">
                  <c:v>3.0078795999999999</c:v>
                </c:pt>
                <c:pt idx="295">
                  <c:v>2.9989823999999987</c:v>
                </c:pt>
                <c:pt idx="296">
                  <c:v>2.9900997</c:v>
                </c:pt>
                <c:pt idx="297">
                  <c:v>2.9817600000000004</c:v>
                </c:pt>
                <c:pt idx="298">
                  <c:v>2.9734902999999999</c:v>
                </c:pt>
                <c:pt idx="299">
                  <c:v>2.9655904</c:v>
                </c:pt>
                <c:pt idx="300">
                  <c:v>2.9578306000000003</c:v>
                </c:pt>
                <c:pt idx="301">
                  <c:v>2.9504219000000003</c:v>
                </c:pt>
                <c:pt idx="302">
                  <c:v>2.9431329000000002</c:v>
                </c:pt>
                <c:pt idx="303">
                  <c:v>2.9360469999999461</c:v>
                </c:pt>
                <c:pt idx="304">
                  <c:v>2.92925349999997</c:v>
                </c:pt>
                <c:pt idx="305">
                  <c:v>2.9225128999999987</c:v>
                </c:pt>
                <c:pt idx="306">
                  <c:v>2.9159726999999767</c:v>
                </c:pt>
                <c:pt idx="307">
                  <c:v>2.9097109999999997</c:v>
                </c:pt>
                <c:pt idx="308">
                  <c:v>2.9035011000000002</c:v>
                </c:pt>
                <c:pt idx="309">
                  <c:v>2.8977348000000012</c:v>
                </c:pt>
                <c:pt idx="310">
                  <c:v>2.8918545999999967</c:v>
                </c:pt>
                <c:pt idx="311">
                  <c:v>2.8862181999999619</c:v>
                </c:pt>
                <c:pt idx="312">
                  <c:v>2.8806362999999999</c:v>
                </c:pt>
                <c:pt idx="313">
                  <c:v>2.8751512000000004</c:v>
                </c:pt>
                <c:pt idx="314">
                  <c:v>2.8699577999999999</c:v>
                </c:pt>
                <c:pt idx="315">
                  <c:v>2.8648413999999987</c:v>
                </c:pt>
                <c:pt idx="316">
                  <c:v>2.8598885999999624</c:v>
                </c:pt>
                <c:pt idx="317">
                  <c:v>2.8547177000000001</c:v>
                </c:pt>
                <c:pt idx="318">
                  <c:v>2.8499689999999767</c:v>
                </c:pt>
                <c:pt idx="319">
                  <c:v>2.8454335999999998</c:v>
                </c:pt>
                <c:pt idx="320">
                  <c:v>2.8406314999999998</c:v>
                </c:pt>
                <c:pt idx="321">
                  <c:v>2.8361403999999628</c:v>
                </c:pt>
                <c:pt idx="322">
                  <c:v>2.8316942000000003</c:v>
                </c:pt>
                <c:pt idx="323">
                  <c:v>2.8271876999999996</c:v>
                </c:pt>
                <c:pt idx="324">
                  <c:v>2.8229915999999999</c:v>
                </c:pt>
                <c:pt idx="325">
                  <c:v>2.8185459999999578</c:v>
                </c:pt>
                <c:pt idx="326">
                  <c:v>2.8143445999999988</c:v>
                </c:pt>
                <c:pt idx="327">
                  <c:v>2.8101987999999998</c:v>
                </c:pt>
                <c:pt idx="328">
                  <c:v>2.8060144999999967</c:v>
                </c:pt>
                <c:pt idx="329">
                  <c:v>2.8019557999999987</c:v>
                </c:pt>
                <c:pt idx="330">
                  <c:v>2.7980493999999987</c:v>
                </c:pt>
                <c:pt idx="331">
                  <c:v>2.7941383000000002</c:v>
                </c:pt>
                <c:pt idx="332">
                  <c:v>2.7901218000000347</c:v>
                </c:pt>
                <c:pt idx="333">
                  <c:v>2.7860791000000003</c:v>
                </c:pt>
                <c:pt idx="334">
                  <c:v>2.7823384999999998</c:v>
                </c:pt>
                <c:pt idx="335">
                  <c:v>2.7785929999999999</c:v>
                </c:pt>
                <c:pt idx="336">
                  <c:v>2.7747923999999999</c:v>
                </c:pt>
                <c:pt idx="337">
                  <c:v>2.7708373999999996</c:v>
                </c:pt>
                <c:pt idx="338">
                  <c:v>2.7672356999999996</c:v>
                </c:pt>
                <c:pt idx="339">
                  <c:v>2.7634790000000002</c:v>
                </c:pt>
                <c:pt idx="340">
                  <c:v>2.7598168999999997</c:v>
                </c:pt>
                <c:pt idx="341">
                  <c:v>2.7560675999999997</c:v>
                </c:pt>
                <c:pt idx="342">
                  <c:v>2.7526053999999927</c:v>
                </c:pt>
                <c:pt idx="343">
                  <c:v>2.7490619000000001</c:v>
                </c:pt>
                <c:pt idx="344">
                  <c:v>2.7454688000000003</c:v>
                </c:pt>
                <c:pt idx="345">
                  <c:v>2.7420958000000004</c:v>
                </c:pt>
                <c:pt idx="346">
                  <c:v>2.7383011000000002</c:v>
                </c:pt>
                <c:pt idx="347">
                  <c:v>2.7349073000000002</c:v>
                </c:pt>
                <c:pt idx="348">
                  <c:v>2.7314434999999673</c:v>
                </c:pt>
                <c:pt idx="349">
                  <c:v>2.7281250000000012</c:v>
                </c:pt>
                <c:pt idx="350">
                  <c:v>2.7246066999999998</c:v>
                </c:pt>
                <c:pt idx="351">
                  <c:v>2.7213417000000297</c:v>
                </c:pt>
                <c:pt idx="352">
                  <c:v>2.7178553999999977</c:v>
                </c:pt>
                <c:pt idx="353">
                  <c:v>2.7144599999999977</c:v>
                </c:pt>
                <c:pt idx="354">
                  <c:v>2.7112302000000001</c:v>
                </c:pt>
                <c:pt idx="355">
                  <c:v>2.7076756</c:v>
                </c:pt>
                <c:pt idx="356">
                  <c:v>2.7045725000000012</c:v>
                </c:pt>
                <c:pt idx="357">
                  <c:v>2.7013198000000012</c:v>
                </c:pt>
                <c:pt idx="358">
                  <c:v>2.6980108999999999</c:v>
                </c:pt>
                <c:pt idx="359">
                  <c:v>2.6948265999999998</c:v>
                </c:pt>
                <c:pt idx="360">
                  <c:v>2.6915253000000003</c:v>
                </c:pt>
                <c:pt idx="361">
                  <c:v>2.6882885999999999</c:v>
                </c:pt>
                <c:pt idx="362">
                  <c:v>2.6850785999999998</c:v>
                </c:pt>
                <c:pt idx="363">
                  <c:v>2.6818499999999967</c:v>
                </c:pt>
                <c:pt idx="364">
                  <c:v>2.6786490999999977</c:v>
                </c:pt>
                <c:pt idx="365">
                  <c:v>2.6756935000000004</c:v>
                </c:pt>
                <c:pt idx="366">
                  <c:v>2.6724376000000003</c:v>
                </c:pt>
                <c:pt idx="367">
                  <c:v>2.6692762999999999</c:v>
                </c:pt>
                <c:pt idx="368">
                  <c:v>2.6663448000000001</c:v>
                </c:pt>
                <c:pt idx="369">
                  <c:v>2.6631728000000012</c:v>
                </c:pt>
                <c:pt idx="370">
                  <c:v>2.6599980999999997</c:v>
                </c:pt>
                <c:pt idx="371">
                  <c:v>2.6570970000000012</c:v>
                </c:pt>
                <c:pt idx="372">
                  <c:v>2.6539239000000001</c:v>
                </c:pt>
                <c:pt idx="373">
                  <c:v>2.6510245000000001</c:v>
                </c:pt>
                <c:pt idx="374">
                  <c:v>2.6481229000000002</c:v>
                </c:pt>
                <c:pt idx="375">
                  <c:v>2.6449926000000001</c:v>
                </c:pt>
                <c:pt idx="376">
                  <c:v>2.6420706999999997</c:v>
                </c:pt>
                <c:pt idx="377">
                  <c:v>2.6390301999999997</c:v>
                </c:pt>
                <c:pt idx="378">
                  <c:v>2.6360875000000004</c:v>
                </c:pt>
                <c:pt idx="379">
                  <c:v>2.6332082999999997</c:v>
                </c:pt>
                <c:pt idx="380">
                  <c:v>2.6302966000000003</c:v>
                </c:pt>
                <c:pt idx="381">
                  <c:v>2.6273441999999996</c:v>
                </c:pt>
                <c:pt idx="382">
                  <c:v>2.6244249999999996</c:v>
                </c:pt>
                <c:pt idx="383">
                  <c:v>2.6214469999999968</c:v>
                </c:pt>
                <c:pt idx="384">
                  <c:v>2.6186347000000012</c:v>
                </c:pt>
                <c:pt idx="385">
                  <c:v>2.6158565999999968</c:v>
                </c:pt>
                <c:pt idx="386">
                  <c:v>2.6129775000000004</c:v>
                </c:pt>
                <c:pt idx="387">
                  <c:v>2.6101764000000003</c:v>
                </c:pt>
                <c:pt idx="388">
                  <c:v>2.6073357000000392</c:v>
                </c:pt>
                <c:pt idx="389">
                  <c:v>2.6044288</c:v>
                </c:pt>
                <c:pt idx="390">
                  <c:v>2.6016297999999995</c:v>
                </c:pt>
                <c:pt idx="391">
                  <c:v>2.5987672999999996</c:v>
                </c:pt>
                <c:pt idx="392">
                  <c:v>2.5958827999999987</c:v>
                </c:pt>
                <c:pt idx="393">
                  <c:v>2.5932613</c:v>
                </c:pt>
                <c:pt idx="394">
                  <c:v>2.5906018</c:v>
                </c:pt>
                <c:pt idx="395">
                  <c:v>2.5877713000000315</c:v>
                </c:pt>
                <c:pt idx="396">
                  <c:v>2.5851284000000003</c:v>
                </c:pt>
                <c:pt idx="397">
                  <c:v>2.5822968999999998</c:v>
                </c:pt>
                <c:pt idx="398">
                  <c:v>2.5797153999999987</c:v>
                </c:pt>
                <c:pt idx="399">
                  <c:v>2.5771490000000004</c:v>
                </c:pt>
                <c:pt idx="400">
                  <c:v>2.5743318000000293</c:v>
                </c:pt>
                <c:pt idx="401">
                  <c:v>2.5717097999999998</c:v>
                </c:pt>
                <c:pt idx="402">
                  <c:v>2.5689814000000002</c:v>
                </c:pt>
                <c:pt idx="403">
                  <c:v>2.5665031000000003</c:v>
                </c:pt>
                <c:pt idx="404">
                  <c:v>2.5637111000000012</c:v>
                </c:pt>
                <c:pt idx="405">
                  <c:v>2.5613691000000003</c:v>
                </c:pt>
                <c:pt idx="406">
                  <c:v>2.5584648000000003</c:v>
                </c:pt>
                <c:pt idx="407">
                  <c:v>2.5559020999999977</c:v>
                </c:pt>
                <c:pt idx="408">
                  <c:v>2.5534120999999987</c:v>
                </c:pt>
                <c:pt idx="409">
                  <c:v>2.5507482999999977</c:v>
                </c:pt>
                <c:pt idx="410">
                  <c:v>2.5481769999999999</c:v>
                </c:pt>
                <c:pt idx="411">
                  <c:v>2.5457308000000012</c:v>
                </c:pt>
                <c:pt idx="412">
                  <c:v>2.5429863999999998</c:v>
                </c:pt>
                <c:pt idx="413">
                  <c:v>2.5405144999999996</c:v>
                </c:pt>
                <c:pt idx="414">
                  <c:v>2.5380420999999767</c:v>
                </c:pt>
                <c:pt idx="415">
                  <c:v>2.5353441999999977</c:v>
                </c:pt>
                <c:pt idx="416">
                  <c:v>2.5329390999999997</c:v>
                </c:pt>
                <c:pt idx="417">
                  <c:v>2.5305179999999998</c:v>
                </c:pt>
                <c:pt idx="418">
                  <c:v>2.5281985000000002</c:v>
                </c:pt>
                <c:pt idx="419">
                  <c:v>2.5256394999999987</c:v>
                </c:pt>
                <c:pt idx="420">
                  <c:v>2.5231115000000401</c:v>
                </c:pt>
                <c:pt idx="421">
                  <c:v>2.5207342000000383</c:v>
                </c:pt>
                <c:pt idx="422">
                  <c:v>2.5182938999999998</c:v>
                </c:pt>
                <c:pt idx="423">
                  <c:v>2.5158246999999987</c:v>
                </c:pt>
                <c:pt idx="424">
                  <c:v>2.5133517000000012</c:v>
                </c:pt>
                <c:pt idx="425">
                  <c:v>2.5109852000000004</c:v>
                </c:pt>
                <c:pt idx="426">
                  <c:v>2.5086667</c:v>
                </c:pt>
                <c:pt idx="427">
                  <c:v>2.5062284999999767</c:v>
                </c:pt>
                <c:pt idx="428">
                  <c:v>2.503895</c:v>
                </c:pt>
                <c:pt idx="429">
                  <c:v>2.5015627</c:v>
                </c:pt>
                <c:pt idx="430">
                  <c:v>2.4991441999999977</c:v>
                </c:pt>
                <c:pt idx="431">
                  <c:v>2.4969305000000004</c:v>
                </c:pt>
                <c:pt idx="432">
                  <c:v>2.4944564999999619</c:v>
                </c:pt>
                <c:pt idx="433">
                  <c:v>2.4922320999999967</c:v>
                </c:pt>
                <c:pt idx="434">
                  <c:v>2.4899398000000001</c:v>
                </c:pt>
                <c:pt idx="435">
                  <c:v>2.4876336000000001</c:v>
                </c:pt>
                <c:pt idx="436">
                  <c:v>2.4852147000000002</c:v>
                </c:pt>
                <c:pt idx="437">
                  <c:v>2.4831057000000012</c:v>
                </c:pt>
                <c:pt idx="438">
                  <c:v>2.4806637</c:v>
                </c:pt>
                <c:pt idx="439">
                  <c:v>2.4784200999999997</c:v>
                </c:pt>
                <c:pt idx="440">
                  <c:v>2.47632549999997</c:v>
                </c:pt>
                <c:pt idx="441">
                  <c:v>2.4740091999999967</c:v>
                </c:pt>
                <c:pt idx="442">
                  <c:v>2.4717767999999998</c:v>
                </c:pt>
                <c:pt idx="443">
                  <c:v>2.4695464999999968</c:v>
                </c:pt>
                <c:pt idx="444">
                  <c:v>2.4673793000000002</c:v>
                </c:pt>
                <c:pt idx="445">
                  <c:v>2.4650655999999977</c:v>
                </c:pt>
                <c:pt idx="446">
                  <c:v>2.4629016000000004</c:v>
                </c:pt>
                <c:pt idx="447">
                  <c:v>2.4606937000000002</c:v>
                </c:pt>
                <c:pt idx="448">
                  <c:v>2.4584478999999977</c:v>
                </c:pt>
                <c:pt idx="449">
                  <c:v>2.4562993999999967</c:v>
                </c:pt>
                <c:pt idx="450">
                  <c:v>2.4541652999999997</c:v>
                </c:pt>
                <c:pt idx="451">
                  <c:v>2.452072399999961</c:v>
                </c:pt>
                <c:pt idx="452">
                  <c:v>2.4498190999999987</c:v>
                </c:pt>
                <c:pt idx="453">
                  <c:v>2.4475369999999996</c:v>
                </c:pt>
                <c:pt idx="454">
                  <c:v>2.4455850999999997</c:v>
                </c:pt>
                <c:pt idx="455">
                  <c:v>2.4432838000000001</c:v>
                </c:pt>
                <c:pt idx="456">
                  <c:v>2.4414292</c:v>
                </c:pt>
                <c:pt idx="457">
                  <c:v>2.4392581999999461</c:v>
                </c:pt>
                <c:pt idx="458">
                  <c:v>2.4371427999999997</c:v>
                </c:pt>
                <c:pt idx="459">
                  <c:v>2.4350461999999555</c:v>
                </c:pt>
                <c:pt idx="460">
                  <c:v>2.4329430999999668</c:v>
                </c:pt>
                <c:pt idx="461">
                  <c:v>2.4308810999999997</c:v>
                </c:pt>
                <c:pt idx="462">
                  <c:v>2.4288277000000011</c:v>
                </c:pt>
                <c:pt idx="463">
                  <c:v>2.4266242</c:v>
                </c:pt>
                <c:pt idx="464">
                  <c:v>2.4246626999999967</c:v>
                </c:pt>
                <c:pt idx="465">
                  <c:v>2.4226878999999997</c:v>
                </c:pt>
                <c:pt idx="466">
                  <c:v>2.4205446999999998</c:v>
                </c:pt>
                <c:pt idx="467">
                  <c:v>2.4185309000000004</c:v>
                </c:pt>
                <c:pt idx="468">
                  <c:v>2.4165533999999727</c:v>
                </c:pt>
                <c:pt idx="469">
                  <c:v>2.4145314999999998</c:v>
                </c:pt>
                <c:pt idx="470">
                  <c:v>2.4125272999999998</c:v>
                </c:pt>
                <c:pt idx="471">
                  <c:v>2.410465399999961</c:v>
                </c:pt>
                <c:pt idx="472">
                  <c:v>2.4084814999999997</c:v>
                </c:pt>
                <c:pt idx="473">
                  <c:v>2.4066968999999987</c:v>
                </c:pt>
                <c:pt idx="474">
                  <c:v>2.4045959999999997</c:v>
                </c:pt>
                <c:pt idx="475">
                  <c:v>2.4026104999999967</c:v>
                </c:pt>
                <c:pt idx="476">
                  <c:v>2.4005885999999999</c:v>
                </c:pt>
                <c:pt idx="477">
                  <c:v>2.398663499999961</c:v>
                </c:pt>
                <c:pt idx="478">
                  <c:v>2.3968313999999977</c:v>
                </c:pt>
                <c:pt idx="479">
                  <c:v>2.3947453999999668</c:v>
                </c:pt>
                <c:pt idx="480">
                  <c:v>2.3929222999999977</c:v>
                </c:pt>
                <c:pt idx="481">
                  <c:v>2.3909800999999997</c:v>
                </c:pt>
                <c:pt idx="482">
                  <c:v>2.3891025999999997</c:v>
                </c:pt>
                <c:pt idx="483">
                  <c:v>2.3871533999999999</c:v>
                </c:pt>
                <c:pt idx="484">
                  <c:v>2.3852581999999583</c:v>
                </c:pt>
                <c:pt idx="485">
                  <c:v>2.3833416999999999</c:v>
                </c:pt>
                <c:pt idx="486">
                  <c:v>2.3815784999999967</c:v>
                </c:pt>
                <c:pt idx="487">
                  <c:v>2.3795870999999997</c:v>
                </c:pt>
                <c:pt idx="488">
                  <c:v>2.377669499999961</c:v>
                </c:pt>
                <c:pt idx="489">
                  <c:v>2.3757501999999673</c:v>
                </c:pt>
                <c:pt idx="490">
                  <c:v>2.3739945000000002</c:v>
                </c:pt>
                <c:pt idx="491">
                  <c:v>2.3721965999999997</c:v>
                </c:pt>
                <c:pt idx="492">
                  <c:v>2.3702666999999704</c:v>
                </c:pt>
                <c:pt idx="493">
                  <c:v>2.3683949999999996</c:v>
                </c:pt>
                <c:pt idx="494">
                  <c:v>2.3666056999999618</c:v>
                </c:pt>
                <c:pt idx="495">
                  <c:v>2.3648125999999987</c:v>
                </c:pt>
                <c:pt idx="496">
                  <c:v>2.3629771999999987</c:v>
                </c:pt>
                <c:pt idx="497">
                  <c:v>2.3612049999999987</c:v>
                </c:pt>
                <c:pt idx="498">
                  <c:v>2.3592696999999601</c:v>
                </c:pt>
                <c:pt idx="499">
                  <c:v>2.3576117999999999</c:v>
                </c:pt>
              </c:numCache>
            </c:numRef>
          </c:yVal>
        </c:ser>
        <c:ser>
          <c:idx val="4"/>
          <c:order val="3"/>
          <c:tx>
            <c:strRef>
              <c:f>'Mesures corrigées'!$R$1</c:f>
              <c:strCache>
                <c:ptCount val="1"/>
                <c:pt idx="0">
                  <c:v>P13</c:v>
                </c:pt>
              </c:strCache>
            </c:strRef>
          </c:tx>
          <c:marker>
            <c:symbol val="star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0.32000000000000384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0.38000000000000361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0.62000000000000677</c:v>
                </c:pt>
                <c:pt idx="32">
                  <c:v>0.64000000000000756</c:v>
                </c:pt>
                <c:pt idx="33">
                  <c:v>0.6600000000000088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1.1399999999999848</c:v>
                </c:pt>
                <c:pt idx="58">
                  <c:v>1.1599999999999855</c:v>
                </c:pt>
                <c:pt idx="59">
                  <c:v>1.1800000000000135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1.6800000000000135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1.9400000000000135</c:v>
                </c:pt>
                <c:pt idx="98">
                  <c:v>1.9600000000000135</c:v>
                </c:pt>
                <c:pt idx="99">
                  <c:v>1.9800000000000149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corrigées'!$R$2:$R$521</c:f>
              <c:numCache>
                <c:formatCode>General</c:formatCode>
                <c:ptCount val="520"/>
                <c:pt idx="0">
                  <c:v>1.0009999999999848</c:v>
                </c:pt>
                <c:pt idx="1">
                  <c:v>1.0008626999999848</c:v>
                </c:pt>
                <c:pt idx="2">
                  <c:v>1.0009166999999846</c:v>
                </c:pt>
                <c:pt idx="3">
                  <c:v>1.0008745999999864</c:v>
                </c:pt>
                <c:pt idx="4">
                  <c:v>1.0011327999999864</c:v>
                </c:pt>
                <c:pt idx="5">
                  <c:v>1.0009267999999776</c:v>
                </c:pt>
                <c:pt idx="6">
                  <c:v>1.0010356999999828</c:v>
                </c:pt>
                <c:pt idx="7">
                  <c:v>1.0010832999999848</c:v>
                </c:pt>
                <c:pt idx="8">
                  <c:v>1.001144699999976</c:v>
                </c:pt>
                <c:pt idx="9">
                  <c:v>1.0012022999999839</c:v>
                </c:pt>
                <c:pt idx="10">
                  <c:v>1.0010768999999864</c:v>
                </c:pt>
                <c:pt idx="11">
                  <c:v>1.0012398999999828</c:v>
                </c:pt>
                <c:pt idx="12">
                  <c:v>1.0011519999999998</c:v>
                </c:pt>
                <c:pt idx="13">
                  <c:v>1.0011089999999998</c:v>
                </c:pt>
                <c:pt idx="14">
                  <c:v>1.0012975</c:v>
                </c:pt>
                <c:pt idx="15">
                  <c:v>1.0011235999999848</c:v>
                </c:pt>
                <c:pt idx="16">
                  <c:v>1.001223399999976</c:v>
                </c:pt>
                <c:pt idx="17">
                  <c:v>1.0166879000000142</c:v>
                </c:pt>
                <c:pt idx="18">
                  <c:v>1.0403225999999999</c:v>
                </c:pt>
                <c:pt idx="19">
                  <c:v>1.0724955999999999</c:v>
                </c:pt>
                <c:pt idx="20">
                  <c:v>1.0960827000000135</c:v>
                </c:pt>
                <c:pt idx="21">
                  <c:v>1.1228252999999848</c:v>
                </c:pt>
                <c:pt idx="22">
                  <c:v>1.1415377999999998</c:v>
                </c:pt>
                <c:pt idx="23">
                  <c:v>1.1574663999999848</c:v>
                </c:pt>
                <c:pt idx="24">
                  <c:v>1.1732695</c:v>
                </c:pt>
                <c:pt idx="25">
                  <c:v>1.1891615</c:v>
                </c:pt>
                <c:pt idx="26">
                  <c:v>1.2057903999999728</c:v>
                </c:pt>
                <c:pt idx="27">
                  <c:v>1.2229318999999828</c:v>
                </c:pt>
                <c:pt idx="28">
                  <c:v>1.2402209</c:v>
                </c:pt>
                <c:pt idx="29">
                  <c:v>1.2574246999999694</c:v>
                </c:pt>
                <c:pt idx="30">
                  <c:v>1.273909799999976</c:v>
                </c:pt>
                <c:pt idx="31">
                  <c:v>1.2894420999999998</c:v>
                </c:pt>
                <c:pt idx="32">
                  <c:v>1.3042043999999864</c:v>
                </c:pt>
                <c:pt idx="33">
                  <c:v>1.3185537999999999</c:v>
                </c:pt>
                <c:pt idx="34">
                  <c:v>1.3316033999999846</c:v>
                </c:pt>
                <c:pt idx="35">
                  <c:v>1.3429025999999999</c:v>
                </c:pt>
                <c:pt idx="36">
                  <c:v>1.3528899999999999</c:v>
                </c:pt>
                <c:pt idx="37">
                  <c:v>1.3616131999999999</c:v>
                </c:pt>
                <c:pt idx="38">
                  <c:v>1.3692012999999827</c:v>
                </c:pt>
                <c:pt idx="39">
                  <c:v>1.3762611</c:v>
                </c:pt>
                <c:pt idx="40">
                  <c:v>1.3840332</c:v>
                </c:pt>
                <c:pt idx="41">
                  <c:v>1.3924094</c:v>
                </c:pt>
                <c:pt idx="42">
                  <c:v>1.4012122999999828</c:v>
                </c:pt>
                <c:pt idx="43">
                  <c:v>1.411323299999969</c:v>
                </c:pt>
                <c:pt idx="44">
                  <c:v>1.421860899999976</c:v>
                </c:pt>
                <c:pt idx="45">
                  <c:v>1.4328076999999848</c:v>
                </c:pt>
                <c:pt idx="46">
                  <c:v>1.4442579000000151</c:v>
                </c:pt>
                <c:pt idx="47">
                  <c:v>1.4556239999999796</c:v>
                </c:pt>
                <c:pt idx="48">
                  <c:v>1.4675822999999848</c:v>
                </c:pt>
                <c:pt idx="49">
                  <c:v>1.4790783999999848</c:v>
                </c:pt>
                <c:pt idx="50">
                  <c:v>1.4911502999999864</c:v>
                </c:pt>
                <c:pt idx="51">
                  <c:v>1.5028861999999998</c:v>
                </c:pt>
                <c:pt idx="52">
                  <c:v>1.5161783</c:v>
                </c:pt>
                <c:pt idx="53">
                  <c:v>1.5277832999999827</c:v>
                </c:pt>
                <c:pt idx="54">
                  <c:v>1.5398981999999848</c:v>
                </c:pt>
                <c:pt idx="55">
                  <c:v>1.5513255999999978</c:v>
                </c:pt>
                <c:pt idx="56">
                  <c:v>1.5624096999999848</c:v>
                </c:pt>
                <c:pt idx="57">
                  <c:v>1.57307</c:v>
                </c:pt>
                <c:pt idx="58">
                  <c:v>1.5831012999999796</c:v>
                </c:pt>
                <c:pt idx="59">
                  <c:v>1.5941441999999999</c:v>
                </c:pt>
                <c:pt idx="60">
                  <c:v>1.6046396999999848</c:v>
                </c:pt>
                <c:pt idx="61">
                  <c:v>1.6148468</c:v>
                </c:pt>
                <c:pt idx="62">
                  <c:v>1.6251601999999998</c:v>
                </c:pt>
                <c:pt idx="63">
                  <c:v>1.6356108</c:v>
                </c:pt>
                <c:pt idx="64">
                  <c:v>1.6457739999999998</c:v>
                </c:pt>
                <c:pt idx="65">
                  <c:v>1.6563517999999999</c:v>
                </c:pt>
                <c:pt idx="66">
                  <c:v>1.6675027999999998</c:v>
                </c:pt>
                <c:pt idx="67">
                  <c:v>1.6789228999999999</c:v>
                </c:pt>
                <c:pt idx="68">
                  <c:v>1.6892022999999998</c:v>
                </c:pt>
                <c:pt idx="69">
                  <c:v>1.6989434999999999</c:v>
                </c:pt>
                <c:pt idx="70">
                  <c:v>1.7092604999999828</c:v>
                </c:pt>
                <c:pt idx="71">
                  <c:v>1.7185292999999728</c:v>
                </c:pt>
                <c:pt idx="72">
                  <c:v>1.7278977999999796</c:v>
                </c:pt>
                <c:pt idx="73">
                  <c:v>1.7370787999999857</c:v>
                </c:pt>
                <c:pt idx="74">
                  <c:v>1.7438456999999814</c:v>
                </c:pt>
                <c:pt idx="75">
                  <c:v>1.7490736999999827</c:v>
                </c:pt>
                <c:pt idx="76">
                  <c:v>1.7599747999999731</c:v>
                </c:pt>
                <c:pt idx="77">
                  <c:v>1.7693323999999848</c:v>
                </c:pt>
                <c:pt idx="78">
                  <c:v>1.7773744999999828</c:v>
                </c:pt>
                <c:pt idx="79">
                  <c:v>1.7826849</c:v>
                </c:pt>
                <c:pt idx="80">
                  <c:v>1.7917605999999862</c:v>
                </c:pt>
                <c:pt idx="81">
                  <c:v>1.8003483</c:v>
                </c:pt>
                <c:pt idx="82">
                  <c:v>1.8076755</c:v>
                </c:pt>
                <c:pt idx="83">
                  <c:v>1.8124193</c:v>
                </c:pt>
                <c:pt idx="84">
                  <c:v>1.8202526999999999</c:v>
                </c:pt>
                <c:pt idx="85">
                  <c:v>1.8281684</c:v>
                </c:pt>
                <c:pt idx="86">
                  <c:v>1.8343733</c:v>
                </c:pt>
                <c:pt idx="87">
                  <c:v>1.8392058999999998</c:v>
                </c:pt>
                <c:pt idx="88">
                  <c:v>1.8480333999999998</c:v>
                </c:pt>
                <c:pt idx="89">
                  <c:v>1.8563190999999999</c:v>
                </c:pt>
                <c:pt idx="90">
                  <c:v>1.8623883999999999</c:v>
                </c:pt>
                <c:pt idx="91">
                  <c:v>1.867005</c:v>
                </c:pt>
                <c:pt idx="92">
                  <c:v>1.8756631999999998</c:v>
                </c:pt>
                <c:pt idx="93">
                  <c:v>1.8835011999999998</c:v>
                </c:pt>
                <c:pt idx="94">
                  <c:v>1.8906680999999999</c:v>
                </c:pt>
                <c:pt idx="95">
                  <c:v>1.8961159000000198</c:v>
                </c:pt>
                <c:pt idx="96">
                  <c:v>1.900109</c:v>
                </c:pt>
                <c:pt idx="97">
                  <c:v>1.9069931</c:v>
                </c:pt>
                <c:pt idx="98">
                  <c:v>1.9140566000000001</c:v>
                </c:pt>
                <c:pt idx="99">
                  <c:v>1.9198439999999999</c:v>
                </c:pt>
                <c:pt idx="100">
                  <c:v>1.9267840000000001</c:v>
                </c:pt>
                <c:pt idx="101">
                  <c:v>1.9321291999999999</c:v>
                </c:pt>
                <c:pt idx="102">
                  <c:v>1.9384896999999999</c:v>
                </c:pt>
                <c:pt idx="103">
                  <c:v>1.9446121000000181</c:v>
                </c:pt>
                <c:pt idx="104">
                  <c:v>1.9506558000000169</c:v>
                </c:pt>
                <c:pt idx="105">
                  <c:v>1.9568479000000198</c:v>
                </c:pt>
                <c:pt idx="106">
                  <c:v>1.9626416999999998</c:v>
                </c:pt>
                <c:pt idx="107">
                  <c:v>1.9686451000000169</c:v>
                </c:pt>
                <c:pt idx="108">
                  <c:v>1.9753845999999999</c:v>
                </c:pt>
                <c:pt idx="109">
                  <c:v>1.9818914999999853</c:v>
                </c:pt>
                <c:pt idx="110">
                  <c:v>1.9883690999999999</c:v>
                </c:pt>
                <c:pt idx="111">
                  <c:v>1.9956551000000151</c:v>
                </c:pt>
                <c:pt idx="112">
                  <c:v>2.0025537999999998</c:v>
                </c:pt>
                <c:pt idx="113">
                  <c:v>2.0095890000000001</c:v>
                </c:pt>
                <c:pt idx="114">
                  <c:v>2.0161764999999967</c:v>
                </c:pt>
                <c:pt idx="115">
                  <c:v>2.0229076999999998</c:v>
                </c:pt>
                <c:pt idx="116">
                  <c:v>2.0292379</c:v>
                </c:pt>
                <c:pt idx="117">
                  <c:v>2.0357797</c:v>
                </c:pt>
                <c:pt idx="118">
                  <c:v>2.0421776999999999</c:v>
                </c:pt>
                <c:pt idx="119">
                  <c:v>2.0479384999999999</c:v>
                </c:pt>
                <c:pt idx="120">
                  <c:v>2.0553178999999999</c:v>
                </c:pt>
                <c:pt idx="121">
                  <c:v>2.0620967000000001</c:v>
                </c:pt>
                <c:pt idx="122">
                  <c:v>2.0695996000000001</c:v>
                </c:pt>
                <c:pt idx="123">
                  <c:v>2.0763005999999997</c:v>
                </c:pt>
                <c:pt idx="124">
                  <c:v>2.0835903000000338</c:v>
                </c:pt>
                <c:pt idx="125">
                  <c:v>2.0900925999999997</c:v>
                </c:pt>
                <c:pt idx="126">
                  <c:v>2.0967477999999997</c:v>
                </c:pt>
                <c:pt idx="127">
                  <c:v>2.1036210000000297</c:v>
                </c:pt>
                <c:pt idx="128">
                  <c:v>2.1107540999999999</c:v>
                </c:pt>
                <c:pt idx="129">
                  <c:v>2.1175219000000012</c:v>
                </c:pt>
                <c:pt idx="130">
                  <c:v>2.1242741999999999</c:v>
                </c:pt>
                <c:pt idx="131">
                  <c:v>2.1316315000000001</c:v>
                </c:pt>
                <c:pt idx="132">
                  <c:v>2.1391757</c:v>
                </c:pt>
                <c:pt idx="133">
                  <c:v>2.1461485999999987</c:v>
                </c:pt>
                <c:pt idx="134">
                  <c:v>2.1530537000000001</c:v>
                </c:pt>
                <c:pt idx="135">
                  <c:v>2.1605694999999998</c:v>
                </c:pt>
                <c:pt idx="136">
                  <c:v>2.1680229999999998</c:v>
                </c:pt>
                <c:pt idx="137">
                  <c:v>2.1755331999999998</c:v>
                </c:pt>
                <c:pt idx="138">
                  <c:v>2.1829638</c:v>
                </c:pt>
                <c:pt idx="139">
                  <c:v>2.1905519</c:v>
                </c:pt>
                <c:pt idx="140">
                  <c:v>2.1981546000000001</c:v>
                </c:pt>
                <c:pt idx="141">
                  <c:v>2.2063486999999977</c:v>
                </c:pt>
                <c:pt idx="142">
                  <c:v>2.2141043000000002</c:v>
                </c:pt>
                <c:pt idx="143">
                  <c:v>2.2216228</c:v>
                </c:pt>
                <c:pt idx="144">
                  <c:v>2.2294570999999999</c:v>
                </c:pt>
                <c:pt idx="145">
                  <c:v>2.2371020000000001</c:v>
                </c:pt>
                <c:pt idx="146">
                  <c:v>2.2450369999999999</c:v>
                </c:pt>
                <c:pt idx="147">
                  <c:v>2.2534296999999999</c:v>
                </c:pt>
                <c:pt idx="148">
                  <c:v>2.2624174999999997</c:v>
                </c:pt>
                <c:pt idx="149">
                  <c:v>2.2715939000000001</c:v>
                </c:pt>
                <c:pt idx="150">
                  <c:v>2.2811703000000012</c:v>
                </c:pt>
                <c:pt idx="151">
                  <c:v>2.2905085999999999</c:v>
                </c:pt>
                <c:pt idx="152">
                  <c:v>2.2997746999999999</c:v>
                </c:pt>
                <c:pt idx="153">
                  <c:v>2.3092622999999977</c:v>
                </c:pt>
                <c:pt idx="154">
                  <c:v>2.3184203999999977</c:v>
                </c:pt>
                <c:pt idx="155">
                  <c:v>2.3280031999999977</c:v>
                </c:pt>
                <c:pt idx="156">
                  <c:v>2.3374614999999968</c:v>
                </c:pt>
                <c:pt idx="157">
                  <c:v>2.3468016999999977</c:v>
                </c:pt>
                <c:pt idx="158">
                  <c:v>2.3564018999999967</c:v>
                </c:pt>
                <c:pt idx="159">
                  <c:v>2.3656688999999727</c:v>
                </c:pt>
                <c:pt idx="160">
                  <c:v>2.3752498999999601</c:v>
                </c:pt>
                <c:pt idx="161">
                  <c:v>2.3844536999999977</c:v>
                </c:pt>
                <c:pt idx="162">
                  <c:v>2.3937124999999977</c:v>
                </c:pt>
                <c:pt idx="163">
                  <c:v>2.4034418</c:v>
                </c:pt>
                <c:pt idx="164">
                  <c:v>2.4124853999999578</c:v>
                </c:pt>
                <c:pt idx="165">
                  <c:v>2.4223098999999997</c:v>
                </c:pt>
                <c:pt idx="166">
                  <c:v>2.4318185999999695</c:v>
                </c:pt>
                <c:pt idx="167">
                  <c:v>2.4419168</c:v>
                </c:pt>
                <c:pt idx="168">
                  <c:v>2.4519178999999998</c:v>
                </c:pt>
                <c:pt idx="169">
                  <c:v>2.4613588999999987</c:v>
                </c:pt>
                <c:pt idx="170">
                  <c:v>2.4708098999999977</c:v>
                </c:pt>
                <c:pt idx="171">
                  <c:v>2.4801189999999997</c:v>
                </c:pt>
                <c:pt idx="172">
                  <c:v>2.488769</c:v>
                </c:pt>
                <c:pt idx="173">
                  <c:v>2.4975087</c:v>
                </c:pt>
                <c:pt idx="174">
                  <c:v>2.5054729999999967</c:v>
                </c:pt>
                <c:pt idx="175">
                  <c:v>2.5134280999999987</c:v>
                </c:pt>
                <c:pt idx="176">
                  <c:v>2.5215453999999977</c:v>
                </c:pt>
                <c:pt idx="177">
                  <c:v>2.5293879000000001</c:v>
                </c:pt>
                <c:pt idx="178">
                  <c:v>2.5373128999999999</c:v>
                </c:pt>
                <c:pt idx="179">
                  <c:v>2.5452524999999682</c:v>
                </c:pt>
                <c:pt idx="180">
                  <c:v>2.5528240999999987</c:v>
                </c:pt>
                <c:pt idx="181">
                  <c:v>2.5605779000000002</c:v>
                </c:pt>
                <c:pt idx="182">
                  <c:v>2.5684670999999999</c:v>
                </c:pt>
                <c:pt idx="183">
                  <c:v>2.5769770999999997</c:v>
                </c:pt>
                <c:pt idx="184">
                  <c:v>2.5859959999999997</c:v>
                </c:pt>
                <c:pt idx="185">
                  <c:v>2.5947749999999998</c:v>
                </c:pt>
                <c:pt idx="186">
                  <c:v>2.6038524999999977</c:v>
                </c:pt>
                <c:pt idx="187">
                  <c:v>2.6125245000000001</c:v>
                </c:pt>
                <c:pt idx="188">
                  <c:v>2.6216504999999977</c:v>
                </c:pt>
                <c:pt idx="189">
                  <c:v>2.6300762</c:v>
                </c:pt>
                <c:pt idx="190">
                  <c:v>2.6382418999999997</c:v>
                </c:pt>
                <c:pt idx="191">
                  <c:v>2.6463198000000001</c:v>
                </c:pt>
                <c:pt idx="192">
                  <c:v>2.6540295999999999</c:v>
                </c:pt>
                <c:pt idx="193">
                  <c:v>2.6617706000000001</c:v>
                </c:pt>
                <c:pt idx="194">
                  <c:v>2.6691042000000347</c:v>
                </c:pt>
                <c:pt idx="195">
                  <c:v>2.6764084999999569</c:v>
                </c:pt>
                <c:pt idx="196">
                  <c:v>2.6835608000000297</c:v>
                </c:pt>
                <c:pt idx="197">
                  <c:v>2.6910527999999987</c:v>
                </c:pt>
                <c:pt idx="198">
                  <c:v>2.6981630000000001</c:v>
                </c:pt>
                <c:pt idx="199">
                  <c:v>2.7054196999999998</c:v>
                </c:pt>
                <c:pt idx="200">
                  <c:v>2.7131973000000347</c:v>
                </c:pt>
                <c:pt idx="201">
                  <c:v>2.7209126000000001</c:v>
                </c:pt>
                <c:pt idx="202">
                  <c:v>2.7294445000000001</c:v>
                </c:pt>
                <c:pt idx="203">
                  <c:v>2.7374308000000012</c:v>
                </c:pt>
                <c:pt idx="204">
                  <c:v>2.7456678999999999</c:v>
                </c:pt>
                <c:pt idx="205">
                  <c:v>2.7544762999999999</c:v>
                </c:pt>
                <c:pt idx="206">
                  <c:v>2.7629478000000001</c:v>
                </c:pt>
                <c:pt idx="207">
                  <c:v>2.7716270999999999</c:v>
                </c:pt>
                <c:pt idx="208">
                  <c:v>2.7799347000000347</c:v>
                </c:pt>
                <c:pt idx="209">
                  <c:v>2.787404700000041</c:v>
                </c:pt>
                <c:pt idx="210">
                  <c:v>2.7952518</c:v>
                </c:pt>
                <c:pt idx="211">
                  <c:v>2.8029533999999967</c:v>
                </c:pt>
                <c:pt idx="212">
                  <c:v>2.8102302999999997</c:v>
                </c:pt>
                <c:pt idx="213">
                  <c:v>2.8177679999999987</c:v>
                </c:pt>
                <c:pt idx="214">
                  <c:v>2.8245440999999998</c:v>
                </c:pt>
                <c:pt idx="215">
                  <c:v>2.8314199999999619</c:v>
                </c:pt>
                <c:pt idx="216">
                  <c:v>2.8385155999999987</c:v>
                </c:pt>
                <c:pt idx="217">
                  <c:v>2.845358499999965</c:v>
                </c:pt>
                <c:pt idx="218">
                  <c:v>2.8518901999999677</c:v>
                </c:pt>
                <c:pt idx="219">
                  <c:v>2.8585636999999977</c:v>
                </c:pt>
                <c:pt idx="220">
                  <c:v>2.8658579999999967</c:v>
                </c:pt>
                <c:pt idx="221">
                  <c:v>2.8732610999999997</c:v>
                </c:pt>
                <c:pt idx="222">
                  <c:v>2.8809736999999997</c:v>
                </c:pt>
                <c:pt idx="223">
                  <c:v>2.8888455999999967</c:v>
                </c:pt>
                <c:pt idx="224">
                  <c:v>2.8970927999999998</c:v>
                </c:pt>
                <c:pt idx="225">
                  <c:v>2.9047028999999998</c:v>
                </c:pt>
                <c:pt idx="226">
                  <c:v>2.9129829999999619</c:v>
                </c:pt>
                <c:pt idx="227">
                  <c:v>2.9204108999999998</c:v>
                </c:pt>
                <c:pt idx="228">
                  <c:v>2.9279221</c:v>
                </c:pt>
                <c:pt idx="229">
                  <c:v>2.9351082999999987</c:v>
                </c:pt>
                <c:pt idx="230">
                  <c:v>2.9423320999999998</c:v>
                </c:pt>
                <c:pt idx="231">
                  <c:v>2.9493269</c:v>
                </c:pt>
                <c:pt idx="232">
                  <c:v>2.9560773999999967</c:v>
                </c:pt>
                <c:pt idx="233">
                  <c:v>2.9629249</c:v>
                </c:pt>
                <c:pt idx="234">
                  <c:v>2.9692029999999967</c:v>
                </c:pt>
                <c:pt idx="235">
                  <c:v>2.9757565999999978</c:v>
                </c:pt>
                <c:pt idx="236">
                  <c:v>2.9819157000000001</c:v>
                </c:pt>
                <c:pt idx="237">
                  <c:v>2.9882111999999998</c:v>
                </c:pt>
                <c:pt idx="238">
                  <c:v>2.9950019999999977</c:v>
                </c:pt>
                <c:pt idx="239">
                  <c:v>3.001887</c:v>
                </c:pt>
                <c:pt idx="240">
                  <c:v>3.0088443999999988</c:v>
                </c:pt>
                <c:pt idx="241">
                  <c:v>3.0161550999999927</c:v>
                </c:pt>
                <c:pt idx="242">
                  <c:v>3.0235802000000347</c:v>
                </c:pt>
                <c:pt idx="243">
                  <c:v>3.0305741999999998</c:v>
                </c:pt>
                <c:pt idx="244">
                  <c:v>3.0375846000000002</c:v>
                </c:pt>
                <c:pt idx="245">
                  <c:v>3.0444220999999998</c:v>
                </c:pt>
                <c:pt idx="246">
                  <c:v>3.0509803</c:v>
                </c:pt>
                <c:pt idx="247">
                  <c:v>3.0575303000000011</c:v>
                </c:pt>
                <c:pt idx="248">
                  <c:v>3.0638641999999998</c:v>
                </c:pt>
                <c:pt idx="249">
                  <c:v>3.0703016000000001</c:v>
                </c:pt>
                <c:pt idx="250">
                  <c:v>3.0764148999999987</c:v>
                </c:pt>
                <c:pt idx="251">
                  <c:v>3.0823524999999967</c:v>
                </c:pt>
                <c:pt idx="252">
                  <c:v>3.0882095000000001</c:v>
                </c:pt>
                <c:pt idx="253">
                  <c:v>3.0938933999999998</c:v>
                </c:pt>
                <c:pt idx="254">
                  <c:v>3.0995581999999677</c:v>
                </c:pt>
                <c:pt idx="255">
                  <c:v>3.1053630000000001</c:v>
                </c:pt>
                <c:pt idx="256">
                  <c:v>3.1113170000000001</c:v>
                </c:pt>
                <c:pt idx="257">
                  <c:v>3.1172271</c:v>
                </c:pt>
                <c:pt idx="258">
                  <c:v>3.1233478000000012</c:v>
                </c:pt>
                <c:pt idx="259">
                  <c:v>3.1294958999999998</c:v>
                </c:pt>
                <c:pt idx="260">
                  <c:v>3.1354307000000001</c:v>
                </c:pt>
                <c:pt idx="261">
                  <c:v>3.1413544999999998</c:v>
                </c:pt>
                <c:pt idx="262">
                  <c:v>3.1474468</c:v>
                </c:pt>
                <c:pt idx="263">
                  <c:v>3.1533395000000293</c:v>
                </c:pt>
                <c:pt idx="264">
                  <c:v>3.1592275999999999</c:v>
                </c:pt>
                <c:pt idx="265">
                  <c:v>3.1656228999999998</c:v>
                </c:pt>
                <c:pt idx="266">
                  <c:v>3.1710221999999977</c:v>
                </c:pt>
                <c:pt idx="267">
                  <c:v>3.1766392999999997</c:v>
                </c:pt>
                <c:pt idx="268">
                  <c:v>3.180898</c:v>
                </c:pt>
                <c:pt idx="269">
                  <c:v>3.1841533000000002</c:v>
                </c:pt>
                <c:pt idx="270">
                  <c:v>3.1857186999999998</c:v>
                </c:pt>
                <c:pt idx="271">
                  <c:v>3.1874736000000001</c:v>
                </c:pt>
                <c:pt idx="272">
                  <c:v>3.1877198000000311</c:v>
                </c:pt>
                <c:pt idx="273">
                  <c:v>3.1869261</c:v>
                </c:pt>
                <c:pt idx="274">
                  <c:v>3.1850549999999997</c:v>
                </c:pt>
                <c:pt idx="275">
                  <c:v>3.1819864</c:v>
                </c:pt>
                <c:pt idx="276">
                  <c:v>3.17784219999997</c:v>
                </c:pt>
                <c:pt idx="277">
                  <c:v>3.1722515999999987</c:v>
                </c:pt>
                <c:pt idx="278">
                  <c:v>3.165332700000032</c:v>
                </c:pt>
                <c:pt idx="279">
                  <c:v>3.1572538999999997</c:v>
                </c:pt>
                <c:pt idx="280">
                  <c:v>3.1486020999999997</c:v>
                </c:pt>
                <c:pt idx="281">
                  <c:v>3.1388818999999999</c:v>
                </c:pt>
                <c:pt idx="282">
                  <c:v>3.1287672000000297</c:v>
                </c:pt>
                <c:pt idx="283">
                  <c:v>3.1178944999999998</c:v>
                </c:pt>
                <c:pt idx="284">
                  <c:v>3.1069649999999998</c:v>
                </c:pt>
                <c:pt idx="285">
                  <c:v>3.0957206999999998</c:v>
                </c:pt>
                <c:pt idx="286">
                  <c:v>3.0845147000000397</c:v>
                </c:pt>
                <c:pt idx="287">
                  <c:v>3.0736914999999998</c:v>
                </c:pt>
                <c:pt idx="288">
                  <c:v>3.0631383000000012</c:v>
                </c:pt>
                <c:pt idx="289">
                  <c:v>3.0526747999999997</c:v>
                </c:pt>
                <c:pt idx="290">
                  <c:v>3.0425352999999999</c:v>
                </c:pt>
                <c:pt idx="291">
                  <c:v>3.0325661999999967</c:v>
                </c:pt>
                <c:pt idx="292">
                  <c:v>3.0228780999999967</c:v>
                </c:pt>
                <c:pt idx="293">
                  <c:v>3.0134773999999998</c:v>
                </c:pt>
                <c:pt idx="294">
                  <c:v>3.0046333000000001</c:v>
                </c:pt>
                <c:pt idx="295">
                  <c:v>2.996055599999961</c:v>
                </c:pt>
                <c:pt idx="296">
                  <c:v>2.9874752</c:v>
                </c:pt>
                <c:pt idx="297">
                  <c:v>2.9793808999999998</c:v>
                </c:pt>
                <c:pt idx="298">
                  <c:v>2.9712169999999967</c:v>
                </c:pt>
                <c:pt idx="299">
                  <c:v>2.9635144000000002</c:v>
                </c:pt>
                <c:pt idx="300">
                  <c:v>2.95607919999996</c:v>
                </c:pt>
                <c:pt idx="301">
                  <c:v>2.9490349</c:v>
                </c:pt>
                <c:pt idx="302">
                  <c:v>2.9417690999999997</c:v>
                </c:pt>
                <c:pt idx="303">
                  <c:v>2.9348189999999619</c:v>
                </c:pt>
                <c:pt idx="304">
                  <c:v>2.9284035999999998</c:v>
                </c:pt>
                <c:pt idx="305">
                  <c:v>2.9215607000000001</c:v>
                </c:pt>
                <c:pt idx="306">
                  <c:v>2.9155196999999977</c:v>
                </c:pt>
                <c:pt idx="307">
                  <c:v>2.9094375000000001</c:v>
                </c:pt>
                <c:pt idx="308">
                  <c:v>2.9033488999999997</c:v>
                </c:pt>
                <c:pt idx="309">
                  <c:v>2.8974973999999998</c:v>
                </c:pt>
                <c:pt idx="310">
                  <c:v>2.8916550999999537</c:v>
                </c:pt>
                <c:pt idx="311">
                  <c:v>2.8865395999999999</c:v>
                </c:pt>
                <c:pt idx="312">
                  <c:v>2.8808958999999987</c:v>
                </c:pt>
                <c:pt idx="313">
                  <c:v>2.8759131999999967</c:v>
                </c:pt>
                <c:pt idx="314">
                  <c:v>2.8706172999999997</c:v>
                </c:pt>
                <c:pt idx="315">
                  <c:v>2.8654386999999977</c:v>
                </c:pt>
                <c:pt idx="316">
                  <c:v>2.8608184999999677</c:v>
                </c:pt>
                <c:pt idx="317">
                  <c:v>2.8559006999999967</c:v>
                </c:pt>
                <c:pt idx="318">
                  <c:v>2.8512712999999987</c:v>
                </c:pt>
                <c:pt idx="319">
                  <c:v>2.846476199999965</c:v>
                </c:pt>
                <c:pt idx="320">
                  <c:v>2.8420472999999977</c:v>
                </c:pt>
                <c:pt idx="321">
                  <c:v>2.8376174999999977</c:v>
                </c:pt>
                <c:pt idx="322">
                  <c:v>2.8333268999999999</c:v>
                </c:pt>
                <c:pt idx="323">
                  <c:v>2.8288411999999967</c:v>
                </c:pt>
                <c:pt idx="324">
                  <c:v>2.8245449999999988</c:v>
                </c:pt>
                <c:pt idx="325">
                  <c:v>2.8204310000000001</c:v>
                </c:pt>
                <c:pt idx="326">
                  <c:v>2.8163362999999997</c:v>
                </c:pt>
                <c:pt idx="327">
                  <c:v>2.8123128999999967</c:v>
                </c:pt>
                <c:pt idx="328">
                  <c:v>2.8081540999999999</c:v>
                </c:pt>
                <c:pt idx="329">
                  <c:v>2.8042725999999987</c:v>
                </c:pt>
                <c:pt idx="330">
                  <c:v>2.8002793999999978</c:v>
                </c:pt>
                <c:pt idx="331">
                  <c:v>2.7964894999999967</c:v>
                </c:pt>
                <c:pt idx="332">
                  <c:v>2.7927334999999998</c:v>
                </c:pt>
                <c:pt idx="333">
                  <c:v>2.7890076000000001</c:v>
                </c:pt>
                <c:pt idx="334">
                  <c:v>2.7852899999999998</c:v>
                </c:pt>
                <c:pt idx="335">
                  <c:v>2.7814085999999998</c:v>
                </c:pt>
                <c:pt idx="336">
                  <c:v>2.7776955000000001</c:v>
                </c:pt>
                <c:pt idx="337">
                  <c:v>2.7740685999999997</c:v>
                </c:pt>
                <c:pt idx="338">
                  <c:v>2.7705743000000012</c:v>
                </c:pt>
                <c:pt idx="339">
                  <c:v>2.7667953999999999</c:v>
                </c:pt>
                <c:pt idx="340">
                  <c:v>2.7633140000000509</c:v>
                </c:pt>
                <c:pt idx="341">
                  <c:v>2.7598800999999997</c:v>
                </c:pt>
                <c:pt idx="342">
                  <c:v>2.7562293999999987</c:v>
                </c:pt>
                <c:pt idx="343">
                  <c:v>2.7526096999999967</c:v>
                </c:pt>
                <c:pt idx="344">
                  <c:v>2.7491439</c:v>
                </c:pt>
                <c:pt idx="345">
                  <c:v>2.7456834999999997</c:v>
                </c:pt>
                <c:pt idx="346">
                  <c:v>2.7424729999999977</c:v>
                </c:pt>
                <c:pt idx="347">
                  <c:v>2.7387948000000297</c:v>
                </c:pt>
                <c:pt idx="348">
                  <c:v>2.7355000999999999</c:v>
                </c:pt>
                <c:pt idx="349">
                  <c:v>2.7320964999999977</c:v>
                </c:pt>
                <c:pt idx="350">
                  <c:v>2.7287286000000002</c:v>
                </c:pt>
                <c:pt idx="351">
                  <c:v>2.7253864000000001</c:v>
                </c:pt>
                <c:pt idx="352">
                  <c:v>2.7220925999999999</c:v>
                </c:pt>
                <c:pt idx="353">
                  <c:v>2.7191348000000297</c:v>
                </c:pt>
                <c:pt idx="354">
                  <c:v>2.7155719</c:v>
                </c:pt>
                <c:pt idx="355">
                  <c:v>2.7123879999999998</c:v>
                </c:pt>
                <c:pt idx="356">
                  <c:v>2.7090329</c:v>
                </c:pt>
                <c:pt idx="357">
                  <c:v>2.7060605</c:v>
                </c:pt>
                <c:pt idx="358">
                  <c:v>2.7026778999999999</c:v>
                </c:pt>
                <c:pt idx="359">
                  <c:v>2.6996184999999682</c:v>
                </c:pt>
                <c:pt idx="360">
                  <c:v>2.6963860999999998</c:v>
                </c:pt>
                <c:pt idx="361">
                  <c:v>2.6931281</c:v>
                </c:pt>
                <c:pt idx="362">
                  <c:v>2.6899799</c:v>
                </c:pt>
                <c:pt idx="363">
                  <c:v>2.6869488999999978</c:v>
                </c:pt>
                <c:pt idx="364">
                  <c:v>2.6838582999999998</c:v>
                </c:pt>
                <c:pt idx="365">
                  <c:v>2.6809664</c:v>
                </c:pt>
                <c:pt idx="366">
                  <c:v>2.6776204999999997</c:v>
                </c:pt>
                <c:pt idx="367">
                  <c:v>2.6746737</c:v>
                </c:pt>
                <c:pt idx="368">
                  <c:v>2.6716636999999968</c:v>
                </c:pt>
                <c:pt idx="369">
                  <c:v>2.6685915000000477</c:v>
                </c:pt>
                <c:pt idx="370">
                  <c:v>2.6657839000000001</c:v>
                </c:pt>
                <c:pt idx="371">
                  <c:v>2.6625130000000001</c:v>
                </c:pt>
                <c:pt idx="372">
                  <c:v>2.6594160999999987</c:v>
                </c:pt>
                <c:pt idx="373">
                  <c:v>2.6567127999999998</c:v>
                </c:pt>
                <c:pt idx="374">
                  <c:v>2.6536057999999998</c:v>
                </c:pt>
                <c:pt idx="375">
                  <c:v>2.6509152999999999</c:v>
                </c:pt>
                <c:pt idx="376">
                  <c:v>2.6477836000000012</c:v>
                </c:pt>
                <c:pt idx="377">
                  <c:v>2.6451471</c:v>
                </c:pt>
                <c:pt idx="378">
                  <c:v>2.6420190999999997</c:v>
                </c:pt>
                <c:pt idx="379">
                  <c:v>2.6391876000000001</c:v>
                </c:pt>
                <c:pt idx="380">
                  <c:v>2.63630849999997</c:v>
                </c:pt>
                <c:pt idx="381">
                  <c:v>2.6333680999999998</c:v>
                </c:pt>
                <c:pt idx="382">
                  <c:v>2.6304441999999977</c:v>
                </c:pt>
                <c:pt idx="383">
                  <c:v>2.6278462</c:v>
                </c:pt>
                <c:pt idx="384">
                  <c:v>2.6250816000000001</c:v>
                </c:pt>
                <c:pt idx="385">
                  <c:v>2.6218208000000001</c:v>
                </c:pt>
                <c:pt idx="386">
                  <c:v>2.6191000999999998</c:v>
                </c:pt>
                <c:pt idx="387">
                  <c:v>2.6163070999999998</c:v>
                </c:pt>
                <c:pt idx="388">
                  <c:v>2.6137969999999999</c:v>
                </c:pt>
                <c:pt idx="389">
                  <c:v>2.6109663999999997</c:v>
                </c:pt>
                <c:pt idx="390">
                  <c:v>2.6083016000000012</c:v>
                </c:pt>
                <c:pt idx="391">
                  <c:v>2.6055661999999997</c:v>
                </c:pt>
                <c:pt idx="392">
                  <c:v>2.6025928999999999</c:v>
                </c:pt>
                <c:pt idx="393">
                  <c:v>2.5998456999999537</c:v>
                </c:pt>
                <c:pt idx="394">
                  <c:v>2.5970645000000001</c:v>
                </c:pt>
                <c:pt idx="395">
                  <c:v>2.5947823999999997</c:v>
                </c:pt>
                <c:pt idx="396">
                  <c:v>2.5917393999999998</c:v>
                </c:pt>
                <c:pt idx="397">
                  <c:v>2.5892054999999967</c:v>
                </c:pt>
                <c:pt idx="398">
                  <c:v>2.5866220999999987</c:v>
                </c:pt>
                <c:pt idx="399">
                  <c:v>2.5839280000000002</c:v>
                </c:pt>
                <c:pt idx="400">
                  <c:v>2.5812732</c:v>
                </c:pt>
                <c:pt idx="401">
                  <c:v>2.5788069999999967</c:v>
                </c:pt>
                <c:pt idx="402">
                  <c:v>2.5760624999999537</c:v>
                </c:pt>
                <c:pt idx="403">
                  <c:v>2.5733427999999998</c:v>
                </c:pt>
                <c:pt idx="404">
                  <c:v>2.5708472999999987</c:v>
                </c:pt>
                <c:pt idx="405">
                  <c:v>2.5681411999999999</c:v>
                </c:pt>
                <c:pt idx="406">
                  <c:v>2.5658343000000001</c:v>
                </c:pt>
                <c:pt idx="407">
                  <c:v>2.5631254999999999</c:v>
                </c:pt>
                <c:pt idx="408">
                  <c:v>2.5606502</c:v>
                </c:pt>
                <c:pt idx="409">
                  <c:v>2.5579139</c:v>
                </c:pt>
                <c:pt idx="410">
                  <c:v>2.5555895999999998</c:v>
                </c:pt>
                <c:pt idx="411">
                  <c:v>2.5528725999999686</c:v>
                </c:pt>
                <c:pt idx="412">
                  <c:v>2.5503835000000001</c:v>
                </c:pt>
                <c:pt idx="413">
                  <c:v>2.5478386</c:v>
                </c:pt>
                <c:pt idx="414">
                  <c:v>2.5452607</c:v>
                </c:pt>
                <c:pt idx="415">
                  <c:v>2.5430224999999997</c:v>
                </c:pt>
                <c:pt idx="416">
                  <c:v>2.5405773000000011</c:v>
                </c:pt>
                <c:pt idx="417">
                  <c:v>2.5380799999999977</c:v>
                </c:pt>
                <c:pt idx="418">
                  <c:v>2.5356256999999967</c:v>
                </c:pt>
                <c:pt idx="419">
                  <c:v>2.5333563999999997</c:v>
                </c:pt>
                <c:pt idx="420">
                  <c:v>2.5308415999999987</c:v>
                </c:pt>
                <c:pt idx="421">
                  <c:v>2.5282098</c:v>
                </c:pt>
                <c:pt idx="422">
                  <c:v>2.5260227999999998</c:v>
                </c:pt>
                <c:pt idx="423">
                  <c:v>2.5237441999999999</c:v>
                </c:pt>
                <c:pt idx="424">
                  <c:v>2.5211864999999998</c:v>
                </c:pt>
                <c:pt idx="425">
                  <c:v>2.5191268</c:v>
                </c:pt>
                <c:pt idx="426">
                  <c:v>2.5166541999999619</c:v>
                </c:pt>
                <c:pt idx="427">
                  <c:v>2.5141741999999998</c:v>
                </c:pt>
                <c:pt idx="428">
                  <c:v>2.511514</c:v>
                </c:pt>
                <c:pt idx="429">
                  <c:v>2.5095585999999988</c:v>
                </c:pt>
                <c:pt idx="430">
                  <c:v>2.5069953999999997</c:v>
                </c:pt>
                <c:pt idx="431">
                  <c:v>2.5049283</c:v>
                </c:pt>
                <c:pt idx="432">
                  <c:v>2.5025151999999977</c:v>
                </c:pt>
                <c:pt idx="433">
                  <c:v>2.5004023999999987</c:v>
                </c:pt>
                <c:pt idx="434">
                  <c:v>2.4979243000000002</c:v>
                </c:pt>
                <c:pt idx="435">
                  <c:v>2.49573</c:v>
                </c:pt>
                <c:pt idx="436">
                  <c:v>2.4934422999999977</c:v>
                </c:pt>
                <c:pt idx="437">
                  <c:v>2.4913642</c:v>
                </c:pt>
                <c:pt idx="438">
                  <c:v>2.4891204999999998</c:v>
                </c:pt>
                <c:pt idx="439">
                  <c:v>2.4867138</c:v>
                </c:pt>
                <c:pt idx="440">
                  <c:v>2.4844545</c:v>
                </c:pt>
                <c:pt idx="441">
                  <c:v>2.4821823999999997</c:v>
                </c:pt>
                <c:pt idx="442">
                  <c:v>2.4802873999999999</c:v>
                </c:pt>
                <c:pt idx="443">
                  <c:v>2.4777855</c:v>
                </c:pt>
                <c:pt idx="444">
                  <c:v>2.4757129999999967</c:v>
                </c:pt>
                <c:pt idx="445">
                  <c:v>2.4735204999999998</c:v>
                </c:pt>
                <c:pt idx="446">
                  <c:v>2.4710395999999997</c:v>
                </c:pt>
                <c:pt idx="447">
                  <c:v>2.4691648000000002</c:v>
                </c:pt>
                <c:pt idx="448">
                  <c:v>2.4670373000000012</c:v>
                </c:pt>
                <c:pt idx="449">
                  <c:v>2.4647532999999999</c:v>
                </c:pt>
                <c:pt idx="450">
                  <c:v>2.4625241999999998</c:v>
                </c:pt>
                <c:pt idx="451">
                  <c:v>2.4605550999999997</c:v>
                </c:pt>
                <c:pt idx="452">
                  <c:v>2.4586280999999977</c:v>
                </c:pt>
                <c:pt idx="453">
                  <c:v>2.456459399999956</c:v>
                </c:pt>
                <c:pt idx="454">
                  <c:v>2.4543914999999998</c:v>
                </c:pt>
                <c:pt idx="455">
                  <c:v>2.4521119999999987</c:v>
                </c:pt>
                <c:pt idx="456">
                  <c:v>2.4497209</c:v>
                </c:pt>
                <c:pt idx="457">
                  <c:v>2.4480336999999999</c:v>
                </c:pt>
                <c:pt idx="458">
                  <c:v>2.4457844999999998</c:v>
                </c:pt>
                <c:pt idx="459">
                  <c:v>2.4438464999999967</c:v>
                </c:pt>
                <c:pt idx="460">
                  <c:v>2.4417035</c:v>
                </c:pt>
                <c:pt idx="461">
                  <c:v>2.4397498999999967</c:v>
                </c:pt>
                <c:pt idx="462">
                  <c:v>2.4376223999999977</c:v>
                </c:pt>
                <c:pt idx="463">
                  <c:v>2.4355617999999999</c:v>
                </c:pt>
                <c:pt idx="464">
                  <c:v>2.4337143999999999</c:v>
                </c:pt>
                <c:pt idx="465">
                  <c:v>2.4316509999999583</c:v>
                </c:pt>
                <c:pt idx="466">
                  <c:v>2.429529</c:v>
                </c:pt>
                <c:pt idx="467">
                  <c:v>2.4275452999999998</c:v>
                </c:pt>
                <c:pt idx="468">
                  <c:v>2.4257427999999988</c:v>
                </c:pt>
                <c:pt idx="469">
                  <c:v>2.4234074999999997</c:v>
                </c:pt>
                <c:pt idx="470">
                  <c:v>2.4215079999999998</c:v>
                </c:pt>
                <c:pt idx="471">
                  <c:v>2.4194500999999686</c:v>
                </c:pt>
                <c:pt idx="472">
                  <c:v>2.4175559999999967</c:v>
                </c:pt>
                <c:pt idx="473">
                  <c:v>2.4152417999999987</c:v>
                </c:pt>
                <c:pt idx="474">
                  <c:v>2.4136781999999619</c:v>
                </c:pt>
                <c:pt idx="475">
                  <c:v>2.4116870999999978</c:v>
                </c:pt>
                <c:pt idx="476">
                  <c:v>2.4097417999999999</c:v>
                </c:pt>
                <c:pt idx="477">
                  <c:v>2.4078120999999997</c:v>
                </c:pt>
                <c:pt idx="478">
                  <c:v>2.4058923999999977</c:v>
                </c:pt>
                <c:pt idx="479">
                  <c:v>2.4041731999999998</c:v>
                </c:pt>
                <c:pt idx="480">
                  <c:v>2.40186999999997</c:v>
                </c:pt>
                <c:pt idx="481">
                  <c:v>2.4001186999999997</c:v>
                </c:pt>
                <c:pt idx="482">
                  <c:v>2.3982063999999967</c:v>
                </c:pt>
                <c:pt idx="483">
                  <c:v>2.3965402999999967</c:v>
                </c:pt>
                <c:pt idx="484">
                  <c:v>2.3945592999999987</c:v>
                </c:pt>
                <c:pt idx="485">
                  <c:v>2.3927127999999978</c:v>
                </c:pt>
                <c:pt idx="486">
                  <c:v>2.3907088999999977</c:v>
                </c:pt>
                <c:pt idx="487">
                  <c:v>2.3890665999999987</c:v>
                </c:pt>
                <c:pt idx="488">
                  <c:v>2.3868567999999977</c:v>
                </c:pt>
                <c:pt idx="489">
                  <c:v>2.3850340999999999</c:v>
                </c:pt>
                <c:pt idx="490">
                  <c:v>2.3831685</c:v>
                </c:pt>
                <c:pt idx="491">
                  <c:v>2.3815957000000001</c:v>
                </c:pt>
                <c:pt idx="492">
                  <c:v>2.3796924999999582</c:v>
                </c:pt>
                <c:pt idx="493">
                  <c:v>2.3776959999999967</c:v>
                </c:pt>
                <c:pt idx="494">
                  <c:v>2.376052799999961</c:v>
                </c:pt>
                <c:pt idx="495">
                  <c:v>2.3740707999999997</c:v>
                </c:pt>
                <c:pt idx="496">
                  <c:v>2.3720751999999452</c:v>
                </c:pt>
                <c:pt idx="497">
                  <c:v>2.3705838999999997</c:v>
                </c:pt>
                <c:pt idx="498">
                  <c:v>2.3687732000000001</c:v>
                </c:pt>
                <c:pt idx="499">
                  <c:v>2.3672838</c:v>
                </c:pt>
              </c:numCache>
            </c:numRef>
          </c:yVal>
        </c:ser>
        <c:ser>
          <c:idx val="5"/>
          <c:order val="4"/>
          <c:tx>
            <c:strRef>
              <c:f>'Mesures corrigées'!$S$1</c:f>
              <c:strCache>
                <c:ptCount val="1"/>
                <c:pt idx="0">
                  <c:v>P14</c:v>
                </c:pt>
              </c:strCache>
            </c:strRef>
          </c:tx>
          <c:marker>
            <c:symbol val="circle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0.32000000000000384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0.38000000000000361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0.62000000000000677</c:v>
                </c:pt>
                <c:pt idx="32">
                  <c:v>0.64000000000000756</c:v>
                </c:pt>
                <c:pt idx="33">
                  <c:v>0.6600000000000088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1.1399999999999848</c:v>
                </c:pt>
                <c:pt idx="58">
                  <c:v>1.1599999999999855</c:v>
                </c:pt>
                <c:pt idx="59">
                  <c:v>1.1800000000000135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1.6800000000000135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1.9400000000000135</c:v>
                </c:pt>
                <c:pt idx="98">
                  <c:v>1.9600000000000135</c:v>
                </c:pt>
                <c:pt idx="99">
                  <c:v>1.9800000000000149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corrigées'!$S$2:$S$521</c:f>
              <c:numCache>
                <c:formatCode>General</c:formatCode>
                <c:ptCount val="520"/>
                <c:pt idx="0">
                  <c:v>1.0009999999999848</c:v>
                </c:pt>
                <c:pt idx="1">
                  <c:v>1.0009482999999848</c:v>
                </c:pt>
                <c:pt idx="2">
                  <c:v>1.0008041999999857</c:v>
                </c:pt>
                <c:pt idx="3">
                  <c:v>1.0008112999999828</c:v>
                </c:pt>
                <c:pt idx="4">
                  <c:v>1.0006925999999998</c:v>
                </c:pt>
                <c:pt idx="5">
                  <c:v>1.0012323999999848</c:v>
                </c:pt>
                <c:pt idx="6">
                  <c:v>1.0009167999999864</c:v>
                </c:pt>
                <c:pt idx="7">
                  <c:v>1.0013125999999999</c:v>
                </c:pt>
                <c:pt idx="8">
                  <c:v>1.0010963999999756</c:v>
                </c:pt>
                <c:pt idx="9">
                  <c:v>1.0012841999999864</c:v>
                </c:pt>
                <c:pt idx="10">
                  <c:v>1.0012222999999778</c:v>
                </c:pt>
                <c:pt idx="11">
                  <c:v>1.0013490999999846</c:v>
                </c:pt>
                <c:pt idx="12">
                  <c:v>1.0010639999999864</c:v>
                </c:pt>
                <c:pt idx="13">
                  <c:v>1.0013358999999864</c:v>
                </c:pt>
                <c:pt idx="14">
                  <c:v>1.0011105999999999</c:v>
                </c:pt>
                <c:pt idx="15">
                  <c:v>1.0013470999999998</c:v>
                </c:pt>
                <c:pt idx="16">
                  <c:v>1.0014494999999846</c:v>
                </c:pt>
                <c:pt idx="17">
                  <c:v>1.0147123999999998</c:v>
                </c:pt>
                <c:pt idx="18">
                  <c:v>1.0389357999999898</c:v>
                </c:pt>
                <c:pt idx="19">
                  <c:v>1.0712430999999998</c:v>
                </c:pt>
                <c:pt idx="20">
                  <c:v>1.0954299999999848</c:v>
                </c:pt>
                <c:pt idx="21">
                  <c:v>1.1151887999999999</c:v>
                </c:pt>
                <c:pt idx="22">
                  <c:v>1.1338852999999998</c:v>
                </c:pt>
                <c:pt idx="23">
                  <c:v>1.1502835000000149</c:v>
                </c:pt>
                <c:pt idx="24">
                  <c:v>1.1680666999999998</c:v>
                </c:pt>
                <c:pt idx="25">
                  <c:v>1.1850555000000169</c:v>
                </c:pt>
                <c:pt idx="26">
                  <c:v>1.198439</c:v>
                </c:pt>
                <c:pt idx="27">
                  <c:v>1.2178061999999827</c:v>
                </c:pt>
                <c:pt idx="28">
                  <c:v>1.2325534999999999</c:v>
                </c:pt>
                <c:pt idx="29">
                  <c:v>1.2482972999999864</c:v>
                </c:pt>
                <c:pt idx="30">
                  <c:v>1.2677120999999998</c:v>
                </c:pt>
                <c:pt idx="31">
                  <c:v>1.2796416999999756</c:v>
                </c:pt>
                <c:pt idx="32">
                  <c:v>1.2933641999999828</c:v>
                </c:pt>
                <c:pt idx="33">
                  <c:v>1.3075229999999998</c:v>
                </c:pt>
                <c:pt idx="34">
                  <c:v>1.3199192999999796</c:v>
                </c:pt>
                <c:pt idx="35">
                  <c:v>1.331776799999983</c:v>
                </c:pt>
                <c:pt idx="36">
                  <c:v>1.3413979999999999</c:v>
                </c:pt>
                <c:pt idx="37">
                  <c:v>1.3504520000000149</c:v>
                </c:pt>
                <c:pt idx="38">
                  <c:v>1.3577008999999998</c:v>
                </c:pt>
                <c:pt idx="39">
                  <c:v>1.3657644999999803</c:v>
                </c:pt>
                <c:pt idx="40">
                  <c:v>1.3772637999999864</c:v>
                </c:pt>
                <c:pt idx="41">
                  <c:v>1.3857596999999864</c:v>
                </c:pt>
                <c:pt idx="42">
                  <c:v>1.3953576000000001</c:v>
                </c:pt>
                <c:pt idx="43">
                  <c:v>1.4033978999999828</c:v>
                </c:pt>
                <c:pt idx="44">
                  <c:v>1.4133447999999738</c:v>
                </c:pt>
                <c:pt idx="45">
                  <c:v>1.4249191999999864</c:v>
                </c:pt>
                <c:pt idx="46">
                  <c:v>1.4396543999999762</c:v>
                </c:pt>
                <c:pt idx="47">
                  <c:v>1.4524534999999998</c:v>
                </c:pt>
                <c:pt idx="48">
                  <c:v>1.4654048999999782</c:v>
                </c:pt>
                <c:pt idx="49">
                  <c:v>1.4776631999999827</c:v>
                </c:pt>
                <c:pt idx="50">
                  <c:v>1.4893938999999803</c:v>
                </c:pt>
                <c:pt idx="51">
                  <c:v>1.5018033999999783</c:v>
                </c:pt>
                <c:pt idx="52">
                  <c:v>1.5138648999999738</c:v>
                </c:pt>
                <c:pt idx="53">
                  <c:v>1.5234981999999848</c:v>
                </c:pt>
                <c:pt idx="54">
                  <c:v>1.5295892999999796</c:v>
                </c:pt>
                <c:pt idx="55">
                  <c:v>1.5399461999999864</c:v>
                </c:pt>
                <c:pt idx="56">
                  <c:v>1.5511390999999846</c:v>
                </c:pt>
                <c:pt idx="57">
                  <c:v>1.5617566999999848</c:v>
                </c:pt>
                <c:pt idx="58">
                  <c:v>1.5718770999999998</c:v>
                </c:pt>
                <c:pt idx="59">
                  <c:v>1.5829472</c:v>
                </c:pt>
                <c:pt idx="60">
                  <c:v>1.5930077999999999</c:v>
                </c:pt>
                <c:pt idx="61">
                  <c:v>1.6030753999999998</c:v>
                </c:pt>
                <c:pt idx="62">
                  <c:v>1.6135732999999837</c:v>
                </c:pt>
                <c:pt idx="63">
                  <c:v>1.6247671999999997</c:v>
                </c:pt>
                <c:pt idx="64">
                  <c:v>1.6349342999999827</c:v>
                </c:pt>
                <c:pt idx="65">
                  <c:v>1.6453367999999864</c:v>
                </c:pt>
                <c:pt idx="66">
                  <c:v>1.6559421999999999</c:v>
                </c:pt>
                <c:pt idx="67">
                  <c:v>1.6673856999999999</c:v>
                </c:pt>
                <c:pt idx="68">
                  <c:v>1.6770636999999864</c:v>
                </c:pt>
                <c:pt idx="69">
                  <c:v>1.6874144999999998</c:v>
                </c:pt>
                <c:pt idx="70">
                  <c:v>1.6973247999999828</c:v>
                </c:pt>
                <c:pt idx="71">
                  <c:v>1.7068099999999864</c:v>
                </c:pt>
                <c:pt idx="72">
                  <c:v>1.7172287999999758</c:v>
                </c:pt>
                <c:pt idx="73">
                  <c:v>1.7264460999999998</c:v>
                </c:pt>
                <c:pt idx="74">
                  <c:v>1.7356157999999864</c:v>
                </c:pt>
                <c:pt idx="75">
                  <c:v>1.7439492999999724</c:v>
                </c:pt>
                <c:pt idx="76">
                  <c:v>1.7530012999999756</c:v>
                </c:pt>
                <c:pt idx="77">
                  <c:v>1.7620876999999999</c:v>
                </c:pt>
                <c:pt idx="78">
                  <c:v>1.7699361999999828</c:v>
                </c:pt>
                <c:pt idx="79">
                  <c:v>1.7773443999999798</c:v>
                </c:pt>
                <c:pt idx="80">
                  <c:v>1.7851249999999828</c:v>
                </c:pt>
                <c:pt idx="81">
                  <c:v>1.7920054999999999</c:v>
                </c:pt>
                <c:pt idx="82">
                  <c:v>1.7994603999999828</c:v>
                </c:pt>
                <c:pt idx="83">
                  <c:v>1.8070522</c:v>
                </c:pt>
                <c:pt idx="84">
                  <c:v>1.8141722</c:v>
                </c:pt>
                <c:pt idx="85">
                  <c:v>1.8206752999999998</c:v>
                </c:pt>
                <c:pt idx="86">
                  <c:v>1.8286333999999898</c:v>
                </c:pt>
                <c:pt idx="87">
                  <c:v>1.8343672999999998</c:v>
                </c:pt>
                <c:pt idx="88">
                  <c:v>1.8418901999999857</c:v>
                </c:pt>
                <c:pt idx="89">
                  <c:v>1.8488568999999999</c:v>
                </c:pt>
                <c:pt idx="90">
                  <c:v>1.8551225999999998</c:v>
                </c:pt>
                <c:pt idx="91">
                  <c:v>1.8628604999999998</c:v>
                </c:pt>
                <c:pt idx="92">
                  <c:v>1.8697035</c:v>
                </c:pt>
                <c:pt idx="93">
                  <c:v>1.8755622999999848</c:v>
                </c:pt>
                <c:pt idx="94">
                  <c:v>1.8819313999999796</c:v>
                </c:pt>
                <c:pt idx="95">
                  <c:v>1.8886801000000133</c:v>
                </c:pt>
                <c:pt idx="96">
                  <c:v>1.8957340999999828</c:v>
                </c:pt>
                <c:pt idx="97">
                  <c:v>1.9021672000000001</c:v>
                </c:pt>
                <c:pt idx="98">
                  <c:v>1.9089522999999999</c:v>
                </c:pt>
                <c:pt idx="99">
                  <c:v>1.9152422999999998</c:v>
                </c:pt>
                <c:pt idx="100">
                  <c:v>1.9212999999999998</c:v>
                </c:pt>
                <c:pt idx="101">
                  <c:v>1.9277948999999828</c:v>
                </c:pt>
                <c:pt idx="102">
                  <c:v>1.9337317999999848</c:v>
                </c:pt>
                <c:pt idx="103">
                  <c:v>1.9398248999999828</c:v>
                </c:pt>
                <c:pt idx="104">
                  <c:v>1.9457628999999999</c:v>
                </c:pt>
                <c:pt idx="105">
                  <c:v>1.9521807000000149</c:v>
                </c:pt>
                <c:pt idx="106">
                  <c:v>1.9579024999999999</c:v>
                </c:pt>
                <c:pt idx="107">
                  <c:v>1.9644237999999998</c:v>
                </c:pt>
                <c:pt idx="108">
                  <c:v>1.9709106999999999</c:v>
                </c:pt>
                <c:pt idx="109">
                  <c:v>1.9774664999999998</c:v>
                </c:pt>
                <c:pt idx="110">
                  <c:v>1.9840953999999997</c:v>
                </c:pt>
                <c:pt idx="111">
                  <c:v>1.9909861000000144</c:v>
                </c:pt>
                <c:pt idx="112">
                  <c:v>1.9977459000000135</c:v>
                </c:pt>
                <c:pt idx="113">
                  <c:v>2.0043920000000002</c:v>
                </c:pt>
                <c:pt idx="114">
                  <c:v>2.0115303</c:v>
                </c:pt>
                <c:pt idx="115">
                  <c:v>2.0181885999999998</c:v>
                </c:pt>
                <c:pt idx="116">
                  <c:v>2.0248651999999967</c:v>
                </c:pt>
                <c:pt idx="117">
                  <c:v>2.0309806999999998</c:v>
                </c:pt>
                <c:pt idx="118">
                  <c:v>2.037258499999961</c:v>
                </c:pt>
                <c:pt idx="119">
                  <c:v>2.0440720999999997</c:v>
                </c:pt>
                <c:pt idx="120">
                  <c:v>2.0510489999999511</c:v>
                </c:pt>
                <c:pt idx="121">
                  <c:v>2.0578858999999987</c:v>
                </c:pt>
                <c:pt idx="122">
                  <c:v>2.0650180999999987</c:v>
                </c:pt>
                <c:pt idx="123">
                  <c:v>2.0722496999999573</c:v>
                </c:pt>
                <c:pt idx="124">
                  <c:v>2.0791708999999998</c:v>
                </c:pt>
                <c:pt idx="125">
                  <c:v>2.0857389</c:v>
                </c:pt>
                <c:pt idx="126">
                  <c:v>2.0926467999999967</c:v>
                </c:pt>
                <c:pt idx="127">
                  <c:v>2.0994857999999987</c:v>
                </c:pt>
                <c:pt idx="128">
                  <c:v>2.1066311</c:v>
                </c:pt>
                <c:pt idx="129">
                  <c:v>2.1131068000000002</c:v>
                </c:pt>
                <c:pt idx="130">
                  <c:v>2.1204986999999997</c:v>
                </c:pt>
                <c:pt idx="131">
                  <c:v>2.1274655</c:v>
                </c:pt>
                <c:pt idx="132">
                  <c:v>2.1348300999999998</c:v>
                </c:pt>
                <c:pt idx="133">
                  <c:v>2.1419155999999999</c:v>
                </c:pt>
                <c:pt idx="134">
                  <c:v>2.1492415999999999</c:v>
                </c:pt>
                <c:pt idx="135">
                  <c:v>2.1569429999999619</c:v>
                </c:pt>
                <c:pt idx="136">
                  <c:v>2.1642598999999998</c:v>
                </c:pt>
                <c:pt idx="137">
                  <c:v>2.1716781999999624</c:v>
                </c:pt>
                <c:pt idx="138">
                  <c:v>2.1794241999999997</c:v>
                </c:pt>
                <c:pt idx="139">
                  <c:v>2.1866447</c:v>
                </c:pt>
                <c:pt idx="140">
                  <c:v>2.1947855000000001</c:v>
                </c:pt>
                <c:pt idx="141">
                  <c:v>2.2029495999999997</c:v>
                </c:pt>
                <c:pt idx="142">
                  <c:v>2.2107158999999998</c:v>
                </c:pt>
                <c:pt idx="143">
                  <c:v>2.2185989999999998</c:v>
                </c:pt>
                <c:pt idx="144">
                  <c:v>2.2260385999999999</c:v>
                </c:pt>
                <c:pt idx="145">
                  <c:v>2.2339439999999997</c:v>
                </c:pt>
                <c:pt idx="146">
                  <c:v>2.2417824</c:v>
                </c:pt>
                <c:pt idx="147">
                  <c:v>2.2502721999999977</c:v>
                </c:pt>
                <c:pt idx="148">
                  <c:v>2.2595819000000001</c:v>
                </c:pt>
                <c:pt idx="149">
                  <c:v>2.2684614000000001</c:v>
                </c:pt>
                <c:pt idx="150">
                  <c:v>2.2776676</c:v>
                </c:pt>
                <c:pt idx="151">
                  <c:v>2.2871305000000581</c:v>
                </c:pt>
                <c:pt idx="152">
                  <c:v>2.2968601999999967</c:v>
                </c:pt>
                <c:pt idx="153">
                  <c:v>2.306314</c:v>
                </c:pt>
                <c:pt idx="154">
                  <c:v>2.3159838999999987</c:v>
                </c:pt>
                <c:pt idx="155">
                  <c:v>2.3254082999999977</c:v>
                </c:pt>
                <c:pt idx="156">
                  <c:v>2.3346245999999997</c:v>
                </c:pt>
                <c:pt idx="157">
                  <c:v>2.3441737999999996</c:v>
                </c:pt>
                <c:pt idx="158">
                  <c:v>2.3539613999999998</c:v>
                </c:pt>
                <c:pt idx="159">
                  <c:v>2.3634739999999987</c:v>
                </c:pt>
                <c:pt idx="160">
                  <c:v>2.372960199999961</c:v>
                </c:pt>
                <c:pt idx="161">
                  <c:v>2.3819969999999997</c:v>
                </c:pt>
                <c:pt idx="162">
                  <c:v>2.3917033999999977</c:v>
                </c:pt>
                <c:pt idx="163">
                  <c:v>2.4011084999999968</c:v>
                </c:pt>
                <c:pt idx="164">
                  <c:v>2.4104375</c:v>
                </c:pt>
                <c:pt idx="165">
                  <c:v>2.4202016999999998</c:v>
                </c:pt>
                <c:pt idx="166">
                  <c:v>2.4304215999999998</c:v>
                </c:pt>
                <c:pt idx="167">
                  <c:v>2.4404110999999999</c:v>
                </c:pt>
                <c:pt idx="168">
                  <c:v>2.4504858999999977</c:v>
                </c:pt>
                <c:pt idx="169">
                  <c:v>2.4603596999999997</c:v>
                </c:pt>
                <c:pt idx="170">
                  <c:v>2.4701341000000001</c:v>
                </c:pt>
                <c:pt idx="171">
                  <c:v>2.479317</c:v>
                </c:pt>
                <c:pt idx="172">
                  <c:v>2.4879853999999999</c:v>
                </c:pt>
                <c:pt idx="173">
                  <c:v>2.4968070999999967</c:v>
                </c:pt>
                <c:pt idx="174">
                  <c:v>2.5047398000000012</c:v>
                </c:pt>
                <c:pt idx="175">
                  <c:v>2.5132184999999967</c:v>
                </c:pt>
                <c:pt idx="176">
                  <c:v>2.5213288</c:v>
                </c:pt>
                <c:pt idx="177">
                  <c:v>2.529493</c:v>
                </c:pt>
                <c:pt idx="178">
                  <c:v>2.5370035999999998</c:v>
                </c:pt>
                <c:pt idx="179">
                  <c:v>2.5450784999999967</c:v>
                </c:pt>
                <c:pt idx="180">
                  <c:v>2.552924</c:v>
                </c:pt>
                <c:pt idx="181">
                  <c:v>2.5607400999999999</c:v>
                </c:pt>
                <c:pt idx="182">
                  <c:v>2.5689864</c:v>
                </c:pt>
                <c:pt idx="183">
                  <c:v>2.5776719999999997</c:v>
                </c:pt>
                <c:pt idx="184">
                  <c:v>2.5866295999999998</c:v>
                </c:pt>
                <c:pt idx="185">
                  <c:v>2.5958307999999999</c:v>
                </c:pt>
                <c:pt idx="186">
                  <c:v>2.6051069999999998</c:v>
                </c:pt>
                <c:pt idx="187">
                  <c:v>2.6144734999999977</c:v>
                </c:pt>
                <c:pt idx="188">
                  <c:v>2.6234818000000297</c:v>
                </c:pt>
                <c:pt idx="189">
                  <c:v>2.6320862999999997</c:v>
                </c:pt>
                <c:pt idx="190">
                  <c:v>2.6407710000000297</c:v>
                </c:pt>
                <c:pt idx="191">
                  <c:v>2.6488692</c:v>
                </c:pt>
                <c:pt idx="192">
                  <c:v>2.6567460999999977</c:v>
                </c:pt>
                <c:pt idx="193">
                  <c:v>2.6647408000000001</c:v>
                </c:pt>
                <c:pt idx="194">
                  <c:v>2.6720383999999977</c:v>
                </c:pt>
                <c:pt idx="195">
                  <c:v>2.6796271999999997</c:v>
                </c:pt>
                <c:pt idx="196">
                  <c:v>2.6868832</c:v>
                </c:pt>
                <c:pt idx="197">
                  <c:v>2.6942080999999987</c:v>
                </c:pt>
                <c:pt idx="198">
                  <c:v>2.7014711999999999</c:v>
                </c:pt>
                <c:pt idx="199">
                  <c:v>2.7092253999999998</c:v>
                </c:pt>
                <c:pt idx="200">
                  <c:v>2.7168263999999978</c:v>
                </c:pt>
                <c:pt idx="201">
                  <c:v>2.7247287000000329</c:v>
                </c:pt>
                <c:pt idx="202">
                  <c:v>2.7333941000000288</c:v>
                </c:pt>
                <c:pt idx="203">
                  <c:v>2.7420575</c:v>
                </c:pt>
                <c:pt idx="204">
                  <c:v>2.7502296999999998</c:v>
                </c:pt>
                <c:pt idx="205">
                  <c:v>2.7588564999999967</c:v>
                </c:pt>
                <c:pt idx="206">
                  <c:v>2.7680993000000012</c:v>
                </c:pt>
                <c:pt idx="207">
                  <c:v>2.7768589999999569</c:v>
                </c:pt>
                <c:pt idx="208">
                  <c:v>2.7852503999999998</c:v>
                </c:pt>
                <c:pt idx="209">
                  <c:v>2.7931548000000288</c:v>
                </c:pt>
                <c:pt idx="210">
                  <c:v>2.8013341</c:v>
                </c:pt>
                <c:pt idx="211">
                  <c:v>2.8086692999999987</c:v>
                </c:pt>
                <c:pt idx="212">
                  <c:v>2.816439699999961</c:v>
                </c:pt>
                <c:pt idx="213">
                  <c:v>2.8239595</c:v>
                </c:pt>
                <c:pt idx="214">
                  <c:v>2.8309232999999998</c:v>
                </c:pt>
                <c:pt idx="215">
                  <c:v>2.8378972</c:v>
                </c:pt>
                <c:pt idx="216">
                  <c:v>2.8453358</c:v>
                </c:pt>
                <c:pt idx="217">
                  <c:v>2.8522701999999582</c:v>
                </c:pt>
                <c:pt idx="218">
                  <c:v>2.8589355999999997</c:v>
                </c:pt>
                <c:pt idx="219">
                  <c:v>2.8661387999999999</c:v>
                </c:pt>
                <c:pt idx="220">
                  <c:v>2.8732202999999998</c:v>
                </c:pt>
                <c:pt idx="221">
                  <c:v>2.8812494999999601</c:v>
                </c:pt>
                <c:pt idx="222">
                  <c:v>2.8890015999999998</c:v>
                </c:pt>
                <c:pt idx="223">
                  <c:v>2.8969597999999968</c:v>
                </c:pt>
                <c:pt idx="224">
                  <c:v>2.9049554999999967</c:v>
                </c:pt>
                <c:pt idx="225">
                  <c:v>2.9132159999999967</c:v>
                </c:pt>
                <c:pt idx="226">
                  <c:v>2.9213141999999999</c:v>
                </c:pt>
                <c:pt idx="227">
                  <c:v>2.9290358999999997</c:v>
                </c:pt>
                <c:pt idx="228">
                  <c:v>2.9369209999999977</c:v>
                </c:pt>
                <c:pt idx="229">
                  <c:v>2.9443321999999998</c:v>
                </c:pt>
                <c:pt idx="230">
                  <c:v>2.9519332</c:v>
                </c:pt>
                <c:pt idx="231">
                  <c:v>2.9593262</c:v>
                </c:pt>
                <c:pt idx="232">
                  <c:v>2.9662178999999997</c:v>
                </c:pt>
                <c:pt idx="233">
                  <c:v>2.9731166999999998</c:v>
                </c:pt>
                <c:pt idx="234">
                  <c:v>2.9796705999999977</c:v>
                </c:pt>
                <c:pt idx="235">
                  <c:v>2.9860630999999977</c:v>
                </c:pt>
                <c:pt idx="236">
                  <c:v>2.9924149999999967</c:v>
                </c:pt>
                <c:pt idx="237">
                  <c:v>2.9989303</c:v>
                </c:pt>
                <c:pt idx="238">
                  <c:v>3.0057600999999998</c:v>
                </c:pt>
                <c:pt idx="239">
                  <c:v>3.0131996999999999</c:v>
                </c:pt>
                <c:pt idx="240">
                  <c:v>3.0205907000000347</c:v>
                </c:pt>
                <c:pt idx="241">
                  <c:v>3.0280973000000002</c:v>
                </c:pt>
                <c:pt idx="242">
                  <c:v>3.0354922999999987</c:v>
                </c:pt>
                <c:pt idx="243">
                  <c:v>3.0428335</c:v>
                </c:pt>
                <c:pt idx="244">
                  <c:v>3.0498368999999999</c:v>
                </c:pt>
                <c:pt idx="245">
                  <c:v>3.056549999999961</c:v>
                </c:pt>
                <c:pt idx="246">
                  <c:v>3.0635807000000392</c:v>
                </c:pt>
                <c:pt idx="247">
                  <c:v>3.0704450999999677</c:v>
                </c:pt>
                <c:pt idx="248">
                  <c:v>3.0770181999999977</c:v>
                </c:pt>
                <c:pt idx="249">
                  <c:v>3.0833244000000297</c:v>
                </c:pt>
                <c:pt idx="250">
                  <c:v>3.0897535</c:v>
                </c:pt>
                <c:pt idx="251">
                  <c:v>3.0960850999999967</c:v>
                </c:pt>
                <c:pt idx="252">
                  <c:v>3.1018941</c:v>
                </c:pt>
                <c:pt idx="253">
                  <c:v>3.1079436999999999</c:v>
                </c:pt>
                <c:pt idx="254">
                  <c:v>3.1136806999999997</c:v>
                </c:pt>
                <c:pt idx="255">
                  <c:v>3.1196804999999967</c:v>
                </c:pt>
                <c:pt idx="256">
                  <c:v>3.1256549999999987</c:v>
                </c:pt>
                <c:pt idx="257">
                  <c:v>3.1319195999999998</c:v>
                </c:pt>
                <c:pt idx="258">
                  <c:v>3.1381386</c:v>
                </c:pt>
                <c:pt idx="259">
                  <c:v>3.1444043000000002</c:v>
                </c:pt>
                <c:pt idx="260">
                  <c:v>3.1508352999999998</c:v>
                </c:pt>
                <c:pt idx="261">
                  <c:v>3.1572309000000001</c:v>
                </c:pt>
                <c:pt idx="262">
                  <c:v>3.1632317000000509</c:v>
                </c:pt>
                <c:pt idx="263">
                  <c:v>3.1694213000000002</c:v>
                </c:pt>
                <c:pt idx="264">
                  <c:v>3.1755925999999999</c:v>
                </c:pt>
                <c:pt idx="265">
                  <c:v>3.1817851999999998</c:v>
                </c:pt>
                <c:pt idx="266">
                  <c:v>3.1874948000000347</c:v>
                </c:pt>
                <c:pt idx="267">
                  <c:v>3.1936325999999999</c:v>
                </c:pt>
                <c:pt idx="268">
                  <c:v>3.1976914000000001</c:v>
                </c:pt>
                <c:pt idx="269">
                  <c:v>3.2011342000000509</c:v>
                </c:pt>
                <c:pt idx="270">
                  <c:v>3.2036180999999999</c:v>
                </c:pt>
                <c:pt idx="271">
                  <c:v>3.2043822000000288</c:v>
                </c:pt>
                <c:pt idx="272">
                  <c:v>3.2048966000000001</c:v>
                </c:pt>
                <c:pt idx="273">
                  <c:v>3.2042055999999999</c:v>
                </c:pt>
                <c:pt idx="274">
                  <c:v>3.2025181999999988</c:v>
                </c:pt>
                <c:pt idx="275">
                  <c:v>3.1989272000000297</c:v>
                </c:pt>
                <c:pt idx="276">
                  <c:v>3.1948675</c:v>
                </c:pt>
                <c:pt idx="277">
                  <c:v>3.1891406</c:v>
                </c:pt>
                <c:pt idx="278">
                  <c:v>3.1821718000000012</c:v>
                </c:pt>
                <c:pt idx="279">
                  <c:v>3.1738746999999998</c:v>
                </c:pt>
                <c:pt idx="280">
                  <c:v>3.1646654999999977</c:v>
                </c:pt>
                <c:pt idx="281">
                  <c:v>3.1544526999999967</c:v>
                </c:pt>
                <c:pt idx="282">
                  <c:v>3.1439689999999998</c:v>
                </c:pt>
                <c:pt idx="283">
                  <c:v>3.1329474999999967</c:v>
                </c:pt>
                <c:pt idx="284">
                  <c:v>3.1212502</c:v>
                </c:pt>
                <c:pt idx="285">
                  <c:v>3.1099598999999998</c:v>
                </c:pt>
                <c:pt idx="286">
                  <c:v>3.0981894999999997</c:v>
                </c:pt>
                <c:pt idx="287">
                  <c:v>3.0870209000000002</c:v>
                </c:pt>
                <c:pt idx="288">
                  <c:v>3.0758837999999997</c:v>
                </c:pt>
                <c:pt idx="289">
                  <c:v>3.0647425999999998</c:v>
                </c:pt>
                <c:pt idx="290">
                  <c:v>3.0541828</c:v>
                </c:pt>
                <c:pt idx="291">
                  <c:v>3.0440582999999997</c:v>
                </c:pt>
                <c:pt idx="292">
                  <c:v>3.0340362000000001</c:v>
                </c:pt>
                <c:pt idx="293">
                  <c:v>3.0245154999999997</c:v>
                </c:pt>
                <c:pt idx="294">
                  <c:v>3.0152422999999677</c:v>
                </c:pt>
                <c:pt idx="295">
                  <c:v>3.006167</c:v>
                </c:pt>
                <c:pt idx="296">
                  <c:v>2.9974254999999967</c:v>
                </c:pt>
                <c:pt idx="297">
                  <c:v>2.9890888999999987</c:v>
                </c:pt>
                <c:pt idx="298">
                  <c:v>2.9809449999999997</c:v>
                </c:pt>
                <c:pt idx="299">
                  <c:v>2.9724835999999977</c:v>
                </c:pt>
                <c:pt idx="300">
                  <c:v>2.9649557</c:v>
                </c:pt>
                <c:pt idx="301">
                  <c:v>2.9575220999999998</c:v>
                </c:pt>
                <c:pt idx="302">
                  <c:v>2.9503168</c:v>
                </c:pt>
                <c:pt idx="303">
                  <c:v>2.9430963999999999</c:v>
                </c:pt>
                <c:pt idx="304">
                  <c:v>2.9362228999999767</c:v>
                </c:pt>
                <c:pt idx="305">
                  <c:v>2.9292986999999977</c:v>
                </c:pt>
                <c:pt idx="306">
                  <c:v>2.9229366999999997</c:v>
                </c:pt>
                <c:pt idx="307">
                  <c:v>2.9165817000000001</c:v>
                </c:pt>
                <c:pt idx="308">
                  <c:v>2.9109572999999997</c:v>
                </c:pt>
                <c:pt idx="309">
                  <c:v>2.9046642999999999</c:v>
                </c:pt>
                <c:pt idx="310">
                  <c:v>2.8988439999999582</c:v>
                </c:pt>
                <c:pt idx="311">
                  <c:v>2.8932764999999967</c:v>
                </c:pt>
                <c:pt idx="312">
                  <c:v>2.8875414999999998</c:v>
                </c:pt>
                <c:pt idx="313">
                  <c:v>2.8820692999999977</c:v>
                </c:pt>
                <c:pt idx="314">
                  <c:v>2.8771084999999967</c:v>
                </c:pt>
                <c:pt idx="315">
                  <c:v>2.8717804999999967</c:v>
                </c:pt>
                <c:pt idx="316">
                  <c:v>2.8667059999999767</c:v>
                </c:pt>
                <c:pt idx="317">
                  <c:v>2.8617908999999999</c:v>
                </c:pt>
                <c:pt idx="318">
                  <c:v>2.8572623999999927</c:v>
                </c:pt>
                <c:pt idx="319">
                  <c:v>2.8522609999999546</c:v>
                </c:pt>
                <c:pt idx="320">
                  <c:v>2.8476543999999997</c:v>
                </c:pt>
                <c:pt idx="321">
                  <c:v>2.8428518999999977</c:v>
                </c:pt>
                <c:pt idx="322">
                  <c:v>2.8385577</c:v>
                </c:pt>
                <c:pt idx="323">
                  <c:v>2.8342970999999997</c:v>
                </c:pt>
                <c:pt idx="324">
                  <c:v>2.8297919</c:v>
                </c:pt>
                <c:pt idx="325">
                  <c:v>2.82540539999997</c:v>
                </c:pt>
                <c:pt idx="326">
                  <c:v>2.8207074999999997</c:v>
                </c:pt>
                <c:pt idx="327">
                  <c:v>2.8171702999999999</c:v>
                </c:pt>
                <c:pt idx="328">
                  <c:v>2.8130364999999977</c:v>
                </c:pt>
                <c:pt idx="329">
                  <c:v>2.8087595999999997</c:v>
                </c:pt>
                <c:pt idx="330">
                  <c:v>2.8050498999999967</c:v>
                </c:pt>
                <c:pt idx="331">
                  <c:v>2.8010530999999967</c:v>
                </c:pt>
                <c:pt idx="332">
                  <c:v>2.7970490999999997</c:v>
                </c:pt>
                <c:pt idx="333">
                  <c:v>2.7930329999999999</c:v>
                </c:pt>
                <c:pt idx="334">
                  <c:v>2.7889784</c:v>
                </c:pt>
                <c:pt idx="335">
                  <c:v>2.7853691999999999</c:v>
                </c:pt>
                <c:pt idx="336">
                  <c:v>2.7817011000000011</c:v>
                </c:pt>
                <c:pt idx="337">
                  <c:v>2.7777824</c:v>
                </c:pt>
                <c:pt idx="338">
                  <c:v>2.7741883999999999</c:v>
                </c:pt>
                <c:pt idx="339">
                  <c:v>2.7705193000000001</c:v>
                </c:pt>
                <c:pt idx="340">
                  <c:v>2.7667609</c:v>
                </c:pt>
                <c:pt idx="341">
                  <c:v>2.7631923000000347</c:v>
                </c:pt>
                <c:pt idx="342">
                  <c:v>2.7592512</c:v>
                </c:pt>
                <c:pt idx="343">
                  <c:v>2.7559798999999998</c:v>
                </c:pt>
                <c:pt idx="344">
                  <c:v>2.7521271999999999</c:v>
                </c:pt>
                <c:pt idx="345">
                  <c:v>2.7486519</c:v>
                </c:pt>
                <c:pt idx="346">
                  <c:v>2.7453480999999997</c:v>
                </c:pt>
                <c:pt idx="347">
                  <c:v>2.7415836000000002</c:v>
                </c:pt>
                <c:pt idx="348">
                  <c:v>2.7384218999999996</c:v>
                </c:pt>
                <c:pt idx="349">
                  <c:v>2.7348420999999967</c:v>
                </c:pt>
                <c:pt idx="350">
                  <c:v>2.7313516</c:v>
                </c:pt>
                <c:pt idx="351">
                  <c:v>2.7282223000000001</c:v>
                </c:pt>
                <c:pt idx="352">
                  <c:v>2.7247338000000347</c:v>
                </c:pt>
                <c:pt idx="353">
                  <c:v>2.7214421999999967</c:v>
                </c:pt>
                <c:pt idx="354">
                  <c:v>2.7182053999999987</c:v>
                </c:pt>
                <c:pt idx="355">
                  <c:v>2.7147087999999999</c:v>
                </c:pt>
                <c:pt idx="356">
                  <c:v>2.7115014</c:v>
                </c:pt>
                <c:pt idx="357">
                  <c:v>2.7082392000000288</c:v>
                </c:pt>
                <c:pt idx="358">
                  <c:v>2.7049455</c:v>
                </c:pt>
                <c:pt idx="359">
                  <c:v>2.7015270000000347</c:v>
                </c:pt>
                <c:pt idx="360">
                  <c:v>2.6982973000000001</c:v>
                </c:pt>
                <c:pt idx="361">
                  <c:v>2.6953314000000002</c:v>
                </c:pt>
                <c:pt idx="362">
                  <c:v>2.6920478999999977</c:v>
                </c:pt>
                <c:pt idx="363">
                  <c:v>2.688879</c:v>
                </c:pt>
                <c:pt idx="364">
                  <c:v>2.6855264999999999</c:v>
                </c:pt>
                <c:pt idx="365">
                  <c:v>2.6823809999999999</c:v>
                </c:pt>
                <c:pt idx="366">
                  <c:v>2.6793836999999998</c:v>
                </c:pt>
                <c:pt idx="367">
                  <c:v>2.6762077</c:v>
                </c:pt>
                <c:pt idx="368">
                  <c:v>2.6730277000000338</c:v>
                </c:pt>
                <c:pt idx="369">
                  <c:v>2.6698577999999999</c:v>
                </c:pt>
                <c:pt idx="370">
                  <c:v>2.6672520999999998</c:v>
                </c:pt>
                <c:pt idx="371">
                  <c:v>2.6637829000000002</c:v>
                </c:pt>
                <c:pt idx="372">
                  <c:v>2.6606668</c:v>
                </c:pt>
                <c:pt idx="373">
                  <c:v>2.6579242000000347</c:v>
                </c:pt>
                <c:pt idx="374">
                  <c:v>2.6548689999999673</c:v>
                </c:pt>
                <c:pt idx="375">
                  <c:v>2.6514007999999998</c:v>
                </c:pt>
                <c:pt idx="376">
                  <c:v>2.6486073999999999</c:v>
                </c:pt>
                <c:pt idx="377">
                  <c:v>2.6456141</c:v>
                </c:pt>
                <c:pt idx="378">
                  <c:v>2.6428318000000002</c:v>
                </c:pt>
                <c:pt idx="379">
                  <c:v>2.6399196999999988</c:v>
                </c:pt>
                <c:pt idx="380">
                  <c:v>2.6368532999999967</c:v>
                </c:pt>
                <c:pt idx="381">
                  <c:v>2.6340111999999998</c:v>
                </c:pt>
                <c:pt idx="382">
                  <c:v>2.6312968999999997</c:v>
                </c:pt>
                <c:pt idx="383">
                  <c:v>2.6280814000000001</c:v>
                </c:pt>
                <c:pt idx="384">
                  <c:v>2.6256552999999987</c:v>
                </c:pt>
                <c:pt idx="385">
                  <c:v>2.6225462999999998</c:v>
                </c:pt>
                <c:pt idx="386">
                  <c:v>2.61960269999997</c:v>
                </c:pt>
                <c:pt idx="387">
                  <c:v>2.6167412999999997</c:v>
                </c:pt>
                <c:pt idx="388">
                  <c:v>2.6139569999999988</c:v>
                </c:pt>
                <c:pt idx="389">
                  <c:v>2.6110722999999987</c:v>
                </c:pt>
                <c:pt idx="390">
                  <c:v>2.6082616000000001</c:v>
                </c:pt>
                <c:pt idx="391">
                  <c:v>2.6051658</c:v>
                </c:pt>
                <c:pt idx="392">
                  <c:v>2.6027377000000347</c:v>
                </c:pt>
                <c:pt idx="393">
                  <c:v>2.600063</c:v>
                </c:pt>
                <c:pt idx="394">
                  <c:v>2.5970463999999978</c:v>
                </c:pt>
                <c:pt idx="395">
                  <c:v>2.5944862999999998</c:v>
                </c:pt>
                <c:pt idx="396">
                  <c:v>2.5915762</c:v>
                </c:pt>
                <c:pt idx="397">
                  <c:v>2.5890008999999998</c:v>
                </c:pt>
                <c:pt idx="398">
                  <c:v>2.5860390999999998</c:v>
                </c:pt>
                <c:pt idx="399">
                  <c:v>2.5833299000000012</c:v>
                </c:pt>
                <c:pt idx="400">
                  <c:v>2.5808814999999998</c:v>
                </c:pt>
                <c:pt idx="401">
                  <c:v>2.5780758999999978</c:v>
                </c:pt>
                <c:pt idx="402">
                  <c:v>2.5751393999999999</c:v>
                </c:pt>
                <c:pt idx="403">
                  <c:v>2.57287259999997</c:v>
                </c:pt>
                <c:pt idx="404">
                  <c:v>2.5700770999999998</c:v>
                </c:pt>
                <c:pt idx="405">
                  <c:v>2.5678326999999999</c:v>
                </c:pt>
                <c:pt idx="406">
                  <c:v>2.5647815000000347</c:v>
                </c:pt>
                <c:pt idx="407">
                  <c:v>2.5624842999999999</c:v>
                </c:pt>
                <c:pt idx="408">
                  <c:v>2.5599363999999998</c:v>
                </c:pt>
                <c:pt idx="409">
                  <c:v>2.5572900999999999</c:v>
                </c:pt>
                <c:pt idx="410">
                  <c:v>2.5545524999999967</c:v>
                </c:pt>
                <c:pt idx="411">
                  <c:v>2.5521213999999999</c:v>
                </c:pt>
                <c:pt idx="412">
                  <c:v>2.5494587999999987</c:v>
                </c:pt>
                <c:pt idx="413">
                  <c:v>2.5470956</c:v>
                </c:pt>
                <c:pt idx="414">
                  <c:v>2.5446420999999977</c:v>
                </c:pt>
                <c:pt idx="415">
                  <c:v>2.5420130999999997</c:v>
                </c:pt>
                <c:pt idx="416">
                  <c:v>2.5394793999999967</c:v>
                </c:pt>
                <c:pt idx="417">
                  <c:v>2.5367833999999987</c:v>
                </c:pt>
                <c:pt idx="418">
                  <c:v>2.5347266999999998</c:v>
                </c:pt>
                <c:pt idx="419">
                  <c:v>2.5318358999999977</c:v>
                </c:pt>
                <c:pt idx="420">
                  <c:v>2.5300073999999997</c:v>
                </c:pt>
                <c:pt idx="421">
                  <c:v>2.5271359000000002</c:v>
                </c:pt>
                <c:pt idx="422">
                  <c:v>2.5246976000000001</c:v>
                </c:pt>
                <c:pt idx="423">
                  <c:v>2.5222663999999977</c:v>
                </c:pt>
                <c:pt idx="424">
                  <c:v>2.5201041000000002</c:v>
                </c:pt>
                <c:pt idx="425">
                  <c:v>2.5176313000000001</c:v>
                </c:pt>
                <c:pt idx="426">
                  <c:v>2.5151870000000001</c:v>
                </c:pt>
                <c:pt idx="427">
                  <c:v>2.5127669999999767</c:v>
                </c:pt>
                <c:pt idx="428">
                  <c:v>2.5103600999999998</c:v>
                </c:pt>
                <c:pt idx="429">
                  <c:v>2.5080152</c:v>
                </c:pt>
                <c:pt idx="430">
                  <c:v>2.5054449999999977</c:v>
                </c:pt>
                <c:pt idx="431">
                  <c:v>2.5032878000000012</c:v>
                </c:pt>
                <c:pt idx="432">
                  <c:v>2.5009682999999998</c:v>
                </c:pt>
                <c:pt idx="433">
                  <c:v>2.4986750999999967</c:v>
                </c:pt>
                <c:pt idx="434">
                  <c:v>2.496356499999961</c:v>
                </c:pt>
                <c:pt idx="435">
                  <c:v>2.4938390999999998</c:v>
                </c:pt>
                <c:pt idx="436">
                  <c:v>2.4917183999999977</c:v>
                </c:pt>
                <c:pt idx="437">
                  <c:v>2.4893419999999997</c:v>
                </c:pt>
                <c:pt idx="438">
                  <c:v>2.4871289999999999</c:v>
                </c:pt>
                <c:pt idx="439">
                  <c:v>2.4848976999999999</c:v>
                </c:pt>
                <c:pt idx="440">
                  <c:v>2.4827029999999977</c:v>
                </c:pt>
                <c:pt idx="441">
                  <c:v>2.4806178000000001</c:v>
                </c:pt>
                <c:pt idx="442">
                  <c:v>2.4784260999999987</c:v>
                </c:pt>
                <c:pt idx="443">
                  <c:v>2.4760354999999619</c:v>
                </c:pt>
                <c:pt idx="444">
                  <c:v>2.4738397999999999</c:v>
                </c:pt>
                <c:pt idx="445">
                  <c:v>2.4713405999999987</c:v>
                </c:pt>
                <c:pt idx="446">
                  <c:v>2.4690637</c:v>
                </c:pt>
                <c:pt idx="447">
                  <c:v>2.4670109999999998</c:v>
                </c:pt>
                <c:pt idx="448">
                  <c:v>2.4652189999999967</c:v>
                </c:pt>
                <c:pt idx="449">
                  <c:v>2.4631126000000001</c:v>
                </c:pt>
                <c:pt idx="450">
                  <c:v>2.4606103999999998</c:v>
                </c:pt>
                <c:pt idx="451">
                  <c:v>2.45851</c:v>
                </c:pt>
                <c:pt idx="452">
                  <c:v>2.456276699999961</c:v>
                </c:pt>
                <c:pt idx="453">
                  <c:v>2.4541427999999987</c:v>
                </c:pt>
                <c:pt idx="454">
                  <c:v>2.4521580999999628</c:v>
                </c:pt>
                <c:pt idx="455">
                  <c:v>2.449840499999961</c:v>
                </c:pt>
                <c:pt idx="456">
                  <c:v>2.4476234999999997</c:v>
                </c:pt>
                <c:pt idx="457">
                  <c:v>2.4456478999999987</c:v>
                </c:pt>
                <c:pt idx="458">
                  <c:v>2.4435566</c:v>
                </c:pt>
                <c:pt idx="459">
                  <c:v>2.4414856999999968</c:v>
                </c:pt>
                <c:pt idx="460">
                  <c:v>2.43946339999997</c:v>
                </c:pt>
                <c:pt idx="461">
                  <c:v>2.4371296</c:v>
                </c:pt>
                <c:pt idx="462">
                  <c:v>2.4353478999999987</c:v>
                </c:pt>
                <c:pt idx="463">
                  <c:v>2.4331917000000347</c:v>
                </c:pt>
                <c:pt idx="464">
                  <c:v>2.431282999999961</c:v>
                </c:pt>
                <c:pt idx="465">
                  <c:v>2.4290496999999927</c:v>
                </c:pt>
                <c:pt idx="466">
                  <c:v>2.4271674999999999</c:v>
                </c:pt>
                <c:pt idx="467">
                  <c:v>2.4248123999999978</c:v>
                </c:pt>
                <c:pt idx="468">
                  <c:v>2.4228499999999555</c:v>
                </c:pt>
                <c:pt idx="469">
                  <c:v>2.4207963000000001</c:v>
                </c:pt>
                <c:pt idx="470">
                  <c:v>2.4188663999999767</c:v>
                </c:pt>
                <c:pt idx="471">
                  <c:v>2.4168207999999987</c:v>
                </c:pt>
                <c:pt idx="472">
                  <c:v>2.4149862999999998</c:v>
                </c:pt>
                <c:pt idx="473">
                  <c:v>2.4129223999999967</c:v>
                </c:pt>
                <c:pt idx="474">
                  <c:v>2.4110137999999997</c:v>
                </c:pt>
                <c:pt idx="475">
                  <c:v>2.4088443999999987</c:v>
                </c:pt>
                <c:pt idx="476">
                  <c:v>2.4069479999999968</c:v>
                </c:pt>
                <c:pt idx="477">
                  <c:v>2.4048728999999978</c:v>
                </c:pt>
                <c:pt idx="478">
                  <c:v>2.4030393999999999</c:v>
                </c:pt>
                <c:pt idx="479">
                  <c:v>2.4010881999999967</c:v>
                </c:pt>
                <c:pt idx="480">
                  <c:v>2.3992028999999673</c:v>
                </c:pt>
                <c:pt idx="481">
                  <c:v>2.3971228</c:v>
                </c:pt>
                <c:pt idx="482">
                  <c:v>2.3955216999999998</c:v>
                </c:pt>
                <c:pt idx="483">
                  <c:v>2.3936748999999997</c:v>
                </c:pt>
                <c:pt idx="484">
                  <c:v>2.3918301999999967</c:v>
                </c:pt>
                <c:pt idx="485">
                  <c:v>2.3896973999999997</c:v>
                </c:pt>
                <c:pt idx="486">
                  <c:v>2.3878688999999977</c:v>
                </c:pt>
                <c:pt idx="487">
                  <c:v>2.3858872999999998</c:v>
                </c:pt>
                <c:pt idx="488">
                  <c:v>2.3838081999999967</c:v>
                </c:pt>
                <c:pt idx="489">
                  <c:v>2.3822658999999686</c:v>
                </c:pt>
                <c:pt idx="490">
                  <c:v>2.3804241999999998</c:v>
                </c:pt>
                <c:pt idx="491">
                  <c:v>2.3784293999999977</c:v>
                </c:pt>
                <c:pt idx="492">
                  <c:v>2.3764577999999967</c:v>
                </c:pt>
                <c:pt idx="493">
                  <c:v>2.3748637999999977</c:v>
                </c:pt>
                <c:pt idx="494">
                  <c:v>2.3733073</c:v>
                </c:pt>
                <c:pt idx="495">
                  <c:v>2.3712342999999998</c:v>
                </c:pt>
                <c:pt idx="496">
                  <c:v>2.3694037999999997</c:v>
                </c:pt>
                <c:pt idx="497">
                  <c:v>2.3674637000000001</c:v>
                </c:pt>
                <c:pt idx="498">
                  <c:v>2.3658371999999988</c:v>
                </c:pt>
                <c:pt idx="499">
                  <c:v>2.3640015999999999</c:v>
                </c:pt>
              </c:numCache>
            </c:numRef>
          </c:yVal>
        </c:ser>
        <c:ser>
          <c:idx val="6"/>
          <c:order val="5"/>
          <c:tx>
            <c:strRef>
              <c:f>'Mesures corrigées'!$T$1</c:f>
              <c:strCache>
                <c:ptCount val="1"/>
                <c:pt idx="0">
                  <c:v>P15</c:v>
                </c:pt>
              </c:strCache>
            </c:strRef>
          </c:tx>
          <c:marker>
            <c:symbol val="plus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0.32000000000000384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0.38000000000000361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0.62000000000000677</c:v>
                </c:pt>
                <c:pt idx="32">
                  <c:v>0.64000000000000756</c:v>
                </c:pt>
                <c:pt idx="33">
                  <c:v>0.6600000000000088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1.1399999999999848</c:v>
                </c:pt>
                <c:pt idx="58">
                  <c:v>1.1599999999999855</c:v>
                </c:pt>
                <c:pt idx="59">
                  <c:v>1.1800000000000135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1.6800000000000135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1.9400000000000135</c:v>
                </c:pt>
                <c:pt idx="98">
                  <c:v>1.9600000000000135</c:v>
                </c:pt>
                <c:pt idx="99">
                  <c:v>1.9800000000000149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corrigées'!$T$2:$T$521</c:f>
              <c:numCache>
                <c:formatCode>General</c:formatCode>
                <c:ptCount val="520"/>
                <c:pt idx="0">
                  <c:v>1.0009999999999848</c:v>
                </c:pt>
                <c:pt idx="1">
                  <c:v>1.0008123999999998</c:v>
                </c:pt>
                <c:pt idx="2">
                  <c:v>1.0009694999999827</c:v>
                </c:pt>
                <c:pt idx="3">
                  <c:v>1.0009435999999998</c:v>
                </c:pt>
                <c:pt idx="4">
                  <c:v>1.0009297999999756</c:v>
                </c:pt>
                <c:pt idx="5">
                  <c:v>1.0009107999999998</c:v>
                </c:pt>
                <c:pt idx="6">
                  <c:v>1.0007720999999998</c:v>
                </c:pt>
                <c:pt idx="7">
                  <c:v>1.0009665999999862</c:v>
                </c:pt>
                <c:pt idx="8">
                  <c:v>1.0009556999999998</c:v>
                </c:pt>
                <c:pt idx="9">
                  <c:v>1.0009545999999998</c:v>
                </c:pt>
                <c:pt idx="10">
                  <c:v>1.0009642999999715</c:v>
                </c:pt>
                <c:pt idx="11">
                  <c:v>1.0009614999999823</c:v>
                </c:pt>
                <c:pt idx="12">
                  <c:v>1.0010655999999998</c:v>
                </c:pt>
                <c:pt idx="13">
                  <c:v>1.0011789999999998</c:v>
                </c:pt>
                <c:pt idx="14">
                  <c:v>1.0010765999999998</c:v>
                </c:pt>
                <c:pt idx="15">
                  <c:v>1.0010126999999998</c:v>
                </c:pt>
                <c:pt idx="16">
                  <c:v>1.0011933999999783</c:v>
                </c:pt>
                <c:pt idx="17">
                  <c:v>1.0089741999999862</c:v>
                </c:pt>
                <c:pt idx="18">
                  <c:v>1.0334042999999726</c:v>
                </c:pt>
                <c:pt idx="19">
                  <c:v>1.0677370999999998</c:v>
                </c:pt>
                <c:pt idx="20">
                  <c:v>1.0959665999999848</c:v>
                </c:pt>
                <c:pt idx="21">
                  <c:v>1.122449</c:v>
                </c:pt>
                <c:pt idx="22">
                  <c:v>1.1411803999999999</c:v>
                </c:pt>
                <c:pt idx="23">
                  <c:v>1.1551300999999998</c:v>
                </c:pt>
                <c:pt idx="24">
                  <c:v>1.1688822999999997</c:v>
                </c:pt>
                <c:pt idx="25">
                  <c:v>1.1831559000000169</c:v>
                </c:pt>
                <c:pt idx="26">
                  <c:v>1.1991427999999997</c:v>
                </c:pt>
                <c:pt idx="27">
                  <c:v>1.2150968999999796</c:v>
                </c:pt>
                <c:pt idx="28">
                  <c:v>1.2315510999999848</c:v>
                </c:pt>
                <c:pt idx="29">
                  <c:v>1.2473745999999848</c:v>
                </c:pt>
                <c:pt idx="30">
                  <c:v>1.2632429999999999</c:v>
                </c:pt>
                <c:pt idx="31">
                  <c:v>1.2792200999999828</c:v>
                </c:pt>
                <c:pt idx="32">
                  <c:v>1.2942343999999848</c:v>
                </c:pt>
                <c:pt idx="33">
                  <c:v>1.308683</c:v>
                </c:pt>
                <c:pt idx="34">
                  <c:v>1.3218274999999862</c:v>
                </c:pt>
                <c:pt idx="35">
                  <c:v>1.3334635999999978</c:v>
                </c:pt>
                <c:pt idx="36">
                  <c:v>1.3434853999999998</c:v>
                </c:pt>
                <c:pt idx="37">
                  <c:v>1.3527216999999796</c:v>
                </c:pt>
                <c:pt idx="38">
                  <c:v>1.3609225999999999</c:v>
                </c:pt>
                <c:pt idx="39">
                  <c:v>1.3691315999999998</c:v>
                </c:pt>
                <c:pt idx="40">
                  <c:v>1.3771902999999828</c:v>
                </c:pt>
                <c:pt idx="41">
                  <c:v>1.3853923999999938</c:v>
                </c:pt>
                <c:pt idx="42">
                  <c:v>1.3945475000000169</c:v>
                </c:pt>
                <c:pt idx="43">
                  <c:v>1.4041601999999958</c:v>
                </c:pt>
                <c:pt idx="44">
                  <c:v>1.4147741999999828</c:v>
                </c:pt>
                <c:pt idx="45">
                  <c:v>1.4260033999999853</c:v>
                </c:pt>
                <c:pt idx="46">
                  <c:v>1.4374012999999695</c:v>
                </c:pt>
                <c:pt idx="47">
                  <c:v>1.4488819999999998</c:v>
                </c:pt>
                <c:pt idx="48">
                  <c:v>1.4609445999999862</c:v>
                </c:pt>
                <c:pt idx="49">
                  <c:v>1.4726347999999796</c:v>
                </c:pt>
                <c:pt idx="50">
                  <c:v>1.4845315999999862</c:v>
                </c:pt>
                <c:pt idx="51">
                  <c:v>1.4963518999999998</c:v>
                </c:pt>
                <c:pt idx="52">
                  <c:v>1.5082135999999997</c:v>
                </c:pt>
                <c:pt idx="53">
                  <c:v>1.5199480999999846</c:v>
                </c:pt>
                <c:pt idx="54">
                  <c:v>1.5316434999999862</c:v>
                </c:pt>
                <c:pt idx="55">
                  <c:v>1.5428968999999848</c:v>
                </c:pt>
                <c:pt idx="56">
                  <c:v>1.5537750999999898</c:v>
                </c:pt>
                <c:pt idx="57">
                  <c:v>1.5647240999999827</c:v>
                </c:pt>
                <c:pt idx="58">
                  <c:v>1.5753754999999998</c:v>
                </c:pt>
                <c:pt idx="59">
                  <c:v>1.5857241999999796</c:v>
                </c:pt>
                <c:pt idx="60">
                  <c:v>1.5960177000000149</c:v>
                </c:pt>
                <c:pt idx="61">
                  <c:v>1.6062345999999998</c:v>
                </c:pt>
                <c:pt idx="62">
                  <c:v>1.6166736999999998</c:v>
                </c:pt>
                <c:pt idx="63">
                  <c:v>1.6270781999999997</c:v>
                </c:pt>
                <c:pt idx="64">
                  <c:v>1.6376127999999999</c:v>
                </c:pt>
                <c:pt idx="65">
                  <c:v>1.6483546</c:v>
                </c:pt>
                <c:pt idx="66">
                  <c:v>1.6587113999999998</c:v>
                </c:pt>
                <c:pt idx="67">
                  <c:v>1.6692724999999997</c:v>
                </c:pt>
                <c:pt idx="68">
                  <c:v>1.6797788999999999</c:v>
                </c:pt>
                <c:pt idx="69">
                  <c:v>1.6900758000000149</c:v>
                </c:pt>
                <c:pt idx="70">
                  <c:v>1.7002530999999999</c:v>
                </c:pt>
                <c:pt idx="71">
                  <c:v>1.7102109999999997</c:v>
                </c:pt>
                <c:pt idx="72">
                  <c:v>1.7198840999999796</c:v>
                </c:pt>
                <c:pt idx="73">
                  <c:v>1.7294230999999756</c:v>
                </c:pt>
                <c:pt idx="74">
                  <c:v>1.7386909999999998</c:v>
                </c:pt>
                <c:pt idx="75">
                  <c:v>1.7477862999999794</c:v>
                </c:pt>
                <c:pt idx="76">
                  <c:v>1.7562484999999999</c:v>
                </c:pt>
                <c:pt idx="77">
                  <c:v>1.7645501999999997</c:v>
                </c:pt>
                <c:pt idx="78">
                  <c:v>1.7725703999999998</c:v>
                </c:pt>
                <c:pt idx="79">
                  <c:v>1.7800300999999998</c:v>
                </c:pt>
                <c:pt idx="80">
                  <c:v>1.7875519999999998</c:v>
                </c:pt>
                <c:pt idx="81">
                  <c:v>1.7951641999999837</c:v>
                </c:pt>
                <c:pt idx="82">
                  <c:v>1.8024511999999997</c:v>
                </c:pt>
                <c:pt idx="83">
                  <c:v>1.8093284999999848</c:v>
                </c:pt>
                <c:pt idx="84">
                  <c:v>1.8161556999999997</c:v>
                </c:pt>
                <c:pt idx="85">
                  <c:v>1.8228792999999828</c:v>
                </c:pt>
                <c:pt idx="86">
                  <c:v>1.8295804999999998</c:v>
                </c:pt>
                <c:pt idx="87">
                  <c:v>1.8364295999999998</c:v>
                </c:pt>
                <c:pt idx="88">
                  <c:v>1.8431410999999998</c:v>
                </c:pt>
                <c:pt idx="89">
                  <c:v>1.8499217999999726</c:v>
                </c:pt>
                <c:pt idx="90">
                  <c:v>1.856768</c:v>
                </c:pt>
                <c:pt idx="91">
                  <c:v>1.8633568999999999</c:v>
                </c:pt>
                <c:pt idx="92">
                  <c:v>1.8698871999999997</c:v>
                </c:pt>
                <c:pt idx="93">
                  <c:v>1.8761302999999998</c:v>
                </c:pt>
                <c:pt idx="94">
                  <c:v>1.8826288999999998</c:v>
                </c:pt>
                <c:pt idx="95">
                  <c:v>1.8892580999999997</c:v>
                </c:pt>
                <c:pt idx="96">
                  <c:v>1.8956973999999998</c:v>
                </c:pt>
                <c:pt idx="97">
                  <c:v>1.9021384999999997</c:v>
                </c:pt>
                <c:pt idx="98">
                  <c:v>1.9086790999999999</c:v>
                </c:pt>
                <c:pt idx="99">
                  <c:v>1.9147126999999997</c:v>
                </c:pt>
                <c:pt idx="100">
                  <c:v>1.9197402999999862</c:v>
                </c:pt>
                <c:pt idx="101">
                  <c:v>1.9252882</c:v>
                </c:pt>
                <c:pt idx="102">
                  <c:v>1.9307951999999997</c:v>
                </c:pt>
                <c:pt idx="103">
                  <c:v>1.9338896999999862</c:v>
                </c:pt>
                <c:pt idx="104">
                  <c:v>1.9386019999999997</c:v>
                </c:pt>
                <c:pt idx="105">
                  <c:v>1.9452502</c:v>
                </c:pt>
                <c:pt idx="106">
                  <c:v>1.9514080999999999</c:v>
                </c:pt>
                <c:pt idx="107">
                  <c:v>1.9573766999999958</c:v>
                </c:pt>
                <c:pt idx="108">
                  <c:v>1.9637883999999999</c:v>
                </c:pt>
                <c:pt idx="109">
                  <c:v>1.9696182</c:v>
                </c:pt>
                <c:pt idx="110">
                  <c:v>1.9756938999999998</c:v>
                </c:pt>
                <c:pt idx="111">
                  <c:v>1.9821216999999998</c:v>
                </c:pt>
                <c:pt idx="112">
                  <c:v>1.9883740000000001</c:v>
                </c:pt>
                <c:pt idx="113">
                  <c:v>1.9953248999999862</c:v>
                </c:pt>
                <c:pt idx="114">
                  <c:v>2.0019346000000002</c:v>
                </c:pt>
                <c:pt idx="115">
                  <c:v>2.0079491999999997</c:v>
                </c:pt>
                <c:pt idx="116">
                  <c:v>2.0137998000000001</c:v>
                </c:pt>
                <c:pt idx="117">
                  <c:v>2.0198845999999997</c:v>
                </c:pt>
                <c:pt idx="118">
                  <c:v>2.0259475999999994</c:v>
                </c:pt>
                <c:pt idx="119">
                  <c:v>2.0319143999999998</c:v>
                </c:pt>
                <c:pt idx="120">
                  <c:v>2.0384032999999997</c:v>
                </c:pt>
                <c:pt idx="121">
                  <c:v>2.0446976000000001</c:v>
                </c:pt>
                <c:pt idx="122">
                  <c:v>2.0514298999999987</c:v>
                </c:pt>
                <c:pt idx="123">
                  <c:v>2.0581276000000002</c:v>
                </c:pt>
                <c:pt idx="124">
                  <c:v>2.0648195999999999</c:v>
                </c:pt>
                <c:pt idx="125">
                  <c:v>2.0712462999999977</c:v>
                </c:pt>
                <c:pt idx="126">
                  <c:v>2.0774564999999967</c:v>
                </c:pt>
                <c:pt idx="127">
                  <c:v>2.0838349000000012</c:v>
                </c:pt>
                <c:pt idx="128">
                  <c:v>2.0901544999999997</c:v>
                </c:pt>
                <c:pt idx="129">
                  <c:v>2.0965161999999977</c:v>
                </c:pt>
                <c:pt idx="130">
                  <c:v>2.1032369000000002</c:v>
                </c:pt>
                <c:pt idx="131">
                  <c:v>2.1101608000000001</c:v>
                </c:pt>
                <c:pt idx="132">
                  <c:v>2.1169937999999995</c:v>
                </c:pt>
                <c:pt idx="133">
                  <c:v>2.1238491999999987</c:v>
                </c:pt>
                <c:pt idx="134">
                  <c:v>2.1304761999999977</c:v>
                </c:pt>
                <c:pt idx="135">
                  <c:v>2.1374259999999987</c:v>
                </c:pt>
                <c:pt idx="136">
                  <c:v>2.1446733999999994</c:v>
                </c:pt>
                <c:pt idx="137">
                  <c:v>2.1517037999999999</c:v>
                </c:pt>
                <c:pt idx="138">
                  <c:v>2.1591380999999998</c:v>
                </c:pt>
                <c:pt idx="139">
                  <c:v>2.1665644999999998</c:v>
                </c:pt>
                <c:pt idx="140">
                  <c:v>2.1741455999999997</c:v>
                </c:pt>
                <c:pt idx="141">
                  <c:v>2.1819622000000001</c:v>
                </c:pt>
                <c:pt idx="142">
                  <c:v>2.1896331</c:v>
                </c:pt>
                <c:pt idx="143">
                  <c:v>2.1973598000000001</c:v>
                </c:pt>
                <c:pt idx="144">
                  <c:v>2.2050279000000002</c:v>
                </c:pt>
                <c:pt idx="145">
                  <c:v>2.2125197999999999</c:v>
                </c:pt>
                <c:pt idx="146">
                  <c:v>2.22011420000005</c:v>
                </c:pt>
                <c:pt idx="147">
                  <c:v>2.2282582</c:v>
                </c:pt>
                <c:pt idx="148">
                  <c:v>2.2370323999999995</c:v>
                </c:pt>
                <c:pt idx="149">
                  <c:v>2.2461766000000001</c:v>
                </c:pt>
                <c:pt idx="150">
                  <c:v>2.2551062000000002</c:v>
                </c:pt>
                <c:pt idx="151">
                  <c:v>2.2640939000000002</c:v>
                </c:pt>
                <c:pt idx="152">
                  <c:v>2.2733244000000012</c:v>
                </c:pt>
                <c:pt idx="153">
                  <c:v>2.2825394000000001</c:v>
                </c:pt>
                <c:pt idx="154">
                  <c:v>2.2915697000000002</c:v>
                </c:pt>
                <c:pt idx="155">
                  <c:v>2.3005015999999996</c:v>
                </c:pt>
                <c:pt idx="156">
                  <c:v>2.3098765999999977</c:v>
                </c:pt>
                <c:pt idx="157">
                  <c:v>2.3192227999999977</c:v>
                </c:pt>
                <c:pt idx="158">
                  <c:v>2.3284032999999997</c:v>
                </c:pt>
                <c:pt idx="159">
                  <c:v>2.3375768999999997</c:v>
                </c:pt>
                <c:pt idx="160">
                  <c:v>2.3466635999999967</c:v>
                </c:pt>
                <c:pt idx="161">
                  <c:v>2.3559113999999997</c:v>
                </c:pt>
                <c:pt idx="162">
                  <c:v>2.3651068999999998</c:v>
                </c:pt>
                <c:pt idx="163">
                  <c:v>2.3743333999999994</c:v>
                </c:pt>
                <c:pt idx="164">
                  <c:v>2.3834425999999977</c:v>
                </c:pt>
                <c:pt idx="165">
                  <c:v>2.3927421999999452</c:v>
                </c:pt>
                <c:pt idx="166">
                  <c:v>2.4021954999999977</c:v>
                </c:pt>
                <c:pt idx="167">
                  <c:v>2.4121148999999997</c:v>
                </c:pt>
                <c:pt idx="168">
                  <c:v>2.4219163999999997</c:v>
                </c:pt>
                <c:pt idx="169">
                  <c:v>2.4314496999999546</c:v>
                </c:pt>
                <c:pt idx="170">
                  <c:v>2.4407407000000001</c:v>
                </c:pt>
                <c:pt idx="171">
                  <c:v>2.4497767000000001</c:v>
                </c:pt>
                <c:pt idx="172">
                  <c:v>2.4583258999999997</c:v>
                </c:pt>
                <c:pt idx="173">
                  <c:v>2.4666735999999987</c:v>
                </c:pt>
                <c:pt idx="174">
                  <c:v>2.4747433999999977</c:v>
                </c:pt>
                <c:pt idx="175">
                  <c:v>2.4827889999999977</c:v>
                </c:pt>
                <c:pt idx="176">
                  <c:v>2.4907159999999977</c:v>
                </c:pt>
                <c:pt idx="177">
                  <c:v>2.4984122999999987</c:v>
                </c:pt>
                <c:pt idx="178">
                  <c:v>2.5062466999999695</c:v>
                </c:pt>
                <c:pt idx="179">
                  <c:v>2.5139999999999998</c:v>
                </c:pt>
                <c:pt idx="180">
                  <c:v>2.5215097999999996</c:v>
                </c:pt>
                <c:pt idx="181">
                  <c:v>2.5292692999999997</c:v>
                </c:pt>
                <c:pt idx="182">
                  <c:v>2.5372441999999977</c:v>
                </c:pt>
                <c:pt idx="183">
                  <c:v>2.5457046999999999</c:v>
                </c:pt>
                <c:pt idx="184">
                  <c:v>2.5543482999999987</c:v>
                </c:pt>
                <c:pt idx="185">
                  <c:v>2.5634141999999995</c:v>
                </c:pt>
                <c:pt idx="186">
                  <c:v>2.5724214999999977</c:v>
                </c:pt>
                <c:pt idx="187">
                  <c:v>2.5813994999999998</c:v>
                </c:pt>
                <c:pt idx="188">
                  <c:v>2.5903594999999977</c:v>
                </c:pt>
                <c:pt idx="189">
                  <c:v>2.5987873000000001</c:v>
                </c:pt>
                <c:pt idx="190">
                  <c:v>2.6069163999999998</c:v>
                </c:pt>
                <c:pt idx="191">
                  <c:v>2.6147973999999996</c:v>
                </c:pt>
                <c:pt idx="192">
                  <c:v>2.6225334</c:v>
                </c:pt>
                <c:pt idx="193">
                  <c:v>2.6302393999999998</c:v>
                </c:pt>
                <c:pt idx="194">
                  <c:v>2.6377118000000288</c:v>
                </c:pt>
                <c:pt idx="195">
                  <c:v>2.6448982000000001</c:v>
                </c:pt>
                <c:pt idx="196">
                  <c:v>2.6520068999999977</c:v>
                </c:pt>
                <c:pt idx="197">
                  <c:v>2.6594821999999967</c:v>
                </c:pt>
                <c:pt idx="198">
                  <c:v>2.6667319000000012</c:v>
                </c:pt>
                <c:pt idx="199">
                  <c:v>2.6741000999999995</c:v>
                </c:pt>
                <c:pt idx="200">
                  <c:v>2.6816312000000311</c:v>
                </c:pt>
                <c:pt idx="201">
                  <c:v>2.6894505999999998</c:v>
                </c:pt>
                <c:pt idx="202">
                  <c:v>2.6976665999999998</c:v>
                </c:pt>
                <c:pt idx="203">
                  <c:v>2.7060178000000001</c:v>
                </c:pt>
                <c:pt idx="204">
                  <c:v>2.7143569999999997</c:v>
                </c:pt>
                <c:pt idx="205">
                  <c:v>2.7228082999999987</c:v>
                </c:pt>
                <c:pt idx="206">
                  <c:v>2.7316423999999668</c:v>
                </c:pt>
                <c:pt idx="207">
                  <c:v>2.7403775000000392</c:v>
                </c:pt>
                <c:pt idx="208">
                  <c:v>2.7488000000000001</c:v>
                </c:pt>
                <c:pt idx="209">
                  <c:v>2.7566159999999704</c:v>
                </c:pt>
                <c:pt idx="210">
                  <c:v>2.7643140000000392</c:v>
                </c:pt>
                <c:pt idx="211">
                  <c:v>2.7717593999999997</c:v>
                </c:pt>
                <c:pt idx="212">
                  <c:v>2.7791080999999997</c:v>
                </c:pt>
                <c:pt idx="213">
                  <c:v>2.7862018000000002</c:v>
                </c:pt>
                <c:pt idx="214">
                  <c:v>2.7933025000000002</c:v>
                </c:pt>
                <c:pt idx="215">
                  <c:v>2.8002821999999967</c:v>
                </c:pt>
                <c:pt idx="216">
                  <c:v>2.8072884999999967</c:v>
                </c:pt>
                <c:pt idx="217">
                  <c:v>2.8142049999999967</c:v>
                </c:pt>
                <c:pt idx="218">
                  <c:v>2.8208348000000001</c:v>
                </c:pt>
                <c:pt idx="219">
                  <c:v>2.8276027999999997</c:v>
                </c:pt>
                <c:pt idx="220">
                  <c:v>2.8348380999999967</c:v>
                </c:pt>
                <c:pt idx="221">
                  <c:v>2.8422621999999564</c:v>
                </c:pt>
                <c:pt idx="222">
                  <c:v>2.8497564999999967</c:v>
                </c:pt>
                <c:pt idx="223">
                  <c:v>2.8578642999999997</c:v>
                </c:pt>
                <c:pt idx="224">
                  <c:v>2.8657867999999995</c:v>
                </c:pt>
                <c:pt idx="225">
                  <c:v>2.8739152999999997</c:v>
                </c:pt>
                <c:pt idx="226">
                  <c:v>2.8817490999999977</c:v>
                </c:pt>
                <c:pt idx="227">
                  <c:v>2.8894039999999968</c:v>
                </c:pt>
                <c:pt idx="228">
                  <c:v>2.8969995999999987</c:v>
                </c:pt>
                <c:pt idx="229">
                  <c:v>2.9042871999999997</c:v>
                </c:pt>
                <c:pt idx="230">
                  <c:v>2.9114212999999998</c:v>
                </c:pt>
                <c:pt idx="231">
                  <c:v>2.9184838999999987</c:v>
                </c:pt>
                <c:pt idx="232">
                  <c:v>2.9252357999999994</c:v>
                </c:pt>
                <c:pt idx="233">
                  <c:v>2.9319208999999997</c:v>
                </c:pt>
                <c:pt idx="234">
                  <c:v>2.9386238999999987</c:v>
                </c:pt>
                <c:pt idx="235">
                  <c:v>2.9449246000000002</c:v>
                </c:pt>
                <c:pt idx="236">
                  <c:v>2.9512286999999677</c:v>
                </c:pt>
                <c:pt idx="237">
                  <c:v>2.9575149999999999</c:v>
                </c:pt>
                <c:pt idx="238">
                  <c:v>2.9645678999999996</c:v>
                </c:pt>
                <c:pt idx="239">
                  <c:v>2.9714354999999633</c:v>
                </c:pt>
                <c:pt idx="240">
                  <c:v>2.9785332999999996</c:v>
                </c:pt>
                <c:pt idx="241">
                  <c:v>2.9861898999999994</c:v>
                </c:pt>
                <c:pt idx="242">
                  <c:v>2.9933192999999996</c:v>
                </c:pt>
                <c:pt idx="243">
                  <c:v>3.0002852999999998</c:v>
                </c:pt>
                <c:pt idx="244">
                  <c:v>3.0073888000000002</c:v>
                </c:pt>
                <c:pt idx="245">
                  <c:v>3.0140220999999987</c:v>
                </c:pt>
                <c:pt idx="246">
                  <c:v>3.0209253999999994</c:v>
                </c:pt>
                <c:pt idx="247">
                  <c:v>3.0275851999999999</c:v>
                </c:pt>
                <c:pt idx="248">
                  <c:v>3.0339526999999977</c:v>
                </c:pt>
                <c:pt idx="249">
                  <c:v>3.0405359000000001</c:v>
                </c:pt>
                <c:pt idx="250">
                  <c:v>3.0466742999999994</c:v>
                </c:pt>
                <c:pt idx="251">
                  <c:v>3.0526302999999997</c:v>
                </c:pt>
                <c:pt idx="252">
                  <c:v>3.0584653999999967</c:v>
                </c:pt>
                <c:pt idx="253">
                  <c:v>3.0644144999999998</c:v>
                </c:pt>
                <c:pt idx="254">
                  <c:v>3.0701488999999977</c:v>
                </c:pt>
                <c:pt idx="255">
                  <c:v>3.0760000999999977</c:v>
                </c:pt>
                <c:pt idx="256">
                  <c:v>3.0820676999999987</c:v>
                </c:pt>
                <c:pt idx="257">
                  <c:v>3.0880621999999978</c:v>
                </c:pt>
                <c:pt idx="258">
                  <c:v>3.0941787999999999</c:v>
                </c:pt>
                <c:pt idx="259">
                  <c:v>3.1004253999999998</c:v>
                </c:pt>
                <c:pt idx="260">
                  <c:v>3.1067651999999977</c:v>
                </c:pt>
                <c:pt idx="261">
                  <c:v>3.1127993999999997</c:v>
                </c:pt>
                <c:pt idx="262">
                  <c:v>3.1188410999999987</c:v>
                </c:pt>
                <c:pt idx="263">
                  <c:v>3.1247954</c:v>
                </c:pt>
                <c:pt idx="264">
                  <c:v>3.1309003999999998</c:v>
                </c:pt>
                <c:pt idx="265">
                  <c:v>3.1366773999999977</c:v>
                </c:pt>
                <c:pt idx="266">
                  <c:v>3.142684</c:v>
                </c:pt>
                <c:pt idx="267">
                  <c:v>3.1480155999999999</c:v>
                </c:pt>
                <c:pt idx="268">
                  <c:v>3.1527157999999997</c:v>
                </c:pt>
                <c:pt idx="269">
                  <c:v>3.1559910000000002</c:v>
                </c:pt>
                <c:pt idx="270">
                  <c:v>3.1581768000000001</c:v>
                </c:pt>
                <c:pt idx="271">
                  <c:v>3.1595188999999997</c:v>
                </c:pt>
                <c:pt idx="272">
                  <c:v>3.1600225000000002</c:v>
                </c:pt>
                <c:pt idx="273">
                  <c:v>3.1591660999999998</c:v>
                </c:pt>
                <c:pt idx="274">
                  <c:v>3.1575339000000002</c:v>
                </c:pt>
                <c:pt idx="275">
                  <c:v>3.1544399999999997</c:v>
                </c:pt>
                <c:pt idx="276">
                  <c:v>3.1503676999999994</c:v>
                </c:pt>
                <c:pt idx="277">
                  <c:v>3.1446667000000001</c:v>
                </c:pt>
                <c:pt idx="278">
                  <c:v>3.1379532999999995</c:v>
                </c:pt>
                <c:pt idx="279">
                  <c:v>3.1295646999999995</c:v>
                </c:pt>
                <c:pt idx="280">
                  <c:v>3.1205826000000001</c:v>
                </c:pt>
                <c:pt idx="281">
                  <c:v>3.1108489999999573</c:v>
                </c:pt>
                <c:pt idx="282">
                  <c:v>3.1004598999999997</c:v>
                </c:pt>
                <c:pt idx="283">
                  <c:v>3.0895590999999998</c:v>
                </c:pt>
                <c:pt idx="284">
                  <c:v>3.0783653999999987</c:v>
                </c:pt>
                <c:pt idx="285">
                  <c:v>3.0669138999999994</c:v>
                </c:pt>
                <c:pt idx="286">
                  <c:v>3.0556700999999977</c:v>
                </c:pt>
                <c:pt idx="287">
                  <c:v>3.0446743999999999</c:v>
                </c:pt>
                <c:pt idx="288">
                  <c:v>3.0336308999999995</c:v>
                </c:pt>
                <c:pt idx="289">
                  <c:v>3.0228406999999686</c:v>
                </c:pt>
                <c:pt idx="290">
                  <c:v>3.0124854999999537</c:v>
                </c:pt>
                <c:pt idx="291">
                  <c:v>3.0023530999999997</c:v>
                </c:pt>
                <c:pt idx="292">
                  <c:v>2.9925089999999619</c:v>
                </c:pt>
                <c:pt idx="293">
                  <c:v>2.9830844000000001</c:v>
                </c:pt>
                <c:pt idx="294">
                  <c:v>2.9739659999999977</c:v>
                </c:pt>
                <c:pt idx="295">
                  <c:v>2.9652602999999997</c:v>
                </c:pt>
                <c:pt idx="296">
                  <c:v>2.9564744999999628</c:v>
                </c:pt>
                <c:pt idx="297">
                  <c:v>2.9481814000000002</c:v>
                </c:pt>
                <c:pt idx="298">
                  <c:v>2.9401617000000306</c:v>
                </c:pt>
                <c:pt idx="299">
                  <c:v>2.9322610999999967</c:v>
                </c:pt>
                <c:pt idx="300">
                  <c:v>2.9246188999999987</c:v>
                </c:pt>
                <c:pt idx="301">
                  <c:v>2.9172637999999997</c:v>
                </c:pt>
                <c:pt idx="302">
                  <c:v>2.9101401999999967</c:v>
                </c:pt>
                <c:pt idx="303">
                  <c:v>2.9030948000000012</c:v>
                </c:pt>
                <c:pt idx="304">
                  <c:v>2.8965448999999968</c:v>
                </c:pt>
                <c:pt idx="305">
                  <c:v>2.8899777999999996</c:v>
                </c:pt>
                <c:pt idx="306">
                  <c:v>2.8834152</c:v>
                </c:pt>
                <c:pt idx="307">
                  <c:v>2.8772077999999999</c:v>
                </c:pt>
                <c:pt idx="308">
                  <c:v>2.8712114999999967</c:v>
                </c:pt>
                <c:pt idx="309">
                  <c:v>2.8654091999999967</c:v>
                </c:pt>
                <c:pt idx="310">
                  <c:v>2.8595073999999987</c:v>
                </c:pt>
                <c:pt idx="311">
                  <c:v>2.8541890999999997</c:v>
                </c:pt>
                <c:pt idx="312">
                  <c:v>2.848617</c:v>
                </c:pt>
                <c:pt idx="313">
                  <c:v>2.8435098999999999</c:v>
                </c:pt>
                <c:pt idx="314">
                  <c:v>2.8381979999999998</c:v>
                </c:pt>
                <c:pt idx="315">
                  <c:v>2.8331668999999997</c:v>
                </c:pt>
                <c:pt idx="316">
                  <c:v>2.8281311000000002</c:v>
                </c:pt>
                <c:pt idx="317">
                  <c:v>2.8233129999999997</c:v>
                </c:pt>
                <c:pt idx="318">
                  <c:v>2.8185465999999977</c:v>
                </c:pt>
                <c:pt idx="319">
                  <c:v>2.8139097</c:v>
                </c:pt>
                <c:pt idx="320">
                  <c:v>2.8093125999999997</c:v>
                </c:pt>
                <c:pt idx="321">
                  <c:v>2.8049708999999998</c:v>
                </c:pt>
                <c:pt idx="322">
                  <c:v>2.8004686999999673</c:v>
                </c:pt>
                <c:pt idx="323">
                  <c:v>2.7961127000000001</c:v>
                </c:pt>
                <c:pt idx="324">
                  <c:v>2.7917836999999999</c:v>
                </c:pt>
                <c:pt idx="325">
                  <c:v>2.7875796000000252</c:v>
                </c:pt>
                <c:pt idx="326">
                  <c:v>2.7834411000000001</c:v>
                </c:pt>
                <c:pt idx="327">
                  <c:v>2.7794055999999987</c:v>
                </c:pt>
                <c:pt idx="328">
                  <c:v>2.7753241000000002</c:v>
                </c:pt>
                <c:pt idx="329">
                  <c:v>2.7714261999999987</c:v>
                </c:pt>
                <c:pt idx="330">
                  <c:v>2.7673222000000406</c:v>
                </c:pt>
                <c:pt idx="331">
                  <c:v>2.7635860000000356</c:v>
                </c:pt>
                <c:pt idx="332">
                  <c:v>2.7594820999999987</c:v>
                </c:pt>
                <c:pt idx="333">
                  <c:v>2.7557269</c:v>
                </c:pt>
                <c:pt idx="334">
                  <c:v>2.7520533999999977</c:v>
                </c:pt>
                <c:pt idx="335">
                  <c:v>2.7482027000000002</c:v>
                </c:pt>
                <c:pt idx="336">
                  <c:v>2.7444112000000347</c:v>
                </c:pt>
                <c:pt idx="337">
                  <c:v>2.7408861999999994</c:v>
                </c:pt>
                <c:pt idx="338">
                  <c:v>2.7371172000000392</c:v>
                </c:pt>
                <c:pt idx="339">
                  <c:v>2.7336876999999999</c:v>
                </c:pt>
                <c:pt idx="340">
                  <c:v>2.7298519999999997</c:v>
                </c:pt>
                <c:pt idx="341">
                  <c:v>2.7263845000000302</c:v>
                </c:pt>
                <c:pt idx="342">
                  <c:v>2.7228111999999998</c:v>
                </c:pt>
                <c:pt idx="343">
                  <c:v>2.7192792999999997</c:v>
                </c:pt>
                <c:pt idx="344">
                  <c:v>2.7159326999999998</c:v>
                </c:pt>
                <c:pt idx="345">
                  <c:v>2.7122534999999619</c:v>
                </c:pt>
                <c:pt idx="346">
                  <c:v>2.7089449000000001</c:v>
                </c:pt>
                <c:pt idx="347">
                  <c:v>2.7055246000000284</c:v>
                </c:pt>
                <c:pt idx="348">
                  <c:v>2.7018765</c:v>
                </c:pt>
                <c:pt idx="349">
                  <c:v>2.6985920000000001</c:v>
                </c:pt>
                <c:pt idx="350">
                  <c:v>2.6953351999999997</c:v>
                </c:pt>
                <c:pt idx="351">
                  <c:v>2.6921071999999997</c:v>
                </c:pt>
                <c:pt idx="352">
                  <c:v>2.6886690999999994</c:v>
                </c:pt>
                <c:pt idx="353">
                  <c:v>2.6853139000000001</c:v>
                </c:pt>
                <c:pt idx="354">
                  <c:v>2.6821946000000012</c:v>
                </c:pt>
                <c:pt idx="355">
                  <c:v>2.6788974999999997</c:v>
                </c:pt>
                <c:pt idx="356">
                  <c:v>2.6754467999999987</c:v>
                </c:pt>
                <c:pt idx="357">
                  <c:v>2.6723988999999997</c:v>
                </c:pt>
                <c:pt idx="358">
                  <c:v>2.6692070999999995</c:v>
                </c:pt>
                <c:pt idx="359">
                  <c:v>2.6657886</c:v>
                </c:pt>
                <c:pt idx="360">
                  <c:v>2.6626819999999998</c:v>
                </c:pt>
                <c:pt idx="361">
                  <c:v>2.6596398999999997</c:v>
                </c:pt>
                <c:pt idx="362">
                  <c:v>2.6563605999999997</c:v>
                </c:pt>
                <c:pt idx="363">
                  <c:v>2.6532897000000002</c:v>
                </c:pt>
                <c:pt idx="364">
                  <c:v>2.6501532000000001</c:v>
                </c:pt>
                <c:pt idx="365">
                  <c:v>2.6471893000000297</c:v>
                </c:pt>
                <c:pt idx="366">
                  <c:v>2.6440309000000002</c:v>
                </c:pt>
                <c:pt idx="367">
                  <c:v>2.6411137000000346</c:v>
                </c:pt>
                <c:pt idx="368">
                  <c:v>2.6380438999999987</c:v>
                </c:pt>
                <c:pt idx="369">
                  <c:v>2.6349838999999999</c:v>
                </c:pt>
                <c:pt idx="370">
                  <c:v>2.6319002999999999</c:v>
                </c:pt>
                <c:pt idx="371">
                  <c:v>2.6289704</c:v>
                </c:pt>
                <c:pt idx="372">
                  <c:v>2.6258235000000001</c:v>
                </c:pt>
                <c:pt idx="373">
                  <c:v>2.6229183999999997</c:v>
                </c:pt>
                <c:pt idx="374">
                  <c:v>2.62012770000005</c:v>
                </c:pt>
                <c:pt idx="375">
                  <c:v>2.6170527999999997</c:v>
                </c:pt>
                <c:pt idx="376">
                  <c:v>2.6142195999999998</c:v>
                </c:pt>
                <c:pt idx="377">
                  <c:v>2.6111284999999977</c:v>
                </c:pt>
                <c:pt idx="378">
                  <c:v>2.6082768999999999</c:v>
                </c:pt>
                <c:pt idx="379">
                  <c:v>2.6054027999999998</c:v>
                </c:pt>
                <c:pt idx="380">
                  <c:v>2.6026851999999967</c:v>
                </c:pt>
                <c:pt idx="381">
                  <c:v>2.5997650999999977</c:v>
                </c:pt>
                <c:pt idx="382">
                  <c:v>2.5968437999999967</c:v>
                </c:pt>
                <c:pt idx="383">
                  <c:v>2.5940767999999998</c:v>
                </c:pt>
                <c:pt idx="384">
                  <c:v>2.5912699999999727</c:v>
                </c:pt>
                <c:pt idx="385">
                  <c:v>2.5885346000000347</c:v>
                </c:pt>
                <c:pt idx="386">
                  <c:v>2.5855863000000001</c:v>
                </c:pt>
                <c:pt idx="387">
                  <c:v>2.5827685999999987</c:v>
                </c:pt>
                <c:pt idx="388">
                  <c:v>2.5799819999999998</c:v>
                </c:pt>
                <c:pt idx="389">
                  <c:v>2.5772494999999767</c:v>
                </c:pt>
                <c:pt idx="390">
                  <c:v>2.5743666999999997</c:v>
                </c:pt>
                <c:pt idx="391">
                  <c:v>2.5716710999999997</c:v>
                </c:pt>
                <c:pt idx="392">
                  <c:v>2.5689149000000002</c:v>
                </c:pt>
                <c:pt idx="393">
                  <c:v>2.5662877999999996</c:v>
                </c:pt>
                <c:pt idx="394">
                  <c:v>2.5635311000000338</c:v>
                </c:pt>
                <c:pt idx="395">
                  <c:v>2.5607622999999995</c:v>
                </c:pt>
                <c:pt idx="396">
                  <c:v>2.5581269999999998</c:v>
                </c:pt>
                <c:pt idx="397">
                  <c:v>2.5554100999999987</c:v>
                </c:pt>
                <c:pt idx="398">
                  <c:v>2.5527908999999998</c:v>
                </c:pt>
                <c:pt idx="399">
                  <c:v>2.5501298000000001</c:v>
                </c:pt>
                <c:pt idx="400">
                  <c:v>2.5473904000000012</c:v>
                </c:pt>
                <c:pt idx="401">
                  <c:v>2.5449335000000288</c:v>
                </c:pt>
                <c:pt idx="402">
                  <c:v>2.5423264999999997</c:v>
                </c:pt>
                <c:pt idx="403">
                  <c:v>2.539701</c:v>
                </c:pt>
                <c:pt idx="404">
                  <c:v>2.5371676000000001</c:v>
                </c:pt>
                <c:pt idx="405">
                  <c:v>2.5345018999999995</c:v>
                </c:pt>
                <c:pt idx="406">
                  <c:v>2.5318751999999582</c:v>
                </c:pt>
                <c:pt idx="407">
                  <c:v>2.5294183999999977</c:v>
                </c:pt>
                <c:pt idx="408">
                  <c:v>2.5269465999999987</c:v>
                </c:pt>
                <c:pt idx="409">
                  <c:v>2.5242118000000002</c:v>
                </c:pt>
                <c:pt idx="410">
                  <c:v>2.5218227999999998</c:v>
                </c:pt>
                <c:pt idx="411">
                  <c:v>2.5192502999999977</c:v>
                </c:pt>
                <c:pt idx="412">
                  <c:v>2.5169804999999967</c:v>
                </c:pt>
                <c:pt idx="413">
                  <c:v>2.5143233999999994</c:v>
                </c:pt>
                <c:pt idx="414">
                  <c:v>2.5118469999999546</c:v>
                </c:pt>
                <c:pt idx="415">
                  <c:v>2.5094021999999967</c:v>
                </c:pt>
                <c:pt idx="416">
                  <c:v>2.5069194999999977</c:v>
                </c:pt>
                <c:pt idx="417">
                  <c:v>2.5045041000000001</c:v>
                </c:pt>
                <c:pt idx="418">
                  <c:v>2.5021323999999998</c:v>
                </c:pt>
                <c:pt idx="419">
                  <c:v>2.4996737999999987</c:v>
                </c:pt>
                <c:pt idx="420">
                  <c:v>2.4971801999999999</c:v>
                </c:pt>
                <c:pt idx="421">
                  <c:v>2.4949695999999997</c:v>
                </c:pt>
                <c:pt idx="422">
                  <c:v>2.4923867</c:v>
                </c:pt>
                <c:pt idx="423">
                  <c:v>2.4900869999999977</c:v>
                </c:pt>
                <c:pt idx="424">
                  <c:v>2.4875036000000001</c:v>
                </c:pt>
                <c:pt idx="425">
                  <c:v>2.4853326999999998</c:v>
                </c:pt>
                <c:pt idx="426">
                  <c:v>2.4828793999999967</c:v>
                </c:pt>
                <c:pt idx="427">
                  <c:v>2.4806792</c:v>
                </c:pt>
                <c:pt idx="428">
                  <c:v>2.4783903999999994</c:v>
                </c:pt>
                <c:pt idx="429">
                  <c:v>2.4759812999999999</c:v>
                </c:pt>
                <c:pt idx="430">
                  <c:v>2.4736516999999987</c:v>
                </c:pt>
                <c:pt idx="431">
                  <c:v>2.4713956999999978</c:v>
                </c:pt>
                <c:pt idx="432">
                  <c:v>2.4690630999999987</c:v>
                </c:pt>
                <c:pt idx="433">
                  <c:v>2.4668939999999977</c:v>
                </c:pt>
                <c:pt idx="434">
                  <c:v>2.4645627000000001</c:v>
                </c:pt>
                <c:pt idx="435">
                  <c:v>2.4622617999999994</c:v>
                </c:pt>
                <c:pt idx="436">
                  <c:v>2.4600598999999987</c:v>
                </c:pt>
                <c:pt idx="437">
                  <c:v>2.4577497999999998</c:v>
                </c:pt>
                <c:pt idx="438">
                  <c:v>2.4556151999999578</c:v>
                </c:pt>
                <c:pt idx="439">
                  <c:v>2.4533374000000001</c:v>
                </c:pt>
                <c:pt idx="440">
                  <c:v>2.4511613999999997</c:v>
                </c:pt>
                <c:pt idx="441">
                  <c:v>2.4488248000000001</c:v>
                </c:pt>
                <c:pt idx="442">
                  <c:v>2.4466827999999987</c:v>
                </c:pt>
                <c:pt idx="443">
                  <c:v>2.4443985999999995</c:v>
                </c:pt>
                <c:pt idx="444">
                  <c:v>2.4423969999999997</c:v>
                </c:pt>
                <c:pt idx="445">
                  <c:v>2.4400931999999997</c:v>
                </c:pt>
                <c:pt idx="446">
                  <c:v>2.4379453999999967</c:v>
                </c:pt>
                <c:pt idx="447">
                  <c:v>2.4358562999999767</c:v>
                </c:pt>
                <c:pt idx="448">
                  <c:v>2.4336687999999977</c:v>
                </c:pt>
                <c:pt idx="449">
                  <c:v>2.431597</c:v>
                </c:pt>
                <c:pt idx="450">
                  <c:v>2.4294111999999997</c:v>
                </c:pt>
                <c:pt idx="451">
                  <c:v>2.4274003999999998</c:v>
                </c:pt>
                <c:pt idx="452">
                  <c:v>2.4252416999999977</c:v>
                </c:pt>
                <c:pt idx="453">
                  <c:v>2.4231365000000347</c:v>
                </c:pt>
                <c:pt idx="454">
                  <c:v>2.4208953999999987</c:v>
                </c:pt>
                <c:pt idx="455">
                  <c:v>2.4189007</c:v>
                </c:pt>
                <c:pt idx="456">
                  <c:v>2.4167430999999673</c:v>
                </c:pt>
                <c:pt idx="457">
                  <c:v>2.414748999999961</c:v>
                </c:pt>
                <c:pt idx="458">
                  <c:v>2.4126368999999968</c:v>
                </c:pt>
                <c:pt idx="459">
                  <c:v>2.4105293999999997</c:v>
                </c:pt>
                <c:pt idx="460">
                  <c:v>2.4085852999999995</c:v>
                </c:pt>
                <c:pt idx="461">
                  <c:v>2.4064777999999998</c:v>
                </c:pt>
                <c:pt idx="462">
                  <c:v>2.4044267000000001</c:v>
                </c:pt>
                <c:pt idx="463">
                  <c:v>2.4023358999999997</c:v>
                </c:pt>
                <c:pt idx="464">
                  <c:v>2.4003895000000002</c:v>
                </c:pt>
                <c:pt idx="465">
                  <c:v>2.3983734999999977</c:v>
                </c:pt>
                <c:pt idx="466">
                  <c:v>2.3963833999999977</c:v>
                </c:pt>
                <c:pt idx="467">
                  <c:v>2.3943587999999987</c:v>
                </c:pt>
                <c:pt idx="468">
                  <c:v>2.3924267999999977</c:v>
                </c:pt>
                <c:pt idx="469">
                  <c:v>2.3904165999999987</c:v>
                </c:pt>
                <c:pt idx="470">
                  <c:v>2.3884183999999977</c:v>
                </c:pt>
                <c:pt idx="471">
                  <c:v>2.3864650999999628</c:v>
                </c:pt>
                <c:pt idx="472">
                  <c:v>2.3845543999999999</c:v>
                </c:pt>
                <c:pt idx="473">
                  <c:v>2.3823588999999967</c:v>
                </c:pt>
                <c:pt idx="474">
                  <c:v>2.3806461999999686</c:v>
                </c:pt>
                <c:pt idx="475">
                  <c:v>2.3786934999999967</c:v>
                </c:pt>
                <c:pt idx="476">
                  <c:v>2.3766929999999546</c:v>
                </c:pt>
                <c:pt idx="477">
                  <c:v>2.3747955999999997</c:v>
                </c:pt>
                <c:pt idx="478">
                  <c:v>2.372825599999961</c:v>
                </c:pt>
                <c:pt idx="479">
                  <c:v>2.3710673999999967</c:v>
                </c:pt>
                <c:pt idx="480">
                  <c:v>2.3690175</c:v>
                </c:pt>
                <c:pt idx="481">
                  <c:v>2.3671861999999999</c:v>
                </c:pt>
                <c:pt idx="482">
                  <c:v>2.3653348000000012</c:v>
                </c:pt>
                <c:pt idx="483">
                  <c:v>2.3635811999999996</c:v>
                </c:pt>
                <c:pt idx="484">
                  <c:v>2.3615824999999977</c:v>
                </c:pt>
                <c:pt idx="485">
                  <c:v>2.35964759999997</c:v>
                </c:pt>
                <c:pt idx="486">
                  <c:v>2.3578088999999967</c:v>
                </c:pt>
                <c:pt idx="487">
                  <c:v>2.3559401999999618</c:v>
                </c:pt>
                <c:pt idx="488">
                  <c:v>2.3540755999999967</c:v>
                </c:pt>
                <c:pt idx="489">
                  <c:v>2.3522902999999977</c:v>
                </c:pt>
                <c:pt idx="490">
                  <c:v>2.3505125999999987</c:v>
                </c:pt>
                <c:pt idx="491">
                  <c:v>2.3486415999999997</c:v>
                </c:pt>
                <c:pt idx="492">
                  <c:v>2.3467447999999997</c:v>
                </c:pt>
                <c:pt idx="493">
                  <c:v>2.3449767999999995</c:v>
                </c:pt>
                <c:pt idx="494">
                  <c:v>2.3431996000000002</c:v>
                </c:pt>
                <c:pt idx="495">
                  <c:v>2.3413591999999968</c:v>
                </c:pt>
                <c:pt idx="496">
                  <c:v>2.3395543999999977</c:v>
                </c:pt>
                <c:pt idx="497">
                  <c:v>2.3379113</c:v>
                </c:pt>
                <c:pt idx="498">
                  <c:v>2.3360442999999727</c:v>
                </c:pt>
                <c:pt idx="499">
                  <c:v>2.3341508999999987</c:v>
                </c:pt>
              </c:numCache>
            </c:numRef>
          </c:yVal>
        </c:ser>
        <c:axId val="43045248"/>
        <c:axId val="43047168"/>
      </c:scatterChart>
      <c:scatterChart>
        <c:scatterStyle val="lineMarker"/>
        <c:ser>
          <c:idx val="7"/>
          <c:order val="6"/>
          <c:tx>
            <c:strRef>
              <c:f>'Mesures corrigées'!$Z$1</c:f>
              <c:strCache>
                <c:ptCount val="1"/>
                <c:pt idx="0">
                  <c:v>wi</c:v>
                </c:pt>
              </c:strCache>
            </c:strRef>
          </c:tx>
          <c:spPr>
            <a:ln>
              <a:prstDash val="sysDot"/>
            </a:ln>
          </c:spPr>
          <c:marker>
            <c:symbol val="dot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0.32000000000000384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0.38000000000000361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0.62000000000000677</c:v>
                </c:pt>
                <c:pt idx="32">
                  <c:v>0.64000000000000756</c:v>
                </c:pt>
                <c:pt idx="33">
                  <c:v>0.6600000000000088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1.1399999999999848</c:v>
                </c:pt>
                <c:pt idx="58">
                  <c:v>1.1599999999999855</c:v>
                </c:pt>
                <c:pt idx="59">
                  <c:v>1.1800000000000135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1.6800000000000135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1.9400000000000135</c:v>
                </c:pt>
                <c:pt idx="98">
                  <c:v>1.9600000000000135</c:v>
                </c:pt>
                <c:pt idx="99">
                  <c:v>1.9800000000000149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corrigées'!$Z$2:$Z$521</c:f>
              <c:numCache>
                <c:formatCode>General</c:formatCode>
                <c:ptCount val="520"/>
                <c:pt idx="0">
                  <c:v>4.7288080089200034E-5</c:v>
                </c:pt>
                <c:pt idx="1">
                  <c:v>2.3914457703000012E-6</c:v>
                </c:pt>
                <c:pt idx="2">
                  <c:v>3.1428070586300813E-5</c:v>
                </c:pt>
                <c:pt idx="3">
                  <c:v>2.3091893529200618E-5</c:v>
                </c:pt>
                <c:pt idx="4">
                  <c:v>2.526429769830049E-5</c:v>
                </c:pt>
                <c:pt idx="5">
                  <c:v>1.4104057463000247E-6</c:v>
                </c:pt>
                <c:pt idx="6">
                  <c:v>4.3199769804800719E-5</c:v>
                </c:pt>
                <c:pt idx="7">
                  <c:v>1.6258259857500246E-5</c:v>
                </c:pt>
                <c:pt idx="8">
                  <c:v>6.8619477830002151E-7</c:v>
                </c:pt>
                <c:pt idx="9">
                  <c:v>1.410553231830028E-5</c:v>
                </c:pt>
                <c:pt idx="10">
                  <c:v>1.5379261082300005E-5</c:v>
                </c:pt>
                <c:pt idx="11">
                  <c:v>2.2322552469830002E-4</c:v>
                </c:pt>
                <c:pt idx="12">
                  <c:v>9.8817500000002294E-7</c:v>
                </c:pt>
                <c:pt idx="13">
                  <c:v>2.0264658974300001E-5</c:v>
                </c:pt>
                <c:pt idx="14">
                  <c:v>1.739078603270022E-5</c:v>
                </c:pt>
                <c:pt idx="15">
                  <c:v>1.8322381154300384E-5</c:v>
                </c:pt>
                <c:pt idx="16">
                  <c:v>0.41743403897085302</c:v>
                </c:pt>
                <c:pt idx="17">
                  <c:v>105.11116049830949</c:v>
                </c:pt>
                <c:pt idx="18">
                  <c:v>189.09648922260141</c:v>
                </c:pt>
                <c:pt idx="19">
                  <c:v>202.88287067461584</c:v>
                </c:pt>
                <c:pt idx="20">
                  <c:v>205.0813992175963</c:v>
                </c:pt>
                <c:pt idx="21">
                  <c:v>205.91989927141572</c:v>
                </c:pt>
                <c:pt idx="22">
                  <c:v>205.66318121412615</c:v>
                </c:pt>
                <c:pt idx="23">
                  <c:v>205.80895168093087</c:v>
                </c:pt>
                <c:pt idx="24">
                  <c:v>205.81608419467472</c:v>
                </c:pt>
                <c:pt idx="25">
                  <c:v>206.02374249214012</c:v>
                </c:pt>
                <c:pt idx="26">
                  <c:v>205.88423484759036</c:v>
                </c:pt>
                <c:pt idx="27">
                  <c:v>206.20057290210372</c:v>
                </c:pt>
                <c:pt idx="28">
                  <c:v>206.11333816242347</c:v>
                </c:pt>
                <c:pt idx="29">
                  <c:v>206.06734905897281</c:v>
                </c:pt>
                <c:pt idx="30">
                  <c:v>206.23626668223127</c:v>
                </c:pt>
                <c:pt idx="31">
                  <c:v>206.19264224551961</c:v>
                </c:pt>
                <c:pt idx="32">
                  <c:v>206.12364724402858</c:v>
                </c:pt>
                <c:pt idx="33">
                  <c:v>206.01264477102939</c:v>
                </c:pt>
                <c:pt idx="34">
                  <c:v>206.03008558703883</c:v>
                </c:pt>
                <c:pt idx="35">
                  <c:v>206.18471174144517</c:v>
                </c:pt>
                <c:pt idx="36">
                  <c:v>205.9349592544099</c:v>
                </c:pt>
                <c:pt idx="37">
                  <c:v>205.90801144278598</c:v>
                </c:pt>
                <c:pt idx="38">
                  <c:v>206.24499172946949</c:v>
                </c:pt>
                <c:pt idx="39">
                  <c:v>206.11254486398119</c:v>
                </c:pt>
                <c:pt idx="40">
                  <c:v>206.04832031458801</c:v>
                </c:pt>
                <c:pt idx="41">
                  <c:v>206.27354879404447</c:v>
                </c:pt>
                <c:pt idx="42">
                  <c:v>206.19740101494656</c:v>
                </c:pt>
                <c:pt idx="43">
                  <c:v>205.91118110336132</c:v>
                </c:pt>
                <c:pt idx="44">
                  <c:v>206.03563562915627</c:v>
                </c:pt>
                <c:pt idx="45">
                  <c:v>206.43540753131327</c:v>
                </c:pt>
                <c:pt idx="46">
                  <c:v>206.07289960296711</c:v>
                </c:pt>
                <c:pt idx="47">
                  <c:v>205.97855642488435</c:v>
                </c:pt>
                <c:pt idx="48">
                  <c:v>206.14426421202498</c:v>
                </c:pt>
                <c:pt idx="49">
                  <c:v>206.18629664876084</c:v>
                </c:pt>
                <c:pt idx="50">
                  <c:v>205.92861959163181</c:v>
                </c:pt>
                <c:pt idx="51">
                  <c:v>206.03008558703883</c:v>
                </c:pt>
                <c:pt idx="52">
                  <c:v>206.39017633998631</c:v>
                </c:pt>
                <c:pt idx="53">
                  <c:v>206.04752714127758</c:v>
                </c:pt>
                <c:pt idx="54">
                  <c:v>205.86838585835804</c:v>
                </c:pt>
                <c:pt idx="55">
                  <c:v>206.1268185638701</c:v>
                </c:pt>
                <c:pt idx="56">
                  <c:v>206.24261107877558</c:v>
                </c:pt>
                <c:pt idx="57">
                  <c:v>206.1244405638362</c:v>
                </c:pt>
                <c:pt idx="58">
                  <c:v>206.01660834911479</c:v>
                </c:pt>
                <c:pt idx="59">
                  <c:v>206.28861973404022</c:v>
                </c:pt>
                <c:pt idx="60">
                  <c:v>206.17915969181769</c:v>
                </c:pt>
                <c:pt idx="61">
                  <c:v>205.98172662838527</c:v>
                </c:pt>
                <c:pt idx="62">
                  <c:v>206.30289952928987</c:v>
                </c:pt>
                <c:pt idx="63">
                  <c:v>205.9872760191268</c:v>
                </c:pt>
                <c:pt idx="64">
                  <c:v>205.98806907646087</c:v>
                </c:pt>
                <c:pt idx="65">
                  <c:v>206.09827165831621</c:v>
                </c:pt>
                <c:pt idx="66">
                  <c:v>206.05307741831288</c:v>
                </c:pt>
                <c:pt idx="67">
                  <c:v>206.07369282510899</c:v>
                </c:pt>
                <c:pt idx="68">
                  <c:v>206.13871467561231</c:v>
                </c:pt>
                <c:pt idx="69">
                  <c:v>206.20929719429012</c:v>
                </c:pt>
                <c:pt idx="70">
                  <c:v>205.89850063996386</c:v>
                </c:pt>
                <c:pt idx="71">
                  <c:v>206.04197693899567</c:v>
                </c:pt>
                <c:pt idx="72">
                  <c:v>206.27592765403494</c:v>
                </c:pt>
                <c:pt idx="73">
                  <c:v>206.04435643145752</c:v>
                </c:pt>
                <c:pt idx="74">
                  <c:v>206.10620246830393</c:v>
                </c:pt>
                <c:pt idx="75">
                  <c:v>206.36557813677078</c:v>
                </c:pt>
                <c:pt idx="76">
                  <c:v>206.12919854618116</c:v>
                </c:pt>
                <c:pt idx="77">
                  <c:v>206.01105856327212</c:v>
                </c:pt>
                <c:pt idx="78">
                  <c:v>206.04752714127758</c:v>
                </c:pt>
                <c:pt idx="79">
                  <c:v>206.49969237457572</c:v>
                </c:pt>
                <c:pt idx="80">
                  <c:v>205.98172662838527</c:v>
                </c:pt>
                <c:pt idx="81">
                  <c:v>206.09985820178952</c:v>
                </c:pt>
                <c:pt idx="82">
                  <c:v>206.25768285772187</c:v>
                </c:pt>
                <c:pt idx="83">
                  <c:v>206.24816398264738</c:v>
                </c:pt>
                <c:pt idx="84">
                  <c:v>205.88978292490955</c:v>
                </c:pt>
                <c:pt idx="85">
                  <c:v>206.16567757893796</c:v>
                </c:pt>
                <c:pt idx="86">
                  <c:v>206.33780843259251</c:v>
                </c:pt>
                <c:pt idx="87">
                  <c:v>206.03801311688142</c:v>
                </c:pt>
                <c:pt idx="88">
                  <c:v>205.85887597073761</c:v>
                </c:pt>
                <c:pt idx="89">
                  <c:v>206.22833337023036</c:v>
                </c:pt>
                <c:pt idx="90">
                  <c:v>206.24499172946949</c:v>
                </c:pt>
                <c:pt idx="91">
                  <c:v>206.14902242315489</c:v>
                </c:pt>
                <c:pt idx="92">
                  <c:v>206.34098139948873</c:v>
                </c:pt>
                <c:pt idx="93">
                  <c:v>206.19502260780598</c:v>
                </c:pt>
                <c:pt idx="94">
                  <c:v>205.99995921584485</c:v>
                </c:pt>
                <c:pt idx="95">
                  <c:v>205.94288692161581</c:v>
                </c:pt>
                <c:pt idx="96">
                  <c:v>206.40842699517265</c:v>
                </c:pt>
                <c:pt idx="97">
                  <c:v>206.06100539047341</c:v>
                </c:pt>
                <c:pt idx="98">
                  <c:v>205.83510221267701</c:v>
                </c:pt>
                <c:pt idx="99">
                  <c:v>206.36319875989625</c:v>
                </c:pt>
                <c:pt idx="100">
                  <c:v>206.13157657366054</c:v>
                </c:pt>
                <c:pt idx="101">
                  <c:v>205.74635963466508</c:v>
                </c:pt>
                <c:pt idx="102">
                  <c:v>206.03325618705401</c:v>
                </c:pt>
                <c:pt idx="103">
                  <c:v>206.44096303000018</c:v>
                </c:pt>
                <c:pt idx="104">
                  <c:v>205.87947969328994</c:v>
                </c:pt>
                <c:pt idx="105">
                  <c:v>205.80578280727767</c:v>
                </c:pt>
                <c:pt idx="106">
                  <c:v>206.30528052791487</c:v>
                </c:pt>
                <c:pt idx="107">
                  <c:v>206.22833337023036</c:v>
                </c:pt>
                <c:pt idx="108">
                  <c:v>206.00709503857465</c:v>
                </c:pt>
                <c:pt idx="109">
                  <c:v>206.17202088964009</c:v>
                </c:pt>
                <c:pt idx="110">
                  <c:v>206.30686786796556</c:v>
                </c:pt>
                <c:pt idx="111">
                  <c:v>206.17995311844598</c:v>
                </c:pt>
                <c:pt idx="112">
                  <c:v>205.88582056702506</c:v>
                </c:pt>
                <c:pt idx="113">
                  <c:v>206.51001111359258</c:v>
                </c:pt>
                <c:pt idx="114">
                  <c:v>205.99916810356152</c:v>
                </c:pt>
                <c:pt idx="115">
                  <c:v>205.82163135368521</c:v>
                </c:pt>
                <c:pt idx="116">
                  <c:v>206.21484964967345</c:v>
                </c:pt>
                <c:pt idx="117">
                  <c:v>206.23467961380837</c:v>
                </c:pt>
                <c:pt idx="118">
                  <c:v>205.94526387415331</c:v>
                </c:pt>
                <c:pt idx="119">
                  <c:v>206.06417819663997</c:v>
                </c:pt>
                <c:pt idx="120">
                  <c:v>206.52747296972387</c:v>
                </c:pt>
                <c:pt idx="121">
                  <c:v>205.87472459390492</c:v>
                </c:pt>
                <c:pt idx="122">
                  <c:v>206.22040217980719</c:v>
                </c:pt>
                <c:pt idx="123">
                  <c:v>206.32432113357666</c:v>
                </c:pt>
                <c:pt idx="124">
                  <c:v>206.08637868197187</c:v>
                </c:pt>
                <c:pt idx="125">
                  <c:v>205.95160576083995</c:v>
                </c:pt>
                <c:pt idx="126">
                  <c:v>206.09747838886889</c:v>
                </c:pt>
                <c:pt idx="127">
                  <c:v>206.27037437642662</c:v>
                </c:pt>
                <c:pt idx="128">
                  <c:v>205.79152022732112</c:v>
                </c:pt>
                <c:pt idx="129">
                  <c:v>206.27751488115547</c:v>
                </c:pt>
                <c:pt idx="130">
                  <c:v>206.42588455604275</c:v>
                </c:pt>
                <c:pt idx="131">
                  <c:v>206.09668708935322</c:v>
                </c:pt>
                <c:pt idx="132">
                  <c:v>205.60615362832769</c:v>
                </c:pt>
                <c:pt idx="133">
                  <c:v>206.32670028631097</c:v>
                </c:pt>
                <c:pt idx="134">
                  <c:v>206.27037437642662</c:v>
                </c:pt>
                <c:pt idx="135">
                  <c:v>206.06893548342128</c:v>
                </c:pt>
                <c:pt idx="136">
                  <c:v>206.09113622500681</c:v>
                </c:pt>
                <c:pt idx="137">
                  <c:v>206.33146060245647</c:v>
                </c:pt>
                <c:pt idx="138">
                  <c:v>206.39573123002108</c:v>
                </c:pt>
                <c:pt idx="139">
                  <c:v>205.97300715160119</c:v>
                </c:pt>
                <c:pt idx="140">
                  <c:v>206.11492476388415</c:v>
                </c:pt>
                <c:pt idx="141">
                  <c:v>206.241025955038</c:v>
                </c:pt>
                <c:pt idx="142">
                  <c:v>206.02612187931001</c:v>
                </c:pt>
                <c:pt idx="143">
                  <c:v>206.24816398264738</c:v>
                </c:pt>
                <c:pt idx="144">
                  <c:v>206.45683404372519</c:v>
                </c:pt>
                <c:pt idx="145">
                  <c:v>205.96508087245581</c:v>
                </c:pt>
                <c:pt idx="146">
                  <c:v>206.15616082716605</c:v>
                </c:pt>
                <c:pt idx="147">
                  <c:v>206.28148100639567</c:v>
                </c:pt>
                <c:pt idx="148">
                  <c:v>206.31004059695917</c:v>
                </c:pt>
                <c:pt idx="149">
                  <c:v>206.03801311688142</c:v>
                </c:pt>
                <c:pt idx="150">
                  <c:v>206.27116797854092</c:v>
                </c:pt>
                <c:pt idx="151">
                  <c:v>206.04277010162258</c:v>
                </c:pt>
                <c:pt idx="152">
                  <c:v>206.12364724402858</c:v>
                </c:pt>
                <c:pt idx="153">
                  <c:v>206.22119568578776</c:v>
                </c:pt>
                <c:pt idx="154">
                  <c:v>206.4401691013172</c:v>
                </c:pt>
                <c:pt idx="155">
                  <c:v>206.02532874872747</c:v>
                </c:pt>
                <c:pt idx="156">
                  <c:v>205.86125243841047</c:v>
                </c:pt>
                <c:pt idx="157">
                  <c:v>206.49016791665701</c:v>
                </c:pt>
                <c:pt idx="158">
                  <c:v>206.17360771694635</c:v>
                </c:pt>
                <c:pt idx="159">
                  <c:v>205.94764280810446</c:v>
                </c:pt>
                <c:pt idx="160">
                  <c:v>206.16171256712468</c:v>
                </c:pt>
                <c:pt idx="161">
                  <c:v>206.48858184187606</c:v>
                </c:pt>
                <c:pt idx="162">
                  <c:v>206.13236990872701</c:v>
                </c:pt>
                <c:pt idx="163">
                  <c:v>205.87868684502104</c:v>
                </c:pt>
                <c:pt idx="164">
                  <c:v>206.18629664876084</c:v>
                </c:pt>
                <c:pt idx="165">
                  <c:v>206.33860216441795</c:v>
                </c:pt>
                <c:pt idx="166">
                  <c:v>206.03325618705401</c:v>
                </c:pt>
                <c:pt idx="167">
                  <c:v>206.24181950069467</c:v>
                </c:pt>
                <c:pt idx="168">
                  <c:v>206.27672126683038</c:v>
                </c:pt>
                <c:pt idx="169">
                  <c:v>206.03959942840439</c:v>
                </c:pt>
                <c:pt idx="170">
                  <c:v>206.18391830566574</c:v>
                </c:pt>
                <c:pt idx="171">
                  <c:v>206.29337961087612</c:v>
                </c:pt>
                <c:pt idx="172">
                  <c:v>206.09272077263253</c:v>
                </c:pt>
                <c:pt idx="173">
                  <c:v>206.09827165831621</c:v>
                </c:pt>
                <c:pt idx="174">
                  <c:v>206.38620916994967</c:v>
                </c:pt>
                <c:pt idx="175">
                  <c:v>206.11175156706472</c:v>
                </c:pt>
                <c:pt idx="176">
                  <c:v>206.08399894687497</c:v>
                </c:pt>
                <c:pt idx="177">
                  <c:v>206.23071393852038</c:v>
                </c:pt>
                <c:pt idx="178">
                  <c:v>206.41080663277228</c:v>
                </c:pt>
                <c:pt idx="179">
                  <c:v>205.81687692239581</c:v>
                </c:pt>
                <c:pt idx="180">
                  <c:v>206.01502212609932</c:v>
                </c:pt>
                <c:pt idx="181">
                  <c:v>206.42905820006212</c:v>
                </c:pt>
                <c:pt idx="182">
                  <c:v>206.11254486398119</c:v>
                </c:pt>
                <c:pt idx="183">
                  <c:v>206.11650940295812</c:v>
                </c:pt>
                <c:pt idx="184">
                  <c:v>206.1640907821448</c:v>
                </c:pt>
                <c:pt idx="185">
                  <c:v>206.33542724626841</c:v>
                </c:pt>
                <c:pt idx="186">
                  <c:v>205.94764280810446</c:v>
                </c:pt>
                <c:pt idx="187">
                  <c:v>206.17122944703848</c:v>
                </c:pt>
                <c:pt idx="188">
                  <c:v>206.22119568578776</c:v>
                </c:pt>
                <c:pt idx="189">
                  <c:v>206.31083427537658</c:v>
                </c:pt>
                <c:pt idx="190">
                  <c:v>206.10065147581585</c:v>
                </c:pt>
                <c:pt idx="191">
                  <c:v>206.25371696127198</c:v>
                </c:pt>
                <c:pt idx="192">
                  <c:v>206.03325618705401</c:v>
                </c:pt>
                <c:pt idx="193">
                  <c:v>206.16012578559216</c:v>
                </c:pt>
                <c:pt idx="194">
                  <c:v>206.10065147581585</c:v>
                </c:pt>
                <c:pt idx="195">
                  <c:v>206.02453561967016</c:v>
                </c:pt>
                <c:pt idx="196">
                  <c:v>205.9571547458234</c:v>
                </c:pt>
                <c:pt idx="197">
                  <c:v>206.13316324531777</c:v>
                </c:pt>
                <c:pt idx="198">
                  <c:v>206.27434240227123</c:v>
                </c:pt>
                <c:pt idx="199">
                  <c:v>205.99678887204277</c:v>
                </c:pt>
                <c:pt idx="200">
                  <c:v>206.00867926308752</c:v>
                </c:pt>
                <c:pt idx="201">
                  <c:v>206.36716570877192</c:v>
                </c:pt>
                <c:pt idx="202">
                  <c:v>206.24895754203604</c:v>
                </c:pt>
                <c:pt idx="203">
                  <c:v>205.88106539441262</c:v>
                </c:pt>
                <c:pt idx="204">
                  <c:v>206.24181950069467</c:v>
                </c:pt>
                <c:pt idx="205">
                  <c:v>206.32749399677289</c:v>
                </c:pt>
                <c:pt idx="206">
                  <c:v>206.17757284314476</c:v>
                </c:pt>
                <c:pt idx="207">
                  <c:v>206.21881517243165</c:v>
                </c:pt>
                <c:pt idx="208">
                  <c:v>206.40128422494948</c:v>
                </c:pt>
                <c:pt idx="209">
                  <c:v>206.14109275798276</c:v>
                </c:pt>
                <c:pt idx="210">
                  <c:v>205.79468899116657</c:v>
                </c:pt>
                <c:pt idx="211">
                  <c:v>206.216436641792</c:v>
                </c:pt>
                <c:pt idx="212">
                  <c:v>206.13236990872701</c:v>
                </c:pt>
                <c:pt idx="213">
                  <c:v>206.13554129566702</c:v>
                </c:pt>
                <c:pt idx="214">
                  <c:v>206.26561476500132</c:v>
                </c:pt>
                <c:pt idx="215">
                  <c:v>206.33463549008835</c:v>
                </c:pt>
                <c:pt idx="216">
                  <c:v>205.98331272321505</c:v>
                </c:pt>
                <c:pt idx="217">
                  <c:v>206.07131316325905</c:v>
                </c:pt>
                <c:pt idx="218">
                  <c:v>206.32908142227666</c:v>
                </c:pt>
                <c:pt idx="219">
                  <c:v>206.16488417977607</c:v>
                </c:pt>
                <c:pt idx="220">
                  <c:v>206.01819261020682</c:v>
                </c:pt>
                <c:pt idx="221">
                  <c:v>206.32908142227666</c:v>
                </c:pt>
                <c:pt idx="222">
                  <c:v>206.32352742921748</c:v>
                </c:pt>
                <c:pt idx="223">
                  <c:v>205.98489882415132</c:v>
                </c:pt>
                <c:pt idx="224">
                  <c:v>206.06179858972521</c:v>
                </c:pt>
                <c:pt idx="225">
                  <c:v>206.32194002508157</c:v>
                </c:pt>
                <c:pt idx="226">
                  <c:v>205.92861959163181</c:v>
                </c:pt>
                <c:pt idx="227">
                  <c:v>205.93337531337929</c:v>
                </c:pt>
                <c:pt idx="228">
                  <c:v>206.17122944703848</c:v>
                </c:pt>
                <c:pt idx="229">
                  <c:v>206.33780843259251</c:v>
                </c:pt>
                <c:pt idx="230">
                  <c:v>206.07289960296711</c:v>
                </c:pt>
                <c:pt idx="231">
                  <c:v>206.12602523948632</c:v>
                </c:pt>
                <c:pt idx="232">
                  <c:v>206.45762800444891</c:v>
                </c:pt>
                <c:pt idx="233">
                  <c:v>206.28068738444128</c:v>
                </c:pt>
                <c:pt idx="234">
                  <c:v>206.07051994569647</c:v>
                </c:pt>
                <c:pt idx="235">
                  <c:v>206.35208993018747</c:v>
                </c:pt>
                <c:pt idx="236">
                  <c:v>206.17598796936056</c:v>
                </c:pt>
                <c:pt idx="237">
                  <c:v>206.05624819523607</c:v>
                </c:pt>
                <c:pt idx="238">
                  <c:v>206.19581409607488</c:v>
                </c:pt>
                <c:pt idx="239">
                  <c:v>206.20057290210372</c:v>
                </c:pt>
                <c:pt idx="240">
                  <c:v>206.01343590919038</c:v>
                </c:pt>
                <c:pt idx="241">
                  <c:v>206.16884922209104</c:v>
                </c:pt>
                <c:pt idx="242">
                  <c:v>206.4425508919401</c:v>
                </c:pt>
                <c:pt idx="243">
                  <c:v>205.99282548461761</c:v>
                </c:pt>
                <c:pt idx="244">
                  <c:v>205.84778072372652</c:v>
                </c:pt>
                <c:pt idx="245">
                  <c:v>206.36399057087638</c:v>
                </c:pt>
                <c:pt idx="246">
                  <c:v>206.31480072091614</c:v>
                </c:pt>
                <c:pt idx="247">
                  <c:v>205.80657551515651</c:v>
                </c:pt>
                <c:pt idx="248">
                  <c:v>206.08558543541295</c:v>
                </c:pt>
                <c:pt idx="249">
                  <c:v>206.34098139948873</c:v>
                </c:pt>
                <c:pt idx="250">
                  <c:v>206.15140253365081</c:v>
                </c:pt>
                <c:pt idx="251">
                  <c:v>205.93733812884292</c:v>
                </c:pt>
                <c:pt idx="252">
                  <c:v>206.13950605580538</c:v>
                </c:pt>
                <c:pt idx="253">
                  <c:v>205.98886213532066</c:v>
                </c:pt>
                <c:pt idx="254">
                  <c:v>206.04673396949403</c:v>
                </c:pt>
                <c:pt idx="255">
                  <c:v>206.10144475137162</c:v>
                </c:pt>
                <c:pt idx="256">
                  <c:v>206.04594079923692</c:v>
                </c:pt>
                <c:pt idx="257">
                  <c:v>205.9230709910666</c:v>
                </c:pt>
                <c:pt idx="258">
                  <c:v>206.10937365394452</c:v>
                </c:pt>
                <c:pt idx="259">
                  <c:v>206.32194002508157</c:v>
                </c:pt>
                <c:pt idx="260">
                  <c:v>205.99995921584485</c:v>
                </c:pt>
                <c:pt idx="261">
                  <c:v>206.12206060899427</c:v>
                </c:pt>
                <c:pt idx="262">
                  <c:v>206.39414354814699</c:v>
                </c:pt>
                <c:pt idx="263">
                  <c:v>206.14902242315489</c:v>
                </c:pt>
                <c:pt idx="264">
                  <c:v>205.88264913426067</c:v>
                </c:pt>
                <c:pt idx="265">
                  <c:v>206.35208993018747</c:v>
                </c:pt>
                <c:pt idx="266">
                  <c:v>206.420329260248</c:v>
                </c:pt>
                <c:pt idx="267">
                  <c:v>40.160329399687306</c:v>
                </c:pt>
                <c:pt idx="268">
                  <c:v>3.3313004216889194E-2</c:v>
                </c:pt>
                <c:pt idx="269">
                  <c:v>3.3829367564120844E-4</c:v>
                </c:pt>
                <c:pt idx="270">
                  <c:v>2.7824335410800862E-5</c:v>
                </c:pt>
                <c:pt idx="271">
                  <c:v>7.4716722763201659E-5</c:v>
                </c:pt>
                <c:pt idx="272">
                  <c:v>2.7533627048700682E-5</c:v>
                </c:pt>
                <c:pt idx="273">
                  <c:v>3.6579840752700861E-5</c:v>
                </c:pt>
                <c:pt idx="274">
                  <c:v>2.2042630058300519E-5</c:v>
                </c:pt>
                <c:pt idx="275">
                  <c:v>6.4162452320001925E-7</c:v>
                </c:pt>
                <c:pt idx="276">
                  <c:v>4.1051669490799987E-5</c:v>
                </c:pt>
                <c:pt idx="277">
                  <c:v>4.2117982611200865E-5</c:v>
                </c:pt>
                <c:pt idx="278">
                  <c:v>8.6614445868802499E-5</c:v>
                </c:pt>
                <c:pt idx="279">
                  <c:v>2.6551137728000885E-6</c:v>
                </c:pt>
                <c:pt idx="280">
                  <c:v>2.7541541750000753E-7</c:v>
                </c:pt>
                <c:pt idx="281">
                  <c:v>1.0384528481030284E-4</c:v>
                </c:pt>
                <c:pt idx="282">
                  <c:v>7.9354240700001539E-6</c:v>
                </c:pt>
                <c:pt idx="283">
                  <c:v>2.7411457500000945E-8</c:v>
                </c:pt>
                <c:pt idx="284">
                  <c:v>9.0250336164802549E-5</c:v>
                </c:pt>
                <c:pt idx="285">
                  <c:v>1.1916022348800334E-5</c:v>
                </c:pt>
                <c:pt idx="286">
                  <c:v>1.0442875292000498E-6</c:v>
                </c:pt>
                <c:pt idx="287">
                  <c:v>2.3356198969200001E-5</c:v>
                </c:pt>
                <c:pt idx="288">
                  <c:v>1.8236896912279999E-4</c:v>
                </c:pt>
                <c:pt idx="289">
                  <c:v>1.0981842546800227E-5</c:v>
                </c:pt>
                <c:pt idx="290">
                  <c:v>2.2563886636800011E-5</c:v>
                </c:pt>
                <c:pt idx="291">
                  <c:v>2.3067586652000005E-6</c:v>
                </c:pt>
                <c:pt idx="292">
                  <c:v>4.3566430434801391E-5</c:v>
                </c:pt>
                <c:pt idx="293">
                  <c:v>1.7389070697200426E-5</c:v>
                </c:pt>
                <c:pt idx="294">
                  <c:v>3.460051452470076E-5</c:v>
                </c:pt>
                <c:pt idx="295">
                  <c:v>6.5921738276700023E-5</c:v>
                </c:pt>
                <c:pt idx="296">
                  <c:v>5.5615515480000104E-7</c:v>
                </c:pt>
                <c:pt idx="297">
                  <c:v>4.1049034017499998E-5</c:v>
                </c:pt>
                <c:pt idx="298">
                  <c:v>1.2080929643750315E-4</c:v>
                </c:pt>
                <c:pt idx="299">
                  <c:v>1.0438672223000021E-6</c:v>
                </c:pt>
                <c:pt idx="300">
                  <c:v>6.1726867200001646E-8</c:v>
                </c:pt>
                <c:pt idx="301">
                  <c:v>1.2571535702880258E-4</c:v>
                </c:pt>
                <c:pt idx="302">
                  <c:v>8.8952106752002571E-6</c:v>
                </c:pt>
                <c:pt idx="303">
                  <c:v>3.4240161807000634E-6</c:v>
                </c:pt>
                <c:pt idx="304">
                  <c:v>6.182910629999999E-8</c:v>
                </c:pt>
                <c:pt idx="305">
                  <c:v>9.2360985398300246E-5</c:v>
                </c:pt>
                <c:pt idx="306">
                  <c:v>4.2120652178299995E-5</c:v>
                </c:pt>
                <c:pt idx="307">
                  <c:v>1.3288129444800433E-5</c:v>
                </c:pt>
                <c:pt idx="308">
                  <c:v>1.1012875253720307E-4</c:v>
                </c:pt>
                <c:pt idx="309">
                  <c:v>4.8852627200002006E-8</c:v>
                </c:pt>
                <c:pt idx="310">
                  <c:v>2.4776595200000052E-6</c:v>
                </c:pt>
                <c:pt idx="311">
                  <c:v>1.5595096362300001E-5</c:v>
                </c:pt>
                <c:pt idx="312">
                  <c:v>6.5970432575000859E-6</c:v>
                </c:pt>
                <c:pt idx="313">
                  <c:v>2.7541541750000753E-7</c:v>
                </c:pt>
                <c:pt idx="314">
                  <c:v>9.7391587727000005E-6</c:v>
                </c:pt>
                <c:pt idx="315">
                  <c:v>2.5820042956700497E-5</c:v>
                </c:pt>
                <c:pt idx="316">
                  <c:v>1.8322381154300384E-5</c:v>
                </c:pt>
                <c:pt idx="317">
                  <c:v>4.2120652178299995E-5</c:v>
                </c:pt>
                <c:pt idx="318">
                  <c:v>4.3199769804800719E-5</c:v>
                </c:pt>
                <c:pt idx="319">
                  <c:v>4.2117982611200865E-5</c:v>
                </c:pt>
                <c:pt idx="320">
                  <c:v>9.9123647472001737E-6</c:v>
                </c:pt>
                <c:pt idx="321">
                  <c:v>6.8619477830002151E-7</c:v>
                </c:pt>
                <c:pt idx="322">
                  <c:v>7.1879576378299995E-5</c:v>
                </c:pt>
                <c:pt idx="323">
                  <c:v>2.8382429372000001E-6</c:v>
                </c:pt>
                <c:pt idx="324">
                  <c:v>8.3038314080002205E-7</c:v>
                </c:pt>
                <c:pt idx="325">
                  <c:v>5.1279207166999955E-6</c:v>
                </c:pt>
                <c:pt idx="326">
                  <c:v>3.3954304075200092E-5</c:v>
                </c:pt>
                <c:pt idx="327">
                  <c:v>3.2365818003200772E-5</c:v>
                </c:pt>
                <c:pt idx="328">
                  <c:v>2.7531468691200574E-5</c:v>
                </c:pt>
                <c:pt idx="329">
                  <c:v>5.9058353088000845E-6</c:v>
                </c:pt>
                <c:pt idx="330">
                  <c:v>6.4162452320001925E-7</c:v>
                </c:pt>
                <c:pt idx="331">
                  <c:v>3.0201947346800857E-5</c:v>
                </c:pt>
                <c:pt idx="332">
                  <c:v>4.3199769804800719E-5</c:v>
                </c:pt>
                <c:pt idx="333">
                  <c:v>1.1538054482300196E-5</c:v>
                </c:pt>
                <c:pt idx="334">
                  <c:v>2.7242298338300473E-5</c:v>
                </c:pt>
                <c:pt idx="335">
                  <c:v>7.4239854676700024E-5</c:v>
                </c:pt>
                <c:pt idx="336">
                  <c:v>2.4165553017500001E-5</c:v>
                </c:pt>
                <c:pt idx="337">
                  <c:v>6.9100763042301543E-5</c:v>
                </c:pt>
                <c:pt idx="338">
                  <c:v>1.1481513538230273E-4</c:v>
                </c:pt>
                <c:pt idx="339">
                  <c:v>1.9525295145200421E-5</c:v>
                </c:pt>
                <c:pt idx="340">
                  <c:v>1.0441142538299999E-5</c:v>
                </c:pt>
                <c:pt idx="341">
                  <c:v>1.2692674718300309E-5</c:v>
                </c:pt>
                <c:pt idx="342">
                  <c:v>1.5375389725670043E-4</c:v>
                </c:pt>
                <c:pt idx="343">
                  <c:v>3.7368328023000755E-6</c:v>
                </c:pt>
                <c:pt idx="344">
                  <c:v>4.0647031808001102E-6</c:v>
                </c:pt>
                <c:pt idx="345">
                  <c:v>4.6532110304700033E-5</c:v>
                </c:pt>
                <c:pt idx="346">
                  <c:v>1.0799491857500005E-5</c:v>
                </c:pt>
                <c:pt idx="347">
                  <c:v>5.9812651670002115E-7</c:v>
                </c:pt>
                <c:pt idx="348">
                  <c:v>1.3450689783000317E-6</c:v>
                </c:pt>
                <c:pt idx="349">
                  <c:v>3.0381552000000892E-9</c:v>
                </c:pt>
                <c:pt idx="350">
                  <c:v>1.1917442317500206E-5</c:v>
                </c:pt>
                <c:pt idx="351">
                  <c:v>8.8188545880002405E-7</c:v>
                </c:pt>
                <c:pt idx="352">
                  <c:v>1.832414192000026E-5</c:v>
                </c:pt>
                <c:pt idx="353">
                  <c:v>1.431382460120029E-5</c:v>
                </c:pt>
                <c:pt idx="354">
                  <c:v>1.4315380888699999E-5</c:v>
                </c:pt>
                <c:pt idx="355">
                  <c:v>2.8114389330799993E-5</c:v>
                </c:pt>
                <c:pt idx="356">
                  <c:v>1.3905611783030251E-4</c:v>
                </c:pt>
                <c:pt idx="357">
                  <c:v>2.7479602800001099E-8</c:v>
                </c:pt>
                <c:pt idx="358">
                  <c:v>2.2300230642800485E-5</c:v>
                </c:pt>
                <c:pt idx="359">
                  <c:v>1.1165719880700226E-5</c:v>
                </c:pt>
                <c:pt idx="360">
                  <c:v>1.6036220196800261E-5</c:v>
                </c:pt>
                <c:pt idx="361">
                  <c:v>1.4762922263000319E-6</c:v>
                </c:pt>
                <c:pt idx="362">
                  <c:v>1.5441938172000204E-6</c:v>
                </c:pt>
                <c:pt idx="363">
                  <c:v>9.7391587727000005E-6</c:v>
                </c:pt>
                <c:pt idx="364">
                  <c:v>1.3900811443200438E-5</c:v>
                </c:pt>
                <c:pt idx="365">
                  <c:v>6.5970432575000859E-6</c:v>
                </c:pt>
                <c:pt idx="366">
                  <c:v>2.8999481749999994E-5</c:v>
                </c:pt>
                <c:pt idx="367">
                  <c:v>1.1015177607000359E-6</c:v>
                </c:pt>
                <c:pt idx="368">
                  <c:v>5.9812651670002115E-7</c:v>
                </c:pt>
                <c:pt idx="369">
                  <c:v>1.8086620633200407E-5</c:v>
                </c:pt>
                <c:pt idx="370">
                  <c:v>3.4240161807000634E-6</c:v>
                </c:pt>
                <c:pt idx="371">
                  <c:v>1.1015177607000359E-6</c:v>
                </c:pt>
                <c:pt idx="372">
                  <c:v>5.5584843749999993E-7</c:v>
                </c:pt>
                <c:pt idx="373">
                  <c:v>3.7248781107200513E-5</c:v>
                </c:pt>
                <c:pt idx="374">
                  <c:v>3.7248781107200513E-5</c:v>
                </c:pt>
                <c:pt idx="375">
                  <c:v>2.7822165688700856E-5</c:v>
                </c:pt>
                <c:pt idx="376">
                  <c:v>3.7586785146300482E-5</c:v>
                </c:pt>
                <c:pt idx="377">
                  <c:v>3.8449496988000674E-6</c:v>
                </c:pt>
                <c:pt idx="378">
                  <c:v>2.9313931772000592E-6</c:v>
                </c:pt>
                <c:pt idx="379">
                  <c:v>1.7620255072700291E-5</c:v>
                </c:pt>
                <c:pt idx="380">
                  <c:v>5.5584843749999993E-7</c:v>
                </c:pt>
                <c:pt idx="381">
                  <c:v>2.3624007662300447E-5</c:v>
                </c:pt>
                <c:pt idx="382">
                  <c:v>7.7793829232002161E-6</c:v>
                </c:pt>
                <c:pt idx="383">
                  <c:v>1.0799491857500005E-5</c:v>
                </c:pt>
                <c:pt idx="384">
                  <c:v>6.8812700000002628E-9</c:v>
                </c:pt>
                <c:pt idx="385">
                  <c:v>8.0918445303002229E-6</c:v>
                </c:pt>
                <c:pt idx="386">
                  <c:v>6.0220543689200001E-5</c:v>
                </c:pt>
                <c:pt idx="387">
                  <c:v>1.6931281880000316E-5</c:v>
                </c:pt>
                <c:pt idx="388">
                  <c:v>3.2680941314300797E-5</c:v>
                </c:pt>
                <c:pt idx="389">
                  <c:v>6.5027510937501576E-5</c:v>
                </c:pt>
                <c:pt idx="390">
                  <c:v>7.1765887472001073E-6</c:v>
                </c:pt>
                <c:pt idx="391">
                  <c:v>9.8858394230003403E-7</c:v>
                </c:pt>
                <c:pt idx="392">
                  <c:v>2.1269320972700488E-5</c:v>
                </c:pt>
                <c:pt idx="393">
                  <c:v>4.4049198812000594E-6</c:v>
                </c:pt>
                <c:pt idx="394">
                  <c:v>7.5675038870000124E-5</c:v>
                </c:pt>
                <c:pt idx="395">
                  <c:v>2.5660587932000012E-6</c:v>
                </c:pt>
                <c:pt idx="396">
                  <c:v>4.3199769804800719E-5</c:v>
                </c:pt>
                <c:pt idx="397">
                  <c:v>4.6906047000000132E-5</c:v>
                </c:pt>
                <c:pt idx="398">
                  <c:v>5.6412973175001425E-6</c:v>
                </c:pt>
                <c:pt idx="399">
                  <c:v>2.7541541750000753E-7</c:v>
                </c:pt>
                <c:pt idx="400">
                  <c:v>3.4276246498800811E-5</c:v>
                </c:pt>
                <c:pt idx="401">
                  <c:v>2.3626007000000216E-5</c:v>
                </c:pt>
                <c:pt idx="402">
                  <c:v>6.3162467207001759E-6</c:v>
                </c:pt>
                <c:pt idx="403">
                  <c:v>5.3154517065199989E-5</c:v>
                </c:pt>
                <c:pt idx="404">
                  <c:v>1.4762922263000319E-6</c:v>
                </c:pt>
                <c:pt idx="405">
                  <c:v>5.1541508480000012E-7</c:v>
                </c:pt>
                <c:pt idx="406">
                  <c:v>1.0049560245720263E-4</c:v>
                </c:pt>
                <c:pt idx="407">
                  <c:v>6.8182890717499993E-5</c:v>
                </c:pt>
                <c:pt idx="408">
                  <c:v>2.526429769830049E-5</c:v>
                </c:pt>
                <c:pt idx="409">
                  <c:v>2.3892672784700591E-5</c:v>
                </c:pt>
                <c:pt idx="410">
                  <c:v>1.1070939078630169E-4</c:v>
                </c:pt>
                <c:pt idx="411">
                  <c:v>7.0293243663000905E-6</c:v>
                </c:pt>
                <c:pt idx="412">
                  <c:v>4.8434887557501003E-5</c:v>
                </c:pt>
                <c:pt idx="413">
                  <c:v>1.2695597046230217E-4</c:v>
                </c:pt>
                <c:pt idx="414">
                  <c:v>2.3892672784700591E-5</c:v>
                </c:pt>
                <c:pt idx="415">
                  <c:v>1.0263356630000189E-5</c:v>
                </c:pt>
                <c:pt idx="416">
                  <c:v>2.0620541052000001E-6</c:v>
                </c:pt>
                <c:pt idx="417">
                  <c:v>1.1129155568000284E-4</c:v>
                </c:pt>
                <c:pt idx="418">
                  <c:v>3.6246405282800733E-5</c:v>
                </c:pt>
                <c:pt idx="419">
                  <c:v>6.455881666800068E-6</c:v>
                </c:pt>
                <c:pt idx="420">
                  <c:v>7.0282338300001177E-6</c:v>
                </c:pt>
                <c:pt idx="421">
                  <c:v>6.4548365606999991E-6</c:v>
                </c:pt>
                <c:pt idx="422">
                  <c:v>5.5601200953201126E-5</c:v>
                </c:pt>
                <c:pt idx="423">
                  <c:v>7.0019035539201337E-5</c:v>
                </c:pt>
                <c:pt idx="424">
                  <c:v>2.8375499927000389E-6</c:v>
                </c:pt>
                <c:pt idx="425">
                  <c:v>8.1056166987202662E-5</c:v>
                </c:pt>
                <c:pt idx="426">
                  <c:v>6.2819745608699994E-5</c:v>
                </c:pt>
                <c:pt idx="427">
                  <c:v>1.0328295872E-4</c:v>
                </c:pt>
                <c:pt idx="428">
                  <c:v>1.6068364700000211E-4</c:v>
                </c:pt>
                <c:pt idx="429">
                  <c:v>4.2905632412000912E-6</c:v>
                </c:pt>
                <c:pt idx="430">
                  <c:v>8.8164082948702247E-5</c:v>
                </c:pt>
                <c:pt idx="431">
                  <c:v>2.2242116252000577E-6</c:v>
                </c:pt>
                <c:pt idx="432">
                  <c:v>3.8611661106800516E-5</c:v>
                </c:pt>
                <c:pt idx="433">
                  <c:v>1.9045194300000609E-8</c:v>
                </c:pt>
                <c:pt idx="434">
                  <c:v>4.034403484470147E-5</c:v>
                </c:pt>
                <c:pt idx="435">
                  <c:v>5.0044761566999995E-6</c:v>
                </c:pt>
                <c:pt idx="436">
                  <c:v>4.0336197120001623E-7</c:v>
                </c:pt>
                <c:pt idx="437">
                  <c:v>7.9076015270001287E-5</c:v>
                </c:pt>
                <c:pt idx="438">
                  <c:v>9.3977470832001976E-6</c:v>
                </c:pt>
                <c:pt idx="439">
                  <c:v>5.7260486006301281E-5</c:v>
                </c:pt>
                <c:pt idx="440">
                  <c:v>9.5573372000002011E-5</c:v>
                </c:pt>
                <c:pt idx="441">
                  <c:v>6.178138419200108E-6</c:v>
                </c:pt>
                <c:pt idx="442">
                  <c:v>1.88002656252004E-5</c:v>
                </c:pt>
                <c:pt idx="443">
                  <c:v>2.2825161516800639E-5</c:v>
                </c:pt>
                <c:pt idx="444">
                  <c:v>1.0897205597280153E-4</c:v>
                </c:pt>
                <c:pt idx="445">
                  <c:v>4.3931914076700524E-5</c:v>
                </c:pt>
                <c:pt idx="446">
                  <c:v>4.0362325830001819E-7</c:v>
                </c:pt>
                <c:pt idx="447">
                  <c:v>1.9759266014870161E-4</c:v>
                </c:pt>
                <c:pt idx="448">
                  <c:v>7.7793829232002161E-6</c:v>
                </c:pt>
                <c:pt idx="449">
                  <c:v>6.9560856979201136E-5</c:v>
                </c:pt>
                <c:pt idx="450">
                  <c:v>1.0897205597280153E-4</c:v>
                </c:pt>
                <c:pt idx="451">
                  <c:v>2.1524920297200001E-5</c:v>
                </c:pt>
                <c:pt idx="452">
                  <c:v>3.8611661106800516E-5</c:v>
                </c:pt>
                <c:pt idx="453">
                  <c:v>4.5222382967000114E-6</c:v>
                </c:pt>
                <c:pt idx="454">
                  <c:v>1.238635693287E-4</c:v>
                </c:pt>
                <c:pt idx="455">
                  <c:v>4.2840043084800013E-5</c:v>
                </c:pt>
                <c:pt idx="456">
                  <c:v>6.3700902736700134E-5</c:v>
                </c:pt>
                <c:pt idx="457">
                  <c:v>8.5079813299200247E-5</c:v>
                </c:pt>
                <c:pt idx="458">
                  <c:v>3.5262543407000769E-6</c:v>
                </c:pt>
                <c:pt idx="459">
                  <c:v>1.0441142538299999E-5</c:v>
                </c:pt>
                <c:pt idx="460">
                  <c:v>1.88002656252004E-5</c:v>
                </c:pt>
                <c:pt idx="461">
                  <c:v>8.0060576557501248E-5</c:v>
                </c:pt>
                <c:pt idx="462">
                  <c:v>5.3818662287000964E-6</c:v>
                </c:pt>
                <c:pt idx="463">
                  <c:v>2.1782046266300374E-5</c:v>
                </c:pt>
                <c:pt idx="464">
                  <c:v>3.3221823079320547E-4</c:v>
                </c:pt>
                <c:pt idx="465">
                  <c:v>5.7723145174999983E-6</c:v>
                </c:pt>
                <c:pt idx="466">
                  <c:v>5.9369163340701127E-5</c:v>
                </c:pt>
                <c:pt idx="467">
                  <c:v>4.8817335957501548E-5</c:v>
                </c:pt>
                <c:pt idx="468">
                  <c:v>4.3563715437500132E-5</c:v>
                </c:pt>
                <c:pt idx="469">
                  <c:v>8.7133304530800067E-5</c:v>
                </c:pt>
                <c:pt idx="470">
                  <c:v>1.5441938172000204E-6</c:v>
                </c:pt>
                <c:pt idx="471">
                  <c:v>1.7620255072700291E-5</c:v>
                </c:pt>
                <c:pt idx="472">
                  <c:v>3.4240161807000634E-6</c:v>
                </c:pt>
                <c:pt idx="473">
                  <c:v>4.7288080089200034E-5</c:v>
                </c:pt>
                <c:pt idx="474">
                  <c:v>1.9914917091750259E-4</c:v>
                </c:pt>
                <c:pt idx="475">
                  <c:v>2.9597661259200006E-5</c:v>
                </c:pt>
                <c:pt idx="476">
                  <c:v>1.0840028029280289E-4</c:v>
                </c:pt>
                <c:pt idx="477">
                  <c:v>5.9365993956802157E-5</c:v>
                </c:pt>
                <c:pt idx="478">
                  <c:v>1.4832474606230335E-4</c:v>
                </c:pt>
                <c:pt idx="479">
                  <c:v>3.7251291626300988E-5</c:v>
                </c:pt>
                <c:pt idx="480">
                  <c:v>1.4525211180800005E-5</c:v>
                </c:pt>
                <c:pt idx="481">
                  <c:v>1.3135001606630266E-4</c:v>
                </c:pt>
                <c:pt idx="482">
                  <c:v>1.5595096362300001E-5</c:v>
                </c:pt>
                <c:pt idx="483">
                  <c:v>4.8051091756800953E-5</c:v>
                </c:pt>
                <c:pt idx="484">
                  <c:v>1.9281893824700395E-5</c:v>
                </c:pt>
                <c:pt idx="485">
                  <c:v>2.666924564480074E-5</c:v>
                </c:pt>
                <c:pt idx="486">
                  <c:v>2.4165553017500001E-5</c:v>
                </c:pt>
                <c:pt idx="487">
                  <c:v>1.8308810943000406E-6</c:v>
                </c:pt>
                <c:pt idx="488">
                  <c:v>1.238635693287E-4</c:v>
                </c:pt>
                <c:pt idx="489">
                  <c:v>4.0362325830001819E-7</c:v>
                </c:pt>
                <c:pt idx="490">
                  <c:v>1.7161116937200161E-5</c:v>
                </c:pt>
                <c:pt idx="491">
                  <c:v>8.205045740630004E-5</c:v>
                </c:pt>
                <c:pt idx="492">
                  <c:v>3.0506380357500012E-5</c:v>
                </c:pt>
                <c:pt idx="493">
                  <c:v>1.2386814733080209E-4</c:v>
                </c:pt>
                <c:pt idx="494">
                  <c:v>2.2040698880000613E-5</c:v>
                </c:pt>
                <c:pt idx="495">
                  <c:v>1.2300562530800162E-5</c:v>
                </c:pt>
                <c:pt idx="496">
                  <c:v>5.9795686249202049E-5</c:v>
                </c:pt>
                <c:pt idx="497">
                  <c:v>2.6544435575000619E-6</c:v>
                </c:pt>
                <c:pt idx="498">
                  <c:v>9.5035274658800248E-5</c:v>
                </c:pt>
                <c:pt idx="499">
                  <c:v>2.0620541052000001E-6</c:v>
                </c:pt>
              </c:numCache>
            </c:numRef>
          </c:yVal>
        </c:ser>
        <c:axId val="59836288"/>
        <c:axId val="59834752"/>
      </c:scatterChart>
      <c:valAx>
        <c:axId val="43045248"/>
        <c:scaling>
          <c:orientation val="minMax"/>
          <c:max val="10"/>
          <c:min val="0"/>
        </c:scaling>
        <c:axPos val="b"/>
        <c:title>
          <c:tx>
            <c:rich>
              <a:bodyPr/>
              <a:lstStyle/>
              <a:p>
                <a:pPr>
                  <a:defRPr sz="1400" b="0">
                    <a:latin typeface="+mn-lt"/>
                  </a:defRPr>
                </a:pPr>
                <a:r>
                  <a:rPr lang="en-US" sz="1400" b="0">
                    <a:latin typeface="+mn-lt"/>
                  </a:rPr>
                  <a:t>Temps [s]</a:t>
                </a:r>
              </a:p>
            </c:rich>
          </c:tx>
          <c:layout>
            <c:manualLayout>
              <c:xMode val="edge"/>
              <c:yMode val="edge"/>
              <c:x val="0.36411219896528646"/>
              <c:y val="0.92092032563726056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000" baseline="0">
                <a:latin typeface="Calibri" pitchFamily="34" charset="0"/>
              </a:defRPr>
            </a:pPr>
            <a:endParaRPr lang="fr-FR"/>
          </a:p>
        </c:txPr>
        <c:crossAx val="43047168"/>
        <c:crosses val="autoZero"/>
        <c:crossBetween val="midCat"/>
      </c:valAx>
      <c:valAx>
        <c:axId val="43047168"/>
        <c:scaling>
          <c:orientation val="minMax"/>
          <c:max val="3.4"/>
          <c:min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 b="0">
                    <a:latin typeface="+mn-lt"/>
                  </a:defRPr>
                </a:pPr>
                <a:r>
                  <a:rPr lang="en-US" sz="1400" b="0" err="1">
                    <a:latin typeface="+mn-lt"/>
                  </a:rPr>
                  <a:t>Pression</a:t>
                </a:r>
                <a:r>
                  <a:rPr lang="en-US" sz="1400" b="0">
                    <a:latin typeface="+mn-lt"/>
                  </a:rPr>
                  <a:t> [bar]</a:t>
                </a:r>
              </a:p>
            </c:rich>
          </c:tx>
          <c:layout>
            <c:manualLayout>
              <c:xMode val="edge"/>
              <c:yMode val="edge"/>
              <c:x val="1.1382294117322963E-2"/>
              <c:y val="0.32684727968326394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000" baseline="0">
                <a:latin typeface="Calibri" pitchFamily="34" charset="0"/>
              </a:defRPr>
            </a:pPr>
            <a:endParaRPr lang="fr-FR"/>
          </a:p>
        </c:txPr>
        <c:crossAx val="43045248"/>
        <c:crosses val="autoZero"/>
        <c:crossBetween val="midCat"/>
      </c:valAx>
      <c:valAx>
        <c:axId val="59834752"/>
        <c:scaling>
          <c:orientation val="minMax"/>
          <c:max val="210"/>
          <c:min val="0"/>
        </c:scaling>
        <c:axPos val="r"/>
        <c:numFmt formatCode="General" sourceLinked="1"/>
        <c:tickLblPos val="nextTo"/>
        <c:txPr>
          <a:bodyPr/>
          <a:lstStyle/>
          <a:p>
            <a:pPr>
              <a:defRPr sz="1000" baseline="0">
                <a:latin typeface="Calibri" pitchFamily="34" charset="0"/>
              </a:defRPr>
            </a:pPr>
            <a:endParaRPr lang="fr-FR"/>
          </a:p>
        </c:txPr>
        <c:crossAx val="59836288"/>
        <c:crosses val="max"/>
        <c:crossBetween val="midCat"/>
      </c:valAx>
      <c:valAx>
        <c:axId val="59836288"/>
        <c:scaling>
          <c:orientation val="minMax"/>
        </c:scaling>
        <c:delete val="1"/>
        <c:axPos val="b"/>
        <c:numFmt formatCode="General" sourceLinked="1"/>
        <c:tickLblPos val="none"/>
        <c:crossAx val="5983475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3141045772520328"/>
          <c:y val="4.9059123949287582E-2"/>
          <c:w val="0.1500893779366719"/>
          <c:h val="0.90337528812785728"/>
        </c:manualLayout>
      </c:layout>
      <c:txPr>
        <a:bodyPr/>
        <a:lstStyle/>
        <a:p>
          <a:pPr>
            <a:defRPr sz="1400">
              <a:latin typeface="+mn-lt"/>
            </a:defRPr>
          </a:pPr>
          <a:endParaRPr lang="fr-FR"/>
        </a:p>
      </c:txPr>
    </c:legend>
    <c:plotVisOnly val="1"/>
  </c:chart>
  <c:spPr>
    <a:ln>
      <a:noFill/>
    </a:ln>
  </c:spPr>
  <c:txPr>
    <a:bodyPr/>
    <a:lstStyle/>
    <a:p>
      <a:pPr>
        <a:defRPr baseline="0">
          <a:latin typeface="Tw Cen MT" pitchFamily="34" charset="0"/>
        </a:defRPr>
      </a:pPr>
      <a:endParaRPr lang="fr-F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0.13388789979725318"/>
          <c:y val="8.9014371148032595E-2"/>
          <c:w val="0.61033521276088476"/>
          <c:h val="0.78932663867695751"/>
        </c:manualLayout>
      </c:layout>
      <c:scatterChart>
        <c:scatterStyle val="lineMarker"/>
        <c:ser>
          <c:idx val="1"/>
          <c:order val="1"/>
          <c:tx>
            <c:strRef>
              <c:f>'Mesures corrigées'!$C$1</c:f>
              <c:strCache>
                <c:ptCount val="1"/>
                <c:pt idx="0">
                  <c:v>T5</c:v>
                </c:pt>
              </c:strCache>
            </c:strRef>
          </c:tx>
          <c:marker>
            <c:symbol val="square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0.32000000000000384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0.38000000000000361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0.62000000000000677</c:v>
                </c:pt>
                <c:pt idx="32">
                  <c:v>0.64000000000000756</c:v>
                </c:pt>
                <c:pt idx="33">
                  <c:v>0.6600000000000088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1.1399999999999848</c:v>
                </c:pt>
                <c:pt idx="58">
                  <c:v>1.1599999999999855</c:v>
                </c:pt>
                <c:pt idx="59">
                  <c:v>1.1800000000000135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1.6800000000000135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1.9400000000000135</c:v>
                </c:pt>
                <c:pt idx="98">
                  <c:v>1.9600000000000135</c:v>
                </c:pt>
                <c:pt idx="99">
                  <c:v>1.9800000000000149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corrigées'!$C$2:$C$521</c:f>
              <c:numCache>
                <c:formatCode>General</c:formatCode>
                <c:ptCount val="520"/>
                <c:pt idx="0">
                  <c:v>4.2091948674940465</c:v>
                </c:pt>
                <c:pt idx="1">
                  <c:v>4.2089544674940456</c:v>
                </c:pt>
                <c:pt idx="2">
                  <c:v>4.2092434674941606</c:v>
                </c:pt>
                <c:pt idx="3">
                  <c:v>4.2087237674940594</c:v>
                </c:pt>
                <c:pt idx="4">
                  <c:v>4.2092652674940538</c:v>
                </c:pt>
                <c:pt idx="5">
                  <c:v>4.2090637674941354</c:v>
                </c:pt>
                <c:pt idx="6">
                  <c:v>4.2093332674940536</c:v>
                </c:pt>
                <c:pt idx="7">
                  <c:v>4.2092992674940914</c:v>
                </c:pt>
                <c:pt idx="8">
                  <c:v>4.2086654674940593</c:v>
                </c:pt>
                <c:pt idx="9">
                  <c:v>4.2085294674940537</c:v>
                </c:pt>
                <c:pt idx="10">
                  <c:v>4.2089690674940536</c:v>
                </c:pt>
                <c:pt idx="11">
                  <c:v>4.2080947674940541</c:v>
                </c:pt>
                <c:pt idx="12">
                  <c:v>4.208614467494054</c:v>
                </c:pt>
                <c:pt idx="13">
                  <c:v>4.2087771674940537</c:v>
                </c:pt>
                <c:pt idx="14">
                  <c:v>4.2087917674940538</c:v>
                </c:pt>
                <c:pt idx="15">
                  <c:v>4.2088451674940535</c:v>
                </c:pt>
                <c:pt idx="16">
                  <c:v>4.2097703674940536</c:v>
                </c:pt>
                <c:pt idx="17">
                  <c:v>4.2090030674940584</c:v>
                </c:pt>
                <c:pt idx="18">
                  <c:v>4.2091414674940539</c:v>
                </c:pt>
                <c:pt idx="19">
                  <c:v>4.2099646674940541</c:v>
                </c:pt>
                <c:pt idx="20">
                  <c:v>4.2100496674940535</c:v>
                </c:pt>
                <c:pt idx="21">
                  <c:v>4.2103702674940475</c:v>
                </c:pt>
                <c:pt idx="22">
                  <c:v>4.2094814674940535</c:v>
                </c:pt>
                <c:pt idx="23">
                  <c:v>4.2100108674940255</c:v>
                </c:pt>
                <c:pt idx="24">
                  <c:v>4.2099549674940455</c:v>
                </c:pt>
                <c:pt idx="25">
                  <c:v>4.2096586674940539</c:v>
                </c:pt>
                <c:pt idx="26">
                  <c:v>4.2097509674940525</c:v>
                </c:pt>
                <c:pt idx="27">
                  <c:v>4.2115747674940485</c:v>
                </c:pt>
                <c:pt idx="28">
                  <c:v>4.2119365674940346</c:v>
                </c:pt>
                <c:pt idx="29">
                  <c:v>4.2118224674940539</c:v>
                </c:pt>
                <c:pt idx="30">
                  <c:v>4.2119365674940346</c:v>
                </c:pt>
                <c:pt idx="31">
                  <c:v>4.2115407674940535</c:v>
                </c:pt>
                <c:pt idx="32">
                  <c:v>4.2208221674940525</c:v>
                </c:pt>
                <c:pt idx="33">
                  <c:v>4.2217157674940475</c:v>
                </c:pt>
                <c:pt idx="34">
                  <c:v>4.2216550674940541</c:v>
                </c:pt>
                <c:pt idx="35">
                  <c:v>4.2215263674940475</c:v>
                </c:pt>
                <c:pt idx="36">
                  <c:v>4.2215749674940355</c:v>
                </c:pt>
                <c:pt idx="37">
                  <c:v>4.2306547674940536</c:v>
                </c:pt>
                <c:pt idx="38">
                  <c:v>4.2318641674940594</c:v>
                </c:pt>
                <c:pt idx="39">
                  <c:v>4.2322429674940594</c:v>
                </c:pt>
                <c:pt idx="40">
                  <c:v>4.2323959674940541</c:v>
                </c:pt>
                <c:pt idx="41">
                  <c:v>4.2324421674940584</c:v>
                </c:pt>
                <c:pt idx="42">
                  <c:v>4.2375150674940345</c:v>
                </c:pt>
                <c:pt idx="43">
                  <c:v>4.2385447674940542</c:v>
                </c:pt>
                <c:pt idx="44">
                  <c:v>4.2380493674940594</c:v>
                </c:pt>
                <c:pt idx="45">
                  <c:v>4.2379011674940541</c:v>
                </c:pt>
                <c:pt idx="46">
                  <c:v>4.238464567494054</c:v>
                </c:pt>
                <c:pt idx="47">
                  <c:v>4.2428503674940465</c:v>
                </c:pt>
                <c:pt idx="48">
                  <c:v>4.2436711674940923</c:v>
                </c:pt>
                <c:pt idx="49">
                  <c:v>4.2431562674940455</c:v>
                </c:pt>
                <c:pt idx="50">
                  <c:v>4.2434185674940466</c:v>
                </c:pt>
                <c:pt idx="51">
                  <c:v>4.2428891674940541</c:v>
                </c:pt>
                <c:pt idx="52">
                  <c:v>4.2456721674940594</c:v>
                </c:pt>
                <c:pt idx="53">
                  <c:v>4.2457182674940475</c:v>
                </c:pt>
                <c:pt idx="54">
                  <c:v>4.2458081674940535</c:v>
                </c:pt>
                <c:pt idx="55">
                  <c:v>4.2462258674940525</c:v>
                </c:pt>
                <c:pt idx="56">
                  <c:v>4.245890667494054</c:v>
                </c:pt>
                <c:pt idx="57">
                  <c:v>4.2481199674940475</c:v>
                </c:pt>
                <c:pt idx="58">
                  <c:v>4.2487610674940539</c:v>
                </c:pt>
                <c:pt idx="59">
                  <c:v>4.2480252674940475</c:v>
                </c:pt>
                <c:pt idx="60">
                  <c:v>4.2489456674940485</c:v>
                </c:pt>
                <c:pt idx="61">
                  <c:v>4.2481636674940537</c:v>
                </c:pt>
                <c:pt idx="62">
                  <c:v>4.2513570674940535</c:v>
                </c:pt>
                <c:pt idx="63">
                  <c:v>4.2518645674940485</c:v>
                </c:pt>
                <c:pt idx="64">
                  <c:v>4.2518985674940541</c:v>
                </c:pt>
                <c:pt idx="65">
                  <c:v>4.2525615674940465</c:v>
                </c:pt>
                <c:pt idx="66">
                  <c:v>4.2518257674940525</c:v>
                </c:pt>
                <c:pt idx="67">
                  <c:v>4.255099267494054</c:v>
                </c:pt>
                <c:pt idx="68">
                  <c:v>4.2560463674940525</c:v>
                </c:pt>
                <c:pt idx="69">
                  <c:v>4.2556286674940536</c:v>
                </c:pt>
                <c:pt idx="70">
                  <c:v>4.2556844674940475</c:v>
                </c:pt>
                <c:pt idx="71">
                  <c:v>4.2552546674940475</c:v>
                </c:pt>
                <c:pt idx="72">
                  <c:v>4.2580837674940542</c:v>
                </c:pt>
                <c:pt idx="73">
                  <c:v>4.2584407674940525</c:v>
                </c:pt>
                <c:pt idx="74">
                  <c:v>4.258304767494054</c:v>
                </c:pt>
                <c:pt idx="75">
                  <c:v>4.2587515674940475</c:v>
                </c:pt>
                <c:pt idx="76">
                  <c:v>4.2587685674940525</c:v>
                </c:pt>
                <c:pt idx="77">
                  <c:v>4.2615539674940495</c:v>
                </c:pt>
                <c:pt idx="78">
                  <c:v>4.2625229674940455</c:v>
                </c:pt>
                <c:pt idx="79">
                  <c:v>4.2620639674940541</c:v>
                </c:pt>
                <c:pt idx="80">
                  <c:v>4.2618308674940355</c:v>
                </c:pt>
                <c:pt idx="81">
                  <c:v>4.2629940674940245</c:v>
                </c:pt>
                <c:pt idx="82">
                  <c:v>4.2637759674940465</c:v>
                </c:pt>
                <c:pt idx="83">
                  <c:v>4.2647279674940455</c:v>
                </c:pt>
                <c:pt idx="84">
                  <c:v>4.265007167494054</c:v>
                </c:pt>
                <c:pt idx="85">
                  <c:v>4.2651286674940465</c:v>
                </c:pt>
                <c:pt idx="86">
                  <c:v>4.2643150674939756</c:v>
                </c:pt>
                <c:pt idx="87">
                  <c:v>4.2671806674939647</c:v>
                </c:pt>
                <c:pt idx="88">
                  <c:v>4.2677925674940465</c:v>
                </c:pt>
                <c:pt idx="89">
                  <c:v>4.2676226674940541</c:v>
                </c:pt>
                <c:pt idx="90">
                  <c:v>4.2668649674940475</c:v>
                </c:pt>
                <c:pt idx="91">
                  <c:v>4.2675036674940445</c:v>
                </c:pt>
                <c:pt idx="92">
                  <c:v>4.2697814674940515</c:v>
                </c:pt>
                <c:pt idx="93">
                  <c:v>4.2693516674940541</c:v>
                </c:pt>
                <c:pt idx="94">
                  <c:v>4.269718367494054</c:v>
                </c:pt>
                <c:pt idx="95">
                  <c:v>4.2690577674940515</c:v>
                </c:pt>
                <c:pt idx="96">
                  <c:v>4.2692787674940584</c:v>
                </c:pt>
                <c:pt idx="97">
                  <c:v>4.2707576674940535</c:v>
                </c:pt>
                <c:pt idx="98">
                  <c:v>4.2715129674940542</c:v>
                </c:pt>
                <c:pt idx="99">
                  <c:v>4.2715274674940584</c:v>
                </c:pt>
                <c:pt idx="100">
                  <c:v>4.2709762674940475</c:v>
                </c:pt>
                <c:pt idx="101">
                  <c:v>4.2715323674940535</c:v>
                </c:pt>
                <c:pt idx="102">
                  <c:v>4.2734070674940536</c:v>
                </c:pt>
                <c:pt idx="103">
                  <c:v>4.2735965674940495</c:v>
                </c:pt>
                <c:pt idx="104">
                  <c:v>4.2745557674940455</c:v>
                </c:pt>
                <c:pt idx="105">
                  <c:v>4.2749005674940355</c:v>
                </c:pt>
                <c:pt idx="106">
                  <c:v>4.2735819674940485</c:v>
                </c:pt>
                <c:pt idx="107">
                  <c:v>4.2752211674940934</c:v>
                </c:pt>
                <c:pt idx="108">
                  <c:v>4.2759059674940465</c:v>
                </c:pt>
                <c:pt idx="109">
                  <c:v>4.2760346674940495</c:v>
                </c:pt>
                <c:pt idx="110">
                  <c:v>4.2760516674940536</c:v>
                </c:pt>
                <c:pt idx="111">
                  <c:v>4.2760977674940834</c:v>
                </c:pt>
                <c:pt idx="112">
                  <c:v>4.2768020674940539</c:v>
                </c:pt>
                <c:pt idx="113">
                  <c:v>4.2770472674940541</c:v>
                </c:pt>
                <c:pt idx="114">
                  <c:v>4.276945267494054</c:v>
                </c:pt>
                <c:pt idx="115">
                  <c:v>4.2762701674941237</c:v>
                </c:pt>
                <c:pt idx="116">
                  <c:v>4.2772367674940535</c:v>
                </c:pt>
                <c:pt idx="117">
                  <c:v>4.2785699674940538</c:v>
                </c:pt>
                <c:pt idx="118">
                  <c:v>4.2788807674940541</c:v>
                </c:pt>
                <c:pt idx="119">
                  <c:v>4.279116367494054</c:v>
                </c:pt>
                <c:pt idx="120">
                  <c:v>4.2784922674940535</c:v>
                </c:pt>
                <c:pt idx="121">
                  <c:v>4.2786524674940534</c:v>
                </c:pt>
                <c:pt idx="122">
                  <c:v>4.2801993674940535</c:v>
                </c:pt>
                <c:pt idx="123">
                  <c:v>4.2805806674940445</c:v>
                </c:pt>
                <c:pt idx="124">
                  <c:v>4.2812654674941282</c:v>
                </c:pt>
                <c:pt idx="125">
                  <c:v>4.2804325674940475</c:v>
                </c:pt>
                <c:pt idx="126">
                  <c:v>4.2801508674940445</c:v>
                </c:pt>
                <c:pt idx="127">
                  <c:v>4.2822586674940535</c:v>
                </c:pt>
                <c:pt idx="128">
                  <c:v>4.2823558674940445</c:v>
                </c:pt>
                <c:pt idx="129">
                  <c:v>4.2828342674940245</c:v>
                </c:pt>
                <c:pt idx="130">
                  <c:v>4.2823873674940485</c:v>
                </c:pt>
                <c:pt idx="131">
                  <c:v>4.2822416674940538</c:v>
                </c:pt>
                <c:pt idx="132">
                  <c:v>4.2835214674940536</c:v>
                </c:pt>
                <c:pt idx="133">
                  <c:v>4.2842961674940536</c:v>
                </c:pt>
                <c:pt idx="134">
                  <c:v>4.284767267494054</c:v>
                </c:pt>
                <c:pt idx="135">
                  <c:v>4.2845389674940355</c:v>
                </c:pt>
                <c:pt idx="136">
                  <c:v>4.2845632674940495</c:v>
                </c:pt>
                <c:pt idx="137">
                  <c:v>4.2860105674940465</c:v>
                </c:pt>
                <c:pt idx="138">
                  <c:v>4.2869528674940485</c:v>
                </c:pt>
                <c:pt idx="139">
                  <c:v>4.2857823674940541</c:v>
                </c:pt>
                <c:pt idx="140">
                  <c:v>4.2853039674940536</c:v>
                </c:pt>
                <c:pt idx="141">
                  <c:v>4.2854933674940536</c:v>
                </c:pt>
                <c:pt idx="142">
                  <c:v>4.2881985674940495</c:v>
                </c:pt>
                <c:pt idx="143">
                  <c:v>4.2884657674940536</c:v>
                </c:pt>
                <c:pt idx="144">
                  <c:v>4.2887911674940584</c:v>
                </c:pt>
                <c:pt idx="145">
                  <c:v>4.287790667494054</c:v>
                </c:pt>
                <c:pt idx="146">
                  <c:v>4.2877031674940538</c:v>
                </c:pt>
                <c:pt idx="147">
                  <c:v>4.2904108674940256</c:v>
                </c:pt>
                <c:pt idx="148">
                  <c:v>4.2900854674940465</c:v>
                </c:pt>
                <c:pt idx="149">
                  <c:v>4.2900150674940445</c:v>
                </c:pt>
                <c:pt idx="150">
                  <c:v>4.2904958674940445</c:v>
                </c:pt>
                <c:pt idx="151">
                  <c:v>4.289558567494054</c:v>
                </c:pt>
                <c:pt idx="152">
                  <c:v>4.290806767494054</c:v>
                </c:pt>
                <c:pt idx="153">
                  <c:v>4.2917319674940542</c:v>
                </c:pt>
                <c:pt idx="154">
                  <c:v>4.2912608674940538</c:v>
                </c:pt>
                <c:pt idx="155">
                  <c:v>4.2917877674940526</c:v>
                </c:pt>
                <c:pt idx="156">
                  <c:v>4.2914380674940515</c:v>
                </c:pt>
                <c:pt idx="157">
                  <c:v>4.2932739674940539</c:v>
                </c:pt>
                <c:pt idx="158">
                  <c:v>4.2937645674940486</c:v>
                </c:pt>
                <c:pt idx="159">
                  <c:v>4.2940243674940355</c:v>
                </c:pt>
                <c:pt idx="160">
                  <c:v>4.2935678674940485</c:v>
                </c:pt>
                <c:pt idx="161">
                  <c:v>4.2936916674940537</c:v>
                </c:pt>
                <c:pt idx="162">
                  <c:v>4.2962560674940535</c:v>
                </c:pt>
                <c:pt idx="163">
                  <c:v>4.2956732674940525</c:v>
                </c:pt>
                <c:pt idx="164">
                  <c:v>4.2966252674940542</c:v>
                </c:pt>
                <c:pt idx="165">
                  <c:v>4.2968340674940455</c:v>
                </c:pt>
                <c:pt idx="166">
                  <c:v>4.295631967494054</c:v>
                </c:pt>
                <c:pt idx="167">
                  <c:v>4.2974532674940455</c:v>
                </c:pt>
                <c:pt idx="168">
                  <c:v>4.2978855674939558</c:v>
                </c:pt>
                <c:pt idx="169">
                  <c:v>4.2982570674940535</c:v>
                </c:pt>
                <c:pt idx="170">
                  <c:v>4.298560667494054</c:v>
                </c:pt>
                <c:pt idx="171">
                  <c:v>4.2977179674940365</c:v>
                </c:pt>
                <c:pt idx="172">
                  <c:v>4.3021012674940255</c:v>
                </c:pt>
                <c:pt idx="173">
                  <c:v>4.3028978674940355</c:v>
                </c:pt>
                <c:pt idx="174">
                  <c:v>4.3032353674940476</c:v>
                </c:pt>
                <c:pt idx="175">
                  <c:v>4.3025675674940445</c:v>
                </c:pt>
                <c:pt idx="176">
                  <c:v>4.3022809674940445</c:v>
                </c:pt>
                <c:pt idx="177">
                  <c:v>4.3072713674940495</c:v>
                </c:pt>
                <c:pt idx="178">
                  <c:v>4.3077497674940535</c:v>
                </c:pt>
                <c:pt idx="179">
                  <c:v>4.3083714674940525</c:v>
                </c:pt>
                <c:pt idx="180">
                  <c:v>4.3083738674940495</c:v>
                </c:pt>
                <c:pt idx="181">
                  <c:v>4.3083423674940535</c:v>
                </c:pt>
                <c:pt idx="182">
                  <c:v>4.3129660674940355</c:v>
                </c:pt>
                <c:pt idx="183">
                  <c:v>4.3139859674939585</c:v>
                </c:pt>
                <c:pt idx="184">
                  <c:v>4.3136508674940455</c:v>
                </c:pt>
                <c:pt idx="185">
                  <c:v>4.3138305674940245</c:v>
                </c:pt>
                <c:pt idx="186">
                  <c:v>4.3141850674939333</c:v>
                </c:pt>
                <c:pt idx="187">
                  <c:v>4.3176674674940525</c:v>
                </c:pt>
                <c:pt idx="188">
                  <c:v>4.3192604674940593</c:v>
                </c:pt>
                <c:pt idx="189">
                  <c:v>4.3187505674940345</c:v>
                </c:pt>
                <c:pt idx="190">
                  <c:v>4.3193527674940535</c:v>
                </c:pt>
                <c:pt idx="191">
                  <c:v>4.3193746674940465</c:v>
                </c:pt>
                <c:pt idx="192">
                  <c:v>4.3234349674939621</c:v>
                </c:pt>
                <c:pt idx="193">
                  <c:v>4.3248531674940445</c:v>
                </c:pt>
                <c:pt idx="194">
                  <c:v>4.3252756674940445</c:v>
                </c:pt>
                <c:pt idx="195">
                  <c:v>4.3245374674939621</c:v>
                </c:pt>
                <c:pt idx="196">
                  <c:v>4.3244500674939648</c:v>
                </c:pt>
                <c:pt idx="197">
                  <c:v>4.3286050674940455</c:v>
                </c:pt>
                <c:pt idx="198">
                  <c:v>4.3302417674940594</c:v>
                </c:pt>
                <c:pt idx="199">
                  <c:v>4.3306934674940534</c:v>
                </c:pt>
                <c:pt idx="200">
                  <c:v>4.3300353674940455</c:v>
                </c:pt>
                <c:pt idx="201">
                  <c:v>4.3303656674940525</c:v>
                </c:pt>
                <c:pt idx="202">
                  <c:v>4.3335638674940515</c:v>
                </c:pt>
                <c:pt idx="203">
                  <c:v>4.3347222674940475</c:v>
                </c:pt>
                <c:pt idx="204">
                  <c:v>4.3351496674940542</c:v>
                </c:pt>
                <c:pt idx="205">
                  <c:v>4.3351399674940465</c:v>
                </c:pt>
                <c:pt idx="206">
                  <c:v>4.3349043674939738</c:v>
                </c:pt>
                <c:pt idx="207">
                  <c:v>4.3391103674940465</c:v>
                </c:pt>
                <c:pt idx="208">
                  <c:v>4.3397271674940594</c:v>
                </c:pt>
                <c:pt idx="209">
                  <c:v>4.3388991674940538</c:v>
                </c:pt>
                <c:pt idx="210">
                  <c:v>4.3398801674940541</c:v>
                </c:pt>
                <c:pt idx="211">
                  <c:v>4.3396009674940537</c:v>
                </c:pt>
                <c:pt idx="212">
                  <c:v>4.3424664674940541</c:v>
                </c:pt>
                <c:pt idx="213">
                  <c:v>4.3427602674940475</c:v>
                </c:pt>
                <c:pt idx="214">
                  <c:v>4.3434548674940245</c:v>
                </c:pt>
                <c:pt idx="215">
                  <c:v>4.3436005674940485</c:v>
                </c:pt>
                <c:pt idx="216">
                  <c:v>4.342930267493962</c:v>
                </c:pt>
                <c:pt idx="217">
                  <c:v>4.3485860674940255</c:v>
                </c:pt>
                <c:pt idx="218">
                  <c:v>4.3484937674940536</c:v>
                </c:pt>
                <c:pt idx="219">
                  <c:v>4.3489454674940475</c:v>
                </c:pt>
                <c:pt idx="220">
                  <c:v>4.3491421674940538</c:v>
                </c:pt>
                <c:pt idx="221">
                  <c:v>4.3483140674940355</c:v>
                </c:pt>
                <c:pt idx="222">
                  <c:v>4.3521558674939378</c:v>
                </c:pt>
                <c:pt idx="223">
                  <c:v>4.3533384674940541</c:v>
                </c:pt>
                <c:pt idx="224">
                  <c:v>4.3534210674940486</c:v>
                </c:pt>
                <c:pt idx="225">
                  <c:v>4.3533724674940535</c:v>
                </c:pt>
                <c:pt idx="226">
                  <c:v>4.3528940674940255</c:v>
                </c:pt>
                <c:pt idx="227">
                  <c:v>4.3567358674940255</c:v>
                </c:pt>
                <c:pt idx="228">
                  <c:v>4.3574279674940355</c:v>
                </c:pt>
                <c:pt idx="229">
                  <c:v>4.3582001674940525</c:v>
                </c:pt>
                <c:pt idx="230">
                  <c:v>4.3581904674940475</c:v>
                </c:pt>
                <c:pt idx="231">
                  <c:v>4.3572579674940455</c:v>
                </c:pt>
                <c:pt idx="232">
                  <c:v>4.3615052674940245</c:v>
                </c:pt>
                <c:pt idx="233">
                  <c:v>4.3610244674940475</c:v>
                </c:pt>
                <c:pt idx="234">
                  <c:v>4.3619666674940465</c:v>
                </c:pt>
                <c:pt idx="235">
                  <c:v>4.3616606674940535</c:v>
                </c:pt>
                <c:pt idx="236">
                  <c:v>4.3617893674940476</c:v>
                </c:pt>
                <c:pt idx="237">
                  <c:v>4.3652571674940495</c:v>
                </c:pt>
                <c:pt idx="238">
                  <c:v>4.3657792674940445</c:v>
                </c:pt>
                <c:pt idx="239">
                  <c:v>4.3656117674940456</c:v>
                </c:pt>
                <c:pt idx="240">
                  <c:v>4.3657307674940355</c:v>
                </c:pt>
                <c:pt idx="241">
                  <c:v>4.3660439674940541</c:v>
                </c:pt>
                <c:pt idx="242">
                  <c:v>4.3699658674940345</c:v>
                </c:pt>
                <c:pt idx="243">
                  <c:v>4.3705851674940455</c:v>
                </c:pt>
                <c:pt idx="244">
                  <c:v>4.3706846674940465</c:v>
                </c:pt>
                <c:pt idx="245">
                  <c:v>4.370820667494054</c:v>
                </c:pt>
                <c:pt idx="246">
                  <c:v>4.370929967494054</c:v>
                </c:pt>
                <c:pt idx="247">
                  <c:v>4.3745070674940445</c:v>
                </c:pt>
                <c:pt idx="248">
                  <c:v>4.3743103674940365</c:v>
                </c:pt>
                <c:pt idx="249">
                  <c:v>4.3741111674940445</c:v>
                </c:pt>
                <c:pt idx="250">
                  <c:v>4.3740941674940466</c:v>
                </c:pt>
                <c:pt idx="251">
                  <c:v>4.3746259674940475</c:v>
                </c:pt>
                <c:pt idx="252">
                  <c:v>4.3772098674940541</c:v>
                </c:pt>
                <c:pt idx="253">
                  <c:v>4.3779262674940345</c:v>
                </c:pt>
                <c:pt idx="254">
                  <c:v>4.3776445674940465</c:v>
                </c:pt>
                <c:pt idx="255">
                  <c:v>4.3783341674940495</c:v>
                </c:pt>
                <c:pt idx="256">
                  <c:v>4.3779019674940445</c:v>
                </c:pt>
                <c:pt idx="257">
                  <c:v>4.3815154674940455</c:v>
                </c:pt>
                <c:pt idx="258">
                  <c:v>4.3814279674940542</c:v>
                </c:pt>
                <c:pt idx="259">
                  <c:v>4.3820083674940475</c:v>
                </c:pt>
                <c:pt idx="260">
                  <c:v>4.3815348674939747</c:v>
                </c:pt>
                <c:pt idx="261">
                  <c:v>4.3817971674940539</c:v>
                </c:pt>
                <c:pt idx="262">
                  <c:v>4.3844368674939558</c:v>
                </c:pt>
                <c:pt idx="263">
                  <c:v>4.3854008674940355</c:v>
                </c:pt>
                <c:pt idx="264">
                  <c:v>4.3855223674940476</c:v>
                </c:pt>
                <c:pt idx="265">
                  <c:v>4.3846675674940485</c:v>
                </c:pt>
                <c:pt idx="266">
                  <c:v>4.3858428674940475</c:v>
                </c:pt>
                <c:pt idx="267">
                  <c:v>4.3882761674940536</c:v>
                </c:pt>
                <c:pt idx="268">
                  <c:v>4.3875913674940445</c:v>
                </c:pt>
                <c:pt idx="269">
                  <c:v>4.3882275674940541</c:v>
                </c:pt>
                <c:pt idx="270">
                  <c:v>4.388849267494054</c:v>
                </c:pt>
                <c:pt idx="271">
                  <c:v>4.3886646674940542</c:v>
                </c:pt>
                <c:pt idx="272">
                  <c:v>4.3905977674940475</c:v>
                </c:pt>
                <c:pt idx="273">
                  <c:v>4.3902965674940475</c:v>
                </c:pt>
                <c:pt idx="274">
                  <c:v>4.3915933674940542</c:v>
                </c:pt>
                <c:pt idx="275">
                  <c:v>4.390617167494054</c:v>
                </c:pt>
                <c:pt idx="276">
                  <c:v>4.3913529674940541</c:v>
                </c:pt>
                <c:pt idx="277">
                  <c:v>4.393069867494054</c:v>
                </c:pt>
                <c:pt idx="278">
                  <c:v>4.3940557674940255</c:v>
                </c:pt>
                <c:pt idx="279">
                  <c:v>4.3938882674940345</c:v>
                </c:pt>
                <c:pt idx="280">
                  <c:v>4.3936380674940541</c:v>
                </c:pt>
                <c:pt idx="281">
                  <c:v>4.393793567494054</c:v>
                </c:pt>
                <c:pt idx="282">
                  <c:v>4.3953865674940245</c:v>
                </c:pt>
                <c:pt idx="283">
                  <c:v>4.3955201674940465</c:v>
                </c:pt>
                <c:pt idx="284">
                  <c:v>4.3962146674940445</c:v>
                </c:pt>
                <c:pt idx="285">
                  <c:v>4.3956876674940455</c:v>
                </c:pt>
                <c:pt idx="286">
                  <c:v>4.3963287674940537</c:v>
                </c:pt>
                <c:pt idx="287">
                  <c:v>4.3942549674940246</c:v>
                </c:pt>
                <c:pt idx="288">
                  <c:v>4.3948061674940355</c:v>
                </c:pt>
                <c:pt idx="289">
                  <c:v>4.394347167494054</c:v>
                </c:pt>
                <c:pt idx="290">
                  <c:v>4.395517667493972</c:v>
                </c:pt>
                <c:pt idx="291">
                  <c:v>4.3944953674940255</c:v>
                </c:pt>
                <c:pt idx="292">
                  <c:v>4.3918434674940539</c:v>
                </c:pt>
                <c:pt idx="293">
                  <c:v>4.3913893674940541</c:v>
                </c:pt>
                <c:pt idx="294">
                  <c:v>4.3909595674940345</c:v>
                </c:pt>
                <c:pt idx="295">
                  <c:v>4.3914865674940256</c:v>
                </c:pt>
                <c:pt idx="296">
                  <c:v>4.3908478674940445</c:v>
                </c:pt>
                <c:pt idx="297">
                  <c:v>4.3864888674940445</c:v>
                </c:pt>
                <c:pt idx="298">
                  <c:v>4.3848933674940485</c:v>
                </c:pt>
                <c:pt idx="299">
                  <c:v>4.3844659674940445</c:v>
                </c:pt>
                <c:pt idx="300">
                  <c:v>4.3844975674940345</c:v>
                </c:pt>
                <c:pt idx="301">
                  <c:v>4.3844878674939602</c:v>
                </c:pt>
                <c:pt idx="302">
                  <c:v>4.3794876674940495</c:v>
                </c:pt>
                <c:pt idx="303">
                  <c:v>4.3775182674940245</c:v>
                </c:pt>
                <c:pt idx="304">
                  <c:v>4.3780864674940485</c:v>
                </c:pt>
                <c:pt idx="305">
                  <c:v>4.378356067494054</c:v>
                </c:pt>
                <c:pt idx="306">
                  <c:v>4.3786668674940525</c:v>
                </c:pt>
                <c:pt idx="307">
                  <c:v>4.3737590674940536</c:v>
                </c:pt>
                <c:pt idx="308">
                  <c:v>4.3727949674940465</c:v>
                </c:pt>
                <c:pt idx="309">
                  <c:v>4.3719790674940535</c:v>
                </c:pt>
                <c:pt idx="310">
                  <c:v>4.3726735674940516</c:v>
                </c:pt>
                <c:pt idx="311">
                  <c:v>4.3726346674940455</c:v>
                </c:pt>
                <c:pt idx="312">
                  <c:v>4.367821567493972</c:v>
                </c:pt>
                <c:pt idx="313">
                  <c:v>4.3672654674940485</c:v>
                </c:pt>
                <c:pt idx="314">
                  <c:v>4.3673358674939378</c:v>
                </c:pt>
                <c:pt idx="315">
                  <c:v>4.3667287674940525</c:v>
                </c:pt>
                <c:pt idx="316">
                  <c:v>4.3672606674940475</c:v>
                </c:pt>
                <c:pt idx="317">
                  <c:v>4.3641935674939747</c:v>
                </c:pt>
                <c:pt idx="318">
                  <c:v>4.3638656674940455</c:v>
                </c:pt>
                <c:pt idx="319">
                  <c:v>4.3633654674940541</c:v>
                </c:pt>
                <c:pt idx="320">
                  <c:v>4.364006567493945</c:v>
                </c:pt>
                <c:pt idx="321">
                  <c:v>4.3638632674940485</c:v>
                </c:pt>
                <c:pt idx="322">
                  <c:v>4.3593973674940525</c:v>
                </c:pt>
                <c:pt idx="323">
                  <c:v>4.3583847674940355</c:v>
                </c:pt>
                <c:pt idx="324">
                  <c:v>4.3584575674940345</c:v>
                </c:pt>
                <c:pt idx="325">
                  <c:v>4.3591035674940475</c:v>
                </c:pt>
                <c:pt idx="326">
                  <c:v>4.3589311674940445</c:v>
                </c:pt>
                <c:pt idx="327">
                  <c:v>4.3565755674940245</c:v>
                </c:pt>
                <c:pt idx="328">
                  <c:v>4.3569471674940541</c:v>
                </c:pt>
                <c:pt idx="329">
                  <c:v>4.3563351674940485</c:v>
                </c:pt>
                <c:pt idx="330">
                  <c:v>4.3563351674940485</c:v>
                </c:pt>
                <c:pt idx="331">
                  <c:v>4.3564201674940541</c:v>
                </c:pt>
                <c:pt idx="332">
                  <c:v>4.3532729674940525</c:v>
                </c:pt>
                <c:pt idx="333">
                  <c:v>4.3525686674940465</c:v>
                </c:pt>
                <c:pt idx="334">
                  <c:v>4.3527605674940455</c:v>
                </c:pt>
                <c:pt idx="335">
                  <c:v>4.3531490674940541</c:v>
                </c:pt>
                <c:pt idx="336">
                  <c:v>4.3527435674940476</c:v>
                </c:pt>
                <c:pt idx="337">
                  <c:v>4.3505020674940456</c:v>
                </c:pt>
                <c:pt idx="338">
                  <c:v>4.3501402674940355</c:v>
                </c:pt>
                <c:pt idx="339">
                  <c:v>4.3497759674940495</c:v>
                </c:pt>
                <c:pt idx="340">
                  <c:v>4.3496837674940538</c:v>
                </c:pt>
                <c:pt idx="341">
                  <c:v>4.3499435674940541</c:v>
                </c:pt>
                <c:pt idx="342">
                  <c:v>4.3473475674940465</c:v>
                </c:pt>
                <c:pt idx="343">
                  <c:v>4.3475224674940485</c:v>
                </c:pt>
                <c:pt idx="344">
                  <c:v>4.3473184674940475</c:v>
                </c:pt>
                <c:pt idx="345">
                  <c:v>4.3471460674940445</c:v>
                </c:pt>
                <c:pt idx="346">
                  <c:v>4.3469128674940345</c:v>
                </c:pt>
                <c:pt idx="347">
                  <c:v>4.3445524674940446</c:v>
                </c:pt>
                <c:pt idx="348">
                  <c:v>4.3450721674940525</c:v>
                </c:pt>
                <c:pt idx="349">
                  <c:v>4.3439745674939756</c:v>
                </c:pt>
                <c:pt idx="350">
                  <c:v>4.343709867494054</c:v>
                </c:pt>
                <c:pt idx="351">
                  <c:v>4.3441347674939648</c:v>
                </c:pt>
                <c:pt idx="352">
                  <c:v>4.3422138674940465</c:v>
                </c:pt>
                <c:pt idx="353">
                  <c:v>4.3428938674940465</c:v>
                </c:pt>
                <c:pt idx="354">
                  <c:v>4.3422867674940475</c:v>
                </c:pt>
                <c:pt idx="355">
                  <c:v>4.3428161674940355</c:v>
                </c:pt>
                <c:pt idx="356">
                  <c:v>4.3431949674940356</c:v>
                </c:pt>
                <c:pt idx="357">
                  <c:v>4.3404800674940445</c:v>
                </c:pt>
                <c:pt idx="358">
                  <c:v>4.3401861674940445</c:v>
                </c:pt>
                <c:pt idx="359">
                  <c:v>4.3403561674940541</c:v>
                </c:pt>
                <c:pt idx="360">
                  <c:v>4.3392900674940584</c:v>
                </c:pt>
                <c:pt idx="361">
                  <c:v>4.3394333674940535</c:v>
                </c:pt>
                <c:pt idx="362">
                  <c:v>4.3383551674940541</c:v>
                </c:pt>
                <c:pt idx="363">
                  <c:v>4.3373376674940465</c:v>
                </c:pt>
                <c:pt idx="364">
                  <c:v>4.3375950674940356</c:v>
                </c:pt>
                <c:pt idx="365">
                  <c:v>4.3376970674940525</c:v>
                </c:pt>
                <c:pt idx="366">
                  <c:v>4.3382628674940538</c:v>
                </c:pt>
                <c:pt idx="367">
                  <c:v>4.3370559674940345</c:v>
                </c:pt>
                <c:pt idx="368">
                  <c:v>4.3359874674940455</c:v>
                </c:pt>
                <c:pt idx="369">
                  <c:v>4.335654767494054</c:v>
                </c:pt>
                <c:pt idx="370">
                  <c:v>4.3363832674940541</c:v>
                </c:pt>
                <c:pt idx="371">
                  <c:v>4.3359607674940541</c:v>
                </c:pt>
                <c:pt idx="372">
                  <c:v>4.3341029674940446</c:v>
                </c:pt>
                <c:pt idx="373">
                  <c:v>4.3345886674940255</c:v>
                </c:pt>
                <c:pt idx="374">
                  <c:v>4.3341588674940255</c:v>
                </c:pt>
                <c:pt idx="375">
                  <c:v>4.3339281674940535</c:v>
                </c:pt>
                <c:pt idx="376">
                  <c:v>4.3337411674940594</c:v>
                </c:pt>
                <c:pt idx="377">
                  <c:v>4.3329980674940485</c:v>
                </c:pt>
                <c:pt idx="378">
                  <c:v>4.332726067494054</c:v>
                </c:pt>
                <c:pt idx="379">
                  <c:v>4.3320752674940355</c:v>
                </c:pt>
                <c:pt idx="380">
                  <c:v>4.3321213674940475</c:v>
                </c:pt>
                <c:pt idx="381">
                  <c:v>4.3330320674940541</c:v>
                </c:pt>
                <c:pt idx="382">
                  <c:v>4.3308319674940465</c:v>
                </c:pt>
                <c:pt idx="383">
                  <c:v>4.330287967494054</c:v>
                </c:pt>
                <c:pt idx="384">
                  <c:v>4.330674067494054</c:v>
                </c:pt>
                <c:pt idx="385">
                  <c:v>4.3296614674940539</c:v>
                </c:pt>
                <c:pt idx="386">
                  <c:v>4.3301033674940541</c:v>
                </c:pt>
                <c:pt idx="387">
                  <c:v>4.3291781674940495</c:v>
                </c:pt>
                <c:pt idx="388">
                  <c:v>4.3291320674940446</c:v>
                </c:pt>
                <c:pt idx="389">
                  <c:v>4.3286608674940465</c:v>
                </c:pt>
                <c:pt idx="390">
                  <c:v>4.3287507674940455</c:v>
                </c:pt>
                <c:pt idx="391">
                  <c:v>4.3285443674940245</c:v>
                </c:pt>
                <c:pt idx="392">
                  <c:v>4.327616667493972</c:v>
                </c:pt>
                <c:pt idx="393">
                  <c:v>4.3265457674940455</c:v>
                </c:pt>
                <c:pt idx="394">
                  <c:v>4.3268128674940245</c:v>
                </c:pt>
                <c:pt idx="395">
                  <c:v>4.3271164674939522</c:v>
                </c:pt>
                <c:pt idx="396">
                  <c:v>4.3267812674940345</c:v>
                </c:pt>
                <c:pt idx="397">
                  <c:v>4.3254723674940445</c:v>
                </c:pt>
                <c:pt idx="398">
                  <c:v>4.3246442674939747</c:v>
                </c:pt>
                <c:pt idx="399">
                  <c:v>4.3247972674940245</c:v>
                </c:pt>
                <c:pt idx="400">
                  <c:v>4.3251348674939116</c:v>
                </c:pt>
                <c:pt idx="401">
                  <c:v>4.3250546674939621</c:v>
                </c:pt>
                <c:pt idx="402">
                  <c:v>4.3237069674940445</c:v>
                </c:pt>
                <c:pt idx="403">
                  <c:v>4.3224805674939333</c:v>
                </c:pt>
                <c:pt idx="404">
                  <c:v>4.3228472674940255</c:v>
                </c:pt>
                <c:pt idx="405">
                  <c:v>4.3226457674940475</c:v>
                </c:pt>
                <c:pt idx="406">
                  <c:v>4.3230633674940542</c:v>
                </c:pt>
                <c:pt idx="407">
                  <c:v>4.323379067494054</c:v>
                </c:pt>
                <c:pt idx="408">
                  <c:v>4.3223737674940486</c:v>
                </c:pt>
                <c:pt idx="409">
                  <c:v>4.3214897674940485</c:v>
                </c:pt>
                <c:pt idx="410">
                  <c:v>4.3223057674940355</c:v>
                </c:pt>
                <c:pt idx="411">
                  <c:v>4.3224635674940455</c:v>
                </c:pt>
                <c:pt idx="412">
                  <c:v>4.3208462674940256</c:v>
                </c:pt>
                <c:pt idx="413">
                  <c:v>4.3210113674940445</c:v>
                </c:pt>
                <c:pt idx="414">
                  <c:v>4.3204601674940495</c:v>
                </c:pt>
                <c:pt idx="415">
                  <c:v>4.3207831674940476</c:v>
                </c:pt>
                <c:pt idx="416">
                  <c:v>4.3209020674940355</c:v>
                </c:pt>
                <c:pt idx="417">
                  <c:v>4.319078367494054</c:v>
                </c:pt>
                <c:pt idx="418">
                  <c:v>4.3193697674940594</c:v>
                </c:pt>
                <c:pt idx="419">
                  <c:v>4.3199598674940445</c:v>
                </c:pt>
                <c:pt idx="420">
                  <c:v>4.3189909674940345</c:v>
                </c:pt>
                <c:pt idx="421">
                  <c:v>4.3196247674940516</c:v>
                </c:pt>
                <c:pt idx="422">
                  <c:v>4.3177572674940246</c:v>
                </c:pt>
                <c:pt idx="423">
                  <c:v>4.317987967493945</c:v>
                </c:pt>
                <c:pt idx="424">
                  <c:v>4.3173468674940345</c:v>
                </c:pt>
                <c:pt idx="425">
                  <c:v>4.3179539674940255</c:v>
                </c:pt>
                <c:pt idx="426">
                  <c:v>4.3170894674940445</c:v>
                </c:pt>
                <c:pt idx="427">
                  <c:v>4.3153604674940516</c:v>
                </c:pt>
                <c:pt idx="428">
                  <c:v>4.3154575674940245</c:v>
                </c:pt>
                <c:pt idx="429">
                  <c:v>4.3155012674940245</c:v>
                </c:pt>
                <c:pt idx="430">
                  <c:v>4.3155304674940345</c:v>
                </c:pt>
                <c:pt idx="431">
                  <c:v>4.3152633674940537</c:v>
                </c:pt>
                <c:pt idx="432">
                  <c:v>4.3156130674940485</c:v>
                </c:pt>
                <c:pt idx="433">
                  <c:v>4.3143089674940445</c:v>
                </c:pt>
                <c:pt idx="434">
                  <c:v>4.3142943674940355</c:v>
                </c:pt>
                <c:pt idx="435">
                  <c:v>4.3156445674940445</c:v>
                </c:pt>
                <c:pt idx="436">
                  <c:v>4.3150836674940445</c:v>
                </c:pt>
                <c:pt idx="437">
                  <c:v>4.3145687674940465</c:v>
                </c:pt>
                <c:pt idx="438">
                  <c:v>4.3139762674940245</c:v>
                </c:pt>
                <c:pt idx="439">
                  <c:v>4.3134541674940445</c:v>
                </c:pt>
                <c:pt idx="440">
                  <c:v>4.3138329674940445</c:v>
                </c:pt>
                <c:pt idx="441">
                  <c:v>4.3141753674939602</c:v>
                </c:pt>
                <c:pt idx="442">
                  <c:v>4.3127960674940455</c:v>
                </c:pt>
                <c:pt idx="443">
                  <c:v>4.3116231674940924</c:v>
                </c:pt>
                <c:pt idx="444">
                  <c:v>4.3124754674940355</c:v>
                </c:pt>
                <c:pt idx="445">
                  <c:v>4.3123079674940445</c:v>
                </c:pt>
                <c:pt idx="446">
                  <c:v>4.3120772674940255</c:v>
                </c:pt>
                <c:pt idx="447">
                  <c:v>4.3107245674940255</c:v>
                </c:pt>
                <c:pt idx="448">
                  <c:v>4.3095468674940465</c:v>
                </c:pt>
                <c:pt idx="449">
                  <c:v>4.3107901674940541</c:v>
                </c:pt>
                <c:pt idx="450">
                  <c:v>4.3098989674940515</c:v>
                </c:pt>
                <c:pt idx="451">
                  <c:v>4.3101879674939756</c:v>
                </c:pt>
                <c:pt idx="452">
                  <c:v>4.3094156674940445</c:v>
                </c:pt>
                <c:pt idx="453">
                  <c:v>4.3086580674940516</c:v>
                </c:pt>
                <c:pt idx="454">
                  <c:v>4.3091436674940535</c:v>
                </c:pt>
                <c:pt idx="455">
                  <c:v>4.3091048674940255</c:v>
                </c:pt>
                <c:pt idx="456">
                  <c:v>4.3091606674940541</c:v>
                </c:pt>
                <c:pt idx="457">
                  <c:v>4.3078760674940355</c:v>
                </c:pt>
                <c:pt idx="458">
                  <c:v>4.3072932674940541</c:v>
                </c:pt>
                <c:pt idx="459">
                  <c:v>4.3074875674939648</c:v>
                </c:pt>
                <c:pt idx="460">
                  <c:v>4.3074923674940475</c:v>
                </c:pt>
                <c:pt idx="461">
                  <c:v>4.3078736674940465</c:v>
                </c:pt>
                <c:pt idx="462">
                  <c:v>4.3066229674940537</c:v>
                </c:pt>
                <c:pt idx="463">
                  <c:v>4.3069119674940355</c:v>
                </c:pt>
                <c:pt idx="464">
                  <c:v>4.3065040674940445</c:v>
                </c:pt>
                <c:pt idx="465">
                  <c:v>4.3068294674940537</c:v>
                </c:pt>
                <c:pt idx="466">
                  <c:v>4.3070503674940355</c:v>
                </c:pt>
                <c:pt idx="467">
                  <c:v>4.3073490674940516</c:v>
                </c:pt>
                <c:pt idx="468">
                  <c:v>4.3064942674940445</c:v>
                </c:pt>
                <c:pt idx="469">
                  <c:v>4.3068294674940537</c:v>
                </c:pt>
                <c:pt idx="470">
                  <c:v>4.3070795674940445</c:v>
                </c:pt>
                <c:pt idx="471">
                  <c:v>4.3064918674940476</c:v>
                </c:pt>
                <c:pt idx="472">
                  <c:v>4.3071912674940345</c:v>
                </c:pt>
                <c:pt idx="473">
                  <c:v>4.3062417674940594</c:v>
                </c:pt>
                <c:pt idx="474">
                  <c:v>4.306139767494054</c:v>
                </c:pt>
                <c:pt idx="475">
                  <c:v>4.3061567674940475</c:v>
                </c:pt>
                <c:pt idx="476">
                  <c:v>4.3067419674940535</c:v>
                </c:pt>
                <c:pt idx="477">
                  <c:v>4.3064918674940476</c:v>
                </c:pt>
                <c:pt idx="478">
                  <c:v>4.3061106674940355</c:v>
                </c:pt>
                <c:pt idx="479">
                  <c:v>4.3054525674940445</c:v>
                </c:pt>
                <c:pt idx="480">
                  <c:v>4.3060644674940525</c:v>
                </c:pt>
                <c:pt idx="481">
                  <c:v>4.3055253674940355</c:v>
                </c:pt>
                <c:pt idx="482">
                  <c:v>4.3061664674940525</c:v>
                </c:pt>
                <c:pt idx="483">
                  <c:v>4.3060693674940538</c:v>
                </c:pt>
                <c:pt idx="484">
                  <c:v>4.305605467494054</c:v>
                </c:pt>
                <c:pt idx="485">
                  <c:v>4.3060207674940525</c:v>
                </c:pt>
                <c:pt idx="486">
                  <c:v>4.3054112674940255</c:v>
                </c:pt>
                <c:pt idx="487">
                  <c:v>4.3047191674940475</c:v>
                </c:pt>
                <c:pt idx="488">
                  <c:v>4.3046996674940541</c:v>
                </c:pt>
                <c:pt idx="489">
                  <c:v>4.3055132674940255</c:v>
                </c:pt>
                <c:pt idx="490">
                  <c:v>4.3051829674940345</c:v>
                </c:pt>
                <c:pt idx="491">
                  <c:v>4.3044155674939333</c:v>
                </c:pt>
                <c:pt idx="492">
                  <c:v>4.3038303674940455</c:v>
                </c:pt>
                <c:pt idx="493">
                  <c:v>4.3039444674940475</c:v>
                </c:pt>
                <c:pt idx="494">
                  <c:v>4.3040950674940355</c:v>
                </c:pt>
                <c:pt idx="495">
                  <c:v>4.303650667494054</c:v>
                </c:pt>
                <c:pt idx="496">
                  <c:v>4.3041411674940475</c:v>
                </c:pt>
                <c:pt idx="497">
                  <c:v>4.3047871674940446</c:v>
                </c:pt>
                <c:pt idx="498">
                  <c:v>4.3044131674940465</c:v>
                </c:pt>
                <c:pt idx="499">
                  <c:v>4.3049716674940255</c:v>
                </c:pt>
              </c:numCache>
            </c:numRef>
          </c:yVal>
        </c:ser>
        <c:ser>
          <c:idx val="4"/>
          <c:order val="2"/>
          <c:tx>
            <c:strRef>
              <c:f>'Mesures corrigées'!$H$1</c:f>
              <c:strCache>
                <c:ptCount val="1"/>
                <c:pt idx="0">
                  <c:v>T11</c:v>
                </c:pt>
              </c:strCache>
            </c:strRef>
          </c:tx>
          <c:marker>
            <c:symbol val="star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0.32000000000000384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0.38000000000000361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0.62000000000000677</c:v>
                </c:pt>
                <c:pt idx="32">
                  <c:v>0.64000000000000756</c:v>
                </c:pt>
                <c:pt idx="33">
                  <c:v>0.6600000000000088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1.1399999999999848</c:v>
                </c:pt>
                <c:pt idx="58">
                  <c:v>1.1599999999999855</c:v>
                </c:pt>
                <c:pt idx="59">
                  <c:v>1.1800000000000135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1.6800000000000135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1.9400000000000135</c:v>
                </c:pt>
                <c:pt idx="98">
                  <c:v>1.9600000000000135</c:v>
                </c:pt>
                <c:pt idx="99">
                  <c:v>1.9800000000000149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corrigées'!$H$2:$H$521</c:f>
              <c:numCache>
                <c:formatCode>General</c:formatCode>
                <c:ptCount val="520"/>
                <c:pt idx="0">
                  <c:v>4.2091948674940465</c:v>
                </c:pt>
                <c:pt idx="1">
                  <c:v>4.2093955674940542</c:v>
                </c:pt>
                <c:pt idx="2">
                  <c:v>4.2089765674940445</c:v>
                </c:pt>
                <c:pt idx="3">
                  <c:v>4.2090006674940543</c:v>
                </c:pt>
                <c:pt idx="4">
                  <c:v>4.2091034674940584</c:v>
                </c:pt>
                <c:pt idx="5">
                  <c:v>4.2088170674940475</c:v>
                </c:pt>
                <c:pt idx="6">
                  <c:v>4.2093215674940536</c:v>
                </c:pt>
                <c:pt idx="7">
                  <c:v>4.2093222674940538</c:v>
                </c:pt>
                <c:pt idx="8">
                  <c:v>4.2092634674941678</c:v>
                </c:pt>
                <c:pt idx="9">
                  <c:v>4.208870367494054</c:v>
                </c:pt>
                <c:pt idx="10">
                  <c:v>4.2096920674940934</c:v>
                </c:pt>
                <c:pt idx="11">
                  <c:v>4.2097599674940538</c:v>
                </c:pt>
                <c:pt idx="12">
                  <c:v>4.2094941674940536</c:v>
                </c:pt>
                <c:pt idx="13">
                  <c:v>4.209150667494054</c:v>
                </c:pt>
                <c:pt idx="14">
                  <c:v>4.2089870674940455</c:v>
                </c:pt>
                <c:pt idx="15">
                  <c:v>4.2092197674940834</c:v>
                </c:pt>
                <c:pt idx="16">
                  <c:v>4.2083613674940539</c:v>
                </c:pt>
                <c:pt idx="17">
                  <c:v>4.2002561674940537</c:v>
                </c:pt>
                <c:pt idx="18">
                  <c:v>4.1934357674940355</c:v>
                </c:pt>
                <c:pt idx="19">
                  <c:v>4.2364656674940537</c:v>
                </c:pt>
                <c:pt idx="20">
                  <c:v>4.2500256674940475</c:v>
                </c:pt>
                <c:pt idx="21">
                  <c:v>4.2253687674940537</c:v>
                </c:pt>
                <c:pt idx="22">
                  <c:v>4.2389982674940541</c:v>
                </c:pt>
                <c:pt idx="23">
                  <c:v>4.2743539674940543</c:v>
                </c:pt>
                <c:pt idx="24">
                  <c:v>4.2609178674939638</c:v>
                </c:pt>
                <c:pt idx="25">
                  <c:v>4.2718481674941353</c:v>
                </c:pt>
                <c:pt idx="26">
                  <c:v>4.2698954674940541</c:v>
                </c:pt>
                <c:pt idx="27">
                  <c:v>4.2438943674940495</c:v>
                </c:pt>
                <c:pt idx="28">
                  <c:v>4.3772185674940465</c:v>
                </c:pt>
                <c:pt idx="29">
                  <c:v>4.4729464674940544</c:v>
                </c:pt>
                <c:pt idx="30">
                  <c:v>4.5157168674940245</c:v>
                </c:pt>
                <c:pt idx="31">
                  <c:v>4.5207140674940245</c:v>
                </c:pt>
                <c:pt idx="32">
                  <c:v>4.5477406674940495</c:v>
                </c:pt>
                <c:pt idx="33">
                  <c:v>4.7109829674940356</c:v>
                </c:pt>
                <c:pt idx="34">
                  <c:v>5.5751158674939747</c:v>
                </c:pt>
                <c:pt idx="35">
                  <c:v>6.3116811674940543</c:v>
                </c:pt>
                <c:pt idx="36">
                  <c:v>5.9426433674940924</c:v>
                </c:pt>
                <c:pt idx="37">
                  <c:v>5.7598679674940536</c:v>
                </c:pt>
                <c:pt idx="38">
                  <c:v>6.7200786674940485</c:v>
                </c:pt>
                <c:pt idx="39">
                  <c:v>6.7521707674940465</c:v>
                </c:pt>
                <c:pt idx="40">
                  <c:v>6.8687235674940466</c:v>
                </c:pt>
                <c:pt idx="41">
                  <c:v>7.0026548674940345</c:v>
                </c:pt>
                <c:pt idx="42">
                  <c:v>7.3592677674940594</c:v>
                </c:pt>
                <c:pt idx="43">
                  <c:v>7.3540832674939738</c:v>
                </c:pt>
                <c:pt idx="44">
                  <c:v>7.5521963674940356</c:v>
                </c:pt>
                <c:pt idx="45">
                  <c:v>7.480547867494054</c:v>
                </c:pt>
                <c:pt idx="46">
                  <c:v>7.4238261674940542</c:v>
                </c:pt>
                <c:pt idx="47">
                  <c:v>7.0293504674940541</c:v>
                </c:pt>
                <c:pt idx="48">
                  <c:v>7.0563672674940543</c:v>
                </c:pt>
                <c:pt idx="49">
                  <c:v>6.0307961674940538</c:v>
                </c:pt>
                <c:pt idx="50">
                  <c:v>6.9437203674940537</c:v>
                </c:pt>
                <c:pt idx="51">
                  <c:v>5.6991147674940255</c:v>
                </c:pt>
                <c:pt idx="52">
                  <c:v>6.7407235674940544</c:v>
                </c:pt>
                <c:pt idx="53">
                  <c:v>6.9425229674940541</c:v>
                </c:pt>
                <c:pt idx="54">
                  <c:v>7.2663874674940541</c:v>
                </c:pt>
                <c:pt idx="55">
                  <c:v>7.2187310674940495</c:v>
                </c:pt>
                <c:pt idx="56">
                  <c:v>7.2971731674940541</c:v>
                </c:pt>
                <c:pt idx="57">
                  <c:v>7.2654648674940345</c:v>
                </c:pt>
                <c:pt idx="58">
                  <c:v>6.7813168674940485</c:v>
                </c:pt>
                <c:pt idx="59">
                  <c:v>7.4950856674940445</c:v>
                </c:pt>
                <c:pt idx="60">
                  <c:v>7.4282706674940542</c:v>
                </c:pt>
                <c:pt idx="61">
                  <c:v>6.8274396674940245</c:v>
                </c:pt>
                <c:pt idx="62">
                  <c:v>7.2568152674940345</c:v>
                </c:pt>
                <c:pt idx="63">
                  <c:v>7.5383899674940542</c:v>
                </c:pt>
                <c:pt idx="64">
                  <c:v>7.6851193674940355</c:v>
                </c:pt>
                <c:pt idx="65">
                  <c:v>7.3066995674940536</c:v>
                </c:pt>
                <c:pt idx="66">
                  <c:v>7.033713867494054</c:v>
                </c:pt>
                <c:pt idx="67">
                  <c:v>6.9318205674940536</c:v>
                </c:pt>
                <c:pt idx="68">
                  <c:v>6.9029092674940475</c:v>
                </c:pt>
                <c:pt idx="69">
                  <c:v>7.1807512674940455</c:v>
                </c:pt>
                <c:pt idx="70">
                  <c:v>6.6365109674940355</c:v>
                </c:pt>
                <c:pt idx="71">
                  <c:v>7.1989653674940355</c:v>
                </c:pt>
                <c:pt idx="72">
                  <c:v>6.8215580674940455</c:v>
                </c:pt>
                <c:pt idx="73">
                  <c:v>6.8386265674940541</c:v>
                </c:pt>
                <c:pt idx="74">
                  <c:v>7.4210873674940485</c:v>
                </c:pt>
                <c:pt idx="75">
                  <c:v>6.8374098674940456</c:v>
                </c:pt>
                <c:pt idx="76">
                  <c:v>7.1753057674940495</c:v>
                </c:pt>
                <c:pt idx="77">
                  <c:v>7.3387803674940475</c:v>
                </c:pt>
                <c:pt idx="78">
                  <c:v>7.4210619674940537</c:v>
                </c:pt>
                <c:pt idx="79">
                  <c:v>7.220191167494054</c:v>
                </c:pt>
                <c:pt idx="80">
                  <c:v>7.1034956674940455</c:v>
                </c:pt>
                <c:pt idx="81">
                  <c:v>7.3462788674940542</c:v>
                </c:pt>
                <c:pt idx="82">
                  <c:v>7.5888902674940475</c:v>
                </c:pt>
                <c:pt idx="83">
                  <c:v>7.1271296674940245</c:v>
                </c:pt>
                <c:pt idx="84">
                  <c:v>7.0272574674940476</c:v>
                </c:pt>
                <c:pt idx="85">
                  <c:v>7.1726687674940539</c:v>
                </c:pt>
                <c:pt idx="86">
                  <c:v>6.9946315674940465</c:v>
                </c:pt>
                <c:pt idx="87">
                  <c:v>6.7142965674940465</c:v>
                </c:pt>
                <c:pt idx="88">
                  <c:v>6.9995400674940544</c:v>
                </c:pt>
                <c:pt idx="89">
                  <c:v>7.2230489674940541</c:v>
                </c:pt>
                <c:pt idx="90">
                  <c:v>6.9112049674940543</c:v>
                </c:pt>
                <c:pt idx="91">
                  <c:v>6.7816333674940594</c:v>
                </c:pt>
                <c:pt idx="92">
                  <c:v>7.0674560674940246</c:v>
                </c:pt>
                <c:pt idx="93">
                  <c:v>6.9535420674940536</c:v>
                </c:pt>
                <c:pt idx="94">
                  <c:v>6.920277267494054</c:v>
                </c:pt>
                <c:pt idx="95">
                  <c:v>6.9193900674940538</c:v>
                </c:pt>
                <c:pt idx="96">
                  <c:v>6.9488890674940542</c:v>
                </c:pt>
                <c:pt idx="97">
                  <c:v>7.0120369674940255</c:v>
                </c:pt>
                <c:pt idx="98">
                  <c:v>6.5525362674939602</c:v>
                </c:pt>
                <c:pt idx="99">
                  <c:v>6.9292586674940537</c:v>
                </c:pt>
                <c:pt idx="100">
                  <c:v>6.6865329674940455</c:v>
                </c:pt>
                <c:pt idx="101">
                  <c:v>7.0019319674940466</c:v>
                </c:pt>
                <c:pt idx="102">
                  <c:v>7.1892296674940539</c:v>
                </c:pt>
                <c:pt idx="103">
                  <c:v>6.952707667494054</c:v>
                </c:pt>
                <c:pt idx="104">
                  <c:v>6.9305304674940542</c:v>
                </c:pt>
                <c:pt idx="105">
                  <c:v>6.9890695674940924</c:v>
                </c:pt>
                <c:pt idx="106">
                  <c:v>6.7886633674941255</c:v>
                </c:pt>
                <c:pt idx="107">
                  <c:v>6.7366685674940934</c:v>
                </c:pt>
                <c:pt idx="108">
                  <c:v>6.8891550674940465</c:v>
                </c:pt>
                <c:pt idx="109">
                  <c:v>6.6585192674939666</c:v>
                </c:pt>
                <c:pt idx="110">
                  <c:v>6.8641071674940255</c:v>
                </c:pt>
                <c:pt idx="111">
                  <c:v>6.7111845674940245</c:v>
                </c:pt>
                <c:pt idx="112">
                  <c:v>6.5825634674940536</c:v>
                </c:pt>
                <c:pt idx="113">
                  <c:v>6.8369988674940485</c:v>
                </c:pt>
                <c:pt idx="114">
                  <c:v>6.8648759674939468</c:v>
                </c:pt>
                <c:pt idx="115">
                  <c:v>6.5926915674940485</c:v>
                </c:pt>
                <c:pt idx="116">
                  <c:v>6.6812375674940485</c:v>
                </c:pt>
                <c:pt idx="117">
                  <c:v>6.7448327674940485</c:v>
                </c:pt>
                <c:pt idx="118">
                  <c:v>6.778489267494054</c:v>
                </c:pt>
                <c:pt idx="119">
                  <c:v>6.5655788674940245</c:v>
                </c:pt>
                <c:pt idx="120">
                  <c:v>6.4012161674940584</c:v>
                </c:pt>
                <c:pt idx="121">
                  <c:v>6.7417443674940536</c:v>
                </c:pt>
                <c:pt idx="122">
                  <c:v>6.5358062674940465</c:v>
                </c:pt>
                <c:pt idx="123">
                  <c:v>6.5837011674940538</c:v>
                </c:pt>
                <c:pt idx="124">
                  <c:v>6.3913214674940537</c:v>
                </c:pt>
                <c:pt idx="125">
                  <c:v>6.3496320674940536</c:v>
                </c:pt>
                <c:pt idx="126">
                  <c:v>6.1898583674940495</c:v>
                </c:pt>
                <c:pt idx="127">
                  <c:v>6.2505745674940245</c:v>
                </c:pt>
                <c:pt idx="128">
                  <c:v>6.5450445674940445</c:v>
                </c:pt>
                <c:pt idx="129">
                  <c:v>6.4039876674940475</c:v>
                </c:pt>
                <c:pt idx="130">
                  <c:v>6.3923624674940536</c:v>
                </c:pt>
                <c:pt idx="131">
                  <c:v>6.3228300674939657</c:v>
                </c:pt>
                <c:pt idx="132">
                  <c:v>6.2799754674940544</c:v>
                </c:pt>
                <c:pt idx="133">
                  <c:v>6.1790583674940542</c:v>
                </c:pt>
                <c:pt idx="134">
                  <c:v>6.1171138674939405</c:v>
                </c:pt>
                <c:pt idx="135">
                  <c:v>6.0351044674940475</c:v>
                </c:pt>
                <c:pt idx="136">
                  <c:v>6.0754828674940455</c:v>
                </c:pt>
                <c:pt idx="137">
                  <c:v>6.0361399674940541</c:v>
                </c:pt>
                <c:pt idx="138">
                  <c:v>5.9801733674940536</c:v>
                </c:pt>
                <c:pt idx="139">
                  <c:v>5.9531712674940485</c:v>
                </c:pt>
                <c:pt idx="140">
                  <c:v>5.8785169674940345</c:v>
                </c:pt>
                <c:pt idx="141">
                  <c:v>5.8749027674940475</c:v>
                </c:pt>
                <c:pt idx="142">
                  <c:v>5.8281504674940345</c:v>
                </c:pt>
                <c:pt idx="143">
                  <c:v>5.8182498674940542</c:v>
                </c:pt>
                <c:pt idx="144">
                  <c:v>5.7608077674940485</c:v>
                </c:pt>
                <c:pt idx="145">
                  <c:v>5.7442053674940485</c:v>
                </c:pt>
                <c:pt idx="146">
                  <c:v>5.7556271674940538</c:v>
                </c:pt>
                <c:pt idx="147">
                  <c:v>5.7091405674940541</c:v>
                </c:pt>
                <c:pt idx="148">
                  <c:v>5.7275951674940355</c:v>
                </c:pt>
                <c:pt idx="149">
                  <c:v>5.6888227674940541</c:v>
                </c:pt>
                <c:pt idx="150">
                  <c:v>5.7649621674940486</c:v>
                </c:pt>
                <c:pt idx="151">
                  <c:v>5.7376813674940541</c:v>
                </c:pt>
                <c:pt idx="152">
                  <c:v>5.7629443674940255</c:v>
                </c:pt>
                <c:pt idx="153">
                  <c:v>5.7589708674940345</c:v>
                </c:pt>
                <c:pt idx="154">
                  <c:v>5.6986984674940544</c:v>
                </c:pt>
                <c:pt idx="155">
                  <c:v>5.7232386674940541</c:v>
                </c:pt>
                <c:pt idx="156">
                  <c:v>5.6852435674940542</c:v>
                </c:pt>
                <c:pt idx="157">
                  <c:v>5.7329034674940544</c:v>
                </c:pt>
                <c:pt idx="158">
                  <c:v>5.7759201674940543</c:v>
                </c:pt>
                <c:pt idx="159">
                  <c:v>5.8061905674940455</c:v>
                </c:pt>
                <c:pt idx="160">
                  <c:v>5.8011329674940475</c:v>
                </c:pt>
                <c:pt idx="161">
                  <c:v>5.7590977674940538</c:v>
                </c:pt>
                <c:pt idx="162">
                  <c:v>5.6834041674940465</c:v>
                </c:pt>
                <c:pt idx="163">
                  <c:v>5.6677916674940345</c:v>
                </c:pt>
                <c:pt idx="164">
                  <c:v>5.6913340674940445</c:v>
                </c:pt>
                <c:pt idx="165">
                  <c:v>5.7425544674940445</c:v>
                </c:pt>
                <c:pt idx="166">
                  <c:v>5.7285398674940256</c:v>
                </c:pt>
                <c:pt idx="167">
                  <c:v>5.6918214674940542</c:v>
                </c:pt>
                <c:pt idx="168">
                  <c:v>5.7066996674940924</c:v>
                </c:pt>
                <c:pt idx="169">
                  <c:v>5.6637819674940255</c:v>
                </c:pt>
                <c:pt idx="170">
                  <c:v>5.6683647674940465</c:v>
                </c:pt>
                <c:pt idx="171">
                  <c:v>5.7142173674940455</c:v>
                </c:pt>
                <c:pt idx="172">
                  <c:v>5.7459206674940475</c:v>
                </c:pt>
                <c:pt idx="173">
                  <c:v>5.7350893674940542</c:v>
                </c:pt>
                <c:pt idx="174">
                  <c:v>5.7655801674940355</c:v>
                </c:pt>
                <c:pt idx="175">
                  <c:v>5.7070545674940245</c:v>
                </c:pt>
                <c:pt idx="176">
                  <c:v>5.6390484674940584</c:v>
                </c:pt>
                <c:pt idx="177">
                  <c:v>5.6707951674940542</c:v>
                </c:pt>
                <c:pt idx="178">
                  <c:v>5.6421024674940465</c:v>
                </c:pt>
                <c:pt idx="179">
                  <c:v>5.7139139674940465</c:v>
                </c:pt>
                <c:pt idx="180">
                  <c:v>5.7476321674940536</c:v>
                </c:pt>
                <c:pt idx="181">
                  <c:v>5.7360930674940924</c:v>
                </c:pt>
                <c:pt idx="182">
                  <c:v>5.7372600674940539</c:v>
                </c:pt>
                <c:pt idx="183">
                  <c:v>5.6892627674940934</c:v>
                </c:pt>
                <c:pt idx="184">
                  <c:v>5.7001852674940245</c:v>
                </c:pt>
                <c:pt idx="185">
                  <c:v>5.6982903674940495</c:v>
                </c:pt>
                <c:pt idx="186">
                  <c:v>5.7152611674940594</c:v>
                </c:pt>
                <c:pt idx="187">
                  <c:v>5.7701052674940465</c:v>
                </c:pt>
                <c:pt idx="188">
                  <c:v>5.7150565674940355</c:v>
                </c:pt>
                <c:pt idx="189">
                  <c:v>5.7761998674940536</c:v>
                </c:pt>
                <c:pt idx="190">
                  <c:v>5.8235193674940255</c:v>
                </c:pt>
                <c:pt idx="191">
                  <c:v>5.8321666674940476</c:v>
                </c:pt>
                <c:pt idx="192">
                  <c:v>5.78306316749413</c:v>
                </c:pt>
                <c:pt idx="193">
                  <c:v>5.7435768674940455</c:v>
                </c:pt>
                <c:pt idx="194">
                  <c:v>5.7782798674940539</c:v>
                </c:pt>
                <c:pt idx="195">
                  <c:v>5.7472480674940538</c:v>
                </c:pt>
                <c:pt idx="196">
                  <c:v>5.6676457674940455</c:v>
                </c:pt>
                <c:pt idx="197">
                  <c:v>5.6975805674939188</c:v>
                </c:pt>
                <c:pt idx="198">
                  <c:v>5.6706146674940445</c:v>
                </c:pt>
                <c:pt idx="199">
                  <c:v>5.7144465674940355</c:v>
                </c:pt>
                <c:pt idx="200">
                  <c:v>5.7527667674940544</c:v>
                </c:pt>
                <c:pt idx="201">
                  <c:v>5.7394292674940539</c:v>
                </c:pt>
                <c:pt idx="202">
                  <c:v>5.7141726674940445</c:v>
                </c:pt>
                <c:pt idx="203">
                  <c:v>5.6712576674940536</c:v>
                </c:pt>
                <c:pt idx="204">
                  <c:v>5.6932728674940485</c:v>
                </c:pt>
                <c:pt idx="205">
                  <c:v>5.697885767493962</c:v>
                </c:pt>
                <c:pt idx="206">
                  <c:v>5.7076264674940544</c:v>
                </c:pt>
                <c:pt idx="207">
                  <c:v>5.7912100674940543</c:v>
                </c:pt>
                <c:pt idx="208">
                  <c:v>5.7699608674940475</c:v>
                </c:pt>
                <c:pt idx="209">
                  <c:v>5.774920467494054</c:v>
                </c:pt>
                <c:pt idx="210">
                  <c:v>5.7680305674940255</c:v>
                </c:pt>
                <c:pt idx="211">
                  <c:v>5.7842821674940543</c:v>
                </c:pt>
                <c:pt idx="212">
                  <c:v>5.7323989674940536</c:v>
                </c:pt>
                <c:pt idx="213">
                  <c:v>5.7338191674940537</c:v>
                </c:pt>
                <c:pt idx="214">
                  <c:v>5.7311116674940541</c:v>
                </c:pt>
                <c:pt idx="215">
                  <c:v>5.8245153674939116</c:v>
                </c:pt>
                <c:pt idx="216">
                  <c:v>5.7429309674940345</c:v>
                </c:pt>
                <c:pt idx="217">
                  <c:v>5.7612021674940594</c:v>
                </c:pt>
                <c:pt idx="218">
                  <c:v>5.7713496674941354</c:v>
                </c:pt>
                <c:pt idx="219">
                  <c:v>5.7390260674940539</c:v>
                </c:pt>
                <c:pt idx="220">
                  <c:v>5.7271249674939657</c:v>
                </c:pt>
                <c:pt idx="221">
                  <c:v>5.7558566674940455</c:v>
                </c:pt>
                <c:pt idx="222">
                  <c:v>5.7680731674940544</c:v>
                </c:pt>
                <c:pt idx="223">
                  <c:v>5.7747401674940537</c:v>
                </c:pt>
                <c:pt idx="224">
                  <c:v>5.7623778674940445</c:v>
                </c:pt>
                <c:pt idx="225">
                  <c:v>5.7619431674940538</c:v>
                </c:pt>
                <c:pt idx="226">
                  <c:v>5.7243059674940255</c:v>
                </c:pt>
                <c:pt idx="227">
                  <c:v>5.7271979674940345</c:v>
                </c:pt>
                <c:pt idx="228">
                  <c:v>5.786833867494054</c:v>
                </c:pt>
                <c:pt idx="229">
                  <c:v>5.8280665674940355</c:v>
                </c:pt>
                <c:pt idx="230">
                  <c:v>5.8441737674940475</c:v>
                </c:pt>
                <c:pt idx="231">
                  <c:v>5.8298269674940455</c:v>
                </c:pt>
                <c:pt idx="232">
                  <c:v>5.7969540674940445</c:v>
                </c:pt>
                <c:pt idx="233">
                  <c:v>5.8364645674940485</c:v>
                </c:pt>
                <c:pt idx="234">
                  <c:v>5.8130842674939602</c:v>
                </c:pt>
                <c:pt idx="235">
                  <c:v>5.7551090674940495</c:v>
                </c:pt>
                <c:pt idx="236">
                  <c:v>5.7925399674940445</c:v>
                </c:pt>
                <c:pt idx="237">
                  <c:v>5.8126157674940355</c:v>
                </c:pt>
                <c:pt idx="238">
                  <c:v>5.8126653674940485</c:v>
                </c:pt>
                <c:pt idx="239">
                  <c:v>5.8415375674940355</c:v>
                </c:pt>
                <c:pt idx="240">
                  <c:v>5.8298366674940345</c:v>
                </c:pt>
                <c:pt idx="241">
                  <c:v>5.8391894674940543</c:v>
                </c:pt>
                <c:pt idx="242">
                  <c:v>5.7906826674940541</c:v>
                </c:pt>
                <c:pt idx="243">
                  <c:v>5.8315119674940465</c:v>
                </c:pt>
                <c:pt idx="244">
                  <c:v>5.8359808674939657</c:v>
                </c:pt>
                <c:pt idx="245">
                  <c:v>5.8570089674940355</c:v>
                </c:pt>
                <c:pt idx="246">
                  <c:v>5.8496492674940539</c:v>
                </c:pt>
                <c:pt idx="247">
                  <c:v>5.8397420674940594</c:v>
                </c:pt>
                <c:pt idx="248">
                  <c:v>5.8471837674940446</c:v>
                </c:pt>
                <c:pt idx="249">
                  <c:v>5.8791055674940456</c:v>
                </c:pt>
                <c:pt idx="250">
                  <c:v>5.8785098674940475</c:v>
                </c:pt>
                <c:pt idx="251">
                  <c:v>5.8106598674940475</c:v>
                </c:pt>
                <c:pt idx="252">
                  <c:v>5.8273620674940485</c:v>
                </c:pt>
                <c:pt idx="253">
                  <c:v>5.8298121674940475</c:v>
                </c:pt>
                <c:pt idx="254">
                  <c:v>5.8703127674940543</c:v>
                </c:pt>
                <c:pt idx="255">
                  <c:v>5.9171466674940465</c:v>
                </c:pt>
                <c:pt idx="256">
                  <c:v>5.8596412674940543</c:v>
                </c:pt>
                <c:pt idx="257">
                  <c:v>5.8631990674940475</c:v>
                </c:pt>
                <c:pt idx="258">
                  <c:v>5.8879042674939468</c:v>
                </c:pt>
                <c:pt idx="259">
                  <c:v>5.832640567494054</c:v>
                </c:pt>
                <c:pt idx="260">
                  <c:v>5.8139701674940465</c:v>
                </c:pt>
                <c:pt idx="261">
                  <c:v>5.792212067494054</c:v>
                </c:pt>
                <c:pt idx="262">
                  <c:v>5.8450784674940541</c:v>
                </c:pt>
                <c:pt idx="263">
                  <c:v>5.8792047674940537</c:v>
                </c:pt>
                <c:pt idx="264">
                  <c:v>5.8782911674940594</c:v>
                </c:pt>
                <c:pt idx="265">
                  <c:v>5.8804770674940485</c:v>
                </c:pt>
                <c:pt idx="266">
                  <c:v>5.8703409674940543</c:v>
                </c:pt>
                <c:pt idx="267">
                  <c:v>5.8600887674940445</c:v>
                </c:pt>
                <c:pt idx="268">
                  <c:v>5.8634908674940345</c:v>
                </c:pt>
                <c:pt idx="269">
                  <c:v>5.8578815674939513</c:v>
                </c:pt>
                <c:pt idx="270">
                  <c:v>5.8318217674940538</c:v>
                </c:pt>
                <c:pt idx="271">
                  <c:v>5.7683237674940537</c:v>
                </c:pt>
                <c:pt idx="272">
                  <c:v>5.6960312674940345</c:v>
                </c:pt>
                <c:pt idx="273">
                  <c:v>5.6543248674939486</c:v>
                </c:pt>
                <c:pt idx="274">
                  <c:v>5.6347372674940255</c:v>
                </c:pt>
                <c:pt idx="275">
                  <c:v>5.6219402674940255</c:v>
                </c:pt>
                <c:pt idx="276">
                  <c:v>5.5396839674940539</c:v>
                </c:pt>
                <c:pt idx="277">
                  <c:v>5.4968459674940542</c:v>
                </c:pt>
                <c:pt idx="278">
                  <c:v>5.4404021674940539</c:v>
                </c:pt>
                <c:pt idx="279">
                  <c:v>5.3043899674940445</c:v>
                </c:pt>
                <c:pt idx="280">
                  <c:v>5.2120042674940255</c:v>
                </c:pt>
                <c:pt idx="281">
                  <c:v>5.0959346674939647</c:v>
                </c:pt>
                <c:pt idx="282">
                  <c:v>5.0036408674940542</c:v>
                </c:pt>
                <c:pt idx="283">
                  <c:v>4.9356196674940538</c:v>
                </c:pt>
                <c:pt idx="284">
                  <c:v>4.8991460674940495</c:v>
                </c:pt>
                <c:pt idx="285">
                  <c:v>4.8535209674940445</c:v>
                </c:pt>
                <c:pt idx="286">
                  <c:v>4.811075167494054</c:v>
                </c:pt>
                <c:pt idx="287">
                  <c:v>4.7782394674940933</c:v>
                </c:pt>
                <c:pt idx="288">
                  <c:v>4.7633041674940495</c:v>
                </c:pt>
                <c:pt idx="289">
                  <c:v>4.7375880674940465</c:v>
                </c:pt>
                <c:pt idx="290">
                  <c:v>4.7254319674940355</c:v>
                </c:pt>
                <c:pt idx="291">
                  <c:v>4.7041652674940355</c:v>
                </c:pt>
                <c:pt idx="292">
                  <c:v>4.6909104674940245</c:v>
                </c:pt>
                <c:pt idx="293">
                  <c:v>4.6677841674939557</c:v>
                </c:pt>
                <c:pt idx="294">
                  <c:v>4.6579968674939405</c:v>
                </c:pt>
                <c:pt idx="295">
                  <c:v>4.6444444674940355</c:v>
                </c:pt>
                <c:pt idx="296">
                  <c:v>4.6266108674940245</c:v>
                </c:pt>
                <c:pt idx="297">
                  <c:v>4.6198000674940465</c:v>
                </c:pt>
                <c:pt idx="298">
                  <c:v>4.6128998674940345</c:v>
                </c:pt>
                <c:pt idx="299">
                  <c:v>4.6173195674939702</c:v>
                </c:pt>
                <c:pt idx="300">
                  <c:v>4.6022073674940485</c:v>
                </c:pt>
                <c:pt idx="301">
                  <c:v>4.5979009674940245</c:v>
                </c:pt>
                <c:pt idx="302">
                  <c:v>4.5938877674940475</c:v>
                </c:pt>
                <c:pt idx="303">
                  <c:v>4.5906772674940495</c:v>
                </c:pt>
                <c:pt idx="304">
                  <c:v>4.582860667494054</c:v>
                </c:pt>
                <c:pt idx="305">
                  <c:v>4.5841533674940456</c:v>
                </c:pt>
                <c:pt idx="306">
                  <c:v>4.5778724674940543</c:v>
                </c:pt>
                <c:pt idx="307">
                  <c:v>4.5755032674940495</c:v>
                </c:pt>
                <c:pt idx="308">
                  <c:v>4.568644767494054</c:v>
                </c:pt>
                <c:pt idx="309">
                  <c:v>4.5646157674940255</c:v>
                </c:pt>
                <c:pt idx="310">
                  <c:v>4.563228867494054</c:v>
                </c:pt>
                <c:pt idx="311">
                  <c:v>4.5604111674940455</c:v>
                </c:pt>
                <c:pt idx="312">
                  <c:v>4.5581563674940355</c:v>
                </c:pt>
                <c:pt idx="313">
                  <c:v>4.5556001674940543</c:v>
                </c:pt>
                <c:pt idx="314">
                  <c:v>4.5538040674940445</c:v>
                </c:pt>
                <c:pt idx="315">
                  <c:v>4.5490077674940537</c:v>
                </c:pt>
                <c:pt idx="316">
                  <c:v>4.5464184674940542</c:v>
                </c:pt>
                <c:pt idx="317">
                  <c:v>4.5467575674940495</c:v>
                </c:pt>
                <c:pt idx="318">
                  <c:v>4.5409903674940475</c:v>
                </c:pt>
                <c:pt idx="319">
                  <c:v>4.5420247674940475</c:v>
                </c:pt>
                <c:pt idx="320">
                  <c:v>4.5408304674940485</c:v>
                </c:pt>
                <c:pt idx="321">
                  <c:v>4.5346086674940542</c:v>
                </c:pt>
                <c:pt idx="322">
                  <c:v>4.5333653674940537</c:v>
                </c:pt>
                <c:pt idx="323">
                  <c:v>4.5326376674940541</c:v>
                </c:pt>
                <c:pt idx="324">
                  <c:v>4.5325525674940446</c:v>
                </c:pt>
                <c:pt idx="325">
                  <c:v>4.5265719674940446</c:v>
                </c:pt>
                <c:pt idx="326">
                  <c:v>4.5270869674939584</c:v>
                </c:pt>
                <c:pt idx="327">
                  <c:v>4.5213634674940923</c:v>
                </c:pt>
                <c:pt idx="328">
                  <c:v>4.5200573674940445</c:v>
                </c:pt>
                <c:pt idx="329">
                  <c:v>4.5213401674940537</c:v>
                </c:pt>
                <c:pt idx="330">
                  <c:v>4.5204260674940455</c:v>
                </c:pt>
                <c:pt idx="331">
                  <c:v>4.5191380674940476</c:v>
                </c:pt>
                <c:pt idx="332">
                  <c:v>4.5174883674940345</c:v>
                </c:pt>
                <c:pt idx="333">
                  <c:v>4.5170772674940345</c:v>
                </c:pt>
                <c:pt idx="334">
                  <c:v>4.5149332674939684</c:v>
                </c:pt>
                <c:pt idx="335">
                  <c:v>4.5124089674940455</c:v>
                </c:pt>
                <c:pt idx="336">
                  <c:v>4.5109337674940475</c:v>
                </c:pt>
                <c:pt idx="337">
                  <c:v>4.5095664674940537</c:v>
                </c:pt>
                <c:pt idx="338">
                  <c:v>4.5076175674940355</c:v>
                </c:pt>
                <c:pt idx="339">
                  <c:v>4.5075246674940255</c:v>
                </c:pt>
                <c:pt idx="340">
                  <c:v>4.5081109674940345</c:v>
                </c:pt>
                <c:pt idx="341">
                  <c:v>4.5051589674940455</c:v>
                </c:pt>
                <c:pt idx="342">
                  <c:v>4.5045268674939747</c:v>
                </c:pt>
                <c:pt idx="343">
                  <c:v>4.5023987674940544</c:v>
                </c:pt>
                <c:pt idx="344">
                  <c:v>4.5023891674940542</c:v>
                </c:pt>
                <c:pt idx="345">
                  <c:v>4.4986859674940485</c:v>
                </c:pt>
                <c:pt idx="346">
                  <c:v>4.4955667674940543</c:v>
                </c:pt>
                <c:pt idx="347">
                  <c:v>4.495966367494054</c:v>
                </c:pt>
                <c:pt idx="348">
                  <c:v>4.4953733674940537</c:v>
                </c:pt>
                <c:pt idx="349">
                  <c:v>4.4943741674940485</c:v>
                </c:pt>
                <c:pt idx="350">
                  <c:v>4.4947576674940475</c:v>
                </c:pt>
                <c:pt idx="351">
                  <c:v>4.4936651674940924</c:v>
                </c:pt>
                <c:pt idx="352">
                  <c:v>4.4927436674940537</c:v>
                </c:pt>
                <c:pt idx="353">
                  <c:v>4.4935558674940355</c:v>
                </c:pt>
                <c:pt idx="354">
                  <c:v>4.4912277674941237</c:v>
                </c:pt>
                <c:pt idx="355">
                  <c:v>4.4896420674941488</c:v>
                </c:pt>
                <c:pt idx="356">
                  <c:v>4.4893050674940538</c:v>
                </c:pt>
                <c:pt idx="357">
                  <c:v>4.4891123674940543</c:v>
                </c:pt>
                <c:pt idx="358">
                  <c:v>4.4859547674940465</c:v>
                </c:pt>
                <c:pt idx="359">
                  <c:v>4.4870071674940544</c:v>
                </c:pt>
                <c:pt idx="360">
                  <c:v>4.4865339674940543</c:v>
                </c:pt>
                <c:pt idx="361">
                  <c:v>4.4853207674940538</c:v>
                </c:pt>
                <c:pt idx="362">
                  <c:v>4.484806467494054</c:v>
                </c:pt>
                <c:pt idx="363">
                  <c:v>4.4844401674940544</c:v>
                </c:pt>
                <c:pt idx="364">
                  <c:v>4.4838504674940536</c:v>
                </c:pt>
                <c:pt idx="365">
                  <c:v>4.482165667494054</c:v>
                </c:pt>
                <c:pt idx="366">
                  <c:v>4.4811363674940541</c:v>
                </c:pt>
                <c:pt idx="367">
                  <c:v>4.4798395674940537</c:v>
                </c:pt>
                <c:pt idx="368">
                  <c:v>4.4788358674940465</c:v>
                </c:pt>
                <c:pt idx="369">
                  <c:v>4.4781560674940541</c:v>
                </c:pt>
                <c:pt idx="370">
                  <c:v>4.4778293674940537</c:v>
                </c:pt>
                <c:pt idx="371">
                  <c:v>4.4766790674941452</c:v>
                </c:pt>
                <c:pt idx="372">
                  <c:v>4.4750852674940456</c:v>
                </c:pt>
                <c:pt idx="373">
                  <c:v>4.4762210674941354</c:v>
                </c:pt>
                <c:pt idx="374">
                  <c:v>4.4768022674940537</c:v>
                </c:pt>
                <c:pt idx="375">
                  <c:v>4.4744547674940485</c:v>
                </c:pt>
                <c:pt idx="376">
                  <c:v>4.4722153674940541</c:v>
                </c:pt>
                <c:pt idx="377">
                  <c:v>4.4721493674940538</c:v>
                </c:pt>
                <c:pt idx="378">
                  <c:v>4.4711452674940544</c:v>
                </c:pt>
                <c:pt idx="379">
                  <c:v>4.4706953674940539</c:v>
                </c:pt>
                <c:pt idx="380">
                  <c:v>4.4704897674940538</c:v>
                </c:pt>
                <c:pt idx="381">
                  <c:v>4.4677770674940485</c:v>
                </c:pt>
                <c:pt idx="382">
                  <c:v>4.4675086674940445</c:v>
                </c:pt>
                <c:pt idx="383">
                  <c:v>4.4662685674940539</c:v>
                </c:pt>
                <c:pt idx="384">
                  <c:v>4.4656637674940924</c:v>
                </c:pt>
                <c:pt idx="385">
                  <c:v>4.4645678674940346</c:v>
                </c:pt>
                <c:pt idx="386">
                  <c:v>4.4647775674940355</c:v>
                </c:pt>
                <c:pt idx="387">
                  <c:v>4.4656212674940541</c:v>
                </c:pt>
                <c:pt idx="388">
                  <c:v>4.4662409674940537</c:v>
                </c:pt>
                <c:pt idx="389">
                  <c:v>4.4640950674940445</c:v>
                </c:pt>
                <c:pt idx="390">
                  <c:v>4.4633252674940485</c:v>
                </c:pt>
                <c:pt idx="391">
                  <c:v>4.4618060674940541</c:v>
                </c:pt>
                <c:pt idx="392">
                  <c:v>4.4600133674940485</c:v>
                </c:pt>
                <c:pt idx="393">
                  <c:v>4.4599703674940541</c:v>
                </c:pt>
                <c:pt idx="394">
                  <c:v>4.4609684674940544</c:v>
                </c:pt>
                <c:pt idx="395">
                  <c:v>4.4597418674940537</c:v>
                </c:pt>
                <c:pt idx="396">
                  <c:v>4.4576357674940486</c:v>
                </c:pt>
                <c:pt idx="397">
                  <c:v>4.4571466674940465</c:v>
                </c:pt>
                <c:pt idx="398">
                  <c:v>4.4571149674939647</c:v>
                </c:pt>
                <c:pt idx="399">
                  <c:v>4.456592867494054</c:v>
                </c:pt>
                <c:pt idx="400">
                  <c:v>4.4576773674940542</c:v>
                </c:pt>
                <c:pt idx="401">
                  <c:v>4.456284067494054</c:v>
                </c:pt>
                <c:pt idx="402">
                  <c:v>4.4563721674940924</c:v>
                </c:pt>
                <c:pt idx="403">
                  <c:v>4.4549175674939638</c:v>
                </c:pt>
                <c:pt idx="404">
                  <c:v>4.4555685674940495</c:v>
                </c:pt>
                <c:pt idx="405">
                  <c:v>4.4537453674940544</c:v>
                </c:pt>
                <c:pt idx="406">
                  <c:v>4.4520356674940365</c:v>
                </c:pt>
                <c:pt idx="407">
                  <c:v>4.4522272674940542</c:v>
                </c:pt>
                <c:pt idx="408">
                  <c:v>4.4516610674941255</c:v>
                </c:pt>
                <c:pt idx="409">
                  <c:v>4.452283267494054</c:v>
                </c:pt>
                <c:pt idx="410">
                  <c:v>4.4509539674940495</c:v>
                </c:pt>
                <c:pt idx="411">
                  <c:v>4.4499086674940544</c:v>
                </c:pt>
                <c:pt idx="412">
                  <c:v>4.4494531674940934</c:v>
                </c:pt>
                <c:pt idx="413">
                  <c:v>4.4491597674940584</c:v>
                </c:pt>
                <c:pt idx="414">
                  <c:v>4.447552767494054</c:v>
                </c:pt>
                <c:pt idx="415">
                  <c:v>4.4476701674940538</c:v>
                </c:pt>
                <c:pt idx="416">
                  <c:v>4.4479081674940542</c:v>
                </c:pt>
                <c:pt idx="417">
                  <c:v>4.4473254674940543</c:v>
                </c:pt>
                <c:pt idx="418">
                  <c:v>4.447479267494054</c:v>
                </c:pt>
                <c:pt idx="419">
                  <c:v>4.4470989674940542</c:v>
                </c:pt>
                <c:pt idx="420">
                  <c:v>4.4476655674940542</c:v>
                </c:pt>
                <c:pt idx="421">
                  <c:v>4.4467309674940543</c:v>
                </c:pt>
                <c:pt idx="422">
                  <c:v>4.4467766674940536</c:v>
                </c:pt>
                <c:pt idx="423">
                  <c:v>4.4442406674940544</c:v>
                </c:pt>
                <c:pt idx="424">
                  <c:v>4.444447967494054</c:v>
                </c:pt>
                <c:pt idx="425">
                  <c:v>4.4446450674940543</c:v>
                </c:pt>
                <c:pt idx="426">
                  <c:v>4.4447739674940543</c:v>
                </c:pt>
                <c:pt idx="427">
                  <c:v>4.4429730674940542</c:v>
                </c:pt>
                <c:pt idx="428">
                  <c:v>4.4433344674940543</c:v>
                </c:pt>
                <c:pt idx="429">
                  <c:v>4.4425606674940541</c:v>
                </c:pt>
                <c:pt idx="430">
                  <c:v>4.4426060674940544</c:v>
                </c:pt>
                <c:pt idx="431">
                  <c:v>4.4415510674940544</c:v>
                </c:pt>
                <c:pt idx="432">
                  <c:v>4.4402708674940543</c:v>
                </c:pt>
                <c:pt idx="433">
                  <c:v>4.4394309674940544</c:v>
                </c:pt>
                <c:pt idx="434">
                  <c:v>4.4395784674940924</c:v>
                </c:pt>
                <c:pt idx="435">
                  <c:v>4.4393291674941668</c:v>
                </c:pt>
                <c:pt idx="436">
                  <c:v>4.4388563674940542</c:v>
                </c:pt>
                <c:pt idx="437">
                  <c:v>4.4394889674940536</c:v>
                </c:pt>
                <c:pt idx="438">
                  <c:v>4.4383766674940537</c:v>
                </c:pt>
                <c:pt idx="439">
                  <c:v>4.4378232674940543</c:v>
                </c:pt>
                <c:pt idx="440">
                  <c:v>4.4372584674940594</c:v>
                </c:pt>
                <c:pt idx="441">
                  <c:v>4.4371917674940544</c:v>
                </c:pt>
                <c:pt idx="442">
                  <c:v>4.4361293674940594</c:v>
                </c:pt>
                <c:pt idx="443">
                  <c:v>4.435502867494054</c:v>
                </c:pt>
                <c:pt idx="444">
                  <c:v>4.4357127674940537</c:v>
                </c:pt>
                <c:pt idx="445">
                  <c:v>4.4356883674940537</c:v>
                </c:pt>
                <c:pt idx="446">
                  <c:v>4.4356723674940834</c:v>
                </c:pt>
                <c:pt idx="447">
                  <c:v>4.4356881674940594</c:v>
                </c:pt>
                <c:pt idx="448">
                  <c:v>4.4346089674940536</c:v>
                </c:pt>
                <c:pt idx="449">
                  <c:v>4.4338646674940536</c:v>
                </c:pt>
                <c:pt idx="450">
                  <c:v>4.4345522674940465</c:v>
                </c:pt>
                <c:pt idx="451">
                  <c:v>4.4336861674940584</c:v>
                </c:pt>
                <c:pt idx="452">
                  <c:v>4.4317145674940495</c:v>
                </c:pt>
                <c:pt idx="453">
                  <c:v>4.4317288674940594</c:v>
                </c:pt>
                <c:pt idx="454">
                  <c:v>4.4310863674940544</c:v>
                </c:pt>
                <c:pt idx="455">
                  <c:v>4.4306699674941425</c:v>
                </c:pt>
                <c:pt idx="456">
                  <c:v>4.4306015674940538</c:v>
                </c:pt>
                <c:pt idx="457">
                  <c:v>4.4314337674940933</c:v>
                </c:pt>
                <c:pt idx="458">
                  <c:v>4.4308444674940537</c:v>
                </c:pt>
                <c:pt idx="459">
                  <c:v>4.4302013674940834</c:v>
                </c:pt>
                <c:pt idx="460">
                  <c:v>4.4286896674940541</c:v>
                </c:pt>
                <c:pt idx="461">
                  <c:v>4.4279211674940475</c:v>
                </c:pt>
                <c:pt idx="462">
                  <c:v>4.4276327674940541</c:v>
                </c:pt>
                <c:pt idx="463">
                  <c:v>4.4276940674940475</c:v>
                </c:pt>
                <c:pt idx="464">
                  <c:v>4.4280028674940475</c:v>
                </c:pt>
                <c:pt idx="465">
                  <c:v>4.4268443674940485</c:v>
                </c:pt>
                <c:pt idx="466">
                  <c:v>4.4264235674940542</c:v>
                </c:pt>
                <c:pt idx="467">
                  <c:v>4.4244736674940475</c:v>
                </c:pt>
                <c:pt idx="468">
                  <c:v>4.4237092674940541</c:v>
                </c:pt>
                <c:pt idx="469">
                  <c:v>4.4247189674940355</c:v>
                </c:pt>
                <c:pt idx="470">
                  <c:v>4.4248094674940495</c:v>
                </c:pt>
                <c:pt idx="471">
                  <c:v>4.4258724674940542</c:v>
                </c:pt>
                <c:pt idx="472">
                  <c:v>4.4261258674940445</c:v>
                </c:pt>
                <c:pt idx="473">
                  <c:v>4.4262924674940924</c:v>
                </c:pt>
                <c:pt idx="474">
                  <c:v>4.4258762674940355</c:v>
                </c:pt>
                <c:pt idx="475">
                  <c:v>4.4246646674940475</c:v>
                </c:pt>
                <c:pt idx="476">
                  <c:v>4.4235940674940455</c:v>
                </c:pt>
                <c:pt idx="477">
                  <c:v>4.4248120674940346</c:v>
                </c:pt>
                <c:pt idx="478">
                  <c:v>4.4241563674940245</c:v>
                </c:pt>
                <c:pt idx="479">
                  <c:v>4.4246765674940445</c:v>
                </c:pt>
                <c:pt idx="480">
                  <c:v>4.4246284674940544</c:v>
                </c:pt>
                <c:pt idx="481">
                  <c:v>4.4238286674940541</c:v>
                </c:pt>
                <c:pt idx="482">
                  <c:v>4.424034567493945</c:v>
                </c:pt>
                <c:pt idx="483">
                  <c:v>4.4227565674940355</c:v>
                </c:pt>
                <c:pt idx="484">
                  <c:v>4.4214575674940475</c:v>
                </c:pt>
                <c:pt idx="485">
                  <c:v>4.420142667494054</c:v>
                </c:pt>
                <c:pt idx="486">
                  <c:v>4.4219225674940486</c:v>
                </c:pt>
                <c:pt idx="487">
                  <c:v>4.4204195674940445</c:v>
                </c:pt>
                <c:pt idx="488">
                  <c:v>4.420462867494054</c:v>
                </c:pt>
                <c:pt idx="489">
                  <c:v>4.4199316674940485</c:v>
                </c:pt>
                <c:pt idx="490">
                  <c:v>4.4207729674940541</c:v>
                </c:pt>
                <c:pt idx="491">
                  <c:v>4.4211620674940537</c:v>
                </c:pt>
                <c:pt idx="492">
                  <c:v>4.420842267494054</c:v>
                </c:pt>
                <c:pt idx="493">
                  <c:v>4.4197478674940536</c:v>
                </c:pt>
                <c:pt idx="494">
                  <c:v>4.4198044674940542</c:v>
                </c:pt>
                <c:pt idx="495">
                  <c:v>4.4179406674940465</c:v>
                </c:pt>
                <c:pt idx="496">
                  <c:v>4.4178142674939584</c:v>
                </c:pt>
                <c:pt idx="497">
                  <c:v>4.4179122674940245</c:v>
                </c:pt>
                <c:pt idx="498">
                  <c:v>4.4185143674940255</c:v>
                </c:pt>
                <c:pt idx="499">
                  <c:v>4.4186576674940543</c:v>
                </c:pt>
              </c:numCache>
            </c:numRef>
          </c:yVal>
        </c:ser>
        <c:ser>
          <c:idx val="5"/>
          <c:order val="3"/>
          <c:tx>
            <c:strRef>
              <c:f>'Mesures corrigées'!$I$1</c:f>
              <c:strCache>
                <c:ptCount val="1"/>
                <c:pt idx="0">
                  <c:v>T12</c:v>
                </c:pt>
              </c:strCache>
            </c:strRef>
          </c:tx>
          <c:marker>
            <c:symbol val="circle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0.32000000000000384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0.38000000000000361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0.62000000000000677</c:v>
                </c:pt>
                <c:pt idx="32">
                  <c:v>0.64000000000000756</c:v>
                </c:pt>
                <c:pt idx="33">
                  <c:v>0.6600000000000088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1.1399999999999848</c:v>
                </c:pt>
                <c:pt idx="58">
                  <c:v>1.1599999999999855</c:v>
                </c:pt>
                <c:pt idx="59">
                  <c:v>1.1800000000000135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1.6800000000000135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1.9400000000000135</c:v>
                </c:pt>
                <c:pt idx="98">
                  <c:v>1.9600000000000135</c:v>
                </c:pt>
                <c:pt idx="99">
                  <c:v>1.9800000000000149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corrigées'!$I$2:$I$521</c:f>
              <c:numCache>
                <c:formatCode>General</c:formatCode>
                <c:ptCount val="520"/>
                <c:pt idx="0">
                  <c:v>4.2091948674940465</c:v>
                </c:pt>
                <c:pt idx="1">
                  <c:v>4.2095570674940515</c:v>
                </c:pt>
                <c:pt idx="2">
                  <c:v>4.2094827674940536</c:v>
                </c:pt>
                <c:pt idx="3">
                  <c:v>4.2091341674940486</c:v>
                </c:pt>
                <c:pt idx="4">
                  <c:v>4.2096413674940534</c:v>
                </c:pt>
                <c:pt idx="5">
                  <c:v>4.2086146674940466</c:v>
                </c:pt>
                <c:pt idx="6">
                  <c:v>4.2098921674940533</c:v>
                </c:pt>
                <c:pt idx="7">
                  <c:v>4.2096379674940536</c:v>
                </c:pt>
                <c:pt idx="8">
                  <c:v>4.2100917674940526</c:v>
                </c:pt>
                <c:pt idx="9">
                  <c:v>4.2093362674940495</c:v>
                </c:pt>
                <c:pt idx="10">
                  <c:v>4.2102245674940475</c:v>
                </c:pt>
                <c:pt idx="11">
                  <c:v>4.2100228674940485</c:v>
                </c:pt>
                <c:pt idx="12">
                  <c:v>4.2093491674941417</c:v>
                </c:pt>
                <c:pt idx="13">
                  <c:v>4.2097911674940534</c:v>
                </c:pt>
                <c:pt idx="14">
                  <c:v>4.2099065674940475</c:v>
                </c:pt>
                <c:pt idx="15">
                  <c:v>4.2102678674940535</c:v>
                </c:pt>
                <c:pt idx="16">
                  <c:v>4.2096087674940534</c:v>
                </c:pt>
                <c:pt idx="17">
                  <c:v>4.2014191674940529</c:v>
                </c:pt>
                <c:pt idx="18">
                  <c:v>4.1925707674940345</c:v>
                </c:pt>
                <c:pt idx="19">
                  <c:v>4.2163697674940934</c:v>
                </c:pt>
                <c:pt idx="20">
                  <c:v>4.2541712674940255</c:v>
                </c:pt>
                <c:pt idx="21">
                  <c:v>4.2554864674940465</c:v>
                </c:pt>
                <c:pt idx="22">
                  <c:v>4.2999237674940529</c:v>
                </c:pt>
                <c:pt idx="23">
                  <c:v>4.3473877674940455</c:v>
                </c:pt>
                <c:pt idx="24">
                  <c:v>4.3721504674940475</c:v>
                </c:pt>
                <c:pt idx="25">
                  <c:v>4.3847819674940345</c:v>
                </c:pt>
                <c:pt idx="26">
                  <c:v>4.3756193674940516</c:v>
                </c:pt>
                <c:pt idx="27">
                  <c:v>4.3300093674940525</c:v>
                </c:pt>
                <c:pt idx="28">
                  <c:v>4.4269157674940445</c:v>
                </c:pt>
                <c:pt idx="29">
                  <c:v>4.4842187674940535</c:v>
                </c:pt>
                <c:pt idx="30">
                  <c:v>4.6338423674940525</c:v>
                </c:pt>
                <c:pt idx="31">
                  <c:v>5.227485567493936</c:v>
                </c:pt>
                <c:pt idx="32">
                  <c:v>5.7945034674940485</c:v>
                </c:pt>
                <c:pt idx="33">
                  <c:v>6.3088747674940455</c:v>
                </c:pt>
                <c:pt idx="34">
                  <c:v>6.9112820674940529</c:v>
                </c:pt>
                <c:pt idx="35">
                  <c:v>7.3412703674940536</c:v>
                </c:pt>
                <c:pt idx="36">
                  <c:v>7.5261232674940475</c:v>
                </c:pt>
                <c:pt idx="37">
                  <c:v>7.5298742674940256</c:v>
                </c:pt>
                <c:pt idx="38">
                  <c:v>7.2192882674940515</c:v>
                </c:pt>
                <c:pt idx="39">
                  <c:v>6.9588045674940355</c:v>
                </c:pt>
                <c:pt idx="40">
                  <c:v>6.5930774674940515</c:v>
                </c:pt>
                <c:pt idx="41">
                  <c:v>6.7964509674940485</c:v>
                </c:pt>
                <c:pt idx="42">
                  <c:v>6.9640767674940465</c:v>
                </c:pt>
                <c:pt idx="43">
                  <c:v>7.1578050674939666</c:v>
                </c:pt>
                <c:pt idx="44">
                  <c:v>7.1715155674940245</c:v>
                </c:pt>
                <c:pt idx="45">
                  <c:v>7.0663956674940485</c:v>
                </c:pt>
                <c:pt idx="46">
                  <c:v>7.1516865674940355</c:v>
                </c:pt>
                <c:pt idx="47">
                  <c:v>7.2227136674940455</c:v>
                </c:pt>
                <c:pt idx="48">
                  <c:v>7.3576991674940535</c:v>
                </c:pt>
                <c:pt idx="49">
                  <c:v>7.1209105674939162</c:v>
                </c:pt>
                <c:pt idx="50">
                  <c:v>7.3701997674940536</c:v>
                </c:pt>
                <c:pt idx="51">
                  <c:v>7.2911679674940535</c:v>
                </c:pt>
                <c:pt idx="52">
                  <c:v>7.3941009674939684</c:v>
                </c:pt>
                <c:pt idx="53">
                  <c:v>7.3212168674940346</c:v>
                </c:pt>
                <c:pt idx="54">
                  <c:v>7.3162295674940525</c:v>
                </c:pt>
                <c:pt idx="55">
                  <c:v>7.4307299674940532</c:v>
                </c:pt>
                <c:pt idx="56">
                  <c:v>7.4201517674940485</c:v>
                </c:pt>
                <c:pt idx="57">
                  <c:v>7.5008365674940345</c:v>
                </c:pt>
                <c:pt idx="58">
                  <c:v>7.5333026674940529</c:v>
                </c:pt>
                <c:pt idx="59">
                  <c:v>7.3861055674940355</c:v>
                </c:pt>
                <c:pt idx="60">
                  <c:v>7.2052609674940529</c:v>
                </c:pt>
                <c:pt idx="61">
                  <c:v>7.1964265674940355</c:v>
                </c:pt>
                <c:pt idx="62">
                  <c:v>7.2052056674940506</c:v>
                </c:pt>
                <c:pt idx="63">
                  <c:v>7.5485895674940355</c:v>
                </c:pt>
                <c:pt idx="64">
                  <c:v>7.1582598674940465</c:v>
                </c:pt>
                <c:pt idx="65">
                  <c:v>6.8414185674940455</c:v>
                </c:pt>
                <c:pt idx="66">
                  <c:v>7.2099854674940485</c:v>
                </c:pt>
                <c:pt idx="67">
                  <c:v>7.2128650674940475</c:v>
                </c:pt>
                <c:pt idx="68">
                  <c:v>7.2795010674940537</c:v>
                </c:pt>
                <c:pt idx="69">
                  <c:v>7.5099921674940529</c:v>
                </c:pt>
                <c:pt idx="70">
                  <c:v>7.6336494674940534</c:v>
                </c:pt>
                <c:pt idx="71">
                  <c:v>7.3624244674940345</c:v>
                </c:pt>
                <c:pt idx="72">
                  <c:v>7.3889201674940495</c:v>
                </c:pt>
                <c:pt idx="73">
                  <c:v>7.5855529674940465</c:v>
                </c:pt>
                <c:pt idx="74">
                  <c:v>7.4559517674940485</c:v>
                </c:pt>
                <c:pt idx="75">
                  <c:v>7.5443844674940355</c:v>
                </c:pt>
                <c:pt idx="76">
                  <c:v>7.2938943674940475</c:v>
                </c:pt>
                <c:pt idx="77">
                  <c:v>7.3818059674940475</c:v>
                </c:pt>
                <c:pt idx="78">
                  <c:v>7.5702271674940533</c:v>
                </c:pt>
                <c:pt idx="79">
                  <c:v>7.748842467494053</c:v>
                </c:pt>
                <c:pt idx="80">
                  <c:v>7.4451765674940455</c:v>
                </c:pt>
                <c:pt idx="81">
                  <c:v>7.4071016674940475</c:v>
                </c:pt>
                <c:pt idx="82">
                  <c:v>7.3135404674940485</c:v>
                </c:pt>
                <c:pt idx="83">
                  <c:v>7.6684991674940495</c:v>
                </c:pt>
                <c:pt idx="84">
                  <c:v>7.3876086674940495</c:v>
                </c:pt>
                <c:pt idx="85">
                  <c:v>7.5043761674940495</c:v>
                </c:pt>
                <c:pt idx="86">
                  <c:v>7.6746191674940505</c:v>
                </c:pt>
                <c:pt idx="87">
                  <c:v>7.659486867493972</c:v>
                </c:pt>
                <c:pt idx="88">
                  <c:v>7.253391167494053</c:v>
                </c:pt>
                <c:pt idx="89">
                  <c:v>7.2670876674940255</c:v>
                </c:pt>
                <c:pt idx="90">
                  <c:v>7.1757578674940445</c:v>
                </c:pt>
                <c:pt idx="91">
                  <c:v>7.4425590674940505</c:v>
                </c:pt>
                <c:pt idx="92">
                  <c:v>7.474499767494053</c:v>
                </c:pt>
                <c:pt idx="93">
                  <c:v>7.5149592674939747</c:v>
                </c:pt>
                <c:pt idx="94">
                  <c:v>7.5234977674940495</c:v>
                </c:pt>
                <c:pt idx="95">
                  <c:v>7.2492521674941237</c:v>
                </c:pt>
                <c:pt idx="96">
                  <c:v>7.5739164674940485</c:v>
                </c:pt>
                <c:pt idx="97">
                  <c:v>7.5273650674940455</c:v>
                </c:pt>
                <c:pt idx="98">
                  <c:v>7.5650402674940445</c:v>
                </c:pt>
                <c:pt idx="99">
                  <c:v>7.280168467494053</c:v>
                </c:pt>
                <c:pt idx="100">
                  <c:v>7.2854179674940465</c:v>
                </c:pt>
                <c:pt idx="101">
                  <c:v>7.6016862674940455</c:v>
                </c:pt>
                <c:pt idx="102">
                  <c:v>7.196556567493972</c:v>
                </c:pt>
                <c:pt idx="103">
                  <c:v>7.4429359674940345</c:v>
                </c:pt>
                <c:pt idx="104">
                  <c:v>7.3207380674940445</c:v>
                </c:pt>
                <c:pt idx="105">
                  <c:v>7.1857016674940475</c:v>
                </c:pt>
                <c:pt idx="106">
                  <c:v>7.3124416674940456</c:v>
                </c:pt>
                <c:pt idx="107">
                  <c:v>7.4170837674940495</c:v>
                </c:pt>
                <c:pt idx="108">
                  <c:v>7.4125496674940505</c:v>
                </c:pt>
                <c:pt idx="109">
                  <c:v>7.1950625674940465</c:v>
                </c:pt>
                <c:pt idx="110">
                  <c:v>7.3110133674940485</c:v>
                </c:pt>
                <c:pt idx="111">
                  <c:v>7.3252253674940455</c:v>
                </c:pt>
                <c:pt idx="112">
                  <c:v>7.3914490674940536</c:v>
                </c:pt>
                <c:pt idx="113">
                  <c:v>7.1891516674940465</c:v>
                </c:pt>
                <c:pt idx="114">
                  <c:v>7.3171149674939224</c:v>
                </c:pt>
                <c:pt idx="115">
                  <c:v>7.04167316749413</c:v>
                </c:pt>
                <c:pt idx="116">
                  <c:v>7.2445939674940485</c:v>
                </c:pt>
                <c:pt idx="117">
                  <c:v>7.1946756674940255</c:v>
                </c:pt>
                <c:pt idx="118">
                  <c:v>6.9403278674940525</c:v>
                </c:pt>
                <c:pt idx="119">
                  <c:v>7.2997054674940536</c:v>
                </c:pt>
                <c:pt idx="120">
                  <c:v>7.1789369674940255</c:v>
                </c:pt>
                <c:pt idx="121">
                  <c:v>7.0644087674940446</c:v>
                </c:pt>
                <c:pt idx="122">
                  <c:v>7.0888345674940245</c:v>
                </c:pt>
                <c:pt idx="123">
                  <c:v>7.1399108674940255</c:v>
                </c:pt>
                <c:pt idx="124">
                  <c:v>7.0004073674940495</c:v>
                </c:pt>
                <c:pt idx="125">
                  <c:v>6.7475715674940355</c:v>
                </c:pt>
                <c:pt idx="126">
                  <c:v>6.8208499674940475</c:v>
                </c:pt>
                <c:pt idx="127">
                  <c:v>7.0090144674940476</c:v>
                </c:pt>
                <c:pt idx="128">
                  <c:v>6.9073106674940465</c:v>
                </c:pt>
                <c:pt idx="129">
                  <c:v>6.772763267494053</c:v>
                </c:pt>
                <c:pt idx="130">
                  <c:v>6.6815797674940525</c:v>
                </c:pt>
                <c:pt idx="131">
                  <c:v>6.7658844674940255</c:v>
                </c:pt>
                <c:pt idx="132">
                  <c:v>6.7221087674940465</c:v>
                </c:pt>
                <c:pt idx="133">
                  <c:v>6.6861626674940515</c:v>
                </c:pt>
                <c:pt idx="134">
                  <c:v>6.7282238674940515</c:v>
                </c:pt>
                <c:pt idx="135">
                  <c:v>6.6284980674940455</c:v>
                </c:pt>
                <c:pt idx="136">
                  <c:v>6.7357697674941237</c:v>
                </c:pt>
                <c:pt idx="137">
                  <c:v>6.7407308674940465</c:v>
                </c:pt>
                <c:pt idx="138">
                  <c:v>6.6396934674941237</c:v>
                </c:pt>
                <c:pt idx="139">
                  <c:v>6.6354620674940525</c:v>
                </c:pt>
                <c:pt idx="140">
                  <c:v>6.5926217674940535</c:v>
                </c:pt>
                <c:pt idx="141">
                  <c:v>6.5487308674940445</c:v>
                </c:pt>
                <c:pt idx="142">
                  <c:v>6.7346313674940506</c:v>
                </c:pt>
                <c:pt idx="143">
                  <c:v>6.5747114674940486</c:v>
                </c:pt>
                <c:pt idx="144">
                  <c:v>6.4723128674940495</c:v>
                </c:pt>
                <c:pt idx="145">
                  <c:v>6.5369638674940536</c:v>
                </c:pt>
                <c:pt idx="146">
                  <c:v>6.5706225674940537</c:v>
                </c:pt>
                <c:pt idx="147">
                  <c:v>6.5485402674940465</c:v>
                </c:pt>
                <c:pt idx="148">
                  <c:v>6.7950689674940525</c:v>
                </c:pt>
                <c:pt idx="149">
                  <c:v>6.7985344674940356</c:v>
                </c:pt>
                <c:pt idx="150">
                  <c:v>6.6168030674940495</c:v>
                </c:pt>
                <c:pt idx="151">
                  <c:v>6.6666470674940506</c:v>
                </c:pt>
                <c:pt idx="152">
                  <c:v>6.5102142674940255</c:v>
                </c:pt>
                <c:pt idx="153">
                  <c:v>6.5737696674940533</c:v>
                </c:pt>
                <c:pt idx="154">
                  <c:v>6.7843111674940495</c:v>
                </c:pt>
                <c:pt idx="155">
                  <c:v>6.6802021674940537</c:v>
                </c:pt>
                <c:pt idx="156">
                  <c:v>6.7350107674940505</c:v>
                </c:pt>
                <c:pt idx="157">
                  <c:v>6.6014966674940485</c:v>
                </c:pt>
                <c:pt idx="158">
                  <c:v>6.6596980674940536</c:v>
                </c:pt>
                <c:pt idx="159">
                  <c:v>6.7142822674940446</c:v>
                </c:pt>
                <c:pt idx="160">
                  <c:v>6.7312333674940534</c:v>
                </c:pt>
                <c:pt idx="161">
                  <c:v>6.6704729674940495</c:v>
                </c:pt>
                <c:pt idx="162">
                  <c:v>6.7608753674940445</c:v>
                </c:pt>
                <c:pt idx="163">
                  <c:v>6.7353869674940485</c:v>
                </c:pt>
                <c:pt idx="164">
                  <c:v>6.7056891674940529</c:v>
                </c:pt>
                <c:pt idx="165">
                  <c:v>6.5810641674940529</c:v>
                </c:pt>
                <c:pt idx="166">
                  <c:v>6.4900431674940533</c:v>
                </c:pt>
                <c:pt idx="167">
                  <c:v>6.6042179674940265</c:v>
                </c:pt>
                <c:pt idx="168">
                  <c:v>6.5976480674940525</c:v>
                </c:pt>
                <c:pt idx="169">
                  <c:v>6.6231024674940455</c:v>
                </c:pt>
                <c:pt idx="170">
                  <c:v>6.6722485674940515</c:v>
                </c:pt>
                <c:pt idx="171">
                  <c:v>6.6202021674940505</c:v>
                </c:pt>
                <c:pt idx="172">
                  <c:v>6.5530360674940455</c:v>
                </c:pt>
                <c:pt idx="173">
                  <c:v>6.5939231674940535</c:v>
                </c:pt>
                <c:pt idx="174">
                  <c:v>6.543238167494053</c:v>
                </c:pt>
                <c:pt idx="175">
                  <c:v>6.7015887674940515</c:v>
                </c:pt>
                <c:pt idx="176">
                  <c:v>6.6581387674940355</c:v>
                </c:pt>
                <c:pt idx="177">
                  <c:v>6.5165749674940345</c:v>
                </c:pt>
                <c:pt idx="178">
                  <c:v>6.6145051674939648</c:v>
                </c:pt>
                <c:pt idx="179">
                  <c:v>6.6487389674940465</c:v>
                </c:pt>
                <c:pt idx="180">
                  <c:v>6.6252128674940245</c:v>
                </c:pt>
                <c:pt idx="181">
                  <c:v>6.4977869674940445</c:v>
                </c:pt>
                <c:pt idx="182">
                  <c:v>6.5174322674940255</c:v>
                </c:pt>
                <c:pt idx="183">
                  <c:v>6.6805565674939702</c:v>
                </c:pt>
                <c:pt idx="184">
                  <c:v>6.6194935674940485</c:v>
                </c:pt>
                <c:pt idx="185">
                  <c:v>6.4932202674940536</c:v>
                </c:pt>
                <c:pt idx="186">
                  <c:v>6.4807212674940535</c:v>
                </c:pt>
                <c:pt idx="187">
                  <c:v>6.4919000674940515</c:v>
                </c:pt>
                <c:pt idx="188">
                  <c:v>6.5655384674940445</c:v>
                </c:pt>
                <c:pt idx="189">
                  <c:v>6.5826650674940526</c:v>
                </c:pt>
                <c:pt idx="190">
                  <c:v>6.5512371674940537</c:v>
                </c:pt>
                <c:pt idx="191">
                  <c:v>6.4663436674940531</c:v>
                </c:pt>
                <c:pt idx="192">
                  <c:v>6.5438132674940475</c:v>
                </c:pt>
                <c:pt idx="193">
                  <c:v>6.4698326674940505</c:v>
                </c:pt>
                <c:pt idx="194">
                  <c:v>6.5100774674940505</c:v>
                </c:pt>
                <c:pt idx="195">
                  <c:v>6.5407569674940476</c:v>
                </c:pt>
                <c:pt idx="196">
                  <c:v>6.5345869674940245</c:v>
                </c:pt>
                <c:pt idx="197">
                  <c:v>6.5461913674940515</c:v>
                </c:pt>
                <c:pt idx="198">
                  <c:v>6.5680196674940445</c:v>
                </c:pt>
                <c:pt idx="199">
                  <c:v>6.6549819674939288</c:v>
                </c:pt>
                <c:pt idx="200">
                  <c:v>6.4847998674940515</c:v>
                </c:pt>
                <c:pt idx="201">
                  <c:v>6.4617024674940531</c:v>
                </c:pt>
                <c:pt idx="202">
                  <c:v>6.4874283674940525</c:v>
                </c:pt>
                <c:pt idx="203">
                  <c:v>6.4576673674940537</c:v>
                </c:pt>
                <c:pt idx="204">
                  <c:v>6.5568401674940535</c:v>
                </c:pt>
                <c:pt idx="205">
                  <c:v>6.6217498674940485</c:v>
                </c:pt>
                <c:pt idx="206">
                  <c:v>6.5646733674940485</c:v>
                </c:pt>
                <c:pt idx="207">
                  <c:v>6.5851971674940515</c:v>
                </c:pt>
                <c:pt idx="208">
                  <c:v>6.6395459674940485</c:v>
                </c:pt>
                <c:pt idx="209">
                  <c:v>6.6458436674940495</c:v>
                </c:pt>
                <c:pt idx="210">
                  <c:v>6.6053115674940255</c:v>
                </c:pt>
                <c:pt idx="211">
                  <c:v>6.6295788674940255</c:v>
                </c:pt>
                <c:pt idx="212">
                  <c:v>6.6151164674939684</c:v>
                </c:pt>
                <c:pt idx="213">
                  <c:v>6.5459550674940346</c:v>
                </c:pt>
                <c:pt idx="214">
                  <c:v>6.6042255674940256</c:v>
                </c:pt>
                <c:pt idx="215">
                  <c:v>6.5573030674940505</c:v>
                </c:pt>
                <c:pt idx="216">
                  <c:v>6.5880139674940486</c:v>
                </c:pt>
                <c:pt idx="217">
                  <c:v>6.5554791674940525</c:v>
                </c:pt>
                <c:pt idx="218">
                  <c:v>6.5825817674940446</c:v>
                </c:pt>
                <c:pt idx="219">
                  <c:v>6.4648465674940345</c:v>
                </c:pt>
                <c:pt idx="220">
                  <c:v>6.5452847674940475</c:v>
                </c:pt>
                <c:pt idx="221">
                  <c:v>6.5008867674940465</c:v>
                </c:pt>
                <c:pt idx="222">
                  <c:v>6.4526742674940465</c:v>
                </c:pt>
                <c:pt idx="223">
                  <c:v>6.4469616674940529</c:v>
                </c:pt>
                <c:pt idx="224">
                  <c:v>6.4394392674940537</c:v>
                </c:pt>
                <c:pt idx="225">
                  <c:v>6.5794543674940495</c:v>
                </c:pt>
                <c:pt idx="226">
                  <c:v>6.4707904674940533</c:v>
                </c:pt>
                <c:pt idx="227">
                  <c:v>6.5277423674940485</c:v>
                </c:pt>
                <c:pt idx="228">
                  <c:v>6.4313221674941561</c:v>
                </c:pt>
                <c:pt idx="229">
                  <c:v>6.5222809674940345</c:v>
                </c:pt>
                <c:pt idx="230">
                  <c:v>6.5369797674940529</c:v>
                </c:pt>
                <c:pt idx="231">
                  <c:v>6.5040079674940445</c:v>
                </c:pt>
                <c:pt idx="232">
                  <c:v>6.6400555674940245</c:v>
                </c:pt>
                <c:pt idx="233">
                  <c:v>6.5950874674940465</c:v>
                </c:pt>
                <c:pt idx="234">
                  <c:v>6.5435835674940455</c:v>
                </c:pt>
                <c:pt idx="235">
                  <c:v>6.5499824674940506</c:v>
                </c:pt>
                <c:pt idx="236">
                  <c:v>6.6395056674940465</c:v>
                </c:pt>
                <c:pt idx="237">
                  <c:v>6.5932075674940505</c:v>
                </c:pt>
                <c:pt idx="238">
                  <c:v>6.6216039674940506</c:v>
                </c:pt>
                <c:pt idx="239">
                  <c:v>6.5879825674939756</c:v>
                </c:pt>
                <c:pt idx="240">
                  <c:v>6.5148241674940355</c:v>
                </c:pt>
                <c:pt idx="241">
                  <c:v>6.4925386674940455</c:v>
                </c:pt>
                <c:pt idx="242">
                  <c:v>6.5430804674940495</c:v>
                </c:pt>
                <c:pt idx="243">
                  <c:v>6.5210093674940515</c:v>
                </c:pt>
                <c:pt idx="244">
                  <c:v>6.4746974674940532</c:v>
                </c:pt>
                <c:pt idx="245">
                  <c:v>6.514531867493945</c:v>
                </c:pt>
                <c:pt idx="246">
                  <c:v>6.4942410674940536</c:v>
                </c:pt>
                <c:pt idx="247">
                  <c:v>6.5659894674940356</c:v>
                </c:pt>
                <c:pt idx="248">
                  <c:v>6.6524902674940245</c:v>
                </c:pt>
                <c:pt idx="249">
                  <c:v>6.5994314674940515</c:v>
                </c:pt>
                <c:pt idx="250">
                  <c:v>6.5388512674940475</c:v>
                </c:pt>
                <c:pt idx="251">
                  <c:v>6.4674015674940355</c:v>
                </c:pt>
                <c:pt idx="252">
                  <c:v>6.4953029674940526</c:v>
                </c:pt>
                <c:pt idx="253">
                  <c:v>6.4954926674940525</c:v>
                </c:pt>
                <c:pt idx="254">
                  <c:v>6.5721894674940495</c:v>
                </c:pt>
                <c:pt idx="255">
                  <c:v>6.5314135674940506</c:v>
                </c:pt>
                <c:pt idx="256">
                  <c:v>6.4334373674940535</c:v>
                </c:pt>
                <c:pt idx="257">
                  <c:v>6.4868112674940495</c:v>
                </c:pt>
                <c:pt idx="258">
                  <c:v>6.4866341674940529</c:v>
                </c:pt>
                <c:pt idx="259">
                  <c:v>6.5960448674940455</c:v>
                </c:pt>
                <c:pt idx="260">
                  <c:v>6.5309653674940495</c:v>
                </c:pt>
                <c:pt idx="261">
                  <c:v>6.4922987674940531</c:v>
                </c:pt>
                <c:pt idx="262">
                  <c:v>6.5286957674940505</c:v>
                </c:pt>
                <c:pt idx="263">
                  <c:v>6.5537832674940475</c:v>
                </c:pt>
                <c:pt idx="264">
                  <c:v>6.4774160674940475</c:v>
                </c:pt>
                <c:pt idx="265">
                  <c:v>6.5604785674940445</c:v>
                </c:pt>
                <c:pt idx="266">
                  <c:v>6.4726359674940515</c:v>
                </c:pt>
                <c:pt idx="267">
                  <c:v>6.5577044674940455</c:v>
                </c:pt>
                <c:pt idx="268">
                  <c:v>6.5068830674940505</c:v>
                </c:pt>
                <c:pt idx="269">
                  <c:v>6.4869808674940455</c:v>
                </c:pt>
                <c:pt idx="270">
                  <c:v>6.4400054674940526</c:v>
                </c:pt>
                <c:pt idx="271">
                  <c:v>6.3645005674939288</c:v>
                </c:pt>
                <c:pt idx="272">
                  <c:v>6.3135042674939648</c:v>
                </c:pt>
                <c:pt idx="273">
                  <c:v>6.2732420674941354</c:v>
                </c:pt>
                <c:pt idx="274">
                  <c:v>6.1511588674940345</c:v>
                </c:pt>
                <c:pt idx="275">
                  <c:v>6.0570766674940355</c:v>
                </c:pt>
                <c:pt idx="276">
                  <c:v>5.9643229674940486</c:v>
                </c:pt>
                <c:pt idx="277">
                  <c:v>5.8805089674940465</c:v>
                </c:pt>
                <c:pt idx="278">
                  <c:v>5.8205575674939602</c:v>
                </c:pt>
                <c:pt idx="279">
                  <c:v>5.7653981674940535</c:v>
                </c:pt>
                <c:pt idx="280">
                  <c:v>5.7167782674940515</c:v>
                </c:pt>
                <c:pt idx="281">
                  <c:v>5.6319104674940466</c:v>
                </c:pt>
                <c:pt idx="282">
                  <c:v>5.5742662674940515</c:v>
                </c:pt>
                <c:pt idx="283">
                  <c:v>5.5023957674940505</c:v>
                </c:pt>
                <c:pt idx="284">
                  <c:v>5.4026870674940515</c:v>
                </c:pt>
                <c:pt idx="285">
                  <c:v>5.2990449674940505</c:v>
                </c:pt>
                <c:pt idx="286">
                  <c:v>5.2106661674940531</c:v>
                </c:pt>
                <c:pt idx="287">
                  <c:v>5.1263299674940495</c:v>
                </c:pt>
                <c:pt idx="288">
                  <c:v>5.0686167674940465</c:v>
                </c:pt>
                <c:pt idx="289">
                  <c:v>5.0240465674940245</c:v>
                </c:pt>
                <c:pt idx="290">
                  <c:v>4.9858748674940445</c:v>
                </c:pt>
                <c:pt idx="291">
                  <c:v>4.9459045674940345</c:v>
                </c:pt>
                <c:pt idx="292">
                  <c:v>4.9138868674940355</c:v>
                </c:pt>
                <c:pt idx="293">
                  <c:v>4.8847916674940475</c:v>
                </c:pt>
                <c:pt idx="294">
                  <c:v>4.8558910674940465</c:v>
                </c:pt>
                <c:pt idx="295">
                  <c:v>4.8362583674940529</c:v>
                </c:pt>
                <c:pt idx="296">
                  <c:v>4.8193760674940505</c:v>
                </c:pt>
                <c:pt idx="297">
                  <c:v>4.7999248674940445</c:v>
                </c:pt>
                <c:pt idx="298">
                  <c:v>4.7862191674940533</c:v>
                </c:pt>
                <c:pt idx="299">
                  <c:v>4.7674503674940345</c:v>
                </c:pt>
                <c:pt idx="300">
                  <c:v>4.7577189674940445</c:v>
                </c:pt>
                <c:pt idx="301">
                  <c:v>4.7413382674940525</c:v>
                </c:pt>
                <c:pt idx="302">
                  <c:v>4.7335618674940525</c:v>
                </c:pt>
                <c:pt idx="303">
                  <c:v>4.7231565674940255</c:v>
                </c:pt>
                <c:pt idx="304">
                  <c:v>4.7087179674940485</c:v>
                </c:pt>
                <c:pt idx="305">
                  <c:v>4.7025936674940505</c:v>
                </c:pt>
                <c:pt idx="306">
                  <c:v>4.6974879674939602</c:v>
                </c:pt>
                <c:pt idx="307">
                  <c:v>4.6885896674940355</c:v>
                </c:pt>
                <c:pt idx="308">
                  <c:v>4.6833217674940535</c:v>
                </c:pt>
                <c:pt idx="309">
                  <c:v>4.6761647674940505</c:v>
                </c:pt>
                <c:pt idx="310">
                  <c:v>4.6661783674940445</c:v>
                </c:pt>
                <c:pt idx="311">
                  <c:v>4.6616445674940445</c:v>
                </c:pt>
                <c:pt idx="312">
                  <c:v>4.6574070674940256</c:v>
                </c:pt>
                <c:pt idx="313">
                  <c:v>4.6464573674940475</c:v>
                </c:pt>
                <c:pt idx="314">
                  <c:v>4.6421503674940245</c:v>
                </c:pt>
                <c:pt idx="315">
                  <c:v>4.6402235674940515</c:v>
                </c:pt>
                <c:pt idx="316">
                  <c:v>4.6368053674940475</c:v>
                </c:pt>
                <c:pt idx="317">
                  <c:v>4.6324672674940475</c:v>
                </c:pt>
                <c:pt idx="318">
                  <c:v>4.6270425674940245</c:v>
                </c:pt>
                <c:pt idx="319">
                  <c:v>4.6206917674940495</c:v>
                </c:pt>
                <c:pt idx="320">
                  <c:v>4.6176087674940485</c:v>
                </c:pt>
                <c:pt idx="321">
                  <c:v>4.614004067493954</c:v>
                </c:pt>
                <c:pt idx="322">
                  <c:v>4.6142415674940445</c:v>
                </c:pt>
                <c:pt idx="323">
                  <c:v>4.6072057674940465</c:v>
                </c:pt>
                <c:pt idx="324">
                  <c:v>4.6038418674940456</c:v>
                </c:pt>
                <c:pt idx="325">
                  <c:v>4.5998235674940515</c:v>
                </c:pt>
                <c:pt idx="326">
                  <c:v>4.5986941674940525</c:v>
                </c:pt>
                <c:pt idx="327">
                  <c:v>4.5950033674940505</c:v>
                </c:pt>
                <c:pt idx="328">
                  <c:v>4.5944114674940355</c:v>
                </c:pt>
                <c:pt idx="329">
                  <c:v>4.5911149674940255</c:v>
                </c:pt>
                <c:pt idx="330">
                  <c:v>4.5864303674940485</c:v>
                </c:pt>
                <c:pt idx="331">
                  <c:v>4.5840708674940345</c:v>
                </c:pt>
                <c:pt idx="332">
                  <c:v>4.5830000674940505</c:v>
                </c:pt>
                <c:pt idx="333">
                  <c:v>4.5804685674940515</c:v>
                </c:pt>
                <c:pt idx="334">
                  <c:v>4.5779150674940245</c:v>
                </c:pt>
                <c:pt idx="335">
                  <c:v>4.5766306674940536</c:v>
                </c:pt>
                <c:pt idx="336">
                  <c:v>4.5749013674940455</c:v>
                </c:pt>
                <c:pt idx="337">
                  <c:v>4.5724198674940455</c:v>
                </c:pt>
                <c:pt idx="338">
                  <c:v>4.5715366674940485</c:v>
                </c:pt>
                <c:pt idx="339">
                  <c:v>4.5664905674940455</c:v>
                </c:pt>
                <c:pt idx="340">
                  <c:v>4.5635748674939602</c:v>
                </c:pt>
                <c:pt idx="341">
                  <c:v>4.5630612674940485</c:v>
                </c:pt>
                <c:pt idx="342">
                  <c:v>4.5619885674940255</c:v>
                </c:pt>
                <c:pt idx="343">
                  <c:v>4.5597875674940465</c:v>
                </c:pt>
                <c:pt idx="344">
                  <c:v>4.5575786674940355</c:v>
                </c:pt>
                <c:pt idx="345">
                  <c:v>4.5538914674940525</c:v>
                </c:pt>
                <c:pt idx="346">
                  <c:v>4.5533756674940475</c:v>
                </c:pt>
                <c:pt idx="347">
                  <c:v>4.5521321674940465</c:v>
                </c:pt>
                <c:pt idx="348">
                  <c:v>4.5516407674940531</c:v>
                </c:pt>
                <c:pt idx="349">
                  <c:v>4.5502181674940525</c:v>
                </c:pt>
                <c:pt idx="350">
                  <c:v>4.5483726674940526</c:v>
                </c:pt>
                <c:pt idx="351">
                  <c:v>4.5468083674940525</c:v>
                </c:pt>
                <c:pt idx="352">
                  <c:v>4.5436917674940531</c:v>
                </c:pt>
                <c:pt idx="353">
                  <c:v>4.5402762674940496</c:v>
                </c:pt>
                <c:pt idx="354">
                  <c:v>4.5391181674940535</c:v>
                </c:pt>
                <c:pt idx="355">
                  <c:v>4.5373366674940465</c:v>
                </c:pt>
                <c:pt idx="356">
                  <c:v>4.536840467494053</c:v>
                </c:pt>
                <c:pt idx="357">
                  <c:v>4.5349875674939657</c:v>
                </c:pt>
                <c:pt idx="358">
                  <c:v>4.5347241674940495</c:v>
                </c:pt>
                <c:pt idx="359">
                  <c:v>4.5312277674941237</c:v>
                </c:pt>
                <c:pt idx="360">
                  <c:v>4.5309587674940515</c:v>
                </c:pt>
                <c:pt idx="361">
                  <c:v>4.5303110674940505</c:v>
                </c:pt>
                <c:pt idx="362">
                  <c:v>4.5271042674939288</c:v>
                </c:pt>
                <c:pt idx="363">
                  <c:v>4.5259775674939684</c:v>
                </c:pt>
                <c:pt idx="364">
                  <c:v>4.5260848674939558</c:v>
                </c:pt>
                <c:pt idx="365">
                  <c:v>4.5251284674940475</c:v>
                </c:pt>
                <c:pt idx="366">
                  <c:v>4.524575667493945</c:v>
                </c:pt>
                <c:pt idx="367">
                  <c:v>4.5225770674940255</c:v>
                </c:pt>
                <c:pt idx="368">
                  <c:v>4.5229697674940486</c:v>
                </c:pt>
                <c:pt idx="369">
                  <c:v>4.5213880674940485</c:v>
                </c:pt>
                <c:pt idx="370">
                  <c:v>4.5203744674940465</c:v>
                </c:pt>
                <c:pt idx="371">
                  <c:v>4.5178134674940456</c:v>
                </c:pt>
                <c:pt idx="372">
                  <c:v>4.5159905674940255</c:v>
                </c:pt>
                <c:pt idx="373">
                  <c:v>4.5160149674940255</c:v>
                </c:pt>
                <c:pt idx="374">
                  <c:v>4.5138917674940515</c:v>
                </c:pt>
                <c:pt idx="375">
                  <c:v>4.5116822674940495</c:v>
                </c:pt>
                <c:pt idx="376">
                  <c:v>4.5111157674940445</c:v>
                </c:pt>
                <c:pt idx="377">
                  <c:v>4.5104793674940495</c:v>
                </c:pt>
                <c:pt idx="378">
                  <c:v>4.5091865674940355</c:v>
                </c:pt>
                <c:pt idx="379">
                  <c:v>4.5085653674940485</c:v>
                </c:pt>
                <c:pt idx="380">
                  <c:v>4.5088630674940529</c:v>
                </c:pt>
                <c:pt idx="381">
                  <c:v>4.5085804674940455</c:v>
                </c:pt>
                <c:pt idx="382">
                  <c:v>4.5051473674940485</c:v>
                </c:pt>
                <c:pt idx="383">
                  <c:v>4.5058887674940475</c:v>
                </c:pt>
                <c:pt idx="384">
                  <c:v>4.5043709674940455</c:v>
                </c:pt>
                <c:pt idx="385">
                  <c:v>4.5036321674940529</c:v>
                </c:pt>
                <c:pt idx="386">
                  <c:v>4.5020757674940475</c:v>
                </c:pt>
                <c:pt idx="387">
                  <c:v>4.5017681674941219</c:v>
                </c:pt>
                <c:pt idx="388">
                  <c:v>4.5013956674940525</c:v>
                </c:pt>
                <c:pt idx="389">
                  <c:v>4.5009019674940465</c:v>
                </c:pt>
                <c:pt idx="390">
                  <c:v>4.4997141674940515</c:v>
                </c:pt>
                <c:pt idx="391">
                  <c:v>4.4977339674940495</c:v>
                </c:pt>
                <c:pt idx="392">
                  <c:v>4.4969353674940455</c:v>
                </c:pt>
                <c:pt idx="393">
                  <c:v>4.4975144674940255</c:v>
                </c:pt>
                <c:pt idx="394">
                  <c:v>4.4968620674940532</c:v>
                </c:pt>
                <c:pt idx="395">
                  <c:v>4.4960149674940455</c:v>
                </c:pt>
                <c:pt idx="396">
                  <c:v>4.4947183674940465</c:v>
                </c:pt>
                <c:pt idx="397">
                  <c:v>4.4947940674940465</c:v>
                </c:pt>
                <c:pt idx="398">
                  <c:v>4.4929733674940495</c:v>
                </c:pt>
                <c:pt idx="399">
                  <c:v>4.4911358674940445</c:v>
                </c:pt>
                <c:pt idx="400">
                  <c:v>4.491617167494053</c:v>
                </c:pt>
                <c:pt idx="401">
                  <c:v>4.4903434674940534</c:v>
                </c:pt>
                <c:pt idx="402">
                  <c:v>4.4894074674940532</c:v>
                </c:pt>
                <c:pt idx="403">
                  <c:v>4.4890857674940525</c:v>
                </c:pt>
                <c:pt idx="404">
                  <c:v>4.4869438674940536</c:v>
                </c:pt>
                <c:pt idx="405">
                  <c:v>4.4856137674940531</c:v>
                </c:pt>
                <c:pt idx="406">
                  <c:v>4.4841218674940455</c:v>
                </c:pt>
                <c:pt idx="407">
                  <c:v>4.4849958674940265</c:v>
                </c:pt>
                <c:pt idx="408">
                  <c:v>4.4870938674940515</c:v>
                </c:pt>
                <c:pt idx="409">
                  <c:v>4.4838997674940533</c:v>
                </c:pt>
                <c:pt idx="410">
                  <c:v>4.4828785674940486</c:v>
                </c:pt>
                <c:pt idx="411">
                  <c:v>4.4836260674940531</c:v>
                </c:pt>
                <c:pt idx="412">
                  <c:v>4.4819786674940536</c:v>
                </c:pt>
                <c:pt idx="413">
                  <c:v>4.4808435674940537</c:v>
                </c:pt>
                <c:pt idx="414">
                  <c:v>4.4802342674940485</c:v>
                </c:pt>
                <c:pt idx="415">
                  <c:v>4.4792412674941353</c:v>
                </c:pt>
                <c:pt idx="416">
                  <c:v>4.4796727674941579</c:v>
                </c:pt>
                <c:pt idx="417">
                  <c:v>4.4787420674940934</c:v>
                </c:pt>
                <c:pt idx="418">
                  <c:v>4.4789701674940536</c:v>
                </c:pt>
                <c:pt idx="419">
                  <c:v>4.4785340674940475</c:v>
                </c:pt>
                <c:pt idx="420">
                  <c:v>4.477822167494053</c:v>
                </c:pt>
                <c:pt idx="421">
                  <c:v>4.4768653674940531</c:v>
                </c:pt>
                <c:pt idx="422">
                  <c:v>4.4755877674940505</c:v>
                </c:pt>
                <c:pt idx="423">
                  <c:v>4.4733210674940533</c:v>
                </c:pt>
                <c:pt idx="424">
                  <c:v>4.4734618674940529</c:v>
                </c:pt>
                <c:pt idx="425">
                  <c:v>4.472453467494053</c:v>
                </c:pt>
                <c:pt idx="426">
                  <c:v>4.4720504674940535</c:v>
                </c:pt>
                <c:pt idx="427">
                  <c:v>4.4729681674940531</c:v>
                </c:pt>
                <c:pt idx="428">
                  <c:v>4.4723665674940536</c:v>
                </c:pt>
                <c:pt idx="429">
                  <c:v>4.4694022674940515</c:v>
                </c:pt>
                <c:pt idx="430">
                  <c:v>4.4703460674940532</c:v>
                </c:pt>
                <c:pt idx="431">
                  <c:v>4.4696644674940531</c:v>
                </c:pt>
                <c:pt idx="432">
                  <c:v>4.4686035674940525</c:v>
                </c:pt>
                <c:pt idx="433">
                  <c:v>4.4676262674940475</c:v>
                </c:pt>
                <c:pt idx="434">
                  <c:v>4.4665664674940535</c:v>
                </c:pt>
                <c:pt idx="435">
                  <c:v>4.4663053674940505</c:v>
                </c:pt>
                <c:pt idx="436">
                  <c:v>4.4645579674940246</c:v>
                </c:pt>
                <c:pt idx="437">
                  <c:v>4.4632853674940485</c:v>
                </c:pt>
                <c:pt idx="438">
                  <c:v>4.4629108674939486</c:v>
                </c:pt>
                <c:pt idx="439">
                  <c:v>4.4641271674940475</c:v>
                </c:pt>
                <c:pt idx="440">
                  <c:v>4.4642038674940485</c:v>
                </c:pt>
                <c:pt idx="441">
                  <c:v>4.4626121674940515</c:v>
                </c:pt>
                <c:pt idx="442">
                  <c:v>4.4629237674940505</c:v>
                </c:pt>
                <c:pt idx="443">
                  <c:v>4.4628207674940485</c:v>
                </c:pt>
                <c:pt idx="444">
                  <c:v>4.4624193674940456</c:v>
                </c:pt>
                <c:pt idx="445">
                  <c:v>4.461698967494053</c:v>
                </c:pt>
                <c:pt idx="446">
                  <c:v>4.4615041674940485</c:v>
                </c:pt>
                <c:pt idx="447">
                  <c:v>4.4616035674940528</c:v>
                </c:pt>
                <c:pt idx="448">
                  <c:v>4.4610751674940525</c:v>
                </c:pt>
                <c:pt idx="449">
                  <c:v>4.4595919674940525</c:v>
                </c:pt>
                <c:pt idx="450">
                  <c:v>4.4586860674940505</c:v>
                </c:pt>
                <c:pt idx="451">
                  <c:v>4.4591981674940531</c:v>
                </c:pt>
                <c:pt idx="452">
                  <c:v>4.4591297674940531</c:v>
                </c:pt>
                <c:pt idx="453">
                  <c:v>4.4570513674940475</c:v>
                </c:pt>
                <c:pt idx="454">
                  <c:v>4.4558269674940485</c:v>
                </c:pt>
                <c:pt idx="455">
                  <c:v>4.4544597674940505</c:v>
                </c:pt>
                <c:pt idx="456">
                  <c:v>4.4555020674940495</c:v>
                </c:pt>
                <c:pt idx="457">
                  <c:v>4.4557010674940525</c:v>
                </c:pt>
                <c:pt idx="458">
                  <c:v>4.4543615674940495</c:v>
                </c:pt>
                <c:pt idx="459">
                  <c:v>4.4535313674940475</c:v>
                </c:pt>
                <c:pt idx="460">
                  <c:v>4.4546549674940445</c:v>
                </c:pt>
                <c:pt idx="461">
                  <c:v>4.4535825674940455</c:v>
                </c:pt>
                <c:pt idx="462">
                  <c:v>4.4533386674940525</c:v>
                </c:pt>
                <c:pt idx="463">
                  <c:v>4.4525051674940475</c:v>
                </c:pt>
                <c:pt idx="464">
                  <c:v>4.4522673674940529</c:v>
                </c:pt>
                <c:pt idx="465">
                  <c:v>4.4517490674940534</c:v>
                </c:pt>
                <c:pt idx="466">
                  <c:v>4.4519587674940535</c:v>
                </c:pt>
                <c:pt idx="467">
                  <c:v>4.4525346674940245</c:v>
                </c:pt>
                <c:pt idx="468">
                  <c:v>4.4514209674940535</c:v>
                </c:pt>
                <c:pt idx="469">
                  <c:v>4.4512755674940525</c:v>
                </c:pt>
                <c:pt idx="470">
                  <c:v>4.4509984674940535</c:v>
                </c:pt>
                <c:pt idx="471">
                  <c:v>4.4508166674940455</c:v>
                </c:pt>
                <c:pt idx="472">
                  <c:v>4.4497124674940531</c:v>
                </c:pt>
                <c:pt idx="473">
                  <c:v>4.4494733674940532</c:v>
                </c:pt>
                <c:pt idx="474">
                  <c:v>4.4485158674940255</c:v>
                </c:pt>
                <c:pt idx="475">
                  <c:v>4.4467989674940531</c:v>
                </c:pt>
                <c:pt idx="476">
                  <c:v>4.4462139674940531</c:v>
                </c:pt>
                <c:pt idx="477">
                  <c:v>4.4451280674940525</c:v>
                </c:pt>
                <c:pt idx="478">
                  <c:v>4.4455908674940465</c:v>
                </c:pt>
                <c:pt idx="479">
                  <c:v>4.4464263674940536</c:v>
                </c:pt>
                <c:pt idx="480">
                  <c:v>4.4464941674940537</c:v>
                </c:pt>
                <c:pt idx="481">
                  <c:v>4.4459127674940495</c:v>
                </c:pt>
                <c:pt idx="482">
                  <c:v>4.4464427674940534</c:v>
                </c:pt>
                <c:pt idx="483">
                  <c:v>4.4461669674940536</c:v>
                </c:pt>
                <c:pt idx="484">
                  <c:v>4.4461208674940496</c:v>
                </c:pt>
                <c:pt idx="485">
                  <c:v>4.4465512674940495</c:v>
                </c:pt>
                <c:pt idx="486">
                  <c:v>4.4451785674940485</c:v>
                </c:pt>
                <c:pt idx="487">
                  <c:v>4.4449675674940465</c:v>
                </c:pt>
                <c:pt idx="488">
                  <c:v>4.4449788674940445</c:v>
                </c:pt>
                <c:pt idx="489">
                  <c:v>4.4448365674940256</c:v>
                </c:pt>
                <c:pt idx="490">
                  <c:v>4.4452859674940495</c:v>
                </c:pt>
                <c:pt idx="491">
                  <c:v>4.4439496674940528</c:v>
                </c:pt>
                <c:pt idx="492">
                  <c:v>4.4431431674940534</c:v>
                </c:pt>
                <c:pt idx="493">
                  <c:v>4.4442657674940529</c:v>
                </c:pt>
                <c:pt idx="494">
                  <c:v>4.4436936674940934</c:v>
                </c:pt>
                <c:pt idx="495">
                  <c:v>4.4425055674940355</c:v>
                </c:pt>
                <c:pt idx="496">
                  <c:v>4.4408835674940486</c:v>
                </c:pt>
                <c:pt idx="497">
                  <c:v>4.4401812674940455</c:v>
                </c:pt>
                <c:pt idx="498">
                  <c:v>4.4398042674940505</c:v>
                </c:pt>
                <c:pt idx="499">
                  <c:v>4.4398110674940536</c:v>
                </c:pt>
              </c:numCache>
            </c:numRef>
          </c:yVal>
        </c:ser>
        <c:ser>
          <c:idx val="6"/>
          <c:order val="4"/>
          <c:tx>
            <c:strRef>
              <c:f>'Mesures corrigées'!$J$1</c:f>
              <c:strCache>
                <c:ptCount val="1"/>
                <c:pt idx="0">
                  <c:v>T13</c:v>
                </c:pt>
              </c:strCache>
            </c:strRef>
          </c:tx>
          <c:marker>
            <c:symbol val="plus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0.32000000000000384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0.38000000000000361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0.62000000000000677</c:v>
                </c:pt>
                <c:pt idx="32">
                  <c:v>0.64000000000000756</c:v>
                </c:pt>
                <c:pt idx="33">
                  <c:v>0.6600000000000088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1.1399999999999848</c:v>
                </c:pt>
                <c:pt idx="58">
                  <c:v>1.1599999999999855</c:v>
                </c:pt>
                <c:pt idx="59">
                  <c:v>1.1800000000000135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1.6800000000000135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1.9400000000000135</c:v>
                </c:pt>
                <c:pt idx="98">
                  <c:v>1.9600000000000135</c:v>
                </c:pt>
                <c:pt idx="99">
                  <c:v>1.9800000000000149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corrigées'!$J$2:$J$521</c:f>
              <c:numCache>
                <c:formatCode>General</c:formatCode>
                <c:ptCount val="520"/>
                <c:pt idx="0">
                  <c:v>4.2091948674940465</c:v>
                </c:pt>
                <c:pt idx="1">
                  <c:v>4.2088572674940465</c:v>
                </c:pt>
                <c:pt idx="2">
                  <c:v>4.2087267674940536</c:v>
                </c:pt>
                <c:pt idx="3">
                  <c:v>4.2086072674940525</c:v>
                </c:pt>
                <c:pt idx="4">
                  <c:v>4.2082604674940534</c:v>
                </c:pt>
                <c:pt idx="5">
                  <c:v>4.2093321674940594</c:v>
                </c:pt>
                <c:pt idx="6">
                  <c:v>4.2093444674940539</c:v>
                </c:pt>
                <c:pt idx="7">
                  <c:v>4.2091719674940515</c:v>
                </c:pt>
                <c:pt idx="8">
                  <c:v>4.2095043674940475</c:v>
                </c:pt>
                <c:pt idx="9">
                  <c:v>4.2102209674940525</c:v>
                </c:pt>
                <c:pt idx="10">
                  <c:v>4.2091135674940485</c:v>
                </c:pt>
                <c:pt idx="11">
                  <c:v>4.2097516674940536</c:v>
                </c:pt>
                <c:pt idx="12">
                  <c:v>4.2094441674940537</c:v>
                </c:pt>
                <c:pt idx="13">
                  <c:v>4.2099246674940485</c:v>
                </c:pt>
                <c:pt idx="14">
                  <c:v>4.2090452674940515</c:v>
                </c:pt>
                <c:pt idx="15">
                  <c:v>4.2095650674940535</c:v>
                </c:pt>
                <c:pt idx="16">
                  <c:v>4.2103106674940465</c:v>
                </c:pt>
                <c:pt idx="17">
                  <c:v>4.2056417674940532</c:v>
                </c:pt>
                <c:pt idx="18">
                  <c:v>4.2084602674940506</c:v>
                </c:pt>
                <c:pt idx="19">
                  <c:v>4.2226344674940455</c:v>
                </c:pt>
                <c:pt idx="20">
                  <c:v>4.2444312674940345</c:v>
                </c:pt>
                <c:pt idx="21">
                  <c:v>4.2820384674940515</c:v>
                </c:pt>
                <c:pt idx="22">
                  <c:v>4.3237339674940465</c:v>
                </c:pt>
                <c:pt idx="23">
                  <c:v>4.3806177674940505</c:v>
                </c:pt>
                <c:pt idx="24">
                  <c:v>4.4602838674940495</c:v>
                </c:pt>
                <c:pt idx="25">
                  <c:v>4.5222478674940465</c:v>
                </c:pt>
                <c:pt idx="26">
                  <c:v>4.7075943674940355</c:v>
                </c:pt>
                <c:pt idx="27">
                  <c:v>5.7695927674940535</c:v>
                </c:pt>
                <c:pt idx="28">
                  <c:v>6.1490447674940505</c:v>
                </c:pt>
                <c:pt idx="29">
                  <c:v>6.3074216674940455</c:v>
                </c:pt>
                <c:pt idx="30">
                  <c:v>6.4537763674940525</c:v>
                </c:pt>
                <c:pt idx="31">
                  <c:v>6.6569482674940446</c:v>
                </c:pt>
                <c:pt idx="32">
                  <c:v>6.8977053674940345</c:v>
                </c:pt>
                <c:pt idx="33">
                  <c:v>7.1429298674940345</c:v>
                </c:pt>
                <c:pt idx="34">
                  <c:v>7.5054961674940515</c:v>
                </c:pt>
                <c:pt idx="35">
                  <c:v>7.8890782674940505</c:v>
                </c:pt>
                <c:pt idx="36">
                  <c:v>8.1794219674940489</c:v>
                </c:pt>
                <c:pt idx="37">
                  <c:v>8.2785283674940189</c:v>
                </c:pt>
                <c:pt idx="38">
                  <c:v>8.3842985674940529</c:v>
                </c:pt>
                <c:pt idx="39">
                  <c:v>8.4436008674940553</c:v>
                </c:pt>
                <c:pt idx="40">
                  <c:v>8.4012941674940489</c:v>
                </c:pt>
                <c:pt idx="41">
                  <c:v>8.048504267494053</c:v>
                </c:pt>
                <c:pt idx="42">
                  <c:v>7.8352446674940515</c:v>
                </c:pt>
                <c:pt idx="43">
                  <c:v>7.692468467494054</c:v>
                </c:pt>
                <c:pt idx="44">
                  <c:v>7.6791554674940485</c:v>
                </c:pt>
                <c:pt idx="45">
                  <c:v>7.6350738674940475</c:v>
                </c:pt>
                <c:pt idx="46">
                  <c:v>7.6657501674940445</c:v>
                </c:pt>
                <c:pt idx="47">
                  <c:v>7.6524413674940455</c:v>
                </c:pt>
                <c:pt idx="48">
                  <c:v>7.707612367494054</c:v>
                </c:pt>
                <c:pt idx="49">
                  <c:v>7.8656985674940465</c:v>
                </c:pt>
                <c:pt idx="50">
                  <c:v>7.865156067493972</c:v>
                </c:pt>
                <c:pt idx="51">
                  <c:v>8.0836170674940533</c:v>
                </c:pt>
                <c:pt idx="52">
                  <c:v>8.0844509674940532</c:v>
                </c:pt>
                <c:pt idx="53">
                  <c:v>8.2058329674940538</c:v>
                </c:pt>
                <c:pt idx="54">
                  <c:v>8.2614231674940459</c:v>
                </c:pt>
                <c:pt idx="55">
                  <c:v>8.3549256674940509</c:v>
                </c:pt>
                <c:pt idx="56">
                  <c:v>8.3654094674941248</c:v>
                </c:pt>
                <c:pt idx="57">
                  <c:v>8.4648305674940545</c:v>
                </c:pt>
                <c:pt idx="58">
                  <c:v>8.501112867494049</c:v>
                </c:pt>
                <c:pt idx="59">
                  <c:v>8.4703852674940521</c:v>
                </c:pt>
                <c:pt idx="60">
                  <c:v>8.4403965674940551</c:v>
                </c:pt>
                <c:pt idx="61">
                  <c:v>8.4461646674940507</c:v>
                </c:pt>
                <c:pt idx="62">
                  <c:v>8.323224867494055</c:v>
                </c:pt>
                <c:pt idx="63">
                  <c:v>8.2406633674940419</c:v>
                </c:pt>
                <c:pt idx="64">
                  <c:v>8.2551418674940535</c:v>
                </c:pt>
                <c:pt idx="65">
                  <c:v>8.2211558674940459</c:v>
                </c:pt>
                <c:pt idx="66">
                  <c:v>8.2945249674940484</c:v>
                </c:pt>
                <c:pt idx="67">
                  <c:v>8.2201986674940439</c:v>
                </c:pt>
                <c:pt idx="68">
                  <c:v>8.2758825674940546</c:v>
                </c:pt>
                <c:pt idx="69">
                  <c:v>8.3158567674940542</c:v>
                </c:pt>
                <c:pt idx="70">
                  <c:v>8.3503176674940534</c:v>
                </c:pt>
                <c:pt idx="71">
                  <c:v>8.3660202674940543</c:v>
                </c:pt>
                <c:pt idx="72">
                  <c:v>8.3773362674940568</c:v>
                </c:pt>
                <c:pt idx="73">
                  <c:v>8.3913459674940487</c:v>
                </c:pt>
                <c:pt idx="74">
                  <c:v>8.5062949674940533</c:v>
                </c:pt>
                <c:pt idx="75">
                  <c:v>8.5064010674940533</c:v>
                </c:pt>
                <c:pt idx="76">
                  <c:v>8.469802467494052</c:v>
                </c:pt>
                <c:pt idx="77">
                  <c:v>8.5085892674940524</c:v>
                </c:pt>
                <c:pt idx="78">
                  <c:v>8.492855767494051</c:v>
                </c:pt>
                <c:pt idx="79">
                  <c:v>8.449411867494053</c:v>
                </c:pt>
                <c:pt idx="80">
                  <c:v>8.6190206674940519</c:v>
                </c:pt>
                <c:pt idx="81">
                  <c:v>8.5455898674940567</c:v>
                </c:pt>
                <c:pt idx="82">
                  <c:v>8.4722829674940527</c:v>
                </c:pt>
                <c:pt idx="83">
                  <c:v>8.451757167494053</c:v>
                </c:pt>
                <c:pt idx="84">
                  <c:v>8.4056608674940527</c:v>
                </c:pt>
                <c:pt idx="85">
                  <c:v>8.3226320674940748</c:v>
                </c:pt>
                <c:pt idx="86">
                  <c:v>8.3248764674940539</c:v>
                </c:pt>
                <c:pt idx="87">
                  <c:v>8.4575282674940553</c:v>
                </c:pt>
                <c:pt idx="88">
                  <c:v>8.4556792674940748</c:v>
                </c:pt>
                <c:pt idx="89">
                  <c:v>8.3812492674940522</c:v>
                </c:pt>
                <c:pt idx="90">
                  <c:v>8.475975367494053</c:v>
                </c:pt>
                <c:pt idx="91">
                  <c:v>8.4039002674940537</c:v>
                </c:pt>
                <c:pt idx="92">
                  <c:v>8.4039185674940509</c:v>
                </c:pt>
                <c:pt idx="93">
                  <c:v>8.4264568674940747</c:v>
                </c:pt>
                <c:pt idx="94">
                  <c:v>8.4890423674940543</c:v>
                </c:pt>
                <c:pt idx="95">
                  <c:v>8.5611515674940488</c:v>
                </c:pt>
                <c:pt idx="96">
                  <c:v>8.5328172674940532</c:v>
                </c:pt>
                <c:pt idx="97">
                  <c:v>8.4204845674940767</c:v>
                </c:pt>
                <c:pt idx="98">
                  <c:v>8.5380629674939819</c:v>
                </c:pt>
                <c:pt idx="99">
                  <c:v>8.5043476674940486</c:v>
                </c:pt>
                <c:pt idx="100">
                  <c:v>8.4695970674940568</c:v>
                </c:pt>
                <c:pt idx="101">
                  <c:v>8.5187814674940459</c:v>
                </c:pt>
                <c:pt idx="102">
                  <c:v>8.4676405674940547</c:v>
                </c:pt>
                <c:pt idx="103">
                  <c:v>8.3871328674940528</c:v>
                </c:pt>
                <c:pt idx="104">
                  <c:v>8.6646971674940509</c:v>
                </c:pt>
                <c:pt idx="105">
                  <c:v>8.6284997674940485</c:v>
                </c:pt>
                <c:pt idx="106">
                  <c:v>8.4701666674940537</c:v>
                </c:pt>
                <c:pt idx="107">
                  <c:v>8.4814660674940541</c:v>
                </c:pt>
                <c:pt idx="108">
                  <c:v>8.4692573674940537</c:v>
                </c:pt>
                <c:pt idx="109">
                  <c:v>8.5383075674940319</c:v>
                </c:pt>
                <c:pt idx="110">
                  <c:v>8.5470552674940485</c:v>
                </c:pt>
                <c:pt idx="111">
                  <c:v>8.6234345674940567</c:v>
                </c:pt>
                <c:pt idx="112">
                  <c:v>8.5110415674940487</c:v>
                </c:pt>
                <c:pt idx="113">
                  <c:v>8.5018404674940484</c:v>
                </c:pt>
                <c:pt idx="114">
                  <c:v>8.4830610674940488</c:v>
                </c:pt>
                <c:pt idx="115">
                  <c:v>8.5881747674940119</c:v>
                </c:pt>
                <c:pt idx="116">
                  <c:v>8.5839317674940485</c:v>
                </c:pt>
                <c:pt idx="117">
                  <c:v>8.5586261674940509</c:v>
                </c:pt>
                <c:pt idx="118">
                  <c:v>8.5505578674940548</c:v>
                </c:pt>
                <c:pt idx="119">
                  <c:v>8.5636212674940531</c:v>
                </c:pt>
                <c:pt idx="120">
                  <c:v>8.644534267494052</c:v>
                </c:pt>
                <c:pt idx="121">
                  <c:v>8.516197067494053</c:v>
                </c:pt>
                <c:pt idx="122">
                  <c:v>8.5927927674940534</c:v>
                </c:pt>
                <c:pt idx="123">
                  <c:v>8.5149297674940119</c:v>
                </c:pt>
                <c:pt idx="124">
                  <c:v>8.5428988674940509</c:v>
                </c:pt>
                <c:pt idx="125">
                  <c:v>8.5840518674940487</c:v>
                </c:pt>
                <c:pt idx="126">
                  <c:v>8.565313567494055</c:v>
                </c:pt>
                <c:pt idx="127">
                  <c:v>8.6677016674940539</c:v>
                </c:pt>
                <c:pt idx="128">
                  <c:v>8.566962467494049</c:v>
                </c:pt>
                <c:pt idx="129">
                  <c:v>8.5730599674940535</c:v>
                </c:pt>
                <c:pt idx="130">
                  <c:v>8.595048767494049</c:v>
                </c:pt>
                <c:pt idx="131">
                  <c:v>8.613694467494053</c:v>
                </c:pt>
                <c:pt idx="132">
                  <c:v>8.6614715674940488</c:v>
                </c:pt>
                <c:pt idx="133">
                  <c:v>8.6798646674940549</c:v>
                </c:pt>
                <c:pt idx="134">
                  <c:v>8.5849936674940519</c:v>
                </c:pt>
                <c:pt idx="135">
                  <c:v>8.5596636674940534</c:v>
                </c:pt>
                <c:pt idx="136">
                  <c:v>8.5933232674940481</c:v>
                </c:pt>
                <c:pt idx="137">
                  <c:v>8.6738385674940552</c:v>
                </c:pt>
                <c:pt idx="138">
                  <c:v>8.652821267494053</c:v>
                </c:pt>
                <c:pt idx="139">
                  <c:v>8.6868659674940485</c:v>
                </c:pt>
                <c:pt idx="140">
                  <c:v>8.699433967494052</c:v>
                </c:pt>
                <c:pt idx="141">
                  <c:v>8.6565169674940527</c:v>
                </c:pt>
                <c:pt idx="142">
                  <c:v>8.6687616674939889</c:v>
                </c:pt>
                <c:pt idx="143">
                  <c:v>8.684364667494048</c:v>
                </c:pt>
                <c:pt idx="144">
                  <c:v>8.749130467494048</c:v>
                </c:pt>
                <c:pt idx="145">
                  <c:v>8.6736454674940529</c:v>
                </c:pt>
                <c:pt idx="146">
                  <c:v>8.7479656674938671</c:v>
                </c:pt>
                <c:pt idx="147">
                  <c:v>8.7738932674940511</c:v>
                </c:pt>
                <c:pt idx="148">
                  <c:v>8.7675023674940533</c:v>
                </c:pt>
                <c:pt idx="149">
                  <c:v>8.8163962674940528</c:v>
                </c:pt>
                <c:pt idx="150">
                  <c:v>8.7933779674940489</c:v>
                </c:pt>
                <c:pt idx="151">
                  <c:v>8.8776122674940545</c:v>
                </c:pt>
                <c:pt idx="152">
                  <c:v>8.8806566674940548</c:v>
                </c:pt>
                <c:pt idx="153">
                  <c:v>8.9366894674940554</c:v>
                </c:pt>
                <c:pt idx="154">
                  <c:v>8.9156041674940525</c:v>
                </c:pt>
                <c:pt idx="155">
                  <c:v>8.9792473674940538</c:v>
                </c:pt>
                <c:pt idx="156">
                  <c:v>8.954885467494055</c:v>
                </c:pt>
                <c:pt idx="157">
                  <c:v>8.9067372674940568</c:v>
                </c:pt>
                <c:pt idx="158">
                  <c:v>9.0112621674940439</c:v>
                </c:pt>
                <c:pt idx="159">
                  <c:v>8.9751866674940768</c:v>
                </c:pt>
                <c:pt idx="160">
                  <c:v>8.9612713674940139</c:v>
                </c:pt>
                <c:pt idx="161">
                  <c:v>8.8134518674940523</c:v>
                </c:pt>
                <c:pt idx="162">
                  <c:v>8.8447092674940535</c:v>
                </c:pt>
                <c:pt idx="163">
                  <c:v>8.8305525674940526</c:v>
                </c:pt>
                <c:pt idx="164">
                  <c:v>8.8544685674940524</c:v>
                </c:pt>
                <c:pt idx="165">
                  <c:v>8.794261367493867</c:v>
                </c:pt>
                <c:pt idx="166">
                  <c:v>8.8825609674940544</c:v>
                </c:pt>
                <c:pt idx="167">
                  <c:v>8.8255580674940557</c:v>
                </c:pt>
                <c:pt idx="168">
                  <c:v>8.7583303674940485</c:v>
                </c:pt>
                <c:pt idx="169">
                  <c:v>8.7112354674940189</c:v>
                </c:pt>
                <c:pt idx="170">
                  <c:v>8.7459446674940509</c:v>
                </c:pt>
                <c:pt idx="171">
                  <c:v>8.7161877674940484</c:v>
                </c:pt>
                <c:pt idx="172">
                  <c:v>8.7744734674940439</c:v>
                </c:pt>
                <c:pt idx="173">
                  <c:v>8.6787287674938778</c:v>
                </c:pt>
                <c:pt idx="174">
                  <c:v>8.7235694674940483</c:v>
                </c:pt>
                <c:pt idx="175">
                  <c:v>8.6864744674940511</c:v>
                </c:pt>
                <c:pt idx="176">
                  <c:v>8.716447767494051</c:v>
                </c:pt>
                <c:pt idx="177">
                  <c:v>8.7119248674940479</c:v>
                </c:pt>
                <c:pt idx="178">
                  <c:v>8.7463399674940483</c:v>
                </c:pt>
                <c:pt idx="179">
                  <c:v>8.7326211674939689</c:v>
                </c:pt>
                <c:pt idx="180">
                  <c:v>8.742377467493867</c:v>
                </c:pt>
                <c:pt idx="181">
                  <c:v>8.7529148674940522</c:v>
                </c:pt>
                <c:pt idx="182">
                  <c:v>8.7770137674939939</c:v>
                </c:pt>
                <c:pt idx="183">
                  <c:v>8.8142021674940487</c:v>
                </c:pt>
                <c:pt idx="184">
                  <c:v>8.6957335674940524</c:v>
                </c:pt>
                <c:pt idx="185">
                  <c:v>8.6690672674940537</c:v>
                </c:pt>
                <c:pt idx="186">
                  <c:v>8.689305467494048</c:v>
                </c:pt>
                <c:pt idx="187">
                  <c:v>8.594956667494051</c:v>
                </c:pt>
                <c:pt idx="188">
                  <c:v>8.6274268674940551</c:v>
                </c:pt>
                <c:pt idx="189">
                  <c:v>8.554114467494049</c:v>
                </c:pt>
                <c:pt idx="190">
                  <c:v>8.6056290674940534</c:v>
                </c:pt>
                <c:pt idx="191">
                  <c:v>8.581709667494053</c:v>
                </c:pt>
                <c:pt idx="192">
                  <c:v>8.5674939674940553</c:v>
                </c:pt>
                <c:pt idx="193">
                  <c:v>8.5032122674940531</c:v>
                </c:pt>
                <c:pt idx="194">
                  <c:v>8.5183004674939919</c:v>
                </c:pt>
                <c:pt idx="195">
                  <c:v>8.5662143674940552</c:v>
                </c:pt>
                <c:pt idx="196">
                  <c:v>8.6438805674940529</c:v>
                </c:pt>
                <c:pt idx="197">
                  <c:v>8.5543994674940489</c:v>
                </c:pt>
                <c:pt idx="198">
                  <c:v>8.5182044674940389</c:v>
                </c:pt>
                <c:pt idx="199">
                  <c:v>8.5379674674940489</c:v>
                </c:pt>
                <c:pt idx="200">
                  <c:v>8.5887155674940487</c:v>
                </c:pt>
                <c:pt idx="201">
                  <c:v>8.4970008674940551</c:v>
                </c:pt>
                <c:pt idx="202">
                  <c:v>8.535674467494049</c:v>
                </c:pt>
                <c:pt idx="203">
                  <c:v>8.4616447674940538</c:v>
                </c:pt>
                <c:pt idx="204">
                  <c:v>8.5420749674940488</c:v>
                </c:pt>
                <c:pt idx="205">
                  <c:v>8.4459221674940519</c:v>
                </c:pt>
                <c:pt idx="206">
                  <c:v>8.442958567494049</c:v>
                </c:pt>
                <c:pt idx="207">
                  <c:v>8.4599336674940524</c:v>
                </c:pt>
                <c:pt idx="208">
                  <c:v>8.4458584674940482</c:v>
                </c:pt>
                <c:pt idx="209">
                  <c:v>8.4327642674940542</c:v>
                </c:pt>
                <c:pt idx="210">
                  <c:v>8.4069454674940509</c:v>
                </c:pt>
                <c:pt idx="211">
                  <c:v>8.449059667494053</c:v>
                </c:pt>
                <c:pt idx="212">
                  <c:v>8.4613921674940489</c:v>
                </c:pt>
                <c:pt idx="213">
                  <c:v>8.4753867674940544</c:v>
                </c:pt>
                <c:pt idx="214">
                  <c:v>8.3844831674940536</c:v>
                </c:pt>
                <c:pt idx="215">
                  <c:v>8.3809434674940491</c:v>
                </c:pt>
                <c:pt idx="216">
                  <c:v>8.450072267494054</c:v>
                </c:pt>
                <c:pt idx="217">
                  <c:v>8.4658676674940523</c:v>
                </c:pt>
                <c:pt idx="218">
                  <c:v>8.4089386674940485</c:v>
                </c:pt>
                <c:pt idx="219">
                  <c:v>8.3761733674940491</c:v>
                </c:pt>
                <c:pt idx="220">
                  <c:v>8.4732113674940486</c:v>
                </c:pt>
                <c:pt idx="221">
                  <c:v>8.3511512674940533</c:v>
                </c:pt>
                <c:pt idx="222">
                  <c:v>8.3560563674940767</c:v>
                </c:pt>
                <c:pt idx="223">
                  <c:v>8.3535404674940548</c:v>
                </c:pt>
                <c:pt idx="224">
                  <c:v>8.3626769674940746</c:v>
                </c:pt>
                <c:pt idx="225">
                  <c:v>8.393907267494054</c:v>
                </c:pt>
                <c:pt idx="226">
                  <c:v>8.330638467494051</c:v>
                </c:pt>
                <c:pt idx="227">
                  <c:v>8.318688967494051</c:v>
                </c:pt>
                <c:pt idx="228">
                  <c:v>8.3500285674940535</c:v>
                </c:pt>
                <c:pt idx="229">
                  <c:v>8.2941821674940499</c:v>
                </c:pt>
                <c:pt idx="230">
                  <c:v>8.3119703674940499</c:v>
                </c:pt>
                <c:pt idx="231">
                  <c:v>8.3265119674940529</c:v>
                </c:pt>
                <c:pt idx="232">
                  <c:v>8.3012543674940531</c:v>
                </c:pt>
                <c:pt idx="233">
                  <c:v>8.2808277674940189</c:v>
                </c:pt>
                <c:pt idx="234">
                  <c:v>8.3261525674940522</c:v>
                </c:pt>
                <c:pt idx="235">
                  <c:v>8.3698606674940521</c:v>
                </c:pt>
                <c:pt idx="236">
                  <c:v>8.3227868674941767</c:v>
                </c:pt>
                <c:pt idx="237">
                  <c:v>8.3724437674940546</c:v>
                </c:pt>
                <c:pt idx="238">
                  <c:v>8.3090572674940546</c:v>
                </c:pt>
                <c:pt idx="239">
                  <c:v>8.2847384674940479</c:v>
                </c:pt>
                <c:pt idx="240">
                  <c:v>8.2470591674940419</c:v>
                </c:pt>
                <c:pt idx="241">
                  <c:v>8.2031594674940482</c:v>
                </c:pt>
                <c:pt idx="242">
                  <c:v>8.1481293674939419</c:v>
                </c:pt>
                <c:pt idx="243">
                  <c:v>8.1667408674940525</c:v>
                </c:pt>
                <c:pt idx="244">
                  <c:v>8.2042557674939989</c:v>
                </c:pt>
                <c:pt idx="245">
                  <c:v>8.2715876674940532</c:v>
                </c:pt>
                <c:pt idx="246">
                  <c:v>8.309979767494049</c:v>
                </c:pt>
                <c:pt idx="247">
                  <c:v>8.2992923674940489</c:v>
                </c:pt>
                <c:pt idx="248">
                  <c:v>8.1634373674940548</c:v>
                </c:pt>
                <c:pt idx="249">
                  <c:v>8.2883211674937822</c:v>
                </c:pt>
                <c:pt idx="250">
                  <c:v>8.2315975674940507</c:v>
                </c:pt>
                <c:pt idx="251">
                  <c:v>8.2554668674940768</c:v>
                </c:pt>
                <c:pt idx="252">
                  <c:v>8.249273067493867</c:v>
                </c:pt>
                <c:pt idx="253">
                  <c:v>8.2255002674940521</c:v>
                </c:pt>
                <c:pt idx="254">
                  <c:v>8.2399032674940482</c:v>
                </c:pt>
                <c:pt idx="255">
                  <c:v>8.2553965674940528</c:v>
                </c:pt>
                <c:pt idx="256">
                  <c:v>8.2652356674940535</c:v>
                </c:pt>
                <c:pt idx="257">
                  <c:v>8.2387230674938454</c:v>
                </c:pt>
                <c:pt idx="258">
                  <c:v>8.2666399674940543</c:v>
                </c:pt>
                <c:pt idx="259">
                  <c:v>8.1862667674940539</c:v>
                </c:pt>
                <c:pt idx="260">
                  <c:v>8.1868312674940533</c:v>
                </c:pt>
                <c:pt idx="261">
                  <c:v>8.1944934674940519</c:v>
                </c:pt>
                <c:pt idx="262">
                  <c:v>8.2217342674940532</c:v>
                </c:pt>
                <c:pt idx="263">
                  <c:v>8.1633773674940482</c:v>
                </c:pt>
                <c:pt idx="264">
                  <c:v>8.1565173674940556</c:v>
                </c:pt>
                <c:pt idx="265">
                  <c:v>8.102041667494051</c:v>
                </c:pt>
                <c:pt idx="266">
                  <c:v>8.1541135674940488</c:v>
                </c:pt>
                <c:pt idx="267">
                  <c:v>8.221844867494049</c:v>
                </c:pt>
                <c:pt idx="268">
                  <c:v>8.1947132674940519</c:v>
                </c:pt>
                <c:pt idx="269">
                  <c:v>8.0904341674940525</c:v>
                </c:pt>
                <c:pt idx="270">
                  <c:v>7.9744129674940485</c:v>
                </c:pt>
                <c:pt idx="271">
                  <c:v>7.9213825674940495</c:v>
                </c:pt>
                <c:pt idx="272">
                  <c:v>7.7278668674940345</c:v>
                </c:pt>
                <c:pt idx="273">
                  <c:v>7.5442676674940525</c:v>
                </c:pt>
                <c:pt idx="274">
                  <c:v>7.3268201674940485</c:v>
                </c:pt>
                <c:pt idx="275">
                  <c:v>7.1121506674939647</c:v>
                </c:pt>
                <c:pt idx="276">
                  <c:v>6.9136426674940532</c:v>
                </c:pt>
                <c:pt idx="277">
                  <c:v>6.6936175674940355</c:v>
                </c:pt>
                <c:pt idx="278">
                  <c:v>6.5258025674940345</c:v>
                </c:pt>
                <c:pt idx="279">
                  <c:v>6.364338867493962</c:v>
                </c:pt>
                <c:pt idx="280">
                  <c:v>6.1908914674940485</c:v>
                </c:pt>
                <c:pt idx="281">
                  <c:v>6.0477147674940355</c:v>
                </c:pt>
                <c:pt idx="282">
                  <c:v>5.9188254674940515</c:v>
                </c:pt>
                <c:pt idx="283">
                  <c:v>5.8228956674939747</c:v>
                </c:pt>
                <c:pt idx="284">
                  <c:v>5.7484230674940537</c:v>
                </c:pt>
                <c:pt idx="285">
                  <c:v>5.6888134674940485</c:v>
                </c:pt>
                <c:pt idx="286">
                  <c:v>5.6398702674940475</c:v>
                </c:pt>
                <c:pt idx="287">
                  <c:v>5.5801132674940455</c:v>
                </c:pt>
                <c:pt idx="288">
                  <c:v>5.5202615674940505</c:v>
                </c:pt>
                <c:pt idx="289">
                  <c:v>5.4583067674940535</c:v>
                </c:pt>
                <c:pt idx="290">
                  <c:v>5.3823143674940255</c:v>
                </c:pt>
                <c:pt idx="291">
                  <c:v>5.3186150674940365</c:v>
                </c:pt>
                <c:pt idx="292">
                  <c:v>5.2536156674940475</c:v>
                </c:pt>
                <c:pt idx="293">
                  <c:v>5.1985347674939657</c:v>
                </c:pt>
                <c:pt idx="294">
                  <c:v>5.1488508674940245</c:v>
                </c:pt>
                <c:pt idx="295">
                  <c:v>5.1005880674940345</c:v>
                </c:pt>
                <c:pt idx="296">
                  <c:v>5.0585689674940495</c:v>
                </c:pt>
                <c:pt idx="297">
                  <c:v>5.0259814674940255</c:v>
                </c:pt>
                <c:pt idx="298">
                  <c:v>5.0009287674940515</c:v>
                </c:pt>
                <c:pt idx="299">
                  <c:v>4.9744751674940515</c:v>
                </c:pt>
                <c:pt idx="300">
                  <c:v>4.952993967494054</c:v>
                </c:pt>
                <c:pt idx="301">
                  <c:v>4.9302532674940593</c:v>
                </c:pt>
                <c:pt idx="302">
                  <c:v>4.9099214674940539</c:v>
                </c:pt>
                <c:pt idx="303">
                  <c:v>4.8884773674940485</c:v>
                </c:pt>
                <c:pt idx="304">
                  <c:v>4.8758465674940465</c:v>
                </c:pt>
                <c:pt idx="305">
                  <c:v>4.8606797674940525</c:v>
                </c:pt>
                <c:pt idx="306">
                  <c:v>4.8455080674940465</c:v>
                </c:pt>
                <c:pt idx="307">
                  <c:v>4.8310608674940525</c:v>
                </c:pt>
                <c:pt idx="308">
                  <c:v>4.8169941674940455</c:v>
                </c:pt>
                <c:pt idx="309">
                  <c:v>4.8066161674940515</c:v>
                </c:pt>
                <c:pt idx="310">
                  <c:v>4.7994296674940538</c:v>
                </c:pt>
                <c:pt idx="311">
                  <c:v>4.7922548674940355</c:v>
                </c:pt>
                <c:pt idx="312">
                  <c:v>4.7801370674940475</c:v>
                </c:pt>
                <c:pt idx="313">
                  <c:v>4.7707939674940532</c:v>
                </c:pt>
                <c:pt idx="314">
                  <c:v>4.7618846674940345</c:v>
                </c:pt>
                <c:pt idx="315">
                  <c:v>4.7549431674940505</c:v>
                </c:pt>
                <c:pt idx="316">
                  <c:v>4.747625967494054</c:v>
                </c:pt>
                <c:pt idx="317">
                  <c:v>4.7391471674940533</c:v>
                </c:pt>
                <c:pt idx="318">
                  <c:v>4.7321441674940505</c:v>
                </c:pt>
                <c:pt idx="319">
                  <c:v>4.7251458674940245</c:v>
                </c:pt>
                <c:pt idx="320">
                  <c:v>4.7215916674940495</c:v>
                </c:pt>
                <c:pt idx="321">
                  <c:v>4.7154800674940445</c:v>
                </c:pt>
                <c:pt idx="322">
                  <c:v>4.7102093674940537</c:v>
                </c:pt>
                <c:pt idx="323">
                  <c:v>4.7066115674940505</c:v>
                </c:pt>
                <c:pt idx="324">
                  <c:v>4.6995149674939602</c:v>
                </c:pt>
                <c:pt idx="325">
                  <c:v>4.6962961674940535</c:v>
                </c:pt>
                <c:pt idx="326">
                  <c:v>4.6916844674940466</c:v>
                </c:pt>
                <c:pt idx="327">
                  <c:v>4.6871409674940345</c:v>
                </c:pt>
                <c:pt idx="328">
                  <c:v>4.6830919674940485</c:v>
                </c:pt>
                <c:pt idx="329">
                  <c:v>4.6796965674940525</c:v>
                </c:pt>
                <c:pt idx="330">
                  <c:v>4.6744105674939558</c:v>
                </c:pt>
                <c:pt idx="331">
                  <c:v>4.6689409674940245</c:v>
                </c:pt>
                <c:pt idx="332">
                  <c:v>4.6669898674939621</c:v>
                </c:pt>
                <c:pt idx="333">
                  <c:v>4.6636731674940535</c:v>
                </c:pt>
                <c:pt idx="334">
                  <c:v>4.6579709674939558</c:v>
                </c:pt>
                <c:pt idx="335">
                  <c:v>4.6551002674939648</c:v>
                </c:pt>
                <c:pt idx="336">
                  <c:v>4.6517896674940475</c:v>
                </c:pt>
                <c:pt idx="337">
                  <c:v>4.647956867493936</c:v>
                </c:pt>
                <c:pt idx="338">
                  <c:v>4.6470545674939432</c:v>
                </c:pt>
                <c:pt idx="339">
                  <c:v>4.6430752674940345</c:v>
                </c:pt>
                <c:pt idx="340">
                  <c:v>4.6398759674940475</c:v>
                </c:pt>
                <c:pt idx="341">
                  <c:v>4.6368384674940515</c:v>
                </c:pt>
                <c:pt idx="342">
                  <c:v>4.6342959674940465</c:v>
                </c:pt>
                <c:pt idx="343">
                  <c:v>4.6329320674940355</c:v>
                </c:pt>
                <c:pt idx="344">
                  <c:v>4.6300964674940515</c:v>
                </c:pt>
                <c:pt idx="345">
                  <c:v>4.6273838674939602</c:v>
                </c:pt>
                <c:pt idx="346">
                  <c:v>4.6255443674939603</c:v>
                </c:pt>
                <c:pt idx="347">
                  <c:v>4.6208743674939647</c:v>
                </c:pt>
                <c:pt idx="348">
                  <c:v>4.6187158674939468</c:v>
                </c:pt>
                <c:pt idx="349">
                  <c:v>4.6154068674939648</c:v>
                </c:pt>
                <c:pt idx="350">
                  <c:v>4.6133060674940465</c:v>
                </c:pt>
                <c:pt idx="351">
                  <c:v>4.6100170674940255</c:v>
                </c:pt>
                <c:pt idx="352">
                  <c:v>4.6088154674940345</c:v>
                </c:pt>
                <c:pt idx="353">
                  <c:v>4.6083654674940515</c:v>
                </c:pt>
                <c:pt idx="354">
                  <c:v>4.6059310674940255</c:v>
                </c:pt>
                <c:pt idx="355">
                  <c:v>4.6028254674940445</c:v>
                </c:pt>
                <c:pt idx="356">
                  <c:v>4.5993690674940533</c:v>
                </c:pt>
                <c:pt idx="357">
                  <c:v>4.5995531674940535</c:v>
                </c:pt>
                <c:pt idx="358">
                  <c:v>4.5964096674940516</c:v>
                </c:pt>
                <c:pt idx="359">
                  <c:v>4.5932862674940456</c:v>
                </c:pt>
                <c:pt idx="360">
                  <c:v>4.590326067494054</c:v>
                </c:pt>
                <c:pt idx="361">
                  <c:v>4.5896499674940534</c:v>
                </c:pt>
                <c:pt idx="362">
                  <c:v>4.5877796674940505</c:v>
                </c:pt>
                <c:pt idx="363">
                  <c:v>4.5868658674940495</c:v>
                </c:pt>
                <c:pt idx="364">
                  <c:v>4.5837681674940534</c:v>
                </c:pt>
                <c:pt idx="365">
                  <c:v>4.5832249674940515</c:v>
                </c:pt>
                <c:pt idx="366">
                  <c:v>4.5802310674940525</c:v>
                </c:pt>
                <c:pt idx="367">
                  <c:v>4.5767440674940536</c:v>
                </c:pt>
                <c:pt idx="368">
                  <c:v>4.5767196674940536</c:v>
                </c:pt>
                <c:pt idx="369">
                  <c:v>4.574246867494054</c:v>
                </c:pt>
                <c:pt idx="370">
                  <c:v>4.5732252674940526</c:v>
                </c:pt>
                <c:pt idx="371">
                  <c:v>4.5718826674940525</c:v>
                </c:pt>
                <c:pt idx="372">
                  <c:v>4.5685056674940245</c:v>
                </c:pt>
                <c:pt idx="373">
                  <c:v>4.5684770674940465</c:v>
                </c:pt>
                <c:pt idx="374">
                  <c:v>4.5649506674939522</c:v>
                </c:pt>
                <c:pt idx="375">
                  <c:v>4.5647310674940345</c:v>
                </c:pt>
                <c:pt idx="376">
                  <c:v>4.5643225674940355</c:v>
                </c:pt>
                <c:pt idx="377">
                  <c:v>4.5626083674940485</c:v>
                </c:pt>
                <c:pt idx="378">
                  <c:v>4.5615614674940526</c:v>
                </c:pt>
                <c:pt idx="379">
                  <c:v>4.5576890674940485</c:v>
                </c:pt>
                <c:pt idx="380">
                  <c:v>4.5580771674940515</c:v>
                </c:pt>
                <c:pt idx="381">
                  <c:v>4.5549538674939747</c:v>
                </c:pt>
                <c:pt idx="382">
                  <c:v>4.5557777674940505</c:v>
                </c:pt>
                <c:pt idx="383">
                  <c:v>4.5534154674940455</c:v>
                </c:pt>
                <c:pt idx="384">
                  <c:v>4.5517407674940538</c:v>
                </c:pt>
                <c:pt idx="385">
                  <c:v>4.5511985674940485</c:v>
                </c:pt>
                <c:pt idx="386">
                  <c:v>4.5500763674940465</c:v>
                </c:pt>
                <c:pt idx="387">
                  <c:v>4.548001667494054</c:v>
                </c:pt>
                <c:pt idx="388">
                  <c:v>4.545779567494054</c:v>
                </c:pt>
                <c:pt idx="389">
                  <c:v>4.5444840674939657</c:v>
                </c:pt>
                <c:pt idx="390">
                  <c:v>4.5430214674940537</c:v>
                </c:pt>
                <c:pt idx="391">
                  <c:v>4.5412644674940532</c:v>
                </c:pt>
                <c:pt idx="392">
                  <c:v>4.5408249674940455</c:v>
                </c:pt>
                <c:pt idx="393">
                  <c:v>4.5389990674940535</c:v>
                </c:pt>
                <c:pt idx="394">
                  <c:v>4.5378179674940355</c:v>
                </c:pt>
                <c:pt idx="395">
                  <c:v>4.5367867674940525</c:v>
                </c:pt>
                <c:pt idx="396">
                  <c:v>4.5364252674940495</c:v>
                </c:pt>
                <c:pt idx="397">
                  <c:v>4.5355760674940475</c:v>
                </c:pt>
                <c:pt idx="398">
                  <c:v>4.5357456674940515</c:v>
                </c:pt>
                <c:pt idx="399">
                  <c:v>4.5324401674940535</c:v>
                </c:pt>
                <c:pt idx="400">
                  <c:v>4.5321367674940465</c:v>
                </c:pt>
                <c:pt idx="401">
                  <c:v>4.5306151674940525</c:v>
                </c:pt>
                <c:pt idx="402">
                  <c:v>4.5301920674940535</c:v>
                </c:pt>
                <c:pt idx="403">
                  <c:v>4.5298485674940485</c:v>
                </c:pt>
                <c:pt idx="404">
                  <c:v>4.5262441674940526</c:v>
                </c:pt>
                <c:pt idx="405">
                  <c:v>4.5267024674940535</c:v>
                </c:pt>
                <c:pt idx="406">
                  <c:v>4.5241729674940245</c:v>
                </c:pt>
                <c:pt idx="407">
                  <c:v>4.5230225674940465</c:v>
                </c:pt>
                <c:pt idx="408">
                  <c:v>4.5240355674939305</c:v>
                </c:pt>
                <c:pt idx="409">
                  <c:v>4.5243201674940465</c:v>
                </c:pt>
                <c:pt idx="410">
                  <c:v>4.5231049674940245</c:v>
                </c:pt>
                <c:pt idx="411">
                  <c:v>4.5206989674940505</c:v>
                </c:pt>
                <c:pt idx="412">
                  <c:v>4.5202763674940485</c:v>
                </c:pt>
                <c:pt idx="413">
                  <c:v>4.5186625674940535</c:v>
                </c:pt>
                <c:pt idx="414">
                  <c:v>4.5170462674940355</c:v>
                </c:pt>
                <c:pt idx="415">
                  <c:v>4.5167941674940515</c:v>
                </c:pt>
                <c:pt idx="416">
                  <c:v>4.5162607674940594</c:v>
                </c:pt>
                <c:pt idx="417">
                  <c:v>4.5157924674940535</c:v>
                </c:pt>
                <c:pt idx="418">
                  <c:v>4.5153183674940465</c:v>
                </c:pt>
                <c:pt idx="419">
                  <c:v>4.5137596674940506</c:v>
                </c:pt>
                <c:pt idx="420">
                  <c:v>4.5125138674939702</c:v>
                </c:pt>
                <c:pt idx="421">
                  <c:v>4.512187967493972</c:v>
                </c:pt>
                <c:pt idx="422">
                  <c:v>4.5096491674941452</c:v>
                </c:pt>
                <c:pt idx="423">
                  <c:v>4.5092761674940594</c:v>
                </c:pt>
                <c:pt idx="424">
                  <c:v>4.509190967494054</c:v>
                </c:pt>
                <c:pt idx="425">
                  <c:v>4.5091402674940495</c:v>
                </c:pt>
                <c:pt idx="426">
                  <c:v>4.5077681674940537</c:v>
                </c:pt>
                <c:pt idx="427">
                  <c:v>4.5053088674940485</c:v>
                </c:pt>
                <c:pt idx="428">
                  <c:v>4.5050269674940475</c:v>
                </c:pt>
                <c:pt idx="429">
                  <c:v>4.5056124674940525</c:v>
                </c:pt>
                <c:pt idx="430">
                  <c:v>4.5033730674940537</c:v>
                </c:pt>
                <c:pt idx="431">
                  <c:v>4.5033346674940455</c:v>
                </c:pt>
                <c:pt idx="432">
                  <c:v>4.5036001674940538</c:v>
                </c:pt>
                <c:pt idx="433">
                  <c:v>4.5027236674940525</c:v>
                </c:pt>
                <c:pt idx="434">
                  <c:v>4.5019180674940475</c:v>
                </c:pt>
                <c:pt idx="435">
                  <c:v>4.5005019674940465</c:v>
                </c:pt>
                <c:pt idx="436">
                  <c:v>4.5001086674940485</c:v>
                </c:pt>
                <c:pt idx="437">
                  <c:v>4.4997927674940534</c:v>
                </c:pt>
                <c:pt idx="438">
                  <c:v>4.4981949674940465</c:v>
                </c:pt>
                <c:pt idx="439">
                  <c:v>4.4971449674940445</c:v>
                </c:pt>
                <c:pt idx="440">
                  <c:v>4.4973086674940506</c:v>
                </c:pt>
                <c:pt idx="441">
                  <c:v>4.4953398674940495</c:v>
                </c:pt>
                <c:pt idx="442">
                  <c:v>4.4963002674940515</c:v>
                </c:pt>
                <c:pt idx="443">
                  <c:v>4.4947113674940455</c:v>
                </c:pt>
                <c:pt idx="444">
                  <c:v>4.4944078674940355</c:v>
                </c:pt>
                <c:pt idx="445">
                  <c:v>4.4949320674940445</c:v>
                </c:pt>
                <c:pt idx="446">
                  <c:v>4.4944110674940445</c:v>
                </c:pt>
                <c:pt idx="447">
                  <c:v>4.4933464674940584</c:v>
                </c:pt>
                <c:pt idx="448">
                  <c:v>4.4926288674940515</c:v>
                </c:pt>
                <c:pt idx="449">
                  <c:v>4.4915166674940465</c:v>
                </c:pt>
                <c:pt idx="450">
                  <c:v>4.4902594674940532</c:v>
                </c:pt>
                <c:pt idx="451">
                  <c:v>4.489084067494054</c:v>
                </c:pt>
                <c:pt idx="452">
                  <c:v>4.4891105674940475</c:v>
                </c:pt>
                <c:pt idx="453">
                  <c:v>4.4881547674940485</c:v>
                </c:pt>
                <c:pt idx="454">
                  <c:v>4.4872497674940934</c:v>
                </c:pt>
                <c:pt idx="455">
                  <c:v>4.4854527674940536</c:v>
                </c:pt>
                <c:pt idx="456">
                  <c:v>4.4857410674940539</c:v>
                </c:pt>
                <c:pt idx="457">
                  <c:v>4.4854080674940535</c:v>
                </c:pt>
                <c:pt idx="458">
                  <c:v>4.4849836674940455</c:v>
                </c:pt>
                <c:pt idx="459">
                  <c:v>4.4837313674940535</c:v>
                </c:pt>
                <c:pt idx="460">
                  <c:v>4.4841056674940445</c:v>
                </c:pt>
                <c:pt idx="461">
                  <c:v>4.482508667494054</c:v>
                </c:pt>
                <c:pt idx="462">
                  <c:v>4.4811023674940538</c:v>
                </c:pt>
                <c:pt idx="463">
                  <c:v>4.4812873674940539</c:v>
                </c:pt>
                <c:pt idx="464">
                  <c:v>4.4810739674940532</c:v>
                </c:pt>
                <c:pt idx="465">
                  <c:v>4.4806871674940538</c:v>
                </c:pt>
                <c:pt idx="466">
                  <c:v>4.4799152674940466</c:v>
                </c:pt>
                <c:pt idx="467">
                  <c:v>4.4799118674940495</c:v>
                </c:pt>
                <c:pt idx="468">
                  <c:v>4.4768930674940934</c:v>
                </c:pt>
                <c:pt idx="469">
                  <c:v>4.4768392674940536</c:v>
                </c:pt>
                <c:pt idx="470">
                  <c:v>4.4762197674941318</c:v>
                </c:pt>
                <c:pt idx="471">
                  <c:v>4.4773256674940525</c:v>
                </c:pt>
                <c:pt idx="472">
                  <c:v>4.4763404674941354</c:v>
                </c:pt>
                <c:pt idx="473">
                  <c:v>4.476175267494054</c:v>
                </c:pt>
                <c:pt idx="474">
                  <c:v>4.4749824674940495</c:v>
                </c:pt>
                <c:pt idx="475">
                  <c:v>4.4752327674940533</c:v>
                </c:pt>
                <c:pt idx="476">
                  <c:v>4.4740148674940245</c:v>
                </c:pt>
                <c:pt idx="477">
                  <c:v>4.4741762674940455</c:v>
                </c:pt>
                <c:pt idx="478">
                  <c:v>4.4743445674940485</c:v>
                </c:pt>
                <c:pt idx="479">
                  <c:v>4.4739324674940537</c:v>
                </c:pt>
                <c:pt idx="480">
                  <c:v>4.4730961674940533</c:v>
                </c:pt>
                <c:pt idx="481">
                  <c:v>4.4717826674940584</c:v>
                </c:pt>
                <c:pt idx="482">
                  <c:v>4.4710908674940537</c:v>
                </c:pt>
                <c:pt idx="483">
                  <c:v>4.4698680674940539</c:v>
                </c:pt>
                <c:pt idx="484">
                  <c:v>4.4697723674940537</c:v>
                </c:pt>
                <c:pt idx="485">
                  <c:v>4.4698710674940525</c:v>
                </c:pt>
                <c:pt idx="486">
                  <c:v>4.4693795674940535</c:v>
                </c:pt>
                <c:pt idx="487">
                  <c:v>4.4686927674940584</c:v>
                </c:pt>
                <c:pt idx="488">
                  <c:v>4.4672211674940536</c:v>
                </c:pt>
                <c:pt idx="489">
                  <c:v>4.4662091674940534</c:v>
                </c:pt>
                <c:pt idx="490">
                  <c:v>4.4661627674940538</c:v>
                </c:pt>
                <c:pt idx="491">
                  <c:v>4.4652473674940536</c:v>
                </c:pt>
                <c:pt idx="492">
                  <c:v>4.4651246674940355</c:v>
                </c:pt>
                <c:pt idx="493">
                  <c:v>4.4655098674940445</c:v>
                </c:pt>
                <c:pt idx="494">
                  <c:v>4.4639906674940475</c:v>
                </c:pt>
                <c:pt idx="495">
                  <c:v>4.4650958674940355</c:v>
                </c:pt>
                <c:pt idx="496">
                  <c:v>4.4646534674940535</c:v>
                </c:pt>
                <c:pt idx="497">
                  <c:v>4.4640085674940355</c:v>
                </c:pt>
                <c:pt idx="498">
                  <c:v>4.4639523674940476</c:v>
                </c:pt>
                <c:pt idx="499">
                  <c:v>4.4625316674940345</c:v>
                </c:pt>
              </c:numCache>
            </c:numRef>
          </c:yVal>
        </c:ser>
        <c:ser>
          <c:idx val="7"/>
          <c:order val="5"/>
          <c:tx>
            <c:strRef>
              <c:f>'Mesures corrigées'!$K$1</c:f>
              <c:strCache>
                <c:ptCount val="1"/>
                <c:pt idx="0">
                  <c:v>T13a</c:v>
                </c:pt>
              </c:strCache>
            </c:strRef>
          </c:tx>
          <c:marker>
            <c:symbol val="dot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0.32000000000000384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0.38000000000000361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0.62000000000000677</c:v>
                </c:pt>
                <c:pt idx="32">
                  <c:v>0.64000000000000756</c:v>
                </c:pt>
                <c:pt idx="33">
                  <c:v>0.6600000000000088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1.1399999999999848</c:v>
                </c:pt>
                <c:pt idx="58">
                  <c:v>1.1599999999999855</c:v>
                </c:pt>
                <c:pt idx="59">
                  <c:v>1.1800000000000135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1.6800000000000135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1.9400000000000135</c:v>
                </c:pt>
                <c:pt idx="98">
                  <c:v>1.9600000000000135</c:v>
                </c:pt>
                <c:pt idx="99">
                  <c:v>1.9800000000000149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corrigées'!$K$2:$K$521</c:f>
              <c:numCache>
                <c:formatCode>General</c:formatCode>
                <c:ptCount val="520"/>
                <c:pt idx="0">
                  <c:v>4.2091948674940465</c:v>
                </c:pt>
                <c:pt idx="1">
                  <c:v>4.2094392674940515</c:v>
                </c:pt>
                <c:pt idx="2">
                  <c:v>4.2104950674940476</c:v>
                </c:pt>
                <c:pt idx="3">
                  <c:v>4.2093233674940533</c:v>
                </c:pt>
                <c:pt idx="4">
                  <c:v>4.2083028674940515</c:v>
                </c:pt>
                <c:pt idx="5">
                  <c:v>4.2103752674940456</c:v>
                </c:pt>
                <c:pt idx="6">
                  <c:v>4.2094607674940594</c:v>
                </c:pt>
                <c:pt idx="7">
                  <c:v>4.2102784674940539</c:v>
                </c:pt>
                <c:pt idx="8">
                  <c:v>4.2084078674940475</c:v>
                </c:pt>
                <c:pt idx="9">
                  <c:v>4.2103261674940535</c:v>
                </c:pt>
                <c:pt idx="10">
                  <c:v>4.208847567494054</c:v>
                </c:pt>
                <c:pt idx="11">
                  <c:v>4.2084360674940475</c:v>
                </c:pt>
                <c:pt idx="12">
                  <c:v>4.2097338674940525</c:v>
                </c:pt>
                <c:pt idx="13">
                  <c:v>4.2098607674940594</c:v>
                </c:pt>
                <c:pt idx="14">
                  <c:v>4.2089960674940485</c:v>
                </c:pt>
                <c:pt idx="15">
                  <c:v>4.210724467494054</c:v>
                </c:pt>
                <c:pt idx="16">
                  <c:v>4.2110675674940525</c:v>
                </c:pt>
                <c:pt idx="17">
                  <c:v>4.3247248674939387</c:v>
                </c:pt>
                <c:pt idx="18">
                  <c:v>4.4850049674940475</c:v>
                </c:pt>
                <c:pt idx="19">
                  <c:v>4.5309920674940525</c:v>
                </c:pt>
                <c:pt idx="20">
                  <c:v>4.8129915674940245</c:v>
                </c:pt>
                <c:pt idx="21">
                  <c:v>5.8389085674940455</c:v>
                </c:pt>
                <c:pt idx="22">
                  <c:v>6.754815267493945</c:v>
                </c:pt>
                <c:pt idx="23">
                  <c:v>7.4509889674940455</c:v>
                </c:pt>
                <c:pt idx="24">
                  <c:v>7.9443422674940525</c:v>
                </c:pt>
                <c:pt idx="25">
                  <c:v>8.3701026674940522</c:v>
                </c:pt>
                <c:pt idx="26">
                  <c:v>8.6681585674940482</c:v>
                </c:pt>
                <c:pt idx="27">
                  <c:v>8.8407294674940484</c:v>
                </c:pt>
                <c:pt idx="28">
                  <c:v>9.3277423674940536</c:v>
                </c:pt>
                <c:pt idx="29">
                  <c:v>9.679803567494055</c:v>
                </c:pt>
                <c:pt idx="30">
                  <c:v>9.9660735674940533</c:v>
                </c:pt>
                <c:pt idx="31">
                  <c:v>10.143152067494048</c:v>
                </c:pt>
                <c:pt idx="32">
                  <c:v>10.376003867494052</c:v>
                </c:pt>
                <c:pt idx="33">
                  <c:v>10.571000167494049</c:v>
                </c:pt>
                <c:pt idx="34">
                  <c:v>10.673411367494055</c:v>
                </c:pt>
                <c:pt idx="35">
                  <c:v>10.880341767494048</c:v>
                </c:pt>
                <c:pt idx="36">
                  <c:v>11.188492767494051</c:v>
                </c:pt>
                <c:pt idx="37">
                  <c:v>11.387132467494055</c:v>
                </c:pt>
                <c:pt idx="38">
                  <c:v>11.525187867494054</c:v>
                </c:pt>
                <c:pt idx="39">
                  <c:v>11.703058467493998</c:v>
                </c:pt>
                <c:pt idx="40">
                  <c:v>11.902225167494048</c:v>
                </c:pt>
                <c:pt idx="41">
                  <c:v>12.030056967494055</c:v>
                </c:pt>
                <c:pt idx="42">
                  <c:v>12.177601367494049</c:v>
                </c:pt>
                <c:pt idx="43">
                  <c:v>12.320852867494054</c:v>
                </c:pt>
                <c:pt idx="44">
                  <c:v>12.403849267494056</c:v>
                </c:pt>
                <c:pt idx="45">
                  <c:v>12.538122967493948</c:v>
                </c:pt>
                <c:pt idx="46">
                  <c:v>12.559357167494053</c:v>
                </c:pt>
                <c:pt idx="47">
                  <c:v>12.616205667494048</c:v>
                </c:pt>
                <c:pt idx="48">
                  <c:v>12.640945967494048</c:v>
                </c:pt>
                <c:pt idx="49">
                  <c:v>12.814340667494053</c:v>
                </c:pt>
                <c:pt idx="50">
                  <c:v>12.661707367494053</c:v>
                </c:pt>
                <c:pt idx="51">
                  <c:v>12.901207167494048</c:v>
                </c:pt>
                <c:pt idx="52">
                  <c:v>12.774606567494054</c:v>
                </c:pt>
                <c:pt idx="53">
                  <c:v>12.856114767494052</c:v>
                </c:pt>
                <c:pt idx="54">
                  <c:v>12.898290767494048</c:v>
                </c:pt>
                <c:pt idx="55">
                  <c:v>12.996294567494054</c:v>
                </c:pt>
                <c:pt idx="56">
                  <c:v>13.059747467494052</c:v>
                </c:pt>
                <c:pt idx="57">
                  <c:v>13.127633067494051</c:v>
                </c:pt>
                <c:pt idx="58">
                  <c:v>13.228584067494053</c:v>
                </c:pt>
                <c:pt idx="59">
                  <c:v>13.217151167493906</c:v>
                </c:pt>
                <c:pt idx="60">
                  <c:v>13.330187767494053</c:v>
                </c:pt>
                <c:pt idx="61">
                  <c:v>13.416541967494055</c:v>
                </c:pt>
                <c:pt idx="62">
                  <c:v>13.411042967494055</c:v>
                </c:pt>
                <c:pt idx="63">
                  <c:v>13.450898667494055</c:v>
                </c:pt>
                <c:pt idx="64">
                  <c:v>13.523901967494048</c:v>
                </c:pt>
                <c:pt idx="65">
                  <c:v>13.588189567494055</c:v>
                </c:pt>
                <c:pt idx="66">
                  <c:v>13.590041067494051</c:v>
                </c:pt>
                <c:pt idx="67">
                  <c:v>13.661973667493998</c:v>
                </c:pt>
                <c:pt idx="68">
                  <c:v>13.637268367493903</c:v>
                </c:pt>
                <c:pt idx="69">
                  <c:v>13.615448867494052</c:v>
                </c:pt>
                <c:pt idx="70">
                  <c:v>13.677890467494048</c:v>
                </c:pt>
                <c:pt idx="71">
                  <c:v>13.670971367493998</c:v>
                </c:pt>
                <c:pt idx="72">
                  <c:v>13.749659667494051</c:v>
                </c:pt>
                <c:pt idx="73">
                  <c:v>13.742653967494048</c:v>
                </c:pt>
                <c:pt idx="74">
                  <c:v>13.725686867494074</c:v>
                </c:pt>
                <c:pt idx="75">
                  <c:v>13.830762767494051</c:v>
                </c:pt>
                <c:pt idx="76">
                  <c:v>13.826085467494053</c:v>
                </c:pt>
                <c:pt idx="77">
                  <c:v>13.831234067494055</c:v>
                </c:pt>
                <c:pt idx="78">
                  <c:v>13.841348067494048</c:v>
                </c:pt>
                <c:pt idx="79">
                  <c:v>13.878526467494055</c:v>
                </c:pt>
                <c:pt idx="80">
                  <c:v>13.907891767494048</c:v>
                </c:pt>
                <c:pt idx="81">
                  <c:v>13.950528067494055</c:v>
                </c:pt>
                <c:pt idx="82">
                  <c:v>13.965158167494053</c:v>
                </c:pt>
                <c:pt idx="83">
                  <c:v>13.995742967494056</c:v>
                </c:pt>
                <c:pt idx="84">
                  <c:v>14.043984267494054</c:v>
                </c:pt>
                <c:pt idx="85">
                  <c:v>14.045956967494053</c:v>
                </c:pt>
                <c:pt idx="86">
                  <c:v>14.049988067494048</c:v>
                </c:pt>
                <c:pt idx="87">
                  <c:v>14.068440367494052</c:v>
                </c:pt>
                <c:pt idx="88">
                  <c:v>14.081567167494049</c:v>
                </c:pt>
                <c:pt idx="89">
                  <c:v>14.055776767494052</c:v>
                </c:pt>
                <c:pt idx="90">
                  <c:v>14.105649767494054</c:v>
                </c:pt>
                <c:pt idx="91">
                  <c:v>14.082367367494053</c:v>
                </c:pt>
                <c:pt idx="92">
                  <c:v>14.093604167494053</c:v>
                </c:pt>
                <c:pt idx="93">
                  <c:v>14.128824867494048</c:v>
                </c:pt>
                <c:pt idx="94">
                  <c:v>14.130972967493998</c:v>
                </c:pt>
                <c:pt idx="95">
                  <c:v>14.173685967494055</c:v>
                </c:pt>
                <c:pt idx="96">
                  <c:v>14.133968467493901</c:v>
                </c:pt>
                <c:pt idx="97">
                  <c:v>14.166899267494054</c:v>
                </c:pt>
                <c:pt idx="98">
                  <c:v>14.191086167494053</c:v>
                </c:pt>
                <c:pt idx="99">
                  <c:v>14.175224267494055</c:v>
                </c:pt>
                <c:pt idx="100">
                  <c:v>14.211700267494049</c:v>
                </c:pt>
                <c:pt idx="101">
                  <c:v>14.149628667493998</c:v>
                </c:pt>
                <c:pt idx="102">
                  <c:v>14.211130567494051</c:v>
                </c:pt>
                <c:pt idx="103">
                  <c:v>14.224513967494048</c:v>
                </c:pt>
                <c:pt idx="104">
                  <c:v>14.211024267494048</c:v>
                </c:pt>
                <c:pt idx="105">
                  <c:v>14.251927467493998</c:v>
                </c:pt>
                <c:pt idx="106">
                  <c:v>14.290504067494055</c:v>
                </c:pt>
                <c:pt idx="107">
                  <c:v>14.241839667494048</c:v>
                </c:pt>
                <c:pt idx="108">
                  <c:v>14.230016667494048</c:v>
                </c:pt>
                <c:pt idx="109">
                  <c:v>14.290105567494049</c:v>
                </c:pt>
                <c:pt idx="110">
                  <c:v>14.240137667494048</c:v>
                </c:pt>
                <c:pt idx="111">
                  <c:v>14.264643267494055</c:v>
                </c:pt>
                <c:pt idx="112">
                  <c:v>14.300510767494053</c:v>
                </c:pt>
                <c:pt idx="113">
                  <c:v>14.270886467494055</c:v>
                </c:pt>
                <c:pt idx="114">
                  <c:v>14.290325667493921</c:v>
                </c:pt>
                <c:pt idx="115">
                  <c:v>14.306065567494052</c:v>
                </c:pt>
                <c:pt idx="116">
                  <c:v>14.295723867494051</c:v>
                </c:pt>
                <c:pt idx="117">
                  <c:v>14.297587267494055</c:v>
                </c:pt>
                <c:pt idx="118">
                  <c:v>14.309471967494055</c:v>
                </c:pt>
                <c:pt idx="119">
                  <c:v>14.304133167494053</c:v>
                </c:pt>
                <c:pt idx="120">
                  <c:v>14.324466767494055</c:v>
                </c:pt>
                <c:pt idx="121">
                  <c:v>14.320891867494055</c:v>
                </c:pt>
                <c:pt idx="122">
                  <c:v>14.314345867494055</c:v>
                </c:pt>
                <c:pt idx="123">
                  <c:v>14.318111867494048</c:v>
                </c:pt>
                <c:pt idx="124">
                  <c:v>14.346014867494052</c:v>
                </c:pt>
                <c:pt idx="125">
                  <c:v>14.334917767494048</c:v>
                </c:pt>
                <c:pt idx="126">
                  <c:v>14.327648967494053</c:v>
                </c:pt>
                <c:pt idx="127">
                  <c:v>14.275695367494055</c:v>
                </c:pt>
                <c:pt idx="128">
                  <c:v>14.306011167494049</c:v>
                </c:pt>
                <c:pt idx="129">
                  <c:v>14.335223467494048</c:v>
                </c:pt>
                <c:pt idx="130">
                  <c:v>14.321864667494053</c:v>
                </c:pt>
                <c:pt idx="131">
                  <c:v>14.304999367494055</c:v>
                </c:pt>
                <c:pt idx="132">
                  <c:v>14.312116467494054</c:v>
                </c:pt>
                <c:pt idx="133">
                  <c:v>14.293627767494048</c:v>
                </c:pt>
                <c:pt idx="134">
                  <c:v>14.319691267494054</c:v>
                </c:pt>
                <c:pt idx="135">
                  <c:v>14.312374967494055</c:v>
                </c:pt>
                <c:pt idx="136">
                  <c:v>14.259874267494055</c:v>
                </c:pt>
                <c:pt idx="137">
                  <c:v>14.276153467494048</c:v>
                </c:pt>
                <c:pt idx="138">
                  <c:v>14.287682267494052</c:v>
                </c:pt>
                <c:pt idx="139">
                  <c:v>14.291624367494048</c:v>
                </c:pt>
                <c:pt idx="140">
                  <c:v>14.288556567494055</c:v>
                </c:pt>
                <c:pt idx="141">
                  <c:v>14.302069867494072</c:v>
                </c:pt>
                <c:pt idx="142">
                  <c:v>14.223953067494048</c:v>
                </c:pt>
                <c:pt idx="143">
                  <c:v>14.243282567494051</c:v>
                </c:pt>
                <c:pt idx="144">
                  <c:v>14.226691767494048</c:v>
                </c:pt>
                <c:pt idx="145">
                  <c:v>14.266732467494055</c:v>
                </c:pt>
                <c:pt idx="146">
                  <c:v>14.201868167493895</c:v>
                </c:pt>
                <c:pt idx="147">
                  <c:v>14.218961367493858</c:v>
                </c:pt>
                <c:pt idx="148">
                  <c:v>14.183211367494048</c:v>
                </c:pt>
                <c:pt idx="149">
                  <c:v>14.177707367494055</c:v>
                </c:pt>
                <c:pt idx="150">
                  <c:v>14.179929267494053</c:v>
                </c:pt>
                <c:pt idx="151">
                  <c:v>14.168833567494055</c:v>
                </c:pt>
                <c:pt idx="152">
                  <c:v>14.176247467494051</c:v>
                </c:pt>
                <c:pt idx="153">
                  <c:v>14.153618967494053</c:v>
                </c:pt>
                <c:pt idx="154">
                  <c:v>14.145584667494052</c:v>
                </c:pt>
                <c:pt idx="155">
                  <c:v>14.136092667494053</c:v>
                </c:pt>
                <c:pt idx="156">
                  <c:v>14.129765867494053</c:v>
                </c:pt>
                <c:pt idx="157">
                  <c:v>14.142061967494048</c:v>
                </c:pt>
                <c:pt idx="158">
                  <c:v>14.091937667494053</c:v>
                </c:pt>
                <c:pt idx="159">
                  <c:v>14.103853567494053</c:v>
                </c:pt>
                <c:pt idx="160">
                  <c:v>14.096026067494055</c:v>
                </c:pt>
                <c:pt idx="161">
                  <c:v>14.131975767493849</c:v>
                </c:pt>
                <c:pt idx="162">
                  <c:v>14.090699867494052</c:v>
                </c:pt>
                <c:pt idx="163">
                  <c:v>14.085551267494054</c:v>
                </c:pt>
                <c:pt idx="164">
                  <c:v>14.057159467494053</c:v>
                </c:pt>
                <c:pt idx="165">
                  <c:v>14.052303267494054</c:v>
                </c:pt>
                <c:pt idx="166">
                  <c:v>14.030190667494049</c:v>
                </c:pt>
                <c:pt idx="167">
                  <c:v>14.012600967494052</c:v>
                </c:pt>
                <c:pt idx="168">
                  <c:v>14.017181567494053</c:v>
                </c:pt>
                <c:pt idx="169">
                  <c:v>14.007372867494048</c:v>
                </c:pt>
                <c:pt idx="170">
                  <c:v>13.971949667494055</c:v>
                </c:pt>
                <c:pt idx="171">
                  <c:v>13.982527867494056</c:v>
                </c:pt>
                <c:pt idx="172">
                  <c:v>13.939374167494048</c:v>
                </c:pt>
                <c:pt idx="173">
                  <c:v>13.927595367494053</c:v>
                </c:pt>
                <c:pt idx="174">
                  <c:v>13.910308267494051</c:v>
                </c:pt>
                <c:pt idx="175">
                  <c:v>13.919459167494054</c:v>
                </c:pt>
                <c:pt idx="176">
                  <c:v>13.922778767494048</c:v>
                </c:pt>
                <c:pt idx="177">
                  <c:v>13.894615567494053</c:v>
                </c:pt>
                <c:pt idx="178">
                  <c:v>13.869285967494054</c:v>
                </c:pt>
                <c:pt idx="179">
                  <c:v>13.858356267494052</c:v>
                </c:pt>
                <c:pt idx="180">
                  <c:v>13.854784967494076</c:v>
                </c:pt>
                <c:pt idx="181">
                  <c:v>13.851237467494055</c:v>
                </c:pt>
                <c:pt idx="182">
                  <c:v>13.849821867494049</c:v>
                </c:pt>
                <c:pt idx="183">
                  <c:v>13.826161067494048</c:v>
                </c:pt>
                <c:pt idx="184">
                  <c:v>13.819177467494049</c:v>
                </c:pt>
                <c:pt idx="185">
                  <c:v>13.834899367494053</c:v>
                </c:pt>
                <c:pt idx="186">
                  <c:v>13.790017467494048</c:v>
                </c:pt>
                <c:pt idx="187">
                  <c:v>13.783529867494053</c:v>
                </c:pt>
                <c:pt idx="188">
                  <c:v>13.735661267494049</c:v>
                </c:pt>
                <c:pt idx="189">
                  <c:v>13.745082267494055</c:v>
                </c:pt>
                <c:pt idx="190">
                  <c:v>13.730919667494048</c:v>
                </c:pt>
                <c:pt idx="191">
                  <c:v>13.723105067494048</c:v>
                </c:pt>
                <c:pt idx="192">
                  <c:v>13.705910267494055</c:v>
                </c:pt>
                <c:pt idx="193">
                  <c:v>13.678379767493906</c:v>
                </c:pt>
                <c:pt idx="194">
                  <c:v>13.650958867494055</c:v>
                </c:pt>
                <c:pt idx="195">
                  <c:v>13.650613767494049</c:v>
                </c:pt>
                <c:pt idx="196">
                  <c:v>13.650028567494051</c:v>
                </c:pt>
                <c:pt idx="197">
                  <c:v>13.666992167494055</c:v>
                </c:pt>
                <c:pt idx="198">
                  <c:v>13.649584967494054</c:v>
                </c:pt>
                <c:pt idx="199">
                  <c:v>13.623332467494048</c:v>
                </c:pt>
                <c:pt idx="200">
                  <c:v>13.618317867493998</c:v>
                </c:pt>
                <c:pt idx="201">
                  <c:v>13.626816867494053</c:v>
                </c:pt>
                <c:pt idx="202">
                  <c:v>13.624764767494048</c:v>
                </c:pt>
                <c:pt idx="203">
                  <c:v>13.606384867494054</c:v>
                </c:pt>
                <c:pt idx="204">
                  <c:v>13.546460967494053</c:v>
                </c:pt>
                <c:pt idx="205">
                  <c:v>13.553398667494053</c:v>
                </c:pt>
                <c:pt idx="206">
                  <c:v>13.538873667493899</c:v>
                </c:pt>
                <c:pt idx="207">
                  <c:v>13.492008067494055</c:v>
                </c:pt>
                <c:pt idx="208">
                  <c:v>13.510930567494054</c:v>
                </c:pt>
                <c:pt idx="209">
                  <c:v>13.484684167494052</c:v>
                </c:pt>
                <c:pt idx="210">
                  <c:v>13.491440967494054</c:v>
                </c:pt>
                <c:pt idx="211">
                  <c:v>13.462532167494174</c:v>
                </c:pt>
                <c:pt idx="212">
                  <c:v>13.454082967494054</c:v>
                </c:pt>
                <c:pt idx="213">
                  <c:v>13.460304067494054</c:v>
                </c:pt>
                <c:pt idx="214">
                  <c:v>13.467083167494053</c:v>
                </c:pt>
                <c:pt idx="215">
                  <c:v>13.444152567494053</c:v>
                </c:pt>
                <c:pt idx="216">
                  <c:v>13.435272167494048</c:v>
                </c:pt>
                <c:pt idx="217">
                  <c:v>13.437528267494049</c:v>
                </c:pt>
                <c:pt idx="218">
                  <c:v>13.410730267494056</c:v>
                </c:pt>
                <c:pt idx="219">
                  <c:v>13.427356067494053</c:v>
                </c:pt>
                <c:pt idx="220">
                  <c:v>13.403999267494054</c:v>
                </c:pt>
                <c:pt idx="221">
                  <c:v>13.408641967494049</c:v>
                </c:pt>
                <c:pt idx="222">
                  <c:v>13.398006767494053</c:v>
                </c:pt>
                <c:pt idx="223">
                  <c:v>13.366803567494054</c:v>
                </c:pt>
                <c:pt idx="224">
                  <c:v>13.362519467494074</c:v>
                </c:pt>
                <c:pt idx="225">
                  <c:v>13.329219467494053</c:v>
                </c:pt>
                <c:pt idx="226">
                  <c:v>13.341627067494048</c:v>
                </c:pt>
                <c:pt idx="227">
                  <c:v>13.322161267494053</c:v>
                </c:pt>
                <c:pt idx="228">
                  <c:v>13.277298367494048</c:v>
                </c:pt>
                <c:pt idx="229">
                  <c:v>13.275165067494051</c:v>
                </c:pt>
                <c:pt idx="230">
                  <c:v>13.263997267494055</c:v>
                </c:pt>
                <c:pt idx="231">
                  <c:v>13.252022867494055</c:v>
                </c:pt>
                <c:pt idx="232">
                  <c:v>13.240321167493788</c:v>
                </c:pt>
                <c:pt idx="233">
                  <c:v>13.236669367494049</c:v>
                </c:pt>
                <c:pt idx="234">
                  <c:v>13.228054167493998</c:v>
                </c:pt>
                <c:pt idx="235">
                  <c:v>13.241163067493865</c:v>
                </c:pt>
                <c:pt idx="236">
                  <c:v>13.230668667493998</c:v>
                </c:pt>
                <c:pt idx="237">
                  <c:v>13.228184167494048</c:v>
                </c:pt>
                <c:pt idx="238">
                  <c:v>13.206801367494048</c:v>
                </c:pt>
                <c:pt idx="239">
                  <c:v>13.216143467494048</c:v>
                </c:pt>
                <c:pt idx="240">
                  <c:v>13.218326367493948</c:v>
                </c:pt>
                <c:pt idx="241">
                  <c:v>13.203717067494049</c:v>
                </c:pt>
                <c:pt idx="242">
                  <c:v>13.198436167494055</c:v>
                </c:pt>
                <c:pt idx="243">
                  <c:v>13.166331067494053</c:v>
                </c:pt>
                <c:pt idx="244">
                  <c:v>13.154135867494055</c:v>
                </c:pt>
                <c:pt idx="245">
                  <c:v>13.125961867494048</c:v>
                </c:pt>
                <c:pt idx="246">
                  <c:v>13.132288867494053</c:v>
                </c:pt>
                <c:pt idx="247">
                  <c:v>13.103481067494055</c:v>
                </c:pt>
                <c:pt idx="248">
                  <c:v>13.107955267494049</c:v>
                </c:pt>
                <c:pt idx="249">
                  <c:v>13.089517067494054</c:v>
                </c:pt>
                <c:pt idx="250">
                  <c:v>13.105441667494052</c:v>
                </c:pt>
                <c:pt idx="251">
                  <c:v>13.100565767494048</c:v>
                </c:pt>
                <c:pt idx="252">
                  <c:v>13.072986667494074</c:v>
                </c:pt>
                <c:pt idx="253">
                  <c:v>13.078802767494048</c:v>
                </c:pt>
                <c:pt idx="254">
                  <c:v>13.043085667494053</c:v>
                </c:pt>
                <c:pt idx="255">
                  <c:v>13.046087167494051</c:v>
                </c:pt>
                <c:pt idx="256">
                  <c:v>13.084327667494048</c:v>
                </c:pt>
                <c:pt idx="257">
                  <c:v>13.053087367494054</c:v>
                </c:pt>
                <c:pt idx="258">
                  <c:v>13.025981967494053</c:v>
                </c:pt>
                <c:pt idx="259">
                  <c:v>13.051075167494048</c:v>
                </c:pt>
                <c:pt idx="260">
                  <c:v>13.040794567494054</c:v>
                </c:pt>
                <c:pt idx="261">
                  <c:v>13.032188367494053</c:v>
                </c:pt>
                <c:pt idx="262">
                  <c:v>13.024622667494048</c:v>
                </c:pt>
                <c:pt idx="263">
                  <c:v>13.002838067494054</c:v>
                </c:pt>
                <c:pt idx="264">
                  <c:v>13.000677567494055</c:v>
                </c:pt>
                <c:pt idx="265">
                  <c:v>12.993202667494053</c:v>
                </c:pt>
                <c:pt idx="266">
                  <c:v>12.988721567494048</c:v>
                </c:pt>
                <c:pt idx="267">
                  <c:v>12.927441667494055</c:v>
                </c:pt>
                <c:pt idx="268">
                  <c:v>12.760993167494048</c:v>
                </c:pt>
                <c:pt idx="269">
                  <c:v>12.493938467494051</c:v>
                </c:pt>
                <c:pt idx="270">
                  <c:v>12.197782967494053</c:v>
                </c:pt>
                <c:pt idx="271">
                  <c:v>11.859320867494052</c:v>
                </c:pt>
                <c:pt idx="272">
                  <c:v>11.494750267494055</c:v>
                </c:pt>
                <c:pt idx="273">
                  <c:v>11.115294167494053</c:v>
                </c:pt>
                <c:pt idx="274">
                  <c:v>10.709189367494055</c:v>
                </c:pt>
                <c:pt idx="275">
                  <c:v>10.287953167493948</c:v>
                </c:pt>
                <c:pt idx="276">
                  <c:v>9.8312129674940483</c:v>
                </c:pt>
                <c:pt idx="277">
                  <c:v>9.3504966674942018</c:v>
                </c:pt>
                <c:pt idx="278">
                  <c:v>8.8555718674940547</c:v>
                </c:pt>
                <c:pt idx="279">
                  <c:v>8.3676439674940557</c:v>
                </c:pt>
                <c:pt idx="280">
                  <c:v>7.8915975674940455</c:v>
                </c:pt>
                <c:pt idx="281">
                  <c:v>7.4367141674940536</c:v>
                </c:pt>
                <c:pt idx="282">
                  <c:v>7.0371034674940525</c:v>
                </c:pt>
                <c:pt idx="283">
                  <c:v>6.6884759674940355</c:v>
                </c:pt>
                <c:pt idx="284">
                  <c:v>6.4064986674940538</c:v>
                </c:pt>
                <c:pt idx="285">
                  <c:v>6.1814493674940536</c:v>
                </c:pt>
                <c:pt idx="286">
                  <c:v>6.0063803674940495</c:v>
                </c:pt>
                <c:pt idx="287">
                  <c:v>5.8679334674940256</c:v>
                </c:pt>
                <c:pt idx="288">
                  <c:v>5.7610097674940537</c:v>
                </c:pt>
                <c:pt idx="289">
                  <c:v>5.679828867494054</c:v>
                </c:pt>
                <c:pt idx="290">
                  <c:v>5.6104275674940345</c:v>
                </c:pt>
                <c:pt idx="291">
                  <c:v>5.5491484674940539</c:v>
                </c:pt>
                <c:pt idx="292">
                  <c:v>5.491544667494054</c:v>
                </c:pt>
                <c:pt idx="293">
                  <c:v>5.4416888674940536</c:v>
                </c:pt>
                <c:pt idx="294">
                  <c:v>5.3944233674940465</c:v>
                </c:pt>
                <c:pt idx="295">
                  <c:v>5.3511368674940245</c:v>
                </c:pt>
                <c:pt idx="296">
                  <c:v>5.3119520674940475</c:v>
                </c:pt>
                <c:pt idx="297">
                  <c:v>5.2735954674940535</c:v>
                </c:pt>
                <c:pt idx="298">
                  <c:v>5.2407516674940515</c:v>
                </c:pt>
                <c:pt idx="299">
                  <c:v>5.2090922674940536</c:v>
                </c:pt>
                <c:pt idx="300">
                  <c:v>5.1798811674940515</c:v>
                </c:pt>
                <c:pt idx="301">
                  <c:v>5.1540223674940355</c:v>
                </c:pt>
                <c:pt idx="302">
                  <c:v>5.1297795674940465</c:v>
                </c:pt>
                <c:pt idx="303">
                  <c:v>5.1070985674940355</c:v>
                </c:pt>
                <c:pt idx="304">
                  <c:v>5.0853654674940536</c:v>
                </c:pt>
                <c:pt idx="305">
                  <c:v>5.0651379674940245</c:v>
                </c:pt>
                <c:pt idx="306">
                  <c:v>5.0476508674940455</c:v>
                </c:pt>
                <c:pt idx="307">
                  <c:v>5.0289526674940355</c:v>
                </c:pt>
                <c:pt idx="308">
                  <c:v>5.0136494674940533</c:v>
                </c:pt>
                <c:pt idx="309">
                  <c:v>4.9984390674940515</c:v>
                </c:pt>
                <c:pt idx="310">
                  <c:v>4.9825813674940465</c:v>
                </c:pt>
                <c:pt idx="311">
                  <c:v>4.9681994674940535</c:v>
                </c:pt>
                <c:pt idx="312">
                  <c:v>4.9572933674940538</c:v>
                </c:pt>
                <c:pt idx="313">
                  <c:v>4.942928667494054</c:v>
                </c:pt>
                <c:pt idx="314">
                  <c:v>4.9320554674940515</c:v>
                </c:pt>
                <c:pt idx="315">
                  <c:v>4.9218096674940535</c:v>
                </c:pt>
                <c:pt idx="316">
                  <c:v>4.9111244674940515</c:v>
                </c:pt>
                <c:pt idx="317">
                  <c:v>4.9005098674940495</c:v>
                </c:pt>
                <c:pt idx="318">
                  <c:v>4.8908347674940345</c:v>
                </c:pt>
                <c:pt idx="319">
                  <c:v>4.8798938674940535</c:v>
                </c:pt>
                <c:pt idx="320">
                  <c:v>4.8702695674940539</c:v>
                </c:pt>
                <c:pt idx="321">
                  <c:v>4.8625808674939162</c:v>
                </c:pt>
                <c:pt idx="322">
                  <c:v>4.8548086674940345</c:v>
                </c:pt>
                <c:pt idx="323">
                  <c:v>4.8466248674940475</c:v>
                </c:pt>
                <c:pt idx="324">
                  <c:v>4.8382318674940485</c:v>
                </c:pt>
                <c:pt idx="325">
                  <c:v>4.8323237674940538</c:v>
                </c:pt>
                <c:pt idx="326">
                  <c:v>4.8243609674940355</c:v>
                </c:pt>
                <c:pt idx="327">
                  <c:v>4.8170175674939468</c:v>
                </c:pt>
                <c:pt idx="328">
                  <c:v>4.8103581674940541</c:v>
                </c:pt>
                <c:pt idx="329">
                  <c:v>4.8043234674940525</c:v>
                </c:pt>
                <c:pt idx="330">
                  <c:v>4.7980804674940485</c:v>
                </c:pt>
                <c:pt idx="331">
                  <c:v>4.7914975674940541</c:v>
                </c:pt>
                <c:pt idx="332">
                  <c:v>4.7862928674940539</c:v>
                </c:pt>
                <c:pt idx="333">
                  <c:v>4.7797859674940515</c:v>
                </c:pt>
                <c:pt idx="334">
                  <c:v>4.7752712674940536</c:v>
                </c:pt>
                <c:pt idx="335">
                  <c:v>4.7702913674940532</c:v>
                </c:pt>
                <c:pt idx="336">
                  <c:v>4.7664083674940541</c:v>
                </c:pt>
                <c:pt idx="337">
                  <c:v>4.7601239674940485</c:v>
                </c:pt>
                <c:pt idx="338">
                  <c:v>4.7549380674940345</c:v>
                </c:pt>
                <c:pt idx="339">
                  <c:v>4.7494402674940535</c:v>
                </c:pt>
                <c:pt idx="340">
                  <c:v>4.7446429674940536</c:v>
                </c:pt>
                <c:pt idx="341">
                  <c:v>4.7401251674940541</c:v>
                </c:pt>
                <c:pt idx="342">
                  <c:v>4.7377818674940455</c:v>
                </c:pt>
                <c:pt idx="343">
                  <c:v>4.7313609674940533</c:v>
                </c:pt>
                <c:pt idx="344">
                  <c:v>4.7276345674939657</c:v>
                </c:pt>
                <c:pt idx="345">
                  <c:v>4.7243635674940485</c:v>
                </c:pt>
                <c:pt idx="346">
                  <c:v>4.7212548674940455</c:v>
                </c:pt>
                <c:pt idx="347">
                  <c:v>4.7170106674940255</c:v>
                </c:pt>
                <c:pt idx="348">
                  <c:v>4.7134095674940495</c:v>
                </c:pt>
                <c:pt idx="349">
                  <c:v>4.7091738674940515</c:v>
                </c:pt>
                <c:pt idx="350">
                  <c:v>4.7048291674940526</c:v>
                </c:pt>
                <c:pt idx="351">
                  <c:v>4.7016397674940533</c:v>
                </c:pt>
                <c:pt idx="352">
                  <c:v>4.6986673674940516</c:v>
                </c:pt>
                <c:pt idx="353">
                  <c:v>4.6944737674940455</c:v>
                </c:pt>
                <c:pt idx="354">
                  <c:v>4.6915871674940455</c:v>
                </c:pt>
                <c:pt idx="355">
                  <c:v>4.6888249674940345</c:v>
                </c:pt>
                <c:pt idx="356">
                  <c:v>4.6868040674940445</c:v>
                </c:pt>
                <c:pt idx="357">
                  <c:v>4.6823680674940515</c:v>
                </c:pt>
                <c:pt idx="358">
                  <c:v>4.6796261674940594</c:v>
                </c:pt>
                <c:pt idx="359">
                  <c:v>4.6773693674940535</c:v>
                </c:pt>
                <c:pt idx="360">
                  <c:v>4.6715792674940495</c:v>
                </c:pt>
                <c:pt idx="361">
                  <c:v>4.6708142674939648</c:v>
                </c:pt>
                <c:pt idx="362">
                  <c:v>4.6671505674939224</c:v>
                </c:pt>
                <c:pt idx="363">
                  <c:v>4.664533967493945</c:v>
                </c:pt>
                <c:pt idx="364">
                  <c:v>4.6621093674940255</c:v>
                </c:pt>
                <c:pt idx="365">
                  <c:v>4.6593855674940245</c:v>
                </c:pt>
                <c:pt idx="366">
                  <c:v>4.6590245674940345</c:v>
                </c:pt>
                <c:pt idx="367">
                  <c:v>4.6546033674940475</c:v>
                </c:pt>
                <c:pt idx="368">
                  <c:v>4.6510101674940465</c:v>
                </c:pt>
                <c:pt idx="369">
                  <c:v>4.6506060674940475</c:v>
                </c:pt>
                <c:pt idx="370">
                  <c:v>4.646745067494054</c:v>
                </c:pt>
                <c:pt idx="371">
                  <c:v>4.6431446674940355</c:v>
                </c:pt>
                <c:pt idx="372">
                  <c:v>4.6423491674940536</c:v>
                </c:pt>
                <c:pt idx="373">
                  <c:v>4.6394961674940536</c:v>
                </c:pt>
                <c:pt idx="374">
                  <c:v>4.6375692674940465</c:v>
                </c:pt>
                <c:pt idx="375">
                  <c:v>4.6355871674940445</c:v>
                </c:pt>
                <c:pt idx="376">
                  <c:v>4.6338492674940541</c:v>
                </c:pt>
                <c:pt idx="377">
                  <c:v>4.6310300674940486</c:v>
                </c:pt>
                <c:pt idx="378">
                  <c:v>4.6290069674940355</c:v>
                </c:pt>
                <c:pt idx="379">
                  <c:v>4.6266340674940345</c:v>
                </c:pt>
                <c:pt idx="380">
                  <c:v>4.6252867674940346</c:v>
                </c:pt>
                <c:pt idx="381">
                  <c:v>4.6229205674939378</c:v>
                </c:pt>
                <c:pt idx="382">
                  <c:v>4.6192291674940584</c:v>
                </c:pt>
                <c:pt idx="383">
                  <c:v>4.6180638674940475</c:v>
                </c:pt>
                <c:pt idx="384">
                  <c:v>4.6167156674940255</c:v>
                </c:pt>
                <c:pt idx="385">
                  <c:v>4.6152856674940255</c:v>
                </c:pt>
                <c:pt idx="386">
                  <c:v>4.6124856674939405</c:v>
                </c:pt>
                <c:pt idx="387">
                  <c:v>4.6105170674939684</c:v>
                </c:pt>
                <c:pt idx="388">
                  <c:v>4.6089662674940355</c:v>
                </c:pt>
                <c:pt idx="389">
                  <c:v>4.6078237674940485</c:v>
                </c:pt>
                <c:pt idx="390">
                  <c:v>4.605752167494054</c:v>
                </c:pt>
                <c:pt idx="391">
                  <c:v>4.6034362674940255</c:v>
                </c:pt>
                <c:pt idx="392">
                  <c:v>4.6020830674940445</c:v>
                </c:pt>
                <c:pt idx="393">
                  <c:v>4.5992497674941282</c:v>
                </c:pt>
                <c:pt idx="394">
                  <c:v>4.598864467494054</c:v>
                </c:pt>
                <c:pt idx="395">
                  <c:v>4.5970819674940255</c:v>
                </c:pt>
                <c:pt idx="396">
                  <c:v>4.5954595674940455</c:v>
                </c:pt>
                <c:pt idx="397">
                  <c:v>4.5931495674940495</c:v>
                </c:pt>
                <c:pt idx="398">
                  <c:v>4.5921687674940541</c:v>
                </c:pt>
                <c:pt idx="399">
                  <c:v>4.5911209674940485</c:v>
                </c:pt>
                <c:pt idx="400">
                  <c:v>4.5887373674940495</c:v>
                </c:pt>
                <c:pt idx="401">
                  <c:v>4.585834567493972</c:v>
                </c:pt>
                <c:pt idx="402">
                  <c:v>4.5848403674940466</c:v>
                </c:pt>
                <c:pt idx="403">
                  <c:v>4.5842475674940495</c:v>
                </c:pt>
                <c:pt idx="404">
                  <c:v>4.5822362674940456</c:v>
                </c:pt>
                <c:pt idx="405">
                  <c:v>4.580210367494054</c:v>
                </c:pt>
                <c:pt idx="406">
                  <c:v>4.5807893674940541</c:v>
                </c:pt>
                <c:pt idx="407">
                  <c:v>4.5783360674940541</c:v>
                </c:pt>
                <c:pt idx="408">
                  <c:v>4.5765266674940541</c:v>
                </c:pt>
                <c:pt idx="409">
                  <c:v>4.5746296674940536</c:v>
                </c:pt>
                <c:pt idx="410">
                  <c:v>4.5742675674940525</c:v>
                </c:pt>
                <c:pt idx="411">
                  <c:v>4.5718619674940539</c:v>
                </c:pt>
                <c:pt idx="412">
                  <c:v>4.571310267494054</c:v>
                </c:pt>
                <c:pt idx="413">
                  <c:v>4.5706221674940934</c:v>
                </c:pt>
                <c:pt idx="414">
                  <c:v>4.5684549674940245</c:v>
                </c:pt>
                <c:pt idx="415">
                  <c:v>4.5665510674940455</c:v>
                </c:pt>
                <c:pt idx="416">
                  <c:v>4.5666791674940539</c:v>
                </c:pt>
                <c:pt idx="417">
                  <c:v>4.5639336674940445</c:v>
                </c:pt>
                <c:pt idx="418">
                  <c:v>4.5644762674939638</c:v>
                </c:pt>
                <c:pt idx="419">
                  <c:v>4.562022167494054</c:v>
                </c:pt>
                <c:pt idx="420">
                  <c:v>4.5605941674940365</c:v>
                </c:pt>
                <c:pt idx="421">
                  <c:v>4.5589091674940541</c:v>
                </c:pt>
                <c:pt idx="422">
                  <c:v>4.5583134674940515</c:v>
                </c:pt>
                <c:pt idx="423">
                  <c:v>4.5567936674940537</c:v>
                </c:pt>
                <c:pt idx="424">
                  <c:v>4.5553664674940535</c:v>
                </c:pt>
                <c:pt idx="425">
                  <c:v>4.5544227674940485</c:v>
                </c:pt>
                <c:pt idx="426">
                  <c:v>4.5527606674940495</c:v>
                </c:pt>
                <c:pt idx="427">
                  <c:v>4.5530969674940485</c:v>
                </c:pt>
                <c:pt idx="428">
                  <c:v>4.5508795674940465</c:v>
                </c:pt>
                <c:pt idx="429">
                  <c:v>4.5505184674940455</c:v>
                </c:pt>
                <c:pt idx="430">
                  <c:v>4.5475778674940255</c:v>
                </c:pt>
                <c:pt idx="431">
                  <c:v>4.5474227674940515</c:v>
                </c:pt>
                <c:pt idx="432">
                  <c:v>4.5461272674940485</c:v>
                </c:pt>
                <c:pt idx="433">
                  <c:v>4.5449908674940245</c:v>
                </c:pt>
                <c:pt idx="434">
                  <c:v>4.5446421674940538</c:v>
                </c:pt>
                <c:pt idx="435">
                  <c:v>4.5430305674940445</c:v>
                </c:pt>
                <c:pt idx="436">
                  <c:v>4.5431534674940535</c:v>
                </c:pt>
                <c:pt idx="437">
                  <c:v>4.542041967494054</c:v>
                </c:pt>
                <c:pt idx="438">
                  <c:v>4.5411332674940486</c:v>
                </c:pt>
                <c:pt idx="439">
                  <c:v>4.5404309674940455</c:v>
                </c:pt>
                <c:pt idx="440">
                  <c:v>4.5379888674940245</c:v>
                </c:pt>
                <c:pt idx="441">
                  <c:v>4.5364578674940486</c:v>
                </c:pt>
                <c:pt idx="442">
                  <c:v>4.5360323674940535</c:v>
                </c:pt>
                <c:pt idx="443">
                  <c:v>4.5351760674940476</c:v>
                </c:pt>
                <c:pt idx="444">
                  <c:v>4.5338186674940495</c:v>
                </c:pt>
                <c:pt idx="445">
                  <c:v>4.533889967494054</c:v>
                </c:pt>
                <c:pt idx="446">
                  <c:v>4.5325893674940465</c:v>
                </c:pt>
                <c:pt idx="447">
                  <c:v>4.5316851674940537</c:v>
                </c:pt>
                <c:pt idx="448">
                  <c:v>4.5297419674940516</c:v>
                </c:pt>
                <c:pt idx="449">
                  <c:v>4.5299053674940355</c:v>
                </c:pt>
                <c:pt idx="450">
                  <c:v>4.5283028674940455</c:v>
                </c:pt>
                <c:pt idx="451">
                  <c:v>4.5270942674939603</c:v>
                </c:pt>
                <c:pt idx="452">
                  <c:v>4.5261568674940245</c:v>
                </c:pt>
                <c:pt idx="453">
                  <c:v>4.5260252674940356</c:v>
                </c:pt>
                <c:pt idx="454">
                  <c:v>4.5247326674940345</c:v>
                </c:pt>
                <c:pt idx="455">
                  <c:v>4.5244055674939405</c:v>
                </c:pt>
                <c:pt idx="456">
                  <c:v>4.5234924674940515</c:v>
                </c:pt>
                <c:pt idx="457">
                  <c:v>4.5227332674940355</c:v>
                </c:pt>
                <c:pt idx="458">
                  <c:v>4.5211435674940486</c:v>
                </c:pt>
                <c:pt idx="459">
                  <c:v>4.5209000674940345</c:v>
                </c:pt>
                <c:pt idx="460">
                  <c:v>4.5193000674940516</c:v>
                </c:pt>
                <c:pt idx="461">
                  <c:v>4.5178191674940456</c:v>
                </c:pt>
                <c:pt idx="462">
                  <c:v>4.5179220674940455</c:v>
                </c:pt>
                <c:pt idx="463">
                  <c:v>4.5175407674940455</c:v>
                </c:pt>
                <c:pt idx="464">
                  <c:v>4.5158748674939657</c:v>
                </c:pt>
                <c:pt idx="465">
                  <c:v>4.5157765674940356</c:v>
                </c:pt>
                <c:pt idx="466">
                  <c:v>4.5165644674940495</c:v>
                </c:pt>
                <c:pt idx="467">
                  <c:v>4.5148132674940245</c:v>
                </c:pt>
                <c:pt idx="468">
                  <c:v>4.5127659674940475</c:v>
                </c:pt>
                <c:pt idx="469">
                  <c:v>4.5121108674939432</c:v>
                </c:pt>
                <c:pt idx="470">
                  <c:v>4.5116069674940515</c:v>
                </c:pt>
                <c:pt idx="471">
                  <c:v>4.5102087674940536</c:v>
                </c:pt>
                <c:pt idx="472">
                  <c:v>4.5097965674940541</c:v>
                </c:pt>
                <c:pt idx="473">
                  <c:v>4.509011067494054</c:v>
                </c:pt>
                <c:pt idx="474">
                  <c:v>4.5094933674940538</c:v>
                </c:pt>
                <c:pt idx="475">
                  <c:v>4.5082133674940525</c:v>
                </c:pt>
                <c:pt idx="476">
                  <c:v>4.5074555674939747</c:v>
                </c:pt>
                <c:pt idx="477">
                  <c:v>4.5073600674940515</c:v>
                </c:pt>
                <c:pt idx="478">
                  <c:v>4.5056706674940541</c:v>
                </c:pt>
                <c:pt idx="479">
                  <c:v>4.5054078674940445</c:v>
                </c:pt>
                <c:pt idx="480">
                  <c:v>4.5041762674939756</c:v>
                </c:pt>
                <c:pt idx="481">
                  <c:v>4.5039272674940465</c:v>
                </c:pt>
                <c:pt idx="482">
                  <c:v>4.5028507674940466</c:v>
                </c:pt>
                <c:pt idx="483">
                  <c:v>4.5018460674940535</c:v>
                </c:pt>
                <c:pt idx="484">
                  <c:v>4.5004711674940525</c:v>
                </c:pt>
                <c:pt idx="485">
                  <c:v>4.5009080674940485</c:v>
                </c:pt>
                <c:pt idx="486">
                  <c:v>4.500787467494054</c:v>
                </c:pt>
                <c:pt idx="487">
                  <c:v>4.4998581674940539</c:v>
                </c:pt>
                <c:pt idx="488">
                  <c:v>4.4983205674940541</c:v>
                </c:pt>
                <c:pt idx="489">
                  <c:v>4.4986275674940535</c:v>
                </c:pt>
                <c:pt idx="490">
                  <c:v>4.4969958674940465</c:v>
                </c:pt>
                <c:pt idx="491">
                  <c:v>4.4972196674940541</c:v>
                </c:pt>
                <c:pt idx="492">
                  <c:v>4.4960470674940538</c:v>
                </c:pt>
                <c:pt idx="493">
                  <c:v>4.4962514674940532</c:v>
                </c:pt>
                <c:pt idx="494">
                  <c:v>4.4951751674940486</c:v>
                </c:pt>
                <c:pt idx="495">
                  <c:v>4.4951138674940445</c:v>
                </c:pt>
                <c:pt idx="496">
                  <c:v>4.4930100674940485</c:v>
                </c:pt>
                <c:pt idx="497">
                  <c:v>4.4935346674940355</c:v>
                </c:pt>
                <c:pt idx="498">
                  <c:v>4.4925252674940355</c:v>
                </c:pt>
                <c:pt idx="499">
                  <c:v>4.4927794674940538</c:v>
                </c:pt>
              </c:numCache>
            </c:numRef>
          </c:yVal>
        </c:ser>
        <c:ser>
          <c:idx val="8"/>
          <c:order val="6"/>
          <c:tx>
            <c:strRef>
              <c:f>'Mesures corrigées'!$L$1</c:f>
              <c:strCache>
                <c:ptCount val="1"/>
                <c:pt idx="0">
                  <c:v>T14</c:v>
                </c:pt>
              </c:strCache>
            </c:strRef>
          </c:tx>
          <c:marker>
            <c:symbol val="dash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0.32000000000000384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0.38000000000000361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0.62000000000000677</c:v>
                </c:pt>
                <c:pt idx="32">
                  <c:v>0.64000000000000756</c:v>
                </c:pt>
                <c:pt idx="33">
                  <c:v>0.6600000000000088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1.1399999999999848</c:v>
                </c:pt>
                <c:pt idx="58">
                  <c:v>1.1599999999999855</c:v>
                </c:pt>
                <c:pt idx="59">
                  <c:v>1.1800000000000135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1.6800000000000135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1.9400000000000135</c:v>
                </c:pt>
                <c:pt idx="98">
                  <c:v>1.9600000000000135</c:v>
                </c:pt>
                <c:pt idx="99">
                  <c:v>1.9800000000000149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corrigées'!$L$2:$L$521</c:f>
              <c:numCache>
                <c:formatCode>General</c:formatCode>
                <c:ptCount val="520"/>
                <c:pt idx="0">
                  <c:v>4.2091948674940465</c:v>
                </c:pt>
                <c:pt idx="1">
                  <c:v>4.2092252674940536</c:v>
                </c:pt>
                <c:pt idx="2">
                  <c:v>4.2104556674940445</c:v>
                </c:pt>
                <c:pt idx="3">
                  <c:v>4.2096006674940529</c:v>
                </c:pt>
                <c:pt idx="4">
                  <c:v>4.2089724674940525</c:v>
                </c:pt>
                <c:pt idx="5">
                  <c:v>4.2089769674940465</c:v>
                </c:pt>
                <c:pt idx="6">
                  <c:v>4.2086119674940505</c:v>
                </c:pt>
                <c:pt idx="7">
                  <c:v>4.2091014674940528</c:v>
                </c:pt>
                <c:pt idx="8">
                  <c:v>4.2083652674940515</c:v>
                </c:pt>
                <c:pt idx="9">
                  <c:v>4.2090644674940529</c:v>
                </c:pt>
                <c:pt idx="10">
                  <c:v>4.2078471674940525</c:v>
                </c:pt>
                <c:pt idx="11">
                  <c:v>4.2086040674940515</c:v>
                </c:pt>
                <c:pt idx="12">
                  <c:v>4.208143167494053</c:v>
                </c:pt>
                <c:pt idx="13">
                  <c:v>4.2080401674940529</c:v>
                </c:pt>
                <c:pt idx="14">
                  <c:v>4.2092376674940528</c:v>
                </c:pt>
                <c:pt idx="15">
                  <c:v>4.209738767494053</c:v>
                </c:pt>
                <c:pt idx="16">
                  <c:v>4.2097350674940515</c:v>
                </c:pt>
                <c:pt idx="17">
                  <c:v>4.209033767494053</c:v>
                </c:pt>
                <c:pt idx="18">
                  <c:v>4.2264079674940485</c:v>
                </c:pt>
                <c:pt idx="19">
                  <c:v>4.2624670674940495</c:v>
                </c:pt>
                <c:pt idx="20">
                  <c:v>4.2864909674940535</c:v>
                </c:pt>
                <c:pt idx="21">
                  <c:v>4.3432805674940465</c:v>
                </c:pt>
                <c:pt idx="22">
                  <c:v>4.4593243674940535</c:v>
                </c:pt>
                <c:pt idx="23">
                  <c:v>4.6011222674940475</c:v>
                </c:pt>
                <c:pt idx="24">
                  <c:v>4.6393188674940475</c:v>
                </c:pt>
                <c:pt idx="25">
                  <c:v>5.0702949674940525</c:v>
                </c:pt>
                <c:pt idx="26">
                  <c:v>5.7461188674940455</c:v>
                </c:pt>
                <c:pt idx="27">
                  <c:v>6.1281585674939603</c:v>
                </c:pt>
                <c:pt idx="28">
                  <c:v>6.500343067494053</c:v>
                </c:pt>
                <c:pt idx="29">
                  <c:v>6.8564985674940475</c:v>
                </c:pt>
                <c:pt idx="30">
                  <c:v>7.0630237674940535</c:v>
                </c:pt>
                <c:pt idx="31">
                  <c:v>7.2059013674940475</c:v>
                </c:pt>
                <c:pt idx="32">
                  <c:v>7.3399931674940531</c:v>
                </c:pt>
                <c:pt idx="33">
                  <c:v>7.4589843674940255</c:v>
                </c:pt>
                <c:pt idx="34">
                  <c:v>7.5850330674940505</c:v>
                </c:pt>
                <c:pt idx="35">
                  <c:v>7.8027243674940445</c:v>
                </c:pt>
                <c:pt idx="36">
                  <c:v>8.163133167494049</c:v>
                </c:pt>
                <c:pt idx="37">
                  <c:v>8.4296864674940544</c:v>
                </c:pt>
                <c:pt idx="38">
                  <c:v>8.6788447674940485</c:v>
                </c:pt>
                <c:pt idx="39">
                  <c:v>9.0600229674940529</c:v>
                </c:pt>
                <c:pt idx="40">
                  <c:v>9.4183446674940487</c:v>
                </c:pt>
                <c:pt idx="41">
                  <c:v>9.5895035674940523</c:v>
                </c:pt>
                <c:pt idx="42">
                  <c:v>9.4152386674940516</c:v>
                </c:pt>
                <c:pt idx="43">
                  <c:v>9.2108931674939889</c:v>
                </c:pt>
                <c:pt idx="44">
                  <c:v>8.974900967494051</c:v>
                </c:pt>
                <c:pt idx="45">
                  <c:v>8.8530164674940544</c:v>
                </c:pt>
                <c:pt idx="46">
                  <c:v>8.7869922674940533</c:v>
                </c:pt>
                <c:pt idx="47">
                  <c:v>8.8962561674940517</c:v>
                </c:pt>
                <c:pt idx="48">
                  <c:v>8.8111586674940519</c:v>
                </c:pt>
                <c:pt idx="49">
                  <c:v>8.9321554674940487</c:v>
                </c:pt>
                <c:pt idx="50">
                  <c:v>8.8813279674940482</c:v>
                </c:pt>
                <c:pt idx="51">
                  <c:v>9.0763199674940509</c:v>
                </c:pt>
                <c:pt idx="52">
                  <c:v>8.9814411674940509</c:v>
                </c:pt>
                <c:pt idx="53">
                  <c:v>9.1684314674940488</c:v>
                </c:pt>
                <c:pt idx="54">
                  <c:v>9.2346547674940389</c:v>
                </c:pt>
                <c:pt idx="55">
                  <c:v>9.425067967494055</c:v>
                </c:pt>
                <c:pt idx="56">
                  <c:v>9.520012267494053</c:v>
                </c:pt>
                <c:pt idx="57">
                  <c:v>9.5927633674940509</c:v>
                </c:pt>
                <c:pt idx="58">
                  <c:v>9.7358601674940459</c:v>
                </c:pt>
                <c:pt idx="59">
                  <c:v>9.8000824674940556</c:v>
                </c:pt>
                <c:pt idx="60">
                  <c:v>9.8661389674940523</c:v>
                </c:pt>
                <c:pt idx="61">
                  <c:v>9.8778061674940538</c:v>
                </c:pt>
                <c:pt idx="62">
                  <c:v>9.824712667494051</c:v>
                </c:pt>
                <c:pt idx="63">
                  <c:v>9.7233704674938455</c:v>
                </c:pt>
                <c:pt idx="64">
                  <c:v>9.6861059674940488</c:v>
                </c:pt>
                <c:pt idx="65">
                  <c:v>9.726456467494053</c:v>
                </c:pt>
                <c:pt idx="66">
                  <c:v>9.6908339674940489</c:v>
                </c:pt>
                <c:pt idx="67">
                  <c:v>9.7206898674940518</c:v>
                </c:pt>
                <c:pt idx="68">
                  <c:v>9.6256683674940486</c:v>
                </c:pt>
                <c:pt idx="69">
                  <c:v>9.6008804674940489</c:v>
                </c:pt>
                <c:pt idx="70">
                  <c:v>9.7107617674939419</c:v>
                </c:pt>
                <c:pt idx="71">
                  <c:v>9.7568071674940509</c:v>
                </c:pt>
                <c:pt idx="72">
                  <c:v>9.7584659674940539</c:v>
                </c:pt>
                <c:pt idx="73">
                  <c:v>9.8380552674940507</c:v>
                </c:pt>
                <c:pt idx="74">
                  <c:v>9.8481746674940389</c:v>
                </c:pt>
                <c:pt idx="75">
                  <c:v>9.9059219674940486</c:v>
                </c:pt>
                <c:pt idx="76">
                  <c:v>9.9607921674940521</c:v>
                </c:pt>
                <c:pt idx="77">
                  <c:v>9.9756177674940538</c:v>
                </c:pt>
                <c:pt idx="78">
                  <c:v>10.048017567494048</c:v>
                </c:pt>
                <c:pt idx="79">
                  <c:v>10.059290467494055</c:v>
                </c:pt>
                <c:pt idx="80">
                  <c:v>9.983925867494051</c:v>
                </c:pt>
                <c:pt idx="81">
                  <c:v>10.088942767494048</c:v>
                </c:pt>
                <c:pt idx="82">
                  <c:v>10.108136767494051</c:v>
                </c:pt>
                <c:pt idx="83">
                  <c:v>10.086582967494056</c:v>
                </c:pt>
                <c:pt idx="84">
                  <c:v>10.139285067494049</c:v>
                </c:pt>
                <c:pt idx="85">
                  <c:v>10.133979467493948</c:v>
                </c:pt>
                <c:pt idx="86">
                  <c:v>10.046305467493998</c:v>
                </c:pt>
                <c:pt idx="87">
                  <c:v>10.059515367494054</c:v>
                </c:pt>
                <c:pt idx="88">
                  <c:v>10.112159967494055</c:v>
                </c:pt>
                <c:pt idx="89">
                  <c:v>10.113005167494048</c:v>
                </c:pt>
                <c:pt idx="90">
                  <c:v>10.113489667494054</c:v>
                </c:pt>
                <c:pt idx="91">
                  <c:v>10.108997767493998</c:v>
                </c:pt>
                <c:pt idx="92">
                  <c:v>10.121754467494048</c:v>
                </c:pt>
                <c:pt idx="93">
                  <c:v>10.092338567494053</c:v>
                </c:pt>
                <c:pt idx="94">
                  <c:v>10.158901467493948</c:v>
                </c:pt>
                <c:pt idx="95">
                  <c:v>10.116712467494049</c:v>
                </c:pt>
                <c:pt idx="96">
                  <c:v>10.101206567494053</c:v>
                </c:pt>
                <c:pt idx="97">
                  <c:v>10.240042067494048</c:v>
                </c:pt>
                <c:pt idx="98">
                  <c:v>10.233441067494049</c:v>
                </c:pt>
                <c:pt idx="99">
                  <c:v>10.190136767494053</c:v>
                </c:pt>
                <c:pt idx="100">
                  <c:v>10.326846767494054</c:v>
                </c:pt>
                <c:pt idx="101">
                  <c:v>10.176297167494051</c:v>
                </c:pt>
                <c:pt idx="102">
                  <c:v>10.286125067494048</c:v>
                </c:pt>
                <c:pt idx="103">
                  <c:v>10.286924967494048</c:v>
                </c:pt>
                <c:pt idx="104">
                  <c:v>10.221433367494051</c:v>
                </c:pt>
                <c:pt idx="105">
                  <c:v>10.236279667493998</c:v>
                </c:pt>
                <c:pt idx="106">
                  <c:v>10.380902767494053</c:v>
                </c:pt>
                <c:pt idx="107">
                  <c:v>10.325731167494052</c:v>
                </c:pt>
                <c:pt idx="108">
                  <c:v>10.294504567494052</c:v>
                </c:pt>
                <c:pt idx="109">
                  <c:v>10.297955467493948</c:v>
                </c:pt>
                <c:pt idx="110">
                  <c:v>10.232066167494049</c:v>
                </c:pt>
                <c:pt idx="111">
                  <c:v>10.327246167494053</c:v>
                </c:pt>
                <c:pt idx="112">
                  <c:v>10.349280767494053</c:v>
                </c:pt>
                <c:pt idx="113">
                  <c:v>10.353786267494261</c:v>
                </c:pt>
                <c:pt idx="114">
                  <c:v>10.307799567494056</c:v>
                </c:pt>
                <c:pt idx="115">
                  <c:v>10.379853067494054</c:v>
                </c:pt>
                <c:pt idx="116">
                  <c:v>10.248305067493865</c:v>
                </c:pt>
                <c:pt idx="117">
                  <c:v>10.325543967494054</c:v>
                </c:pt>
                <c:pt idx="118">
                  <c:v>10.341346167494049</c:v>
                </c:pt>
                <c:pt idx="119">
                  <c:v>10.384250467494049</c:v>
                </c:pt>
                <c:pt idx="120">
                  <c:v>10.402150167494053</c:v>
                </c:pt>
                <c:pt idx="121">
                  <c:v>10.389841067494054</c:v>
                </c:pt>
                <c:pt idx="122">
                  <c:v>10.402823567494053</c:v>
                </c:pt>
                <c:pt idx="123">
                  <c:v>10.346360667494048</c:v>
                </c:pt>
                <c:pt idx="124">
                  <c:v>10.347464367494052</c:v>
                </c:pt>
                <c:pt idx="125">
                  <c:v>10.373839467494054</c:v>
                </c:pt>
                <c:pt idx="126">
                  <c:v>10.370241267494052</c:v>
                </c:pt>
                <c:pt idx="127">
                  <c:v>10.383373167494048</c:v>
                </c:pt>
                <c:pt idx="128">
                  <c:v>10.407767067494053</c:v>
                </c:pt>
                <c:pt idx="129">
                  <c:v>10.426572667494053</c:v>
                </c:pt>
                <c:pt idx="130">
                  <c:v>10.383153667494053</c:v>
                </c:pt>
                <c:pt idx="131">
                  <c:v>10.370745867494056</c:v>
                </c:pt>
                <c:pt idx="132">
                  <c:v>10.348622767494048</c:v>
                </c:pt>
                <c:pt idx="133">
                  <c:v>10.376414367494124</c:v>
                </c:pt>
                <c:pt idx="134">
                  <c:v>10.395533167494056</c:v>
                </c:pt>
                <c:pt idx="135">
                  <c:v>10.346303367494048</c:v>
                </c:pt>
                <c:pt idx="136">
                  <c:v>10.377237067494054</c:v>
                </c:pt>
                <c:pt idx="137">
                  <c:v>10.362758567494074</c:v>
                </c:pt>
                <c:pt idx="138">
                  <c:v>10.411782867494054</c:v>
                </c:pt>
                <c:pt idx="139">
                  <c:v>10.346773867494051</c:v>
                </c:pt>
                <c:pt idx="140">
                  <c:v>10.427259867494055</c:v>
                </c:pt>
                <c:pt idx="141">
                  <c:v>10.332731067494052</c:v>
                </c:pt>
                <c:pt idx="142">
                  <c:v>10.324712967494055</c:v>
                </c:pt>
                <c:pt idx="143">
                  <c:v>10.444477267494053</c:v>
                </c:pt>
                <c:pt idx="144">
                  <c:v>10.444515967494048</c:v>
                </c:pt>
                <c:pt idx="145">
                  <c:v>10.469444167494126</c:v>
                </c:pt>
                <c:pt idx="146">
                  <c:v>10.423401167494053</c:v>
                </c:pt>
                <c:pt idx="147">
                  <c:v>10.357861467494049</c:v>
                </c:pt>
                <c:pt idx="148">
                  <c:v>10.363033667494054</c:v>
                </c:pt>
                <c:pt idx="149">
                  <c:v>10.451934367494054</c:v>
                </c:pt>
                <c:pt idx="150">
                  <c:v>10.501405267494054</c:v>
                </c:pt>
                <c:pt idx="151">
                  <c:v>10.487969667494053</c:v>
                </c:pt>
                <c:pt idx="152">
                  <c:v>10.560057167494055</c:v>
                </c:pt>
                <c:pt idx="153">
                  <c:v>10.486296667494052</c:v>
                </c:pt>
                <c:pt idx="154">
                  <c:v>10.530669767494048</c:v>
                </c:pt>
                <c:pt idx="155">
                  <c:v>10.594907267494055</c:v>
                </c:pt>
                <c:pt idx="156">
                  <c:v>10.564677867494055</c:v>
                </c:pt>
                <c:pt idx="157">
                  <c:v>10.598019967494048</c:v>
                </c:pt>
                <c:pt idx="158">
                  <c:v>10.592266567494054</c:v>
                </c:pt>
                <c:pt idx="159">
                  <c:v>10.565707967494054</c:v>
                </c:pt>
                <c:pt idx="160">
                  <c:v>10.621667267494049</c:v>
                </c:pt>
                <c:pt idx="161">
                  <c:v>10.596751167494048</c:v>
                </c:pt>
                <c:pt idx="162">
                  <c:v>10.561324767494048</c:v>
                </c:pt>
                <c:pt idx="163">
                  <c:v>10.593116867494054</c:v>
                </c:pt>
                <c:pt idx="164">
                  <c:v>10.568209267494055</c:v>
                </c:pt>
                <c:pt idx="165">
                  <c:v>10.607978767493877</c:v>
                </c:pt>
                <c:pt idx="166">
                  <c:v>10.592976867494052</c:v>
                </c:pt>
                <c:pt idx="167">
                  <c:v>10.529974367494049</c:v>
                </c:pt>
                <c:pt idx="168">
                  <c:v>10.552888567494056</c:v>
                </c:pt>
                <c:pt idx="169">
                  <c:v>10.514276467494048</c:v>
                </c:pt>
                <c:pt idx="170">
                  <c:v>10.464263067494048</c:v>
                </c:pt>
                <c:pt idx="171">
                  <c:v>10.430266067494053</c:v>
                </c:pt>
                <c:pt idx="172">
                  <c:v>10.391685267494054</c:v>
                </c:pt>
                <c:pt idx="173">
                  <c:v>10.422562867494054</c:v>
                </c:pt>
                <c:pt idx="174">
                  <c:v>10.370388267494054</c:v>
                </c:pt>
                <c:pt idx="175">
                  <c:v>10.395867467494053</c:v>
                </c:pt>
                <c:pt idx="176">
                  <c:v>10.369911967494055</c:v>
                </c:pt>
                <c:pt idx="177">
                  <c:v>10.381389567494054</c:v>
                </c:pt>
                <c:pt idx="178">
                  <c:v>10.315940367494054</c:v>
                </c:pt>
                <c:pt idx="179">
                  <c:v>10.307761967494049</c:v>
                </c:pt>
                <c:pt idx="180">
                  <c:v>10.279287767494051</c:v>
                </c:pt>
                <c:pt idx="181">
                  <c:v>10.343187867494052</c:v>
                </c:pt>
                <c:pt idx="182">
                  <c:v>10.304727667494053</c:v>
                </c:pt>
                <c:pt idx="183">
                  <c:v>10.261560967494049</c:v>
                </c:pt>
                <c:pt idx="184">
                  <c:v>10.347170767493948</c:v>
                </c:pt>
                <c:pt idx="185">
                  <c:v>10.329906867494056</c:v>
                </c:pt>
                <c:pt idx="186">
                  <c:v>10.299747467494051</c:v>
                </c:pt>
                <c:pt idx="187">
                  <c:v>10.241410267494048</c:v>
                </c:pt>
                <c:pt idx="188">
                  <c:v>10.230566967494051</c:v>
                </c:pt>
                <c:pt idx="189">
                  <c:v>10.249174267494048</c:v>
                </c:pt>
                <c:pt idx="190">
                  <c:v>10.157053667494051</c:v>
                </c:pt>
                <c:pt idx="191">
                  <c:v>10.149985167494048</c:v>
                </c:pt>
                <c:pt idx="192">
                  <c:v>10.097969267494053</c:v>
                </c:pt>
                <c:pt idx="193">
                  <c:v>10.129302167494048</c:v>
                </c:pt>
                <c:pt idx="194">
                  <c:v>10.182570467494051</c:v>
                </c:pt>
                <c:pt idx="195">
                  <c:v>10.143001167493948</c:v>
                </c:pt>
                <c:pt idx="196">
                  <c:v>10.120144567494052</c:v>
                </c:pt>
                <c:pt idx="197">
                  <c:v>10.063361367494048</c:v>
                </c:pt>
                <c:pt idx="198">
                  <c:v>10.158714967494053</c:v>
                </c:pt>
                <c:pt idx="199">
                  <c:v>10.109997167494051</c:v>
                </c:pt>
                <c:pt idx="200">
                  <c:v>10.124132567494055</c:v>
                </c:pt>
                <c:pt idx="201">
                  <c:v>10.139193167494048</c:v>
                </c:pt>
                <c:pt idx="202">
                  <c:v>10.026102467494049</c:v>
                </c:pt>
                <c:pt idx="203">
                  <c:v>10.104050867494053</c:v>
                </c:pt>
                <c:pt idx="204">
                  <c:v>10.118450767494048</c:v>
                </c:pt>
                <c:pt idx="205">
                  <c:v>10.059154667494052</c:v>
                </c:pt>
                <c:pt idx="206">
                  <c:v>10.013870767494048</c:v>
                </c:pt>
                <c:pt idx="207">
                  <c:v>10.080163267494051</c:v>
                </c:pt>
                <c:pt idx="208">
                  <c:v>10.032721867494049</c:v>
                </c:pt>
                <c:pt idx="209">
                  <c:v>10.047116367494048</c:v>
                </c:pt>
                <c:pt idx="210">
                  <c:v>9.9799417674940489</c:v>
                </c:pt>
                <c:pt idx="211">
                  <c:v>9.9523493674940546</c:v>
                </c:pt>
                <c:pt idx="212">
                  <c:v>9.9664441674940747</c:v>
                </c:pt>
                <c:pt idx="213">
                  <c:v>10.027841267494049</c:v>
                </c:pt>
                <c:pt idx="214">
                  <c:v>9.9490379674940534</c:v>
                </c:pt>
                <c:pt idx="215">
                  <c:v>9.940890367494049</c:v>
                </c:pt>
                <c:pt idx="216">
                  <c:v>9.978157567494053</c:v>
                </c:pt>
                <c:pt idx="217">
                  <c:v>9.9009632674940509</c:v>
                </c:pt>
                <c:pt idx="218">
                  <c:v>9.9801934674940487</c:v>
                </c:pt>
                <c:pt idx="219">
                  <c:v>9.9630311674940515</c:v>
                </c:pt>
                <c:pt idx="220">
                  <c:v>9.8670568674940728</c:v>
                </c:pt>
                <c:pt idx="221">
                  <c:v>9.8968846674940547</c:v>
                </c:pt>
                <c:pt idx="222">
                  <c:v>9.8960436674940517</c:v>
                </c:pt>
                <c:pt idx="223">
                  <c:v>9.9262793674940539</c:v>
                </c:pt>
                <c:pt idx="224">
                  <c:v>9.8740287674940479</c:v>
                </c:pt>
                <c:pt idx="225">
                  <c:v>9.8795721674940538</c:v>
                </c:pt>
                <c:pt idx="226">
                  <c:v>9.8754210674940524</c:v>
                </c:pt>
                <c:pt idx="227">
                  <c:v>9.8451253674940506</c:v>
                </c:pt>
                <c:pt idx="228">
                  <c:v>9.844690067494053</c:v>
                </c:pt>
                <c:pt idx="229">
                  <c:v>9.823820367494049</c:v>
                </c:pt>
                <c:pt idx="230">
                  <c:v>9.8223988674940514</c:v>
                </c:pt>
                <c:pt idx="231">
                  <c:v>9.7512550674940499</c:v>
                </c:pt>
                <c:pt idx="232">
                  <c:v>9.8468032674940531</c:v>
                </c:pt>
                <c:pt idx="233">
                  <c:v>9.812203467494049</c:v>
                </c:pt>
                <c:pt idx="234">
                  <c:v>9.8535418674940747</c:v>
                </c:pt>
                <c:pt idx="235">
                  <c:v>9.7941343674940509</c:v>
                </c:pt>
                <c:pt idx="236">
                  <c:v>9.7681020674940484</c:v>
                </c:pt>
                <c:pt idx="237">
                  <c:v>9.7697607674940485</c:v>
                </c:pt>
                <c:pt idx="238">
                  <c:v>9.7708128674940529</c:v>
                </c:pt>
                <c:pt idx="239">
                  <c:v>9.7564511674940491</c:v>
                </c:pt>
                <c:pt idx="240">
                  <c:v>9.7517703674940499</c:v>
                </c:pt>
                <c:pt idx="241">
                  <c:v>9.783983267494051</c:v>
                </c:pt>
                <c:pt idx="242">
                  <c:v>9.7586547674940487</c:v>
                </c:pt>
                <c:pt idx="243">
                  <c:v>9.760475867494053</c:v>
                </c:pt>
                <c:pt idx="244">
                  <c:v>9.773159967494049</c:v>
                </c:pt>
                <c:pt idx="245">
                  <c:v>9.7658722674940535</c:v>
                </c:pt>
                <c:pt idx="246">
                  <c:v>9.6555439674940544</c:v>
                </c:pt>
                <c:pt idx="247">
                  <c:v>9.6723017674940479</c:v>
                </c:pt>
                <c:pt idx="248">
                  <c:v>9.7390509674940482</c:v>
                </c:pt>
                <c:pt idx="249">
                  <c:v>9.6439528674940487</c:v>
                </c:pt>
                <c:pt idx="250">
                  <c:v>9.6236671674940499</c:v>
                </c:pt>
                <c:pt idx="251">
                  <c:v>9.6810003674940539</c:v>
                </c:pt>
                <c:pt idx="252">
                  <c:v>9.6421288674940389</c:v>
                </c:pt>
                <c:pt idx="253">
                  <c:v>9.5789878674940532</c:v>
                </c:pt>
                <c:pt idx="254">
                  <c:v>9.6234765674940537</c:v>
                </c:pt>
                <c:pt idx="255">
                  <c:v>9.5712032674940488</c:v>
                </c:pt>
                <c:pt idx="256">
                  <c:v>9.5787074674940484</c:v>
                </c:pt>
                <c:pt idx="257">
                  <c:v>9.6204017674940481</c:v>
                </c:pt>
                <c:pt idx="258">
                  <c:v>9.735005767494048</c:v>
                </c:pt>
                <c:pt idx="259">
                  <c:v>9.6513581674940419</c:v>
                </c:pt>
                <c:pt idx="260">
                  <c:v>9.6636731674940499</c:v>
                </c:pt>
                <c:pt idx="261">
                  <c:v>9.6594330674940547</c:v>
                </c:pt>
                <c:pt idx="262">
                  <c:v>9.5869741674940485</c:v>
                </c:pt>
                <c:pt idx="263">
                  <c:v>9.5856092674940747</c:v>
                </c:pt>
                <c:pt idx="264">
                  <c:v>9.5233686674940419</c:v>
                </c:pt>
                <c:pt idx="265">
                  <c:v>9.5037356674940536</c:v>
                </c:pt>
                <c:pt idx="266">
                  <c:v>9.5314818674940529</c:v>
                </c:pt>
                <c:pt idx="267">
                  <c:v>9.5536307674940524</c:v>
                </c:pt>
                <c:pt idx="268">
                  <c:v>9.5925423674940546</c:v>
                </c:pt>
                <c:pt idx="269">
                  <c:v>9.5067327674940536</c:v>
                </c:pt>
                <c:pt idx="270">
                  <c:v>9.3767912674940526</c:v>
                </c:pt>
                <c:pt idx="271">
                  <c:v>9.2442731674937697</c:v>
                </c:pt>
                <c:pt idx="272">
                  <c:v>9.0968327674940532</c:v>
                </c:pt>
                <c:pt idx="273">
                  <c:v>8.9168741674940488</c:v>
                </c:pt>
                <c:pt idx="274">
                  <c:v>8.7117101674939939</c:v>
                </c:pt>
                <c:pt idx="275">
                  <c:v>8.4130793674940509</c:v>
                </c:pt>
                <c:pt idx="276">
                  <c:v>8.2122968674940537</c:v>
                </c:pt>
                <c:pt idx="277">
                  <c:v>7.9638917674940535</c:v>
                </c:pt>
                <c:pt idx="278">
                  <c:v>7.6839710674940465</c:v>
                </c:pt>
                <c:pt idx="279">
                  <c:v>7.3947328674940245</c:v>
                </c:pt>
                <c:pt idx="280">
                  <c:v>7.1315871674940485</c:v>
                </c:pt>
                <c:pt idx="281">
                  <c:v>6.9240919674940455</c:v>
                </c:pt>
                <c:pt idx="282">
                  <c:v>6.7024075674940455</c:v>
                </c:pt>
                <c:pt idx="283">
                  <c:v>6.5145385674939558</c:v>
                </c:pt>
                <c:pt idx="284">
                  <c:v>6.3414950674940505</c:v>
                </c:pt>
                <c:pt idx="285">
                  <c:v>6.1882201674940536</c:v>
                </c:pt>
                <c:pt idx="286">
                  <c:v>6.0461816674940465</c:v>
                </c:pt>
                <c:pt idx="287">
                  <c:v>5.9370784674940529</c:v>
                </c:pt>
                <c:pt idx="288">
                  <c:v>5.8561616674940495</c:v>
                </c:pt>
                <c:pt idx="289">
                  <c:v>5.7860854674940505</c:v>
                </c:pt>
                <c:pt idx="290">
                  <c:v>5.7247665674940365</c:v>
                </c:pt>
                <c:pt idx="291">
                  <c:v>5.6683019674940445</c:v>
                </c:pt>
                <c:pt idx="292">
                  <c:v>5.6290890674940455</c:v>
                </c:pt>
                <c:pt idx="293">
                  <c:v>5.5895134674940525</c:v>
                </c:pt>
                <c:pt idx="294">
                  <c:v>5.5506493674940529</c:v>
                </c:pt>
                <c:pt idx="295">
                  <c:v>5.5189946674940265</c:v>
                </c:pt>
                <c:pt idx="296">
                  <c:v>5.4804268674940495</c:v>
                </c:pt>
                <c:pt idx="297">
                  <c:v>5.4386317674940532</c:v>
                </c:pt>
                <c:pt idx="298">
                  <c:v>5.3995872674940255</c:v>
                </c:pt>
                <c:pt idx="299">
                  <c:v>5.3484174674940475</c:v>
                </c:pt>
                <c:pt idx="300">
                  <c:v>5.3074765674940245</c:v>
                </c:pt>
                <c:pt idx="301">
                  <c:v>5.2714586674940529</c:v>
                </c:pt>
                <c:pt idx="302">
                  <c:v>5.2256482674940505</c:v>
                </c:pt>
                <c:pt idx="303">
                  <c:v>5.1947330674940355</c:v>
                </c:pt>
                <c:pt idx="304">
                  <c:v>5.1644701674940245</c:v>
                </c:pt>
                <c:pt idx="305">
                  <c:v>5.1338841674940445</c:v>
                </c:pt>
                <c:pt idx="306">
                  <c:v>5.1066806674940475</c:v>
                </c:pt>
                <c:pt idx="307">
                  <c:v>5.0838691674940533</c:v>
                </c:pt>
                <c:pt idx="308">
                  <c:v>5.0614268674940455</c:v>
                </c:pt>
                <c:pt idx="309">
                  <c:v>5.0351798674940476</c:v>
                </c:pt>
                <c:pt idx="310">
                  <c:v>5.0162932674940528</c:v>
                </c:pt>
                <c:pt idx="311">
                  <c:v>4.9938404674940529</c:v>
                </c:pt>
                <c:pt idx="312">
                  <c:v>4.9816989674941219</c:v>
                </c:pt>
                <c:pt idx="313">
                  <c:v>4.9702235674940534</c:v>
                </c:pt>
                <c:pt idx="314">
                  <c:v>4.9532268674940525</c:v>
                </c:pt>
                <c:pt idx="315">
                  <c:v>4.9377180674940515</c:v>
                </c:pt>
                <c:pt idx="316">
                  <c:v>4.9283953674940495</c:v>
                </c:pt>
                <c:pt idx="317">
                  <c:v>4.9144377674940465</c:v>
                </c:pt>
                <c:pt idx="318">
                  <c:v>4.9054815674940455</c:v>
                </c:pt>
                <c:pt idx="319">
                  <c:v>4.8970346674939558</c:v>
                </c:pt>
                <c:pt idx="320">
                  <c:v>4.8844631674940535</c:v>
                </c:pt>
                <c:pt idx="321">
                  <c:v>4.8734632674940528</c:v>
                </c:pt>
                <c:pt idx="322">
                  <c:v>4.8615193674940445</c:v>
                </c:pt>
                <c:pt idx="323">
                  <c:v>4.8517625674940525</c:v>
                </c:pt>
                <c:pt idx="324">
                  <c:v>4.8443736674940485</c:v>
                </c:pt>
                <c:pt idx="325">
                  <c:v>4.8366240674940535</c:v>
                </c:pt>
                <c:pt idx="326">
                  <c:v>4.8317113674940515</c:v>
                </c:pt>
                <c:pt idx="327">
                  <c:v>4.8239261674940455</c:v>
                </c:pt>
                <c:pt idx="328">
                  <c:v>4.8162353674940475</c:v>
                </c:pt>
                <c:pt idx="329">
                  <c:v>4.8099075674940455</c:v>
                </c:pt>
                <c:pt idx="330">
                  <c:v>4.8023751674940485</c:v>
                </c:pt>
                <c:pt idx="331">
                  <c:v>4.7952123674940506</c:v>
                </c:pt>
                <c:pt idx="332">
                  <c:v>4.7898121674940528</c:v>
                </c:pt>
                <c:pt idx="333">
                  <c:v>4.781083467494053</c:v>
                </c:pt>
                <c:pt idx="334">
                  <c:v>4.7733737674941219</c:v>
                </c:pt>
                <c:pt idx="335">
                  <c:v>4.7702711674940534</c:v>
                </c:pt>
                <c:pt idx="336">
                  <c:v>4.7645203674940255</c:v>
                </c:pt>
                <c:pt idx="337">
                  <c:v>4.7583168674940355</c:v>
                </c:pt>
                <c:pt idx="338">
                  <c:v>4.7547885674940265</c:v>
                </c:pt>
                <c:pt idx="339">
                  <c:v>4.7496615674940532</c:v>
                </c:pt>
                <c:pt idx="340">
                  <c:v>4.7447505674940365</c:v>
                </c:pt>
                <c:pt idx="341">
                  <c:v>4.7409877674940475</c:v>
                </c:pt>
                <c:pt idx="342">
                  <c:v>4.7365612674940536</c:v>
                </c:pt>
                <c:pt idx="343">
                  <c:v>4.7320637674940533</c:v>
                </c:pt>
                <c:pt idx="344">
                  <c:v>4.7281089674940455</c:v>
                </c:pt>
                <c:pt idx="345">
                  <c:v>4.7244372674939648</c:v>
                </c:pt>
                <c:pt idx="346">
                  <c:v>4.7215672674940485</c:v>
                </c:pt>
                <c:pt idx="347">
                  <c:v>4.7170350674940345</c:v>
                </c:pt>
                <c:pt idx="348">
                  <c:v>4.711740767494053</c:v>
                </c:pt>
                <c:pt idx="349">
                  <c:v>4.7074903674940485</c:v>
                </c:pt>
                <c:pt idx="350">
                  <c:v>4.7031826674940485</c:v>
                </c:pt>
                <c:pt idx="351">
                  <c:v>4.6993908674940466</c:v>
                </c:pt>
                <c:pt idx="352">
                  <c:v>4.6958691674940525</c:v>
                </c:pt>
                <c:pt idx="353">
                  <c:v>4.6895734674940535</c:v>
                </c:pt>
                <c:pt idx="354">
                  <c:v>4.6877266674940445</c:v>
                </c:pt>
                <c:pt idx="355">
                  <c:v>4.6863035674940505</c:v>
                </c:pt>
                <c:pt idx="356">
                  <c:v>4.6840122674939657</c:v>
                </c:pt>
                <c:pt idx="357">
                  <c:v>4.6800612674940485</c:v>
                </c:pt>
                <c:pt idx="358">
                  <c:v>4.6778503674940355</c:v>
                </c:pt>
                <c:pt idx="359">
                  <c:v>4.6728938674940466</c:v>
                </c:pt>
                <c:pt idx="360">
                  <c:v>4.6701138674940355</c:v>
                </c:pt>
                <c:pt idx="361">
                  <c:v>4.6677718674939648</c:v>
                </c:pt>
                <c:pt idx="362">
                  <c:v>4.6658324674940355</c:v>
                </c:pt>
                <c:pt idx="363">
                  <c:v>4.6623910674940445</c:v>
                </c:pt>
                <c:pt idx="364">
                  <c:v>4.6588521674940475</c:v>
                </c:pt>
                <c:pt idx="365">
                  <c:v>4.6563132674940455</c:v>
                </c:pt>
                <c:pt idx="366">
                  <c:v>4.6535871674940346</c:v>
                </c:pt>
                <c:pt idx="367">
                  <c:v>4.6510439674940525</c:v>
                </c:pt>
                <c:pt idx="368">
                  <c:v>4.6495649674940465</c:v>
                </c:pt>
                <c:pt idx="369">
                  <c:v>4.6468265674940445</c:v>
                </c:pt>
                <c:pt idx="370">
                  <c:v>4.6433248674940355</c:v>
                </c:pt>
                <c:pt idx="371">
                  <c:v>4.6405907674940465</c:v>
                </c:pt>
                <c:pt idx="372">
                  <c:v>4.6399519674940475</c:v>
                </c:pt>
                <c:pt idx="373">
                  <c:v>4.6377910674940495</c:v>
                </c:pt>
                <c:pt idx="374">
                  <c:v>4.6346541674940465</c:v>
                </c:pt>
                <c:pt idx="375">
                  <c:v>4.6330379674940465</c:v>
                </c:pt>
                <c:pt idx="376">
                  <c:v>4.6293368674940245</c:v>
                </c:pt>
                <c:pt idx="377">
                  <c:v>4.6267583674940465</c:v>
                </c:pt>
                <c:pt idx="378">
                  <c:v>4.6263208674940355</c:v>
                </c:pt>
                <c:pt idx="379">
                  <c:v>4.6230973674940445</c:v>
                </c:pt>
                <c:pt idx="380">
                  <c:v>4.6200286674940445</c:v>
                </c:pt>
                <c:pt idx="381">
                  <c:v>4.6183985674940455</c:v>
                </c:pt>
                <c:pt idx="382">
                  <c:v>4.6167220674940515</c:v>
                </c:pt>
                <c:pt idx="383">
                  <c:v>4.6158049674939647</c:v>
                </c:pt>
                <c:pt idx="384">
                  <c:v>4.6140005674939468</c:v>
                </c:pt>
                <c:pt idx="385">
                  <c:v>4.6124436674940466</c:v>
                </c:pt>
                <c:pt idx="386">
                  <c:v>4.6100165674939486</c:v>
                </c:pt>
                <c:pt idx="387">
                  <c:v>4.6074301674940346</c:v>
                </c:pt>
                <c:pt idx="388">
                  <c:v>4.6060139674940475</c:v>
                </c:pt>
                <c:pt idx="389">
                  <c:v>4.6048905674939684</c:v>
                </c:pt>
                <c:pt idx="390">
                  <c:v>4.6031846674939603</c:v>
                </c:pt>
                <c:pt idx="391">
                  <c:v>4.6004524674940495</c:v>
                </c:pt>
                <c:pt idx="392">
                  <c:v>4.5993320674940525</c:v>
                </c:pt>
                <c:pt idx="393">
                  <c:v>4.5966844674940495</c:v>
                </c:pt>
                <c:pt idx="394">
                  <c:v>4.5945705674939648</c:v>
                </c:pt>
                <c:pt idx="395">
                  <c:v>4.5949311674940345</c:v>
                </c:pt>
                <c:pt idx="396">
                  <c:v>4.5932931674940534</c:v>
                </c:pt>
                <c:pt idx="397">
                  <c:v>4.5896502674940525</c:v>
                </c:pt>
                <c:pt idx="398">
                  <c:v>4.589065167494053</c:v>
                </c:pt>
                <c:pt idx="399">
                  <c:v>4.5871742674939684</c:v>
                </c:pt>
                <c:pt idx="400">
                  <c:v>4.5863913674940529</c:v>
                </c:pt>
                <c:pt idx="401">
                  <c:v>4.5847682674940495</c:v>
                </c:pt>
                <c:pt idx="402">
                  <c:v>4.5830841674940475</c:v>
                </c:pt>
                <c:pt idx="403">
                  <c:v>4.5819982674940505</c:v>
                </c:pt>
                <c:pt idx="404">
                  <c:v>4.5795608674940516</c:v>
                </c:pt>
                <c:pt idx="405">
                  <c:v>4.5790801674940536</c:v>
                </c:pt>
                <c:pt idx="406">
                  <c:v>4.5756614674940534</c:v>
                </c:pt>
                <c:pt idx="407">
                  <c:v>4.5745873674940345</c:v>
                </c:pt>
                <c:pt idx="408">
                  <c:v>4.5730544674940505</c:v>
                </c:pt>
                <c:pt idx="409">
                  <c:v>4.571868267494053</c:v>
                </c:pt>
                <c:pt idx="410">
                  <c:v>4.571060967494053</c:v>
                </c:pt>
                <c:pt idx="411">
                  <c:v>4.5693003674940496</c:v>
                </c:pt>
                <c:pt idx="412">
                  <c:v>4.5666801674940505</c:v>
                </c:pt>
                <c:pt idx="413">
                  <c:v>4.5663964674940525</c:v>
                </c:pt>
                <c:pt idx="414">
                  <c:v>4.5661969674940455</c:v>
                </c:pt>
                <c:pt idx="415">
                  <c:v>4.5641725674939657</c:v>
                </c:pt>
                <c:pt idx="416">
                  <c:v>4.5635971674940485</c:v>
                </c:pt>
                <c:pt idx="417">
                  <c:v>4.5615632674940505</c:v>
                </c:pt>
                <c:pt idx="418">
                  <c:v>4.5602756674940466</c:v>
                </c:pt>
                <c:pt idx="419">
                  <c:v>4.5597757674940516</c:v>
                </c:pt>
                <c:pt idx="420">
                  <c:v>4.5576800674940445</c:v>
                </c:pt>
                <c:pt idx="421">
                  <c:v>4.5555458674940255</c:v>
                </c:pt>
                <c:pt idx="422">
                  <c:v>4.5546242674940345</c:v>
                </c:pt>
                <c:pt idx="423">
                  <c:v>4.5542304674940475</c:v>
                </c:pt>
                <c:pt idx="424">
                  <c:v>4.5530835674940455</c:v>
                </c:pt>
                <c:pt idx="425">
                  <c:v>4.553268667494053</c:v>
                </c:pt>
                <c:pt idx="426">
                  <c:v>4.5514133674940505</c:v>
                </c:pt>
                <c:pt idx="427">
                  <c:v>4.5490663674940528</c:v>
                </c:pt>
                <c:pt idx="428">
                  <c:v>4.5484072674940466</c:v>
                </c:pt>
                <c:pt idx="429">
                  <c:v>4.5468500674940495</c:v>
                </c:pt>
                <c:pt idx="430">
                  <c:v>4.5474875674940245</c:v>
                </c:pt>
                <c:pt idx="431">
                  <c:v>4.5447048674940245</c:v>
                </c:pt>
                <c:pt idx="432">
                  <c:v>4.5445001674940455</c:v>
                </c:pt>
                <c:pt idx="433">
                  <c:v>4.5443184674940476</c:v>
                </c:pt>
                <c:pt idx="434">
                  <c:v>4.5425423674940495</c:v>
                </c:pt>
                <c:pt idx="435">
                  <c:v>4.5435043674940445</c:v>
                </c:pt>
                <c:pt idx="436">
                  <c:v>4.5418781674940529</c:v>
                </c:pt>
                <c:pt idx="437">
                  <c:v>4.5397337674940532</c:v>
                </c:pt>
                <c:pt idx="438">
                  <c:v>4.5392214674941354</c:v>
                </c:pt>
                <c:pt idx="439">
                  <c:v>4.5372082674940515</c:v>
                </c:pt>
                <c:pt idx="440">
                  <c:v>4.5370500674940475</c:v>
                </c:pt>
                <c:pt idx="441">
                  <c:v>4.5359099674940495</c:v>
                </c:pt>
                <c:pt idx="442">
                  <c:v>4.5347409674940495</c:v>
                </c:pt>
                <c:pt idx="443">
                  <c:v>4.533949467494053</c:v>
                </c:pt>
                <c:pt idx="444">
                  <c:v>4.5322990674940531</c:v>
                </c:pt>
                <c:pt idx="445">
                  <c:v>4.5325293674940506</c:v>
                </c:pt>
                <c:pt idx="446">
                  <c:v>4.5320091674940528</c:v>
                </c:pt>
                <c:pt idx="447">
                  <c:v>4.5293860674940465</c:v>
                </c:pt>
                <c:pt idx="448">
                  <c:v>4.5288505674940245</c:v>
                </c:pt>
                <c:pt idx="449">
                  <c:v>4.5274650674940355</c:v>
                </c:pt>
                <c:pt idx="450">
                  <c:v>4.527094967493972</c:v>
                </c:pt>
                <c:pt idx="451">
                  <c:v>4.5261164674940355</c:v>
                </c:pt>
                <c:pt idx="452">
                  <c:v>4.5254159674939602</c:v>
                </c:pt>
                <c:pt idx="453">
                  <c:v>4.5243868674939387</c:v>
                </c:pt>
                <c:pt idx="454">
                  <c:v>4.5229115674939342</c:v>
                </c:pt>
                <c:pt idx="455">
                  <c:v>4.5241076674939684</c:v>
                </c:pt>
                <c:pt idx="456">
                  <c:v>4.5219256674940445</c:v>
                </c:pt>
                <c:pt idx="457">
                  <c:v>4.5208439674940495</c:v>
                </c:pt>
                <c:pt idx="458">
                  <c:v>4.5191873674940455</c:v>
                </c:pt>
                <c:pt idx="459">
                  <c:v>4.5194644674940525</c:v>
                </c:pt>
                <c:pt idx="460">
                  <c:v>4.5189146674939558</c:v>
                </c:pt>
                <c:pt idx="461">
                  <c:v>4.5187686674940535</c:v>
                </c:pt>
                <c:pt idx="462">
                  <c:v>4.5165660674940495</c:v>
                </c:pt>
                <c:pt idx="463">
                  <c:v>4.5169163674940345</c:v>
                </c:pt>
                <c:pt idx="464">
                  <c:v>4.5158669674940475</c:v>
                </c:pt>
                <c:pt idx="465">
                  <c:v>4.5150331674940505</c:v>
                </c:pt>
                <c:pt idx="466">
                  <c:v>4.5139573674940445</c:v>
                </c:pt>
                <c:pt idx="467">
                  <c:v>4.5129485674940355</c:v>
                </c:pt>
                <c:pt idx="468">
                  <c:v>4.5127981674940525</c:v>
                </c:pt>
                <c:pt idx="469">
                  <c:v>4.5119144674940355</c:v>
                </c:pt>
                <c:pt idx="470">
                  <c:v>4.5111169674940355</c:v>
                </c:pt>
                <c:pt idx="471">
                  <c:v>4.5092627674941417</c:v>
                </c:pt>
                <c:pt idx="472">
                  <c:v>4.5088942674940355</c:v>
                </c:pt>
                <c:pt idx="473">
                  <c:v>4.5094062674940485</c:v>
                </c:pt>
                <c:pt idx="474">
                  <c:v>4.5079883674940255</c:v>
                </c:pt>
                <c:pt idx="475">
                  <c:v>4.5084379674940465</c:v>
                </c:pt>
                <c:pt idx="476">
                  <c:v>4.5070446674940445</c:v>
                </c:pt>
                <c:pt idx="477">
                  <c:v>4.5069979674940495</c:v>
                </c:pt>
                <c:pt idx="478">
                  <c:v>4.5060649674940505</c:v>
                </c:pt>
                <c:pt idx="479">
                  <c:v>4.5057776674940495</c:v>
                </c:pt>
                <c:pt idx="480">
                  <c:v>4.5044510674940446</c:v>
                </c:pt>
                <c:pt idx="481">
                  <c:v>4.5039563674940455</c:v>
                </c:pt>
                <c:pt idx="482">
                  <c:v>4.5021199674940355</c:v>
                </c:pt>
                <c:pt idx="483">
                  <c:v>4.5024771674940505</c:v>
                </c:pt>
                <c:pt idx="484">
                  <c:v>4.5015249674940465</c:v>
                </c:pt>
                <c:pt idx="485">
                  <c:v>4.5016980674940532</c:v>
                </c:pt>
                <c:pt idx="486">
                  <c:v>4.5012643674940529</c:v>
                </c:pt>
                <c:pt idx="487">
                  <c:v>4.5003133674940505</c:v>
                </c:pt>
                <c:pt idx="488">
                  <c:v>4.4996506674940528</c:v>
                </c:pt>
                <c:pt idx="489">
                  <c:v>4.4987293674940529</c:v>
                </c:pt>
                <c:pt idx="490">
                  <c:v>4.4980219674940525</c:v>
                </c:pt>
                <c:pt idx="491">
                  <c:v>4.4969596674940515</c:v>
                </c:pt>
                <c:pt idx="492">
                  <c:v>4.4956609674940529</c:v>
                </c:pt>
                <c:pt idx="493">
                  <c:v>4.4948394674940495</c:v>
                </c:pt>
                <c:pt idx="494">
                  <c:v>4.4945770674940455</c:v>
                </c:pt>
                <c:pt idx="495">
                  <c:v>4.4938569674940485</c:v>
                </c:pt>
                <c:pt idx="496">
                  <c:v>4.4938117674940505</c:v>
                </c:pt>
                <c:pt idx="497">
                  <c:v>4.4936806674940515</c:v>
                </c:pt>
                <c:pt idx="498">
                  <c:v>4.4933962674940515</c:v>
                </c:pt>
                <c:pt idx="499">
                  <c:v>4.4915748674940446</c:v>
                </c:pt>
              </c:numCache>
            </c:numRef>
          </c:yVal>
        </c:ser>
        <c:ser>
          <c:idx val="9"/>
          <c:order val="7"/>
          <c:tx>
            <c:strRef>
              <c:f>'Mesures corrigées'!$M$1</c:f>
              <c:strCache>
                <c:ptCount val="1"/>
                <c:pt idx="0">
                  <c:v>T15</c:v>
                </c:pt>
              </c:strCache>
            </c:strRef>
          </c:tx>
          <c:marker>
            <c:symbol val="diamond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0.32000000000000384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0.38000000000000361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0.62000000000000677</c:v>
                </c:pt>
                <c:pt idx="32">
                  <c:v>0.64000000000000756</c:v>
                </c:pt>
                <c:pt idx="33">
                  <c:v>0.6600000000000088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1.1399999999999848</c:v>
                </c:pt>
                <c:pt idx="58">
                  <c:v>1.1599999999999855</c:v>
                </c:pt>
                <c:pt idx="59">
                  <c:v>1.1800000000000135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1.6800000000000135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1.9400000000000135</c:v>
                </c:pt>
                <c:pt idx="98">
                  <c:v>1.9600000000000135</c:v>
                </c:pt>
                <c:pt idx="99">
                  <c:v>1.9800000000000149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corrigées'!$M$2:$M$521</c:f>
              <c:numCache>
                <c:formatCode>General</c:formatCode>
                <c:ptCount val="520"/>
                <c:pt idx="0">
                  <c:v>4.2091948674940465</c:v>
                </c:pt>
                <c:pt idx="1">
                  <c:v>4.2099036674940535</c:v>
                </c:pt>
                <c:pt idx="2">
                  <c:v>4.2094681674941219</c:v>
                </c:pt>
                <c:pt idx="3">
                  <c:v>4.209359367494053</c:v>
                </c:pt>
                <c:pt idx="4">
                  <c:v>4.2096290674941237</c:v>
                </c:pt>
                <c:pt idx="5">
                  <c:v>4.2095261674940527</c:v>
                </c:pt>
                <c:pt idx="6">
                  <c:v>4.2096177674940529</c:v>
                </c:pt>
                <c:pt idx="7">
                  <c:v>4.2098312674940495</c:v>
                </c:pt>
                <c:pt idx="8">
                  <c:v>4.2094928674940535</c:v>
                </c:pt>
                <c:pt idx="9">
                  <c:v>4.2094633674940534</c:v>
                </c:pt>
                <c:pt idx="10">
                  <c:v>4.2094390674940527</c:v>
                </c:pt>
                <c:pt idx="11">
                  <c:v>4.2088123674940485</c:v>
                </c:pt>
                <c:pt idx="12">
                  <c:v>4.2107031674940529</c:v>
                </c:pt>
                <c:pt idx="13">
                  <c:v>4.2095329674940505</c:v>
                </c:pt>
                <c:pt idx="14">
                  <c:v>4.2099017674940535</c:v>
                </c:pt>
                <c:pt idx="15">
                  <c:v>4.2093399674940528</c:v>
                </c:pt>
                <c:pt idx="16">
                  <c:v>4.2106385674940485</c:v>
                </c:pt>
                <c:pt idx="17">
                  <c:v>4.2042177674940495</c:v>
                </c:pt>
                <c:pt idx="18">
                  <c:v>4.219333467494053</c:v>
                </c:pt>
                <c:pt idx="19">
                  <c:v>4.2489027674940525</c:v>
                </c:pt>
                <c:pt idx="20">
                  <c:v>4.2618336674940505</c:v>
                </c:pt>
                <c:pt idx="21">
                  <c:v>4.2843362674940355</c:v>
                </c:pt>
                <c:pt idx="22">
                  <c:v>4.3930789674940485</c:v>
                </c:pt>
                <c:pt idx="23">
                  <c:v>4.5773923674940535</c:v>
                </c:pt>
                <c:pt idx="24">
                  <c:v>5.1434237674940535</c:v>
                </c:pt>
                <c:pt idx="25">
                  <c:v>5.4456961674940532</c:v>
                </c:pt>
                <c:pt idx="26">
                  <c:v>5.5727878674940445</c:v>
                </c:pt>
                <c:pt idx="27">
                  <c:v>5.6869246674940355</c:v>
                </c:pt>
                <c:pt idx="28">
                  <c:v>5.8205577674940345</c:v>
                </c:pt>
                <c:pt idx="29">
                  <c:v>6.0730353674940485</c:v>
                </c:pt>
                <c:pt idx="30">
                  <c:v>6.4145840674939603</c:v>
                </c:pt>
                <c:pt idx="31">
                  <c:v>6.7896661674941372</c:v>
                </c:pt>
                <c:pt idx="32">
                  <c:v>7.0142849674939738</c:v>
                </c:pt>
                <c:pt idx="33">
                  <c:v>7.2420687674940529</c:v>
                </c:pt>
                <c:pt idx="34">
                  <c:v>7.3441155674939242</c:v>
                </c:pt>
                <c:pt idx="35">
                  <c:v>7.5632416674940535</c:v>
                </c:pt>
                <c:pt idx="36">
                  <c:v>7.8651015674939648</c:v>
                </c:pt>
                <c:pt idx="37">
                  <c:v>8.2674672674940535</c:v>
                </c:pt>
                <c:pt idx="38">
                  <c:v>8.5858480674940534</c:v>
                </c:pt>
                <c:pt idx="39">
                  <c:v>8.9750886674940524</c:v>
                </c:pt>
                <c:pt idx="40">
                  <c:v>9.3738243674940538</c:v>
                </c:pt>
                <c:pt idx="41">
                  <c:v>9.6819692674940487</c:v>
                </c:pt>
                <c:pt idx="42">
                  <c:v>9.916810967494051</c:v>
                </c:pt>
                <c:pt idx="43">
                  <c:v>9.957872367494053</c:v>
                </c:pt>
                <c:pt idx="44">
                  <c:v>9.7098367674940533</c:v>
                </c:pt>
                <c:pt idx="45">
                  <c:v>9.4133174674940499</c:v>
                </c:pt>
                <c:pt idx="46">
                  <c:v>9.2188154674938634</c:v>
                </c:pt>
                <c:pt idx="47">
                  <c:v>9.2008770674940479</c:v>
                </c:pt>
                <c:pt idx="48">
                  <c:v>9.2429885674940486</c:v>
                </c:pt>
                <c:pt idx="49">
                  <c:v>9.3173720674940519</c:v>
                </c:pt>
                <c:pt idx="50">
                  <c:v>9.2437140674940519</c:v>
                </c:pt>
                <c:pt idx="51">
                  <c:v>9.387902167494051</c:v>
                </c:pt>
                <c:pt idx="52">
                  <c:v>9.3779866674940546</c:v>
                </c:pt>
                <c:pt idx="53">
                  <c:v>9.5312016674939919</c:v>
                </c:pt>
                <c:pt idx="54">
                  <c:v>9.6510718674940499</c:v>
                </c:pt>
                <c:pt idx="55">
                  <c:v>9.7684460674940556</c:v>
                </c:pt>
                <c:pt idx="56">
                  <c:v>9.9206789674940499</c:v>
                </c:pt>
                <c:pt idx="57">
                  <c:v>10.021543767494048</c:v>
                </c:pt>
                <c:pt idx="58">
                  <c:v>10.169516967494054</c:v>
                </c:pt>
                <c:pt idx="59">
                  <c:v>10.164718867494051</c:v>
                </c:pt>
                <c:pt idx="60">
                  <c:v>10.327813467494048</c:v>
                </c:pt>
                <c:pt idx="61">
                  <c:v>10.415938967494053</c:v>
                </c:pt>
                <c:pt idx="62">
                  <c:v>10.444446967494054</c:v>
                </c:pt>
                <c:pt idx="63">
                  <c:v>10.389475467494053</c:v>
                </c:pt>
                <c:pt idx="64">
                  <c:v>10.389389767494054</c:v>
                </c:pt>
                <c:pt idx="65">
                  <c:v>10.384915867494053</c:v>
                </c:pt>
                <c:pt idx="66">
                  <c:v>10.258933167494048</c:v>
                </c:pt>
                <c:pt idx="67">
                  <c:v>10.269298167494048</c:v>
                </c:pt>
                <c:pt idx="68">
                  <c:v>10.232573567494049</c:v>
                </c:pt>
                <c:pt idx="69">
                  <c:v>10.262474667494054</c:v>
                </c:pt>
                <c:pt idx="70">
                  <c:v>10.227037867494053</c:v>
                </c:pt>
                <c:pt idx="71">
                  <c:v>10.220344267494053</c:v>
                </c:pt>
                <c:pt idx="72">
                  <c:v>10.364747767494054</c:v>
                </c:pt>
                <c:pt idx="73">
                  <c:v>10.377619567494056</c:v>
                </c:pt>
                <c:pt idx="74">
                  <c:v>10.347928967493948</c:v>
                </c:pt>
                <c:pt idx="75">
                  <c:v>10.433794267494052</c:v>
                </c:pt>
                <c:pt idx="76">
                  <c:v>10.444544767494053</c:v>
                </c:pt>
                <c:pt idx="77">
                  <c:v>10.478205667494048</c:v>
                </c:pt>
                <c:pt idx="78">
                  <c:v>10.536356667494053</c:v>
                </c:pt>
                <c:pt idx="79">
                  <c:v>10.602470167494053</c:v>
                </c:pt>
                <c:pt idx="80">
                  <c:v>10.647428567494048</c:v>
                </c:pt>
                <c:pt idx="81">
                  <c:v>10.676487967494054</c:v>
                </c:pt>
                <c:pt idx="82">
                  <c:v>10.675392867494054</c:v>
                </c:pt>
                <c:pt idx="83">
                  <c:v>10.775722167494051</c:v>
                </c:pt>
                <c:pt idx="84">
                  <c:v>10.702368167493926</c:v>
                </c:pt>
                <c:pt idx="85">
                  <c:v>10.765935267494052</c:v>
                </c:pt>
                <c:pt idx="86">
                  <c:v>10.751352167494048</c:v>
                </c:pt>
                <c:pt idx="87">
                  <c:v>10.695795867494054</c:v>
                </c:pt>
                <c:pt idx="88">
                  <c:v>10.660210967494049</c:v>
                </c:pt>
                <c:pt idx="89">
                  <c:v>10.639900867494053</c:v>
                </c:pt>
                <c:pt idx="90">
                  <c:v>10.693455067494053</c:v>
                </c:pt>
                <c:pt idx="91">
                  <c:v>10.713790767494048</c:v>
                </c:pt>
                <c:pt idx="92">
                  <c:v>10.684838267494053</c:v>
                </c:pt>
                <c:pt idx="93">
                  <c:v>10.734800567494048</c:v>
                </c:pt>
                <c:pt idx="94">
                  <c:v>10.738435867494053</c:v>
                </c:pt>
                <c:pt idx="95">
                  <c:v>10.749511567494048</c:v>
                </c:pt>
                <c:pt idx="96">
                  <c:v>10.743096267494053</c:v>
                </c:pt>
                <c:pt idx="97">
                  <c:v>10.765692367494054</c:v>
                </c:pt>
                <c:pt idx="98">
                  <c:v>10.775007767494053</c:v>
                </c:pt>
                <c:pt idx="99">
                  <c:v>10.806857867494054</c:v>
                </c:pt>
                <c:pt idx="100">
                  <c:v>10.790809167494048</c:v>
                </c:pt>
                <c:pt idx="101">
                  <c:v>10.824055567494053</c:v>
                </c:pt>
                <c:pt idx="102">
                  <c:v>10.901173767493948</c:v>
                </c:pt>
                <c:pt idx="103">
                  <c:v>10.85949636749425</c:v>
                </c:pt>
                <c:pt idx="104">
                  <c:v>10.875632567494254</c:v>
                </c:pt>
                <c:pt idx="105">
                  <c:v>10.886724867494054</c:v>
                </c:pt>
                <c:pt idx="106">
                  <c:v>10.854325667494049</c:v>
                </c:pt>
                <c:pt idx="107">
                  <c:v>10.905962667494054</c:v>
                </c:pt>
                <c:pt idx="108">
                  <c:v>10.924542767494053</c:v>
                </c:pt>
                <c:pt idx="109">
                  <c:v>10.894688567494054</c:v>
                </c:pt>
                <c:pt idx="110">
                  <c:v>10.899576767494054</c:v>
                </c:pt>
                <c:pt idx="111">
                  <c:v>10.865090567494176</c:v>
                </c:pt>
                <c:pt idx="112">
                  <c:v>10.934263767493906</c:v>
                </c:pt>
                <c:pt idx="113">
                  <c:v>10.936004967494053</c:v>
                </c:pt>
                <c:pt idx="114">
                  <c:v>10.921973867494048</c:v>
                </c:pt>
                <c:pt idx="115">
                  <c:v>10.932910467494048</c:v>
                </c:pt>
                <c:pt idx="116">
                  <c:v>10.920467267494054</c:v>
                </c:pt>
                <c:pt idx="117">
                  <c:v>10.894608767494049</c:v>
                </c:pt>
                <c:pt idx="118">
                  <c:v>10.952750867494126</c:v>
                </c:pt>
                <c:pt idx="119">
                  <c:v>10.948741367494048</c:v>
                </c:pt>
                <c:pt idx="120">
                  <c:v>10.940646067494054</c:v>
                </c:pt>
                <c:pt idx="121">
                  <c:v>10.959841067494054</c:v>
                </c:pt>
                <c:pt idx="122">
                  <c:v>11.014428467494048</c:v>
                </c:pt>
                <c:pt idx="123">
                  <c:v>10.970349767494053</c:v>
                </c:pt>
                <c:pt idx="124">
                  <c:v>10.988187767494049</c:v>
                </c:pt>
                <c:pt idx="125">
                  <c:v>10.947633667494053</c:v>
                </c:pt>
                <c:pt idx="126">
                  <c:v>10.937658767494048</c:v>
                </c:pt>
                <c:pt idx="127">
                  <c:v>10.889948067494053</c:v>
                </c:pt>
                <c:pt idx="128">
                  <c:v>10.911943967494048</c:v>
                </c:pt>
                <c:pt idx="129">
                  <c:v>11.012444867494176</c:v>
                </c:pt>
                <c:pt idx="130">
                  <c:v>11.013076967494053</c:v>
                </c:pt>
                <c:pt idx="131">
                  <c:v>10.991413367494053</c:v>
                </c:pt>
                <c:pt idx="132">
                  <c:v>10.994285167494048</c:v>
                </c:pt>
                <c:pt idx="133">
                  <c:v>10.995488867494124</c:v>
                </c:pt>
                <c:pt idx="134">
                  <c:v>10.977865667494051</c:v>
                </c:pt>
                <c:pt idx="135">
                  <c:v>11.020525967494049</c:v>
                </c:pt>
                <c:pt idx="136">
                  <c:v>10.987486967494076</c:v>
                </c:pt>
                <c:pt idx="137">
                  <c:v>10.942547567494056</c:v>
                </c:pt>
                <c:pt idx="138">
                  <c:v>11.048229567493998</c:v>
                </c:pt>
                <c:pt idx="139">
                  <c:v>10.962781267494076</c:v>
                </c:pt>
                <c:pt idx="140">
                  <c:v>10.991888767494048</c:v>
                </c:pt>
                <c:pt idx="141">
                  <c:v>10.992864967494054</c:v>
                </c:pt>
                <c:pt idx="142">
                  <c:v>10.987653367494053</c:v>
                </c:pt>
                <c:pt idx="143">
                  <c:v>11.008673967493998</c:v>
                </c:pt>
                <c:pt idx="144">
                  <c:v>11.058708467494048</c:v>
                </c:pt>
                <c:pt idx="145">
                  <c:v>11.029033667494053</c:v>
                </c:pt>
                <c:pt idx="146">
                  <c:v>11.005168267494053</c:v>
                </c:pt>
                <c:pt idx="147">
                  <c:v>11.052358467494049</c:v>
                </c:pt>
                <c:pt idx="148">
                  <c:v>11.015336267494074</c:v>
                </c:pt>
                <c:pt idx="149">
                  <c:v>11.002600667494054</c:v>
                </c:pt>
                <c:pt idx="150">
                  <c:v>11.035387467494051</c:v>
                </c:pt>
                <c:pt idx="151">
                  <c:v>11.085949167494054</c:v>
                </c:pt>
                <c:pt idx="152">
                  <c:v>11.076128867494051</c:v>
                </c:pt>
                <c:pt idx="153">
                  <c:v>11.050435367494076</c:v>
                </c:pt>
                <c:pt idx="154">
                  <c:v>11.071290767494048</c:v>
                </c:pt>
                <c:pt idx="155">
                  <c:v>11.096199067494053</c:v>
                </c:pt>
                <c:pt idx="156">
                  <c:v>11.121199567494051</c:v>
                </c:pt>
                <c:pt idx="157">
                  <c:v>11.134715967493998</c:v>
                </c:pt>
                <c:pt idx="158">
                  <c:v>11.156343767494048</c:v>
                </c:pt>
                <c:pt idx="159">
                  <c:v>11.164255367494048</c:v>
                </c:pt>
                <c:pt idx="160">
                  <c:v>11.117630267494054</c:v>
                </c:pt>
                <c:pt idx="161">
                  <c:v>11.163346467494053</c:v>
                </c:pt>
                <c:pt idx="162">
                  <c:v>11.116931167494048</c:v>
                </c:pt>
                <c:pt idx="163">
                  <c:v>11.107417667494053</c:v>
                </c:pt>
                <c:pt idx="164">
                  <c:v>11.145560667494053</c:v>
                </c:pt>
                <c:pt idx="165">
                  <c:v>11.153025567494053</c:v>
                </c:pt>
                <c:pt idx="166">
                  <c:v>11.069582767494056</c:v>
                </c:pt>
                <c:pt idx="167">
                  <c:v>11.096605467494053</c:v>
                </c:pt>
                <c:pt idx="168">
                  <c:v>11.094832267494054</c:v>
                </c:pt>
                <c:pt idx="169">
                  <c:v>11.055251067494053</c:v>
                </c:pt>
                <c:pt idx="170">
                  <c:v>11.061384867494054</c:v>
                </c:pt>
                <c:pt idx="171">
                  <c:v>11.038362367493948</c:v>
                </c:pt>
                <c:pt idx="172">
                  <c:v>11.003027067494051</c:v>
                </c:pt>
                <c:pt idx="173">
                  <c:v>11.037817467493998</c:v>
                </c:pt>
                <c:pt idx="174">
                  <c:v>11.007899967494053</c:v>
                </c:pt>
                <c:pt idx="175">
                  <c:v>10.969164067494052</c:v>
                </c:pt>
                <c:pt idx="176">
                  <c:v>10.992203067494053</c:v>
                </c:pt>
                <c:pt idx="177">
                  <c:v>11.022531967494054</c:v>
                </c:pt>
                <c:pt idx="178">
                  <c:v>10.995359967494053</c:v>
                </c:pt>
                <c:pt idx="179">
                  <c:v>10.987494667494056</c:v>
                </c:pt>
                <c:pt idx="180">
                  <c:v>10.936786267494076</c:v>
                </c:pt>
                <c:pt idx="181">
                  <c:v>10.952039267494234</c:v>
                </c:pt>
                <c:pt idx="182">
                  <c:v>10.933273067493998</c:v>
                </c:pt>
                <c:pt idx="183">
                  <c:v>10.908281267494051</c:v>
                </c:pt>
                <c:pt idx="184">
                  <c:v>10.914030767494053</c:v>
                </c:pt>
                <c:pt idx="185">
                  <c:v>10.910190867494054</c:v>
                </c:pt>
                <c:pt idx="186">
                  <c:v>10.932930967494054</c:v>
                </c:pt>
                <c:pt idx="187">
                  <c:v>10.894445267494056</c:v>
                </c:pt>
                <c:pt idx="188">
                  <c:v>10.865075067494054</c:v>
                </c:pt>
                <c:pt idx="189">
                  <c:v>10.846414667494052</c:v>
                </c:pt>
                <c:pt idx="190">
                  <c:v>10.832419867494076</c:v>
                </c:pt>
                <c:pt idx="191">
                  <c:v>10.784644767494051</c:v>
                </c:pt>
                <c:pt idx="192">
                  <c:v>10.791425767493998</c:v>
                </c:pt>
                <c:pt idx="193">
                  <c:v>10.777011867494048</c:v>
                </c:pt>
                <c:pt idx="194">
                  <c:v>10.731967167493877</c:v>
                </c:pt>
                <c:pt idx="195">
                  <c:v>10.769868867494051</c:v>
                </c:pt>
                <c:pt idx="196">
                  <c:v>10.772214667494053</c:v>
                </c:pt>
                <c:pt idx="197">
                  <c:v>10.773359267494053</c:v>
                </c:pt>
                <c:pt idx="198">
                  <c:v>10.740262867494048</c:v>
                </c:pt>
                <c:pt idx="199">
                  <c:v>10.769506867494076</c:v>
                </c:pt>
                <c:pt idx="200">
                  <c:v>10.760880067494053</c:v>
                </c:pt>
                <c:pt idx="201">
                  <c:v>10.778388067493998</c:v>
                </c:pt>
                <c:pt idx="202">
                  <c:v>10.748812967493912</c:v>
                </c:pt>
                <c:pt idx="203">
                  <c:v>10.751792567494054</c:v>
                </c:pt>
                <c:pt idx="204">
                  <c:v>10.680303067494048</c:v>
                </c:pt>
                <c:pt idx="205">
                  <c:v>10.662299567494054</c:v>
                </c:pt>
                <c:pt idx="206">
                  <c:v>10.715186467494053</c:v>
                </c:pt>
                <c:pt idx="207">
                  <c:v>10.654999767494051</c:v>
                </c:pt>
                <c:pt idx="208">
                  <c:v>10.635061867494048</c:v>
                </c:pt>
                <c:pt idx="209">
                  <c:v>10.658624967494053</c:v>
                </c:pt>
                <c:pt idx="210">
                  <c:v>10.611127567494048</c:v>
                </c:pt>
                <c:pt idx="211">
                  <c:v>10.639948167493998</c:v>
                </c:pt>
                <c:pt idx="212">
                  <c:v>10.641293067493923</c:v>
                </c:pt>
                <c:pt idx="213">
                  <c:v>10.621560667494048</c:v>
                </c:pt>
                <c:pt idx="214">
                  <c:v>10.618681167494048</c:v>
                </c:pt>
                <c:pt idx="215">
                  <c:v>10.579897167494053</c:v>
                </c:pt>
                <c:pt idx="216">
                  <c:v>10.566960467494049</c:v>
                </c:pt>
                <c:pt idx="217">
                  <c:v>10.545349767494049</c:v>
                </c:pt>
                <c:pt idx="218">
                  <c:v>10.562386567494126</c:v>
                </c:pt>
                <c:pt idx="219">
                  <c:v>10.566892667494054</c:v>
                </c:pt>
                <c:pt idx="220">
                  <c:v>10.530222267494048</c:v>
                </c:pt>
                <c:pt idx="221">
                  <c:v>10.550967467494051</c:v>
                </c:pt>
                <c:pt idx="222">
                  <c:v>10.526742167494053</c:v>
                </c:pt>
                <c:pt idx="223">
                  <c:v>10.553600767494054</c:v>
                </c:pt>
                <c:pt idx="224">
                  <c:v>10.572753067494054</c:v>
                </c:pt>
                <c:pt idx="225">
                  <c:v>10.538719967494048</c:v>
                </c:pt>
                <c:pt idx="226">
                  <c:v>10.535888167494051</c:v>
                </c:pt>
                <c:pt idx="227">
                  <c:v>10.474938067494053</c:v>
                </c:pt>
                <c:pt idx="228">
                  <c:v>10.520869267494053</c:v>
                </c:pt>
                <c:pt idx="229">
                  <c:v>10.500041567494053</c:v>
                </c:pt>
                <c:pt idx="230">
                  <c:v>10.444025667493998</c:v>
                </c:pt>
                <c:pt idx="231">
                  <c:v>10.455351867494054</c:v>
                </c:pt>
                <c:pt idx="232">
                  <c:v>10.428313367493926</c:v>
                </c:pt>
                <c:pt idx="233">
                  <c:v>10.441703067494048</c:v>
                </c:pt>
                <c:pt idx="234">
                  <c:v>10.454783567494054</c:v>
                </c:pt>
                <c:pt idx="235">
                  <c:v>10.438608167493998</c:v>
                </c:pt>
                <c:pt idx="236">
                  <c:v>10.415795367494054</c:v>
                </c:pt>
                <c:pt idx="237">
                  <c:v>10.403221467493998</c:v>
                </c:pt>
                <c:pt idx="238">
                  <c:v>10.441970667493948</c:v>
                </c:pt>
                <c:pt idx="239">
                  <c:v>10.399434767494126</c:v>
                </c:pt>
                <c:pt idx="240">
                  <c:v>10.360537267494212</c:v>
                </c:pt>
                <c:pt idx="241">
                  <c:v>10.381299567494054</c:v>
                </c:pt>
                <c:pt idx="242">
                  <c:v>10.419627467494053</c:v>
                </c:pt>
                <c:pt idx="243">
                  <c:v>10.376722767494053</c:v>
                </c:pt>
                <c:pt idx="244">
                  <c:v>10.356267367494054</c:v>
                </c:pt>
                <c:pt idx="245">
                  <c:v>10.328994367494053</c:v>
                </c:pt>
                <c:pt idx="246">
                  <c:v>10.385164267494076</c:v>
                </c:pt>
                <c:pt idx="247">
                  <c:v>10.363346367494056</c:v>
                </c:pt>
                <c:pt idx="248">
                  <c:v>10.372410967494076</c:v>
                </c:pt>
                <c:pt idx="249">
                  <c:v>10.333189767494053</c:v>
                </c:pt>
                <c:pt idx="250">
                  <c:v>10.323736167494054</c:v>
                </c:pt>
                <c:pt idx="251">
                  <c:v>10.287689167494053</c:v>
                </c:pt>
                <c:pt idx="252">
                  <c:v>10.294186267494053</c:v>
                </c:pt>
                <c:pt idx="253">
                  <c:v>10.325252767494053</c:v>
                </c:pt>
                <c:pt idx="254">
                  <c:v>10.288637367494053</c:v>
                </c:pt>
                <c:pt idx="255">
                  <c:v>10.303631867494056</c:v>
                </c:pt>
                <c:pt idx="256">
                  <c:v>10.299957567494053</c:v>
                </c:pt>
                <c:pt idx="257">
                  <c:v>10.281021267493998</c:v>
                </c:pt>
                <c:pt idx="258">
                  <c:v>10.238101967493865</c:v>
                </c:pt>
                <c:pt idx="259">
                  <c:v>10.294267167493912</c:v>
                </c:pt>
                <c:pt idx="260">
                  <c:v>10.243183967494048</c:v>
                </c:pt>
                <c:pt idx="261">
                  <c:v>10.211423767493923</c:v>
                </c:pt>
                <c:pt idx="262">
                  <c:v>10.205744967494054</c:v>
                </c:pt>
                <c:pt idx="263">
                  <c:v>10.234275667493858</c:v>
                </c:pt>
                <c:pt idx="264">
                  <c:v>10.281310167493906</c:v>
                </c:pt>
                <c:pt idx="265">
                  <c:v>10.285220867494051</c:v>
                </c:pt>
                <c:pt idx="266">
                  <c:v>10.279929867494053</c:v>
                </c:pt>
                <c:pt idx="267">
                  <c:v>10.215710867494053</c:v>
                </c:pt>
                <c:pt idx="268">
                  <c:v>10.201206167494048</c:v>
                </c:pt>
                <c:pt idx="269">
                  <c:v>10.165608767494053</c:v>
                </c:pt>
                <c:pt idx="270">
                  <c:v>10.062645267494124</c:v>
                </c:pt>
                <c:pt idx="271">
                  <c:v>9.8784948674940747</c:v>
                </c:pt>
                <c:pt idx="272">
                  <c:v>9.7572652674940539</c:v>
                </c:pt>
                <c:pt idx="273">
                  <c:v>9.5729623674940534</c:v>
                </c:pt>
                <c:pt idx="274">
                  <c:v>9.3913456674940488</c:v>
                </c:pt>
                <c:pt idx="275">
                  <c:v>9.205521467494048</c:v>
                </c:pt>
                <c:pt idx="276">
                  <c:v>8.9356563674940528</c:v>
                </c:pt>
                <c:pt idx="277">
                  <c:v>8.7134084674940482</c:v>
                </c:pt>
                <c:pt idx="278">
                  <c:v>8.4737909674940557</c:v>
                </c:pt>
                <c:pt idx="279">
                  <c:v>8.2256130674940486</c:v>
                </c:pt>
                <c:pt idx="280">
                  <c:v>8.0009555674940529</c:v>
                </c:pt>
                <c:pt idx="281">
                  <c:v>7.7740193674940485</c:v>
                </c:pt>
                <c:pt idx="282">
                  <c:v>7.539740967494053</c:v>
                </c:pt>
                <c:pt idx="283">
                  <c:v>7.3201372674939558</c:v>
                </c:pt>
                <c:pt idx="284">
                  <c:v>7.0921781674940485</c:v>
                </c:pt>
                <c:pt idx="285">
                  <c:v>6.8907537674940516</c:v>
                </c:pt>
                <c:pt idx="286">
                  <c:v>6.7100905674940465</c:v>
                </c:pt>
                <c:pt idx="287">
                  <c:v>6.5644154674939648</c:v>
                </c:pt>
                <c:pt idx="288">
                  <c:v>6.4114544674940515</c:v>
                </c:pt>
                <c:pt idx="289">
                  <c:v>6.2913837674940529</c:v>
                </c:pt>
                <c:pt idx="290">
                  <c:v>6.1788768674940355</c:v>
                </c:pt>
                <c:pt idx="291">
                  <c:v>6.0853739674940535</c:v>
                </c:pt>
                <c:pt idx="292">
                  <c:v>5.9992069674940529</c:v>
                </c:pt>
                <c:pt idx="293">
                  <c:v>5.9272938674940505</c:v>
                </c:pt>
                <c:pt idx="294">
                  <c:v>5.8638135674940255</c:v>
                </c:pt>
                <c:pt idx="295">
                  <c:v>5.8060528674940475</c:v>
                </c:pt>
                <c:pt idx="296">
                  <c:v>5.7575251674940455</c:v>
                </c:pt>
                <c:pt idx="297">
                  <c:v>5.7102692674940529</c:v>
                </c:pt>
                <c:pt idx="298">
                  <c:v>5.6663864674940445</c:v>
                </c:pt>
                <c:pt idx="299">
                  <c:v>5.6325996674940475</c:v>
                </c:pt>
                <c:pt idx="300">
                  <c:v>5.6003073674940476</c:v>
                </c:pt>
                <c:pt idx="301">
                  <c:v>5.5726403674940528</c:v>
                </c:pt>
                <c:pt idx="302">
                  <c:v>5.545469467494053</c:v>
                </c:pt>
                <c:pt idx="303">
                  <c:v>5.5224171674940346</c:v>
                </c:pt>
                <c:pt idx="304">
                  <c:v>5.4987979674940535</c:v>
                </c:pt>
                <c:pt idx="305">
                  <c:v>5.473061867494053</c:v>
                </c:pt>
                <c:pt idx="306">
                  <c:v>5.4492665674940532</c:v>
                </c:pt>
                <c:pt idx="307">
                  <c:v>5.4215432674940525</c:v>
                </c:pt>
                <c:pt idx="308">
                  <c:v>5.3949286674940256</c:v>
                </c:pt>
                <c:pt idx="309">
                  <c:v>5.3629166674939306</c:v>
                </c:pt>
                <c:pt idx="310">
                  <c:v>5.3308465674940475</c:v>
                </c:pt>
                <c:pt idx="311">
                  <c:v>5.3057994674940527</c:v>
                </c:pt>
                <c:pt idx="312">
                  <c:v>5.2761099674940528</c:v>
                </c:pt>
                <c:pt idx="313">
                  <c:v>5.2502930674940531</c:v>
                </c:pt>
                <c:pt idx="314">
                  <c:v>5.2255932674940455</c:v>
                </c:pt>
                <c:pt idx="315">
                  <c:v>5.2017596674940529</c:v>
                </c:pt>
                <c:pt idx="316">
                  <c:v>5.1792753674940535</c:v>
                </c:pt>
                <c:pt idx="317">
                  <c:v>5.1564181674940475</c:v>
                </c:pt>
                <c:pt idx="318">
                  <c:v>5.1375537674940475</c:v>
                </c:pt>
                <c:pt idx="319">
                  <c:v>5.1154157674939702</c:v>
                </c:pt>
                <c:pt idx="320">
                  <c:v>5.0981615674940475</c:v>
                </c:pt>
                <c:pt idx="321">
                  <c:v>5.0807885674940465</c:v>
                </c:pt>
                <c:pt idx="322">
                  <c:v>5.0651111674940346</c:v>
                </c:pt>
                <c:pt idx="323">
                  <c:v>5.0490071674940529</c:v>
                </c:pt>
                <c:pt idx="324">
                  <c:v>5.0340389674940456</c:v>
                </c:pt>
                <c:pt idx="325">
                  <c:v>5.0229501674940265</c:v>
                </c:pt>
                <c:pt idx="326">
                  <c:v>5.0105923674940485</c:v>
                </c:pt>
                <c:pt idx="327">
                  <c:v>4.9992486674941219</c:v>
                </c:pt>
                <c:pt idx="328">
                  <c:v>4.9860115674940495</c:v>
                </c:pt>
                <c:pt idx="329">
                  <c:v>4.9745050674940465</c:v>
                </c:pt>
                <c:pt idx="330">
                  <c:v>4.9628655674940445</c:v>
                </c:pt>
                <c:pt idx="331">
                  <c:v>4.9551022674940475</c:v>
                </c:pt>
                <c:pt idx="332">
                  <c:v>4.9410038674940528</c:v>
                </c:pt>
                <c:pt idx="333">
                  <c:v>4.9347085674940505</c:v>
                </c:pt>
                <c:pt idx="334">
                  <c:v>4.9246630674940528</c:v>
                </c:pt>
                <c:pt idx="335">
                  <c:v>4.9172825674940475</c:v>
                </c:pt>
                <c:pt idx="336">
                  <c:v>4.9083276674940528</c:v>
                </c:pt>
                <c:pt idx="337">
                  <c:v>4.8989994674940505</c:v>
                </c:pt>
                <c:pt idx="338">
                  <c:v>4.8893922674940535</c:v>
                </c:pt>
                <c:pt idx="339">
                  <c:v>4.8831368674940245</c:v>
                </c:pt>
                <c:pt idx="340">
                  <c:v>4.8768128674940465</c:v>
                </c:pt>
                <c:pt idx="341">
                  <c:v>4.8685927674940475</c:v>
                </c:pt>
                <c:pt idx="342">
                  <c:v>4.8606143674940245</c:v>
                </c:pt>
                <c:pt idx="343">
                  <c:v>4.8538652674940455</c:v>
                </c:pt>
                <c:pt idx="344">
                  <c:v>4.8499089674940485</c:v>
                </c:pt>
                <c:pt idx="345">
                  <c:v>4.8438201674940515</c:v>
                </c:pt>
                <c:pt idx="346">
                  <c:v>4.8375183674940345</c:v>
                </c:pt>
                <c:pt idx="347">
                  <c:v>4.8298596674940475</c:v>
                </c:pt>
                <c:pt idx="348">
                  <c:v>4.824413567493945</c:v>
                </c:pt>
                <c:pt idx="349">
                  <c:v>4.8189673674940465</c:v>
                </c:pt>
                <c:pt idx="350">
                  <c:v>4.8138531674940515</c:v>
                </c:pt>
                <c:pt idx="351">
                  <c:v>4.8076291674940528</c:v>
                </c:pt>
                <c:pt idx="352">
                  <c:v>4.8029103674939648</c:v>
                </c:pt>
                <c:pt idx="353">
                  <c:v>4.7967905674940505</c:v>
                </c:pt>
                <c:pt idx="354">
                  <c:v>4.7933122674940485</c:v>
                </c:pt>
                <c:pt idx="355">
                  <c:v>4.7885254674940505</c:v>
                </c:pt>
                <c:pt idx="356">
                  <c:v>4.7833143674940475</c:v>
                </c:pt>
                <c:pt idx="357">
                  <c:v>4.7794392674940536</c:v>
                </c:pt>
                <c:pt idx="358">
                  <c:v>4.7740041674940485</c:v>
                </c:pt>
                <c:pt idx="359">
                  <c:v>4.7703773674940528</c:v>
                </c:pt>
                <c:pt idx="360">
                  <c:v>4.7632277674940529</c:v>
                </c:pt>
                <c:pt idx="361">
                  <c:v>4.7586398674940495</c:v>
                </c:pt>
                <c:pt idx="362">
                  <c:v>4.7555598674940445</c:v>
                </c:pt>
                <c:pt idx="363">
                  <c:v>4.7531198674940445</c:v>
                </c:pt>
                <c:pt idx="364">
                  <c:v>4.7478250674940465</c:v>
                </c:pt>
                <c:pt idx="365">
                  <c:v>4.7448199674940446</c:v>
                </c:pt>
                <c:pt idx="366">
                  <c:v>4.7409299674940515</c:v>
                </c:pt>
                <c:pt idx="367">
                  <c:v>4.7372905674940515</c:v>
                </c:pt>
                <c:pt idx="368">
                  <c:v>4.7334327674940528</c:v>
                </c:pt>
                <c:pt idx="369">
                  <c:v>4.7294647674940515</c:v>
                </c:pt>
                <c:pt idx="370">
                  <c:v>4.7239426674940495</c:v>
                </c:pt>
                <c:pt idx="371">
                  <c:v>4.7223225674940466</c:v>
                </c:pt>
                <c:pt idx="372">
                  <c:v>4.7179641674940465</c:v>
                </c:pt>
                <c:pt idx="373">
                  <c:v>4.7124777674940495</c:v>
                </c:pt>
                <c:pt idx="374">
                  <c:v>4.7112474674940534</c:v>
                </c:pt>
                <c:pt idx="375">
                  <c:v>4.7084338674940485</c:v>
                </c:pt>
                <c:pt idx="376">
                  <c:v>4.7041752674940245</c:v>
                </c:pt>
                <c:pt idx="377">
                  <c:v>4.7012855674940495</c:v>
                </c:pt>
                <c:pt idx="378">
                  <c:v>4.6988807674940345</c:v>
                </c:pt>
                <c:pt idx="379">
                  <c:v>4.6961571674940465</c:v>
                </c:pt>
                <c:pt idx="380">
                  <c:v>4.6907939674940495</c:v>
                </c:pt>
                <c:pt idx="381">
                  <c:v>4.6890230674940527</c:v>
                </c:pt>
                <c:pt idx="382">
                  <c:v>4.6870833674940355</c:v>
                </c:pt>
                <c:pt idx="383">
                  <c:v>4.6824911674940495</c:v>
                </c:pt>
                <c:pt idx="384">
                  <c:v>4.6817694674940533</c:v>
                </c:pt>
                <c:pt idx="385">
                  <c:v>4.679721467494053</c:v>
                </c:pt>
                <c:pt idx="386">
                  <c:v>4.6777866674940345</c:v>
                </c:pt>
                <c:pt idx="387">
                  <c:v>4.6755652674940356</c:v>
                </c:pt>
                <c:pt idx="388">
                  <c:v>4.6715980674940525</c:v>
                </c:pt>
                <c:pt idx="389">
                  <c:v>4.6697782674940465</c:v>
                </c:pt>
                <c:pt idx="390">
                  <c:v>4.6663845674939468</c:v>
                </c:pt>
                <c:pt idx="391">
                  <c:v>4.6652668674940445</c:v>
                </c:pt>
                <c:pt idx="392">
                  <c:v>4.6631951674940355</c:v>
                </c:pt>
                <c:pt idx="393">
                  <c:v>4.6596266674940505</c:v>
                </c:pt>
                <c:pt idx="394">
                  <c:v>4.6583447674940475</c:v>
                </c:pt>
                <c:pt idx="395">
                  <c:v>4.6563047674940465</c:v>
                </c:pt>
                <c:pt idx="396">
                  <c:v>4.6523924674940496</c:v>
                </c:pt>
                <c:pt idx="397">
                  <c:v>4.6491288674940465</c:v>
                </c:pt>
                <c:pt idx="398">
                  <c:v>4.6468976674940485</c:v>
                </c:pt>
                <c:pt idx="399">
                  <c:v>4.6461089674940466</c:v>
                </c:pt>
                <c:pt idx="400">
                  <c:v>4.644134067493936</c:v>
                </c:pt>
                <c:pt idx="401">
                  <c:v>4.6407933674940525</c:v>
                </c:pt>
                <c:pt idx="402">
                  <c:v>4.6399995674940495</c:v>
                </c:pt>
                <c:pt idx="403">
                  <c:v>4.6371935674940445</c:v>
                </c:pt>
                <c:pt idx="404">
                  <c:v>4.6351512674940345</c:v>
                </c:pt>
                <c:pt idx="405">
                  <c:v>4.6349455674939648</c:v>
                </c:pt>
                <c:pt idx="406">
                  <c:v>4.6335693674940535</c:v>
                </c:pt>
                <c:pt idx="407">
                  <c:v>4.6322608674940495</c:v>
                </c:pt>
                <c:pt idx="408">
                  <c:v>4.6290766674940445</c:v>
                </c:pt>
                <c:pt idx="409">
                  <c:v>4.6255085674939558</c:v>
                </c:pt>
                <c:pt idx="410">
                  <c:v>4.6242586674940345</c:v>
                </c:pt>
                <c:pt idx="411">
                  <c:v>4.6238192674939702</c:v>
                </c:pt>
                <c:pt idx="412">
                  <c:v>4.6220109674939387</c:v>
                </c:pt>
                <c:pt idx="413">
                  <c:v>4.6194860674940355</c:v>
                </c:pt>
                <c:pt idx="414">
                  <c:v>4.6170784674940455</c:v>
                </c:pt>
                <c:pt idx="415">
                  <c:v>4.6170988674940245</c:v>
                </c:pt>
                <c:pt idx="416">
                  <c:v>4.6153792674940455</c:v>
                </c:pt>
                <c:pt idx="417">
                  <c:v>4.6120878674939405</c:v>
                </c:pt>
                <c:pt idx="418">
                  <c:v>4.6106692674940515</c:v>
                </c:pt>
                <c:pt idx="419">
                  <c:v>4.6089071674940465</c:v>
                </c:pt>
                <c:pt idx="420">
                  <c:v>4.6061192674940346</c:v>
                </c:pt>
                <c:pt idx="421">
                  <c:v>4.6043711674940475</c:v>
                </c:pt>
                <c:pt idx="422">
                  <c:v>4.6039101674940355</c:v>
                </c:pt>
                <c:pt idx="423">
                  <c:v>4.6022877674940466</c:v>
                </c:pt>
                <c:pt idx="424">
                  <c:v>4.6006596674940505</c:v>
                </c:pt>
                <c:pt idx="425">
                  <c:v>4.6001414674940495</c:v>
                </c:pt>
                <c:pt idx="426">
                  <c:v>4.5986001674940535</c:v>
                </c:pt>
                <c:pt idx="427">
                  <c:v>4.5967246674940485</c:v>
                </c:pt>
                <c:pt idx="428">
                  <c:v>4.5952907674940535</c:v>
                </c:pt>
                <c:pt idx="429">
                  <c:v>4.5936016674940525</c:v>
                </c:pt>
                <c:pt idx="430">
                  <c:v>4.5909768674940246</c:v>
                </c:pt>
                <c:pt idx="431">
                  <c:v>4.5912952674940515</c:v>
                </c:pt>
                <c:pt idx="432">
                  <c:v>4.5905230674940505</c:v>
                </c:pt>
                <c:pt idx="433">
                  <c:v>4.5875770674940455</c:v>
                </c:pt>
                <c:pt idx="434">
                  <c:v>4.5855322674940355</c:v>
                </c:pt>
                <c:pt idx="435">
                  <c:v>4.5850123674940475</c:v>
                </c:pt>
                <c:pt idx="436">
                  <c:v>4.5836052674940495</c:v>
                </c:pt>
                <c:pt idx="437">
                  <c:v>4.5817591674940532</c:v>
                </c:pt>
                <c:pt idx="438">
                  <c:v>4.581395167494053</c:v>
                </c:pt>
                <c:pt idx="439">
                  <c:v>4.57960846749413</c:v>
                </c:pt>
                <c:pt idx="440">
                  <c:v>4.5768683674940531</c:v>
                </c:pt>
                <c:pt idx="441">
                  <c:v>4.5756862674940475</c:v>
                </c:pt>
                <c:pt idx="442">
                  <c:v>4.5753620674940532</c:v>
                </c:pt>
                <c:pt idx="443">
                  <c:v>4.5739689674940536</c:v>
                </c:pt>
                <c:pt idx="444">
                  <c:v>4.5722210674940529</c:v>
                </c:pt>
                <c:pt idx="445">
                  <c:v>4.5708767674940525</c:v>
                </c:pt>
                <c:pt idx="446">
                  <c:v>4.5699792674940465</c:v>
                </c:pt>
                <c:pt idx="447">
                  <c:v>4.5695215674940455</c:v>
                </c:pt>
                <c:pt idx="448">
                  <c:v>4.5683731674940535</c:v>
                </c:pt>
                <c:pt idx="449">
                  <c:v>4.5659497674940495</c:v>
                </c:pt>
                <c:pt idx="450">
                  <c:v>4.5647223674940465</c:v>
                </c:pt>
                <c:pt idx="451">
                  <c:v>4.5631965674940345</c:v>
                </c:pt>
                <c:pt idx="452">
                  <c:v>4.5629469674940255</c:v>
                </c:pt>
                <c:pt idx="453">
                  <c:v>4.5604329674940445</c:v>
                </c:pt>
                <c:pt idx="454">
                  <c:v>4.5616252674940485</c:v>
                </c:pt>
                <c:pt idx="455">
                  <c:v>4.5601197674940455</c:v>
                </c:pt>
                <c:pt idx="456">
                  <c:v>4.5584603674940505</c:v>
                </c:pt>
                <c:pt idx="457">
                  <c:v>4.5577254674940475</c:v>
                </c:pt>
                <c:pt idx="458">
                  <c:v>4.5562759674940505</c:v>
                </c:pt>
                <c:pt idx="459">
                  <c:v>4.5553163674940365</c:v>
                </c:pt>
                <c:pt idx="460">
                  <c:v>4.5554847674940255</c:v>
                </c:pt>
                <c:pt idx="461">
                  <c:v>4.5539581674940495</c:v>
                </c:pt>
                <c:pt idx="462">
                  <c:v>4.5523091674940535</c:v>
                </c:pt>
                <c:pt idx="463">
                  <c:v>4.5531253674940455</c:v>
                </c:pt>
                <c:pt idx="464">
                  <c:v>4.5514070674940506</c:v>
                </c:pt>
                <c:pt idx="465">
                  <c:v>4.5498271674940529</c:v>
                </c:pt>
                <c:pt idx="466">
                  <c:v>4.5482660674940529</c:v>
                </c:pt>
                <c:pt idx="467">
                  <c:v>4.5474234674940535</c:v>
                </c:pt>
                <c:pt idx="468">
                  <c:v>4.5464936674940528</c:v>
                </c:pt>
                <c:pt idx="469">
                  <c:v>4.5460495674940535</c:v>
                </c:pt>
                <c:pt idx="470">
                  <c:v>4.5454477674940525</c:v>
                </c:pt>
                <c:pt idx="471">
                  <c:v>4.5445221674940495</c:v>
                </c:pt>
                <c:pt idx="472">
                  <c:v>4.5416232674940531</c:v>
                </c:pt>
                <c:pt idx="473">
                  <c:v>4.5413391674940531</c:v>
                </c:pt>
                <c:pt idx="474">
                  <c:v>4.5408772674940465</c:v>
                </c:pt>
                <c:pt idx="475">
                  <c:v>4.5402656674940536</c:v>
                </c:pt>
                <c:pt idx="476">
                  <c:v>4.5399067674940525</c:v>
                </c:pt>
                <c:pt idx="477">
                  <c:v>4.5385745674940345</c:v>
                </c:pt>
                <c:pt idx="478">
                  <c:v>4.5378964674940505</c:v>
                </c:pt>
                <c:pt idx="479">
                  <c:v>4.5354653674940515</c:v>
                </c:pt>
                <c:pt idx="480">
                  <c:v>4.5349007674940465</c:v>
                </c:pt>
                <c:pt idx="481">
                  <c:v>4.5341122674940255</c:v>
                </c:pt>
                <c:pt idx="482">
                  <c:v>4.5343174674940485</c:v>
                </c:pt>
                <c:pt idx="483">
                  <c:v>4.5336953674940528</c:v>
                </c:pt>
                <c:pt idx="484">
                  <c:v>4.5322934674940534</c:v>
                </c:pt>
                <c:pt idx="485">
                  <c:v>4.5323305674940455</c:v>
                </c:pt>
                <c:pt idx="486">
                  <c:v>4.531748267494053</c:v>
                </c:pt>
                <c:pt idx="487">
                  <c:v>4.5304237674940531</c:v>
                </c:pt>
                <c:pt idx="488">
                  <c:v>4.5298797674940525</c:v>
                </c:pt>
                <c:pt idx="489">
                  <c:v>4.5275220674940355</c:v>
                </c:pt>
                <c:pt idx="490">
                  <c:v>4.5273222674940445</c:v>
                </c:pt>
                <c:pt idx="491">
                  <c:v>4.5264154674940356</c:v>
                </c:pt>
                <c:pt idx="492">
                  <c:v>4.5262371674940525</c:v>
                </c:pt>
                <c:pt idx="493">
                  <c:v>4.5252344674940455</c:v>
                </c:pt>
                <c:pt idx="494">
                  <c:v>4.5235595674940345</c:v>
                </c:pt>
                <c:pt idx="495">
                  <c:v>4.5227334674940485</c:v>
                </c:pt>
                <c:pt idx="496">
                  <c:v>4.5220736674940465</c:v>
                </c:pt>
                <c:pt idx="497">
                  <c:v>4.5210543674940356</c:v>
                </c:pt>
                <c:pt idx="498">
                  <c:v>4.5210299674940515</c:v>
                </c:pt>
                <c:pt idx="499">
                  <c:v>4.5200123674940365</c:v>
                </c:pt>
              </c:numCache>
            </c:numRef>
          </c:yVal>
        </c:ser>
        <c:ser>
          <c:idx val="0"/>
          <c:order val="0"/>
          <c:tx>
            <c:strRef>
              <c:f>'Mesures corrigées'!$AC$1</c:f>
              <c:strCache>
                <c:ptCount val="1"/>
                <c:pt idx="0">
                  <c:v>Tsat (P8)</c:v>
                </c:pt>
              </c:strCache>
            </c:strRef>
          </c:tx>
          <c:spPr>
            <a:ln w="22225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0.32000000000000384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0.38000000000000361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0.62000000000000677</c:v>
                </c:pt>
                <c:pt idx="32">
                  <c:v>0.64000000000000756</c:v>
                </c:pt>
                <c:pt idx="33">
                  <c:v>0.6600000000000088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1.1399999999999848</c:v>
                </c:pt>
                <c:pt idx="58">
                  <c:v>1.1599999999999855</c:v>
                </c:pt>
                <c:pt idx="59">
                  <c:v>1.1800000000000135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1.6800000000000135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1.9400000000000135</c:v>
                </c:pt>
                <c:pt idx="98">
                  <c:v>1.9600000000000135</c:v>
                </c:pt>
                <c:pt idx="99">
                  <c:v>1.9800000000000149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corrigées'!$AC$2:$AC$521</c:f>
              <c:numCache>
                <c:formatCode>General</c:formatCode>
                <c:ptCount val="520"/>
                <c:pt idx="0">
                  <c:v>4.2091948674940465</c:v>
                </c:pt>
                <c:pt idx="1">
                  <c:v>4.2092482942133476</c:v>
                </c:pt>
                <c:pt idx="2">
                  <c:v>4.2092205760238723</c:v>
                </c:pt>
                <c:pt idx="3">
                  <c:v>4.2093417072229133</c:v>
                </c:pt>
                <c:pt idx="4">
                  <c:v>4.2092852157671912</c:v>
                </c:pt>
                <c:pt idx="5">
                  <c:v>4.2093695290419113</c:v>
                </c:pt>
                <c:pt idx="6">
                  <c:v>4.2093797901944017</c:v>
                </c:pt>
                <c:pt idx="7">
                  <c:v>4.2093299647867024</c:v>
                </c:pt>
                <c:pt idx="8">
                  <c:v>4.2094454811294124</c:v>
                </c:pt>
                <c:pt idx="9">
                  <c:v>4.2095974799587577</c:v>
                </c:pt>
                <c:pt idx="10">
                  <c:v>4.2093602198945534</c:v>
                </c:pt>
                <c:pt idx="11">
                  <c:v>4.2095250258606534</c:v>
                </c:pt>
                <c:pt idx="12">
                  <c:v>4.2093268969271724</c:v>
                </c:pt>
                <c:pt idx="13">
                  <c:v>4.2093679422592114</c:v>
                </c:pt>
                <c:pt idx="14">
                  <c:v>4.2095183620303338</c:v>
                </c:pt>
                <c:pt idx="15">
                  <c:v>4.2094706566306428</c:v>
                </c:pt>
                <c:pt idx="16">
                  <c:v>4.2096687672684014</c:v>
                </c:pt>
                <c:pt idx="17">
                  <c:v>4.2108722261766065</c:v>
                </c:pt>
                <c:pt idx="18">
                  <c:v>4.2348105082847045</c:v>
                </c:pt>
                <c:pt idx="19">
                  <c:v>4.27006608181921</c:v>
                </c:pt>
                <c:pt idx="20">
                  <c:v>4.3031956310969255</c:v>
                </c:pt>
                <c:pt idx="21">
                  <c:v>4.3284632967701224</c:v>
                </c:pt>
                <c:pt idx="22">
                  <c:v>4.3461268753001692</c:v>
                </c:pt>
                <c:pt idx="23">
                  <c:v>4.3611128260181378</c:v>
                </c:pt>
                <c:pt idx="24">
                  <c:v>4.3760614058807592</c:v>
                </c:pt>
                <c:pt idx="25">
                  <c:v>4.391038765839963</c:v>
                </c:pt>
                <c:pt idx="26">
                  <c:v>4.4064262705364445</c:v>
                </c:pt>
                <c:pt idx="27">
                  <c:v>4.4221419174977346</c:v>
                </c:pt>
                <c:pt idx="28">
                  <c:v>4.4377009382579375</c:v>
                </c:pt>
                <c:pt idx="29">
                  <c:v>4.4530200114771183</c:v>
                </c:pt>
                <c:pt idx="30">
                  <c:v>4.467885969315196</c:v>
                </c:pt>
                <c:pt idx="31">
                  <c:v>4.4820914067131934</c:v>
                </c:pt>
                <c:pt idx="32">
                  <c:v>4.4954813658098836</c:v>
                </c:pt>
                <c:pt idx="33">
                  <c:v>4.5079317108756287</c:v>
                </c:pt>
                <c:pt idx="34">
                  <c:v>4.5193686669854376</c:v>
                </c:pt>
                <c:pt idx="35">
                  <c:v>4.5295230751275621</c:v>
                </c:pt>
                <c:pt idx="36">
                  <c:v>4.5385836600467355</c:v>
                </c:pt>
                <c:pt idx="37">
                  <c:v>4.5463792686770397</c:v>
                </c:pt>
                <c:pt idx="38">
                  <c:v>4.5534116648101879</c:v>
                </c:pt>
                <c:pt idx="39">
                  <c:v>4.5600388797247655</c:v>
                </c:pt>
                <c:pt idx="40">
                  <c:v>4.5667303195768056</c:v>
                </c:pt>
                <c:pt idx="41">
                  <c:v>4.5735854467219275</c:v>
                </c:pt>
                <c:pt idx="42">
                  <c:v>4.5811128458263637</c:v>
                </c:pt>
                <c:pt idx="43">
                  <c:v>4.5891002305184045</c:v>
                </c:pt>
                <c:pt idx="44">
                  <c:v>4.5980580555134702</c:v>
                </c:pt>
                <c:pt idx="45">
                  <c:v>4.6072092162672655</c:v>
                </c:pt>
                <c:pt idx="46">
                  <c:v>4.6166667458288924</c:v>
                </c:pt>
                <c:pt idx="47">
                  <c:v>4.6260501832764405</c:v>
                </c:pt>
                <c:pt idx="48">
                  <c:v>4.6355949321586145</c:v>
                </c:pt>
                <c:pt idx="49">
                  <c:v>4.645296906502832</c:v>
                </c:pt>
                <c:pt idx="50">
                  <c:v>4.6548097593539248</c:v>
                </c:pt>
                <c:pt idx="51">
                  <c:v>4.6642698116608381</c:v>
                </c:pt>
                <c:pt idx="52">
                  <c:v>4.6736392704922736</c:v>
                </c:pt>
                <c:pt idx="53">
                  <c:v>4.683000017444388</c:v>
                </c:pt>
                <c:pt idx="54">
                  <c:v>4.6921614483276946</c:v>
                </c:pt>
                <c:pt idx="55">
                  <c:v>4.7009445469118605</c:v>
                </c:pt>
                <c:pt idx="56">
                  <c:v>4.7095893828722923</c:v>
                </c:pt>
                <c:pt idx="57">
                  <c:v>4.7179987919054476</c:v>
                </c:pt>
                <c:pt idx="58">
                  <c:v>4.7261275839347334</c:v>
                </c:pt>
                <c:pt idx="59">
                  <c:v>4.7342739100564684</c:v>
                </c:pt>
                <c:pt idx="60">
                  <c:v>4.7420678415837791</c:v>
                </c:pt>
                <c:pt idx="61">
                  <c:v>4.7498393444099989</c:v>
                </c:pt>
                <c:pt idx="62">
                  <c:v>4.7577496126998984</c:v>
                </c:pt>
                <c:pt idx="63">
                  <c:v>4.7656812172310605</c:v>
                </c:pt>
                <c:pt idx="64">
                  <c:v>4.7734417157291649</c:v>
                </c:pt>
                <c:pt idx="65">
                  <c:v>4.7813403346413637</c:v>
                </c:pt>
                <c:pt idx="66">
                  <c:v>4.7891909679154656</c:v>
                </c:pt>
                <c:pt idx="67">
                  <c:v>4.7968446424425562</c:v>
                </c:pt>
                <c:pt idx="68">
                  <c:v>4.8044343423444245</c:v>
                </c:pt>
                <c:pt idx="69">
                  <c:v>4.8118997683846834</c:v>
                </c:pt>
                <c:pt idx="70">
                  <c:v>4.8192949400320559</c:v>
                </c:pt>
                <c:pt idx="71">
                  <c:v>4.8264563915217238</c:v>
                </c:pt>
                <c:pt idx="72">
                  <c:v>4.8334985374373876</c:v>
                </c:pt>
                <c:pt idx="73">
                  <c:v>4.8403092788594355</c:v>
                </c:pt>
                <c:pt idx="74">
                  <c:v>4.8469055456489745</c:v>
                </c:pt>
                <c:pt idx="75">
                  <c:v>4.8534128061363413</c:v>
                </c:pt>
                <c:pt idx="76">
                  <c:v>4.859812042174223</c:v>
                </c:pt>
                <c:pt idx="77">
                  <c:v>4.8656706197810315</c:v>
                </c:pt>
                <c:pt idx="78">
                  <c:v>4.8711606677936192</c:v>
                </c:pt>
                <c:pt idx="79">
                  <c:v>4.8771399750359246</c:v>
                </c:pt>
                <c:pt idx="80">
                  <c:v>4.8824481078783064</c:v>
                </c:pt>
                <c:pt idx="81">
                  <c:v>4.8879200980321587</c:v>
                </c:pt>
                <c:pt idx="82">
                  <c:v>4.8930387979784626</c:v>
                </c:pt>
                <c:pt idx="83">
                  <c:v>4.8981199237972355</c:v>
                </c:pt>
                <c:pt idx="84">
                  <c:v>4.9029788972106854</c:v>
                </c:pt>
                <c:pt idx="85">
                  <c:v>4.9076099637132504</c:v>
                </c:pt>
                <c:pt idx="86">
                  <c:v>4.9123866398767255</c:v>
                </c:pt>
                <c:pt idx="87">
                  <c:v>4.9171242580036205</c:v>
                </c:pt>
                <c:pt idx="88">
                  <c:v>4.9218838269188465</c:v>
                </c:pt>
                <c:pt idx="89">
                  <c:v>4.9266128324059855</c:v>
                </c:pt>
                <c:pt idx="90">
                  <c:v>4.931271084032697</c:v>
                </c:pt>
                <c:pt idx="91">
                  <c:v>4.9358961568594282</c:v>
                </c:pt>
                <c:pt idx="92">
                  <c:v>4.9404490440143789</c:v>
                </c:pt>
                <c:pt idx="93">
                  <c:v>4.9448171167516399</c:v>
                </c:pt>
                <c:pt idx="94">
                  <c:v>4.9492775774315154</c:v>
                </c:pt>
                <c:pt idx="95">
                  <c:v>4.9537748596583855</c:v>
                </c:pt>
                <c:pt idx="96">
                  <c:v>4.9582610675465411</c:v>
                </c:pt>
                <c:pt idx="97">
                  <c:v>4.9626823011480843</c:v>
                </c:pt>
                <c:pt idx="98">
                  <c:v>4.9670512086730945</c:v>
                </c:pt>
                <c:pt idx="99">
                  <c:v>4.9711682319197124</c:v>
                </c:pt>
                <c:pt idx="100">
                  <c:v>4.975260940383091</c:v>
                </c:pt>
                <c:pt idx="101">
                  <c:v>4.9793206272893924</c:v>
                </c:pt>
                <c:pt idx="102">
                  <c:v>4.9832609783882189</c:v>
                </c:pt>
                <c:pt idx="103">
                  <c:v>4.9871231565443734</c:v>
                </c:pt>
                <c:pt idx="104">
                  <c:v>4.9910300130099836</c:v>
                </c:pt>
                <c:pt idx="105">
                  <c:v>4.9949628282003955</c:v>
                </c:pt>
                <c:pt idx="106">
                  <c:v>4.9989519012207673</c:v>
                </c:pt>
                <c:pt idx="107">
                  <c:v>5.0029468703307245</c:v>
                </c:pt>
                <c:pt idx="108">
                  <c:v>5.0070640046906982</c:v>
                </c:pt>
                <c:pt idx="109">
                  <c:v>5.0111893958117903</c:v>
                </c:pt>
                <c:pt idx="110">
                  <c:v>5.0153694811976983</c:v>
                </c:pt>
                <c:pt idx="111">
                  <c:v>5.0197047119491414</c:v>
                </c:pt>
                <c:pt idx="112">
                  <c:v>5.0240731670755645</c:v>
                </c:pt>
                <c:pt idx="113">
                  <c:v>5.0283012585148077</c:v>
                </c:pt>
                <c:pt idx="114">
                  <c:v>5.0325350470126287</c:v>
                </c:pt>
                <c:pt idx="115">
                  <c:v>5.0367694641769134</c:v>
                </c:pt>
                <c:pt idx="116">
                  <c:v>5.0408339709558305</c:v>
                </c:pt>
                <c:pt idx="117">
                  <c:v>5.0447931353599724</c:v>
                </c:pt>
                <c:pt idx="118">
                  <c:v>5.0487106964618294</c:v>
                </c:pt>
                <c:pt idx="119">
                  <c:v>5.0528548179381136</c:v>
                </c:pt>
                <c:pt idx="120">
                  <c:v>5.0571377724881375</c:v>
                </c:pt>
                <c:pt idx="121">
                  <c:v>5.0613803937512891</c:v>
                </c:pt>
                <c:pt idx="122">
                  <c:v>5.0657644282267356</c:v>
                </c:pt>
                <c:pt idx="123">
                  <c:v>5.070094680811251</c:v>
                </c:pt>
                <c:pt idx="124">
                  <c:v>5.0744736671543214</c:v>
                </c:pt>
                <c:pt idx="125">
                  <c:v>5.0785119615782257</c:v>
                </c:pt>
                <c:pt idx="126">
                  <c:v>5.0825573418126559</c:v>
                </c:pt>
                <c:pt idx="127">
                  <c:v>5.0866913054002891</c:v>
                </c:pt>
                <c:pt idx="128">
                  <c:v>5.0907692534129927</c:v>
                </c:pt>
                <c:pt idx="129">
                  <c:v>5.0949440257231844</c:v>
                </c:pt>
                <c:pt idx="130">
                  <c:v>5.0992575269800264</c:v>
                </c:pt>
                <c:pt idx="131">
                  <c:v>5.1035683988333824</c:v>
                </c:pt>
                <c:pt idx="132">
                  <c:v>5.1079367801122055</c:v>
                </c:pt>
                <c:pt idx="133">
                  <c:v>5.1123093528630292</c:v>
                </c:pt>
                <c:pt idx="134">
                  <c:v>5.1165052010829655</c:v>
                </c:pt>
                <c:pt idx="135">
                  <c:v>5.1209884376346855</c:v>
                </c:pt>
                <c:pt idx="136">
                  <c:v>5.1255070901989255</c:v>
                </c:pt>
                <c:pt idx="137">
                  <c:v>5.1299434372585475</c:v>
                </c:pt>
                <c:pt idx="138">
                  <c:v>5.1344832052753855</c:v>
                </c:pt>
                <c:pt idx="139">
                  <c:v>5.1390860197949566</c:v>
                </c:pt>
                <c:pt idx="140">
                  <c:v>5.1438286938147124</c:v>
                </c:pt>
                <c:pt idx="141">
                  <c:v>5.1485973007557755</c:v>
                </c:pt>
                <c:pt idx="142">
                  <c:v>5.1533225395569255</c:v>
                </c:pt>
                <c:pt idx="143">
                  <c:v>5.1579137935073662</c:v>
                </c:pt>
                <c:pt idx="144">
                  <c:v>5.1625948866935216</c:v>
                </c:pt>
                <c:pt idx="145">
                  <c:v>5.1672544885977665</c:v>
                </c:pt>
                <c:pt idx="146">
                  <c:v>5.1718757970909159</c:v>
                </c:pt>
                <c:pt idx="147">
                  <c:v>5.1767416836074434</c:v>
                </c:pt>
                <c:pt idx="148">
                  <c:v>5.182103058602344</c:v>
                </c:pt>
                <c:pt idx="149">
                  <c:v>5.1874611775852255</c:v>
                </c:pt>
                <c:pt idx="150">
                  <c:v>5.1928373516200255</c:v>
                </c:pt>
              </c:numCache>
            </c:numRef>
          </c:yVal>
        </c:ser>
        <c:axId val="60031744"/>
        <c:axId val="60033664"/>
      </c:scatterChart>
      <c:scatterChart>
        <c:scatterStyle val="lineMarker"/>
        <c:ser>
          <c:idx val="10"/>
          <c:order val="8"/>
          <c:tx>
            <c:strRef>
              <c:f>'Mesures corrigées'!$Z$1</c:f>
              <c:strCache>
                <c:ptCount val="1"/>
                <c:pt idx="0">
                  <c:v>wi</c:v>
                </c:pt>
              </c:strCache>
            </c:strRef>
          </c:tx>
          <c:spPr>
            <a:ln>
              <a:prstDash val="sysDot"/>
            </a:ln>
          </c:spPr>
          <c:marker>
            <c:symbol val="square"/>
            <c:size val="2"/>
          </c:marker>
          <c:xVal>
            <c:numRef>
              <c:f>'Mesures corrigées'!$A$2:$A$521</c:f>
              <c:numCache>
                <c:formatCode>General</c:formatCode>
                <c:ptCount val="52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0.32000000000000384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0.38000000000000361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0.62000000000000677</c:v>
                </c:pt>
                <c:pt idx="32">
                  <c:v>0.64000000000000756</c:v>
                </c:pt>
                <c:pt idx="33">
                  <c:v>0.6600000000000088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0.76000000000000756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1.1399999999999848</c:v>
                </c:pt>
                <c:pt idx="58">
                  <c:v>1.1599999999999855</c:v>
                </c:pt>
                <c:pt idx="59">
                  <c:v>1.1800000000000135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1.6800000000000135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1.9400000000000135</c:v>
                </c:pt>
                <c:pt idx="98">
                  <c:v>1.9600000000000135</c:v>
                </c:pt>
                <c:pt idx="99">
                  <c:v>1.9800000000000149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8.1399999999999988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8.2399999999999984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8.6399999999999988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8.7399999999999984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9.1399999999999988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9.2399999999999984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9.6399999999999988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9.7399999999999984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'Mesures corrigées'!$Z$2:$Z$521</c:f>
              <c:numCache>
                <c:formatCode>General</c:formatCode>
                <c:ptCount val="520"/>
                <c:pt idx="0">
                  <c:v>4.7288080089200034E-5</c:v>
                </c:pt>
                <c:pt idx="1">
                  <c:v>2.3914457703000012E-6</c:v>
                </c:pt>
                <c:pt idx="2">
                  <c:v>3.1428070586300813E-5</c:v>
                </c:pt>
                <c:pt idx="3">
                  <c:v>2.3091893529200618E-5</c:v>
                </c:pt>
                <c:pt idx="4">
                  <c:v>2.526429769830049E-5</c:v>
                </c:pt>
                <c:pt idx="5">
                  <c:v>1.4104057463000247E-6</c:v>
                </c:pt>
                <c:pt idx="6">
                  <c:v>4.3199769804800719E-5</c:v>
                </c:pt>
                <c:pt idx="7">
                  <c:v>1.6258259857500246E-5</c:v>
                </c:pt>
                <c:pt idx="8">
                  <c:v>6.8619477830002151E-7</c:v>
                </c:pt>
                <c:pt idx="9">
                  <c:v>1.410553231830028E-5</c:v>
                </c:pt>
                <c:pt idx="10">
                  <c:v>1.5379261082300005E-5</c:v>
                </c:pt>
                <c:pt idx="11">
                  <c:v>2.2322552469830002E-4</c:v>
                </c:pt>
                <c:pt idx="12">
                  <c:v>9.8817500000002294E-7</c:v>
                </c:pt>
                <c:pt idx="13">
                  <c:v>2.0264658974300001E-5</c:v>
                </c:pt>
                <c:pt idx="14">
                  <c:v>1.739078603270022E-5</c:v>
                </c:pt>
                <c:pt idx="15">
                  <c:v>1.8322381154300384E-5</c:v>
                </c:pt>
                <c:pt idx="16">
                  <c:v>0.41743403897085302</c:v>
                </c:pt>
                <c:pt idx="17">
                  <c:v>105.11116049830949</c:v>
                </c:pt>
                <c:pt idx="18">
                  <c:v>189.09648922260141</c:v>
                </c:pt>
                <c:pt idx="19">
                  <c:v>202.88287067461584</c:v>
                </c:pt>
                <c:pt idx="20">
                  <c:v>205.0813992175963</c:v>
                </c:pt>
                <c:pt idx="21">
                  <c:v>205.91989927141572</c:v>
                </c:pt>
                <c:pt idx="22">
                  <c:v>205.66318121412615</c:v>
                </c:pt>
                <c:pt idx="23">
                  <c:v>205.80895168093087</c:v>
                </c:pt>
                <c:pt idx="24">
                  <c:v>205.81608419467472</c:v>
                </c:pt>
                <c:pt idx="25">
                  <c:v>206.02374249214012</c:v>
                </c:pt>
                <c:pt idx="26">
                  <c:v>205.88423484759036</c:v>
                </c:pt>
                <c:pt idx="27">
                  <c:v>206.20057290210372</c:v>
                </c:pt>
                <c:pt idx="28">
                  <c:v>206.11333816242347</c:v>
                </c:pt>
                <c:pt idx="29">
                  <c:v>206.06734905897281</c:v>
                </c:pt>
                <c:pt idx="30">
                  <c:v>206.23626668223127</c:v>
                </c:pt>
                <c:pt idx="31">
                  <c:v>206.19264224551961</c:v>
                </c:pt>
                <c:pt idx="32">
                  <c:v>206.12364724402858</c:v>
                </c:pt>
                <c:pt idx="33">
                  <c:v>206.01264477102939</c:v>
                </c:pt>
                <c:pt idx="34">
                  <c:v>206.03008558703883</c:v>
                </c:pt>
                <c:pt idx="35">
                  <c:v>206.18471174144517</c:v>
                </c:pt>
                <c:pt idx="36">
                  <c:v>205.9349592544099</c:v>
                </c:pt>
                <c:pt idx="37">
                  <c:v>205.90801144278598</c:v>
                </c:pt>
                <c:pt idx="38">
                  <c:v>206.24499172946949</c:v>
                </c:pt>
                <c:pt idx="39">
                  <c:v>206.11254486398119</c:v>
                </c:pt>
                <c:pt idx="40">
                  <c:v>206.04832031458801</c:v>
                </c:pt>
                <c:pt idx="41">
                  <c:v>206.27354879404447</c:v>
                </c:pt>
                <c:pt idx="42">
                  <c:v>206.19740101494656</c:v>
                </c:pt>
                <c:pt idx="43">
                  <c:v>205.91118110336132</c:v>
                </c:pt>
                <c:pt idx="44">
                  <c:v>206.03563562915627</c:v>
                </c:pt>
                <c:pt idx="45">
                  <c:v>206.43540753131327</c:v>
                </c:pt>
                <c:pt idx="46">
                  <c:v>206.07289960296711</c:v>
                </c:pt>
                <c:pt idx="47">
                  <c:v>205.97855642488435</c:v>
                </c:pt>
                <c:pt idx="48">
                  <c:v>206.14426421202498</c:v>
                </c:pt>
                <c:pt idx="49">
                  <c:v>206.18629664876084</c:v>
                </c:pt>
                <c:pt idx="50">
                  <c:v>205.92861959163181</c:v>
                </c:pt>
                <c:pt idx="51">
                  <c:v>206.03008558703883</c:v>
                </c:pt>
                <c:pt idx="52">
                  <c:v>206.39017633998631</c:v>
                </c:pt>
                <c:pt idx="53">
                  <c:v>206.04752714127758</c:v>
                </c:pt>
                <c:pt idx="54">
                  <c:v>205.86838585835804</c:v>
                </c:pt>
                <c:pt idx="55">
                  <c:v>206.1268185638701</c:v>
                </c:pt>
                <c:pt idx="56">
                  <c:v>206.24261107877558</c:v>
                </c:pt>
                <c:pt idx="57">
                  <c:v>206.1244405638362</c:v>
                </c:pt>
                <c:pt idx="58">
                  <c:v>206.01660834911479</c:v>
                </c:pt>
                <c:pt idx="59">
                  <c:v>206.28861973404022</c:v>
                </c:pt>
                <c:pt idx="60">
                  <c:v>206.17915969181769</c:v>
                </c:pt>
                <c:pt idx="61">
                  <c:v>205.98172662838527</c:v>
                </c:pt>
                <c:pt idx="62">
                  <c:v>206.30289952928987</c:v>
                </c:pt>
                <c:pt idx="63">
                  <c:v>205.9872760191268</c:v>
                </c:pt>
                <c:pt idx="64">
                  <c:v>205.98806907646087</c:v>
                </c:pt>
                <c:pt idx="65">
                  <c:v>206.09827165831621</c:v>
                </c:pt>
                <c:pt idx="66">
                  <c:v>206.05307741831288</c:v>
                </c:pt>
                <c:pt idx="67">
                  <c:v>206.07369282510899</c:v>
                </c:pt>
                <c:pt idx="68">
                  <c:v>206.13871467561231</c:v>
                </c:pt>
                <c:pt idx="69">
                  <c:v>206.20929719429012</c:v>
                </c:pt>
                <c:pt idx="70">
                  <c:v>205.89850063996386</c:v>
                </c:pt>
                <c:pt idx="71">
                  <c:v>206.04197693899567</c:v>
                </c:pt>
                <c:pt idx="72">
                  <c:v>206.27592765403494</c:v>
                </c:pt>
                <c:pt idx="73">
                  <c:v>206.04435643145752</c:v>
                </c:pt>
                <c:pt idx="74">
                  <c:v>206.10620246830393</c:v>
                </c:pt>
                <c:pt idx="75">
                  <c:v>206.36557813677078</c:v>
                </c:pt>
                <c:pt idx="76">
                  <c:v>206.12919854618116</c:v>
                </c:pt>
                <c:pt idx="77">
                  <c:v>206.01105856327212</c:v>
                </c:pt>
                <c:pt idx="78">
                  <c:v>206.04752714127758</c:v>
                </c:pt>
                <c:pt idx="79">
                  <c:v>206.49969237457572</c:v>
                </c:pt>
                <c:pt idx="80">
                  <c:v>205.98172662838527</c:v>
                </c:pt>
                <c:pt idx="81">
                  <c:v>206.09985820178952</c:v>
                </c:pt>
                <c:pt idx="82">
                  <c:v>206.25768285772187</c:v>
                </c:pt>
                <c:pt idx="83">
                  <c:v>206.24816398264738</c:v>
                </c:pt>
                <c:pt idx="84">
                  <c:v>205.88978292490955</c:v>
                </c:pt>
                <c:pt idx="85">
                  <c:v>206.16567757893796</c:v>
                </c:pt>
                <c:pt idx="86">
                  <c:v>206.33780843259251</c:v>
                </c:pt>
                <c:pt idx="87">
                  <c:v>206.03801311688142</c:v>
                </c:pt>
                <c:pt idx="88">
                  <c:v>205.85887597073761</c:v>
                </c:pt>
                <c:pt idx="89">
                  <c:v>206.22833337023036</c:v>
                </c:pt>
                <c:pt idx="90">
                  <c:v>206.24499172946949</c:v>
                </c:pt>
                <c:pt idx="91">
                  <c:v>206.14902242315489</c:v>
                </c:pt>
                <c:pt idx="92">
                  <c:v>206.34098139948873</c:v>
                </c:pt>
                <c:pt idx="93">
                  <c:v>206.19502260780598</c:v>
                </c:pt>
                <c:pt idx="94">
                  <c:v>205.99995921584485</c:v>
                </c:pt>
                <c:pt idx="95">
                  <c:v>205.94288692161581</c:v>
                </c:pt>
                <c:pt idx="96">
                  <c:v>206.40842699517265</c:v>
                </c:pt>
                <c:pt idx="97">
                  <c:v>206.06100539047341</c:v>
                </c:pt>
                <c:pt idx="98">
                  <c:v>205.83510221267701</c:v>
                </c:pt>
                <c:pt idx="99">
                  <c:v>206.36319875989625</c:v>
                </c:pt>
                <c:pt idx="100">
                  <c:v>206.13157657366054</c:v>
                </c:pt>
                <c:pt idx="101">
                  <c:v>205.74635963466508</c:v>
                </c:pt>
                <c:pt idx="102">
                  <c:v>206.03325618705401</c:v>
                </c:pt>
                <c:pt idx="103">
                  <c:v>206.44096303000018</c:v>
                </c:pt>
                <c:pt idx="104">
                  <c:v>205.87947969328994</c:v>
                </c:pt>
                <c:pt idx="105">
                  <c:v>205.80578280727767</c:v>
                </c:pt>
                <c:pt idx="106">
                  <c:v>206.30528052791487</c:v>
                </c:pt>
                <c:pt idx="107">
                  <c:v>206.22833337023036</c:v>
                </c:pt>
                <c:pt idx="108">
                  <c:v>206.00709503857465</c:v>
                </c:pt>
                <c:pt idx="109">
                  <c:v>206.17202088964009</c:v>
                </c:pt>
                <c:pt idx="110">
                  <c:v>206.30686786796556</c:v>
                </c:pt>
                <c:pt idx="111">
                  <c:v>206.17995311844598</c:v>
                </c:pt>
                <c:pt idx="112">
                  <c:v>205.88582056702506</c:v>
                </c:pt>
                <c:pt idx="113">
                  <c:v>206.51001111359258</c:v>
                </c:pt>
                <c:pt idx="114">
                  <c:v>205.99916810356152</c:v>
                </c:pt>
                <c:pt idx="115">
                  <c:v>205.82163135368521</c:v>
                </c:pt>
                <c:pt idx="116">
                  <c:v>206.21484964967345</c:v>
                </c:pt>
                <c:pt idx="117">
                  <c:v>206.23467961380837</c:v>
                </c:pt>
                <c:pt idx="118">
                  <c:v>205.94526387415331</c:v>
                </c:pt>
                <c:pt idx="119">
                  <c:v>206.06417819663997</c:v>
                </c:pt>
                <c:pt idx="120">
                  <c:v>206.52747296972387</c:v>
                </c:pt>
                <c:pt idx="121">
                  <c:v>205.87472459390492</c:v>
                </c:pt>
                <c:pt idx="122">
                  <c:v>206.22040217980719</c:v>
                </c:pt>
                <c:pt idx="123">
                  <c:v>206.32432113357666</c:v>
                </c:pt>
                <c:pt idx="124">
                  <c:v>206.08637868197187</c:v>
                </c:pt>
                <c:pt idx="125">
                  <c:v>205.95160576083995</c:v>
                </c:pt>
                <c:pt idx="126">
                  <c:v>206.09747838886889</c:v>
                </c:pt>
                <c:pt idx="127">
                  <c:v>206.27037437642662</c:v>
                </c:pt>
                <c:pt idx="128">
                  <c:v>205.79152022732112</c:v>
                </c:pt>
                <c:pt idx="129">
                  <c:v>206.27751488115547</c:v>
                </c:pt>
                <c:pt idx="130">
                  <c:v>206.42588455604275</c:v>
                </c:pt>
                <c:pt idx="131">
                  <c:v>206.09668708935322</c:v>
                </c:pt>
                <c:pt idx="132">
                  <c:v>205.60615362832769</c:v>
                </c:pt>
                <c:pt idx="133">
                  <c:v>206.32670028631097</c:v>
                </c:pt>
                <c:pt idx="134">
                  <c:v>206.27037437642662</c:v>
                </c:pt>
                <c:pt idx="135">
                  <c:v>206.06893548342128</c:v>
                </c:pt>
                <c:pt idx="136">
                  <c:v>206.09113622500681</c:v>
                </c:pt>
                <c:pt idx="137">
                  <c:v>206.33146060245647</c:v>
                </c:pt>
                <c:pt idx="138">
                  <c:v>206.39573123002108</c:v>
                </c:pt>
                <c:pt idx="139">
                  <c:v>205.97300715160119</c:v>
                </c:pt>
                <c:pt idx="140">
                  <c:v>206.11492476388415</c:v>
                </c:pt>
                <c:pt idx="141">
                  <c:v>206.241025955038</c:v>
                </c:pt>
                <c:pt idx="142">
                  <c:v>206.02612187931001</c:v>
                </c:pt>
                <c:pt idx="143">
                  <c:v>206.24816398264738</c:v>
                </c:pt>
                <c:pt idx="144">
                  <c:v>206.45683404372519</c:v>
                </c:pt>
                <c:pt idx="145">
                  <c:v>205.96508087245581</c:v>
                </c:pt>
                <c:pt idx="146">
                  <c:v>206.15616082716605</c:v>
                </c:pt>
                <c:pt idx="147">
                  <c:v>206.28148100639567</c:v>
                </c:pt>
                <c:pt idx="148">
                  <c:v>206.31004059695917</c:v>
                </c:pt>
                <c:pt idx="149">
                  <c:v>206.03801311688142</c:v>
                </c:pt>
                <c:pt idx="150">
                  <c:v>206.27116797854092</c:v>
                </c:pt>
                <c:pt idx="151">
                  <c:v>206.04277010162258</c:v>
                </c:pt>
                <c:pt idx="152">
                  <c:v>206.12364724402858</c:v>
                </c:pt>
                <c:pt idx="153">
                  <c:v>206.22119568578776</c:v>
                </c:pt>
                <c:pt idx="154">
                  <c:v>206.4401691013172</c:v>
                </c:pt>
                <c:pt idx="155">
                  <c:v>206.02532874872747</c:v>
                </c:pt>
                <c:pt idx="156">
                  <c:v>205.86125243841047</c:v>
                </c:pt>
                <c:pt idx="157">
                  <c:v>206.49016791665701</c:v>
                </c:pt>
                <c:pt idx="158">
                  <c:v>206.17360771694635</c:v>
                </c:pt>
                <c:pt idx="159">
                  <c:v>205.94764280810446</c:v>
                </c:pt>
                <c:pt idx="160">
                  <c:v>206.16171256712468</c:v>
                </c:pt>
                <c:pt idx="161">
                  <c:v>206.48858184187606</c:v>
                </c:pt>
                <c:pt idx="162">
                  <c:v>206.13236990872701</c:v>
                </c:pt>
                <c:pt idx="163">
                  <c:v>205.87868684502104</c:v>
                </c:pt>
                <c:pt idx="164">
                  <c:v>206.18629664876084</c:v>
                </c:pt>
                <c:pt idx="165">
                  <c:v>206.33860216441795</c:v>
                </c:pt>
                <c:pt idx="166">
                  <c:v>206.03325618705401</c:v>
                </c:pt>
                <c:pt idx="167">
                  <c:v>206.24181950069467</c:v>
                </c:pt>
                <c:pt idx="168">
                  <c:v>206.27672126683038</c:v>
                </c:pt>
                <c:pt idx="169">
                  <c:v>206.03959942840439</c:v>
                </c:pt>
                <c:pt idx="170">
                  <c:v>206.18391830566574</c:v>
                </c:pt>
                <c:pt idx="171">
                  <c:v>206.29337961087612</c:v>
                </c:pt>
                <c:pt idx="172">
                  <c:v>206.09272077263253</c:v>
                </c:pt>
                <c:pt idx="173">
                  <c:v>206.09827165831621</c:v>
                </c:pt>
                <c:pt idx="174">
                  <c:v>206.38620916994967</c:v>
                </c:pt>
                <c:pt idx="175">
                  <c:v>206.11175156706472</c:v>
                </c:pt>
                <c:pt idx="176">
                  <c:v>206.08399894687497</c:v>
                </c:pt>
                <c:pt idx="177">
                  <c:v>206.23071393852038</c:v>
                </c:pt>
                <c:pt idx="178">
                  <c:v>206.41080663277228</c:v>
                </c:pt>
                <c:pt idx="179">
                  <c:v>205.81687692239581</c:v>
                </c:pt>
                <c:pt idx="180">
                  <c:v>206.01502212609932</c:v>
                </c:pt>
                <c:pt idx="181">
                  <c:v>206.42905820006212</c:v>
                </c:pt>
                <c:pt idx="182">
                  <c:v>206.11254486398119</c:v>
                </c:pt>
                <c:pt idx="183">
                  <c:v>206.11650940295812</c:v>
                </c:pt>
                <c:pt idx="184">
                  <c:v>206.1640907821448</c:v>
                </c:pt>
                <c:pt idx="185">
                  <c:v>206.33542724626841</c:v>
                </c:pt>
                <c:pt idx="186">
                  <c:v>205.94764280810446</c:v>
                </c:pt>
                <c:pt idx="187">
                  <c:v>206.17122944703848</c:v>
                </c:pt>
                <c:pt idx="188">
                  <c:v>206.22119568578776</c:v>
                </c:pt>
                <c:pt idx="189">
                  <c:v>206.31083427537658</c:v>
                </c:pt>
                <c:pt idx="190">
                  <c:v>206.10065147581585</c:v>
                </c:pt>
                <c:pt idx="191">
                  <c:v>206.25371696127198</c:v>
                </c:pt>
                <c:pt idx="192">
                  <c:v>206.03325618705401</c:v>
                </c:pt>
                <c:pt idx="193">
                  <c:v>206.16012578559216</c:v>
                </c:pt>
                <c:pt idx="194">
                  <c:v>206.10065147581585</c:v>
                </c:pt>
                <c:pt idx="195">
                  <c:v>206.02453561967016</c:v>
                </c:pt>
                <c:pt idx="196">
                  <c:v>205.9571547458234</c:v>
                </c:pt>
                <c:pt idx="197">
                  <c:v>206.13316324531777</c:v>
                </c:pt>
                <c:pt idx="198">
                  <c:v>206.27434240227123</c:v>
                </c:pt>
                <c:pt idx="199">
                  <c:v>205.99678887204277</c:v>
                </c:pt>
                <c:pt idx="200">
                  <c:v>206.00867926308752</c:v>
                </c:pt>
                <c:pt idx="201">
                  <c:v>206.36716570877192</c:v>
                </c:pt>
                <c:pt idx="202">
                  <c:v>206.24895754203604</c:v>
                </c:pt>
                <c:pt idx="203">
                  <c:v>205.88106539441262</c:v>
                </c:pt>
                <c:pt idx="204">
                  <c:v>206.24181950069467</c:v>
                </c:pt>
                <c:pt idx="205">
                  <c:v>206.32749399677289</c:v>
                </c:pt>
                <c:pt idx="206">
                  <c:v>206.17757284314476</c:v>
                </c:pt>
                <c:pt idx="207">
                  <c:v>206.21881517243165</c:v>
                </c:pt>
                <c:pt idx="208">
                  <c:v>206.40128422494948</c:v>
                </c:pt>
                <c:pt idx="209">
                  <c:v>206.14109275798276</c:v>
                </c:pt>
                <c:pt idx="210">
                  <c:v>205.79468899116657</c:v>
                </c:pt>
                <c:pt idx="211">
                  <c:v>206.216436641792</c:v>
                </c:pt>
                <c:pt idx="212">
                  <c:v>206.13236990872701</c:v>
                </c:pt>
                <c:pt idx="213">
                  <c:v>206.13554129566702</c:v>
                </c:pt>
                <c:pt idx="214">
                  <c:v>206.26561476500132</c:v>
                </c:pt>
                <c:pt idx="215">
                  <c:v>206.33463549008835</c:v>
                </c:pt>
                <c:pt idx="216">
                  <c:v>205.98331272321505</c:v>
                </c:pt>
                <c:pt idx="217">
                  <c:v>206.07131316325905</c:v>
                </c:pt>
                <c:pt idx="218">
                  <c:v>206.32908142227666</c:v>
                </c:pt>
                <c:pt idx="219">
                  <c:v>206.16488417977607</c:v>
                </c:pt>
                <c:pt idx="220">
                  <c:v>206.01819261020682</c:v>
                </c:pt>
                <c:pt idx="221">
                  <c:v>206.32908142227666</c:v>
                </c:pt>
                <c:pt idx="222">
                  <c:v>206.32352742921748</c:v>
                </c:pt>
                <c:pt idx="223">
                  <c:v>205.98489882415132</c:v>
                </c:pt>
                <c:pt idx="224">
                  <c:v>206.06179858972521</c:v>
                </c:pt>
                <c:pt idx="225">
                  <c:v>206.32194002508157</c:v>
                </c:pt>
                <c:pt idx="226">
                  <c:v>205.92861959163181</c:v>
                </c:pt>
                <c:pt idx="227">
                  <c:v>205.93337531337929</c:v>
                </c:pt>
                <c:pt idx="228">
                  <c:v>206.17122944703848</c:v>
                </c:pt>
                <c:pt idx="229">
                  <c:v>206.33780843259251</c:v>
                </c:pt>
                <c:pt idx="230">
                  <c:v>206.07289960296711</c:v>
                </c:pt>
                <c:pt idx="231">
                  <c:v>206.12602523948632</c:v>
                </c:pt>
                <c:pt idx="232">
                  <c:v>206.45762800444891</c:v>
                </c:pt>
                <c:pt idx="233">
                  <c:v>206.28068738444128</c:v>
                </c:pt>
                <c:pt idx="234">
                  <c:v>206.07051994569647</c:v>
                </c:pt>
                <c:pt idx="235">
                  <c:v>206.35208993018747</c:v>
                </c:pt>
                <c:pt idx="236">
                  <c:v>206.17598796936056</c:v>
                </c:pt>
                <c:pt idx="237">
                  <c:v>206.05624819523607</c:v>
                </c:pt>
                <c:pt idx="238">
                  <c:v>206.19581409607488</c:v>
                </c:pt>
                <c:pt idx="239">
                  <c:v>206.20057290210372</c:v>
                </c:pt>
                <c:pt idx="240">
                  <c:v>206.01343590919038</c:v>
                </c:pt>
                <c:pt idx="241">
                  <c:v>206.16884922209104</c:v>
                </c:pt>
                <c:pt idx="242">
                  <c:v>206.4425508919401</c:v>
                </c:pt>
                <c:pt idx="243">
                  <c:v>205.99282548461761</c:v>
                </c:pt>
                <c:pt idx="244">
                  <c:v>205.84778072372652</c:v>
                </c:pt>
                <c:pt idx="245">
                  <c:v>206.36399057087638</c:v>
                </c:pt>
                <c:pt idx="246">
                  <c:v>206.31480072091614</c:v>
                </c:pt>
                <c:pt idx="247">
                  <c:v>205.80657551515651</c:v>
                </c:pt>
                <c:pt idx="248">
                  <c:v>206.08558543541295</c:v>
                </c:pt>
                <c:pt idx="249">
                  <c:v>206.34098139948873</c:v>
                </c:pt>
                <c:pt idx="250">
                  <c:v>206.15140253365081</c:v>
                </c:pt>
                <c:pt idx="251">
                  <c:v>205.93733812884292</c:v>
                </c:pt>
                <c:pt idx="252">
                  <c:v>206.13950605580538</c:v>
                </c:pt>
                <c:pt idx="253">
                  <c:v>205.98886213532066</c:v>
                </c:pt>
                <c:pt idx="254">
                  <c:v>206.04673396949403</c:v>
                </c:pt>
                <c:pt idx="255">
                  <c:v>206.10144475137162</c:v>
                </c:pt>
                <c:pt idx="256">
                  <c:v>206.04594079923692</c:v>
                </c:pt>
                <c:pt idx="257">
                  <c:v>205.9230709910666</c:v>
                </c:pt>
                <c:pt idx="258">
                  <c:v>206.10937365394452</c:v>
                </c:pt>
                <c:pt idx="259">
                  <c:v>206.32194002508157</c:v>
                </c:pt>
                <c:pt idx="260">
                  <c:v>205.99995921584485</c:v>
                </c:pt>
                <c:pt idx="261">
                  <c:v>206.12206060899427</c:v>
                </c:pt>
                <c:pt idx="262">
                  <c:v>206.39414354814699</c:v>
                </c:pt>
                <c:pt idx="263">
                  <c:v>206.14902242315489</c:v>
                </c:pt>
                <c:pt idx="264">
                  <c:v>205.88264913426067</c:v>
                </c:pt>
                <c:pt idx="265">
                  <c:v>206.35208993018747</c:v>
                </c:pt>
                <c:pt idx="266">
                  <c:v>206.420329260248</c:v>
                </c:pt>
                <c:pt idx="267">
                  <c:v>40.160329399687306</c:v>
                </c:pt>
                <c:pt idx="268">
                  <c:v>3.3313004216889194E-2</c:v>
                </c:pt>
                <c:pt idx="269">
                  <c:v>3.3829367564120844E-4</c:v>
                </c:pt>
                <c:pt idx="270">
                  <c:v>2.7824335410800862E-5</c:v>
                </c:pt>
                <c:pt idx="271">
                  <c:v>7.4716722763201659E-5</c:v>
                </c:pt>
                <c:pt idx="272">
                  <c:v>2.7533627048700682E-5</c:v>
                </c:pt>
                <c:pt idx="273">
                  <c:v>3.6579840752700861E-5</c:v>
                </c:pt>
                <c:pt idx="274">
                  <c:v>2.2042630058300519E-5</c:v>
                </c:pt>
                <c:pt idx="275">
                  <c:v>6.4162452320001925E-7</c:v>
                </c:pt>
                <c:pt idx="276">
                  <c:v>4.1051669490799987E-5</c:v>
                </c:pt>
                <c:pt idx="277">
                  <c:v>4.2117982611200865E-5</c:v>
                </c:pt>
                <c:pt idx="278">
                  <c:v>8.6614445868802499E-5</c:v>
                </c:pt>
                <c:pt idx="279">
                  <c:v>2.6551137728000885E-6</c:v>
                </c:pt>
                <c:pt idx="280">
                  <c:v>2.7541541750000753E-7</c:v>
                </c:pt>
                <c:pt idx="281">
                  <c:v>1.0384528481030284E-4</c:v>
                </c:pt>
                <c:pt idx="282">
                  <c:v>7.9354240700001539E-6</c:v>
                </c:pt>
                <c:pt idx="283">
                  <c:v>2.7411457500000945E-8</c:v>
                </c:pt>
                <c:pt idx="284">
                  <c:v>9.0250336164802549E-5</c:v>
                </c:pt>
                <c:pt idx="285">
                  <c:v>1.1916022348800334E-5</c:v>
                </c:pt>
                <c:pt idx="286">
                  <c:v>1.0442875292000498E-6</c:v>
                </c:pt>
                <c:pt idx="287">
                  <c:v>2.3356198969200001E-5</c:v>
                </c:pt>
                <c:pt idx="288">
                  <c:v>1.8236896912279999E-4</c:v>
                </c:pt>
                <c:pt idx="289">
                  <c:v>1.0981842546800227E-5</c:v>
                </c:pt>
                <c:pt idx="290">
                  <c:v>2.2563886636800011E-5</c:v>
                </c:pt>
                <c:pt idx="291">
                  <c:v>2.3067586652000005E-6</c:v>
                </c:pt>
                <c:pt idx="292">
                  <c:v>4.3566430434801391E-5</c:v>
                </c:pt>
                <c:pt idx="293">
                  <c:v>1.7389070697200426E-5</c:v>
                </c:pt>
                <c:pt idx="294">
                  <c:v>3.460051452470076E-5</c:v>
                </c:pt>
                <c:pt idx="295">
                  <c:v>6.5921738276700023E-5</c:v>
                </c:pt>
                <c:pt idx="296">
                  <c:v>5.5615515480000104E-7</c:v>
                </c:pt>
                <c:pt idx="297">
                  <c:v>4.1049034017499998E-5</c:v>
                </c:pt>
                <c:pt idx="298">
                  <c:v>1.2080929643750315E-4</c:v>
                </c:pt>
                <c:pt idx="299">
                  <c:v>1.0438672223000021E-6</c:v>
                </c:pt>
                <c:pt idx="300">
                  <c:v>6.1726867200001646E-8</c:v>
                </c:pt>
                <c:pt idx="301">
                  <c:v>1.2571535702880258E-4</c:v>
                </c:pt>
                <c:pt idx="302">
                  <c:v>8.8952106752002571E-6</c:v>
                </c:pt>
                <c:pt idx="303">
                  <c:v>3.4240161807000634E-6</c:v>
                </c:pt>
                <c:pt idx="304">
                  <c:v>6.182910629999999E-8</c:v>
                </c:pt>
                <c:pt idx="305">
                  <c:v>9.2360985398300246E-5</c:v>
                </c:pt>
                <c:pt idx="306">
                  <c:v>4.2120652178299995E-5</c:v>
                </c:pt>
                <c:pt idx="307">
                  <c:v>1.3288129444800433E-5</c:v>
                </c:pt>
                <c:pt idx="308">
                  <c:v>1.1012875253720307E-4</c:v>
                </c:pt>
                <c:pt idx="309">
                  <c:v>4.8852627200002006E-8</c:v>
                </c:pt>
                <c:pt idx="310">
                  <c:v>2.4776595200000052E-6</c:v>
                </c:pt>
                <c:pt idx="311">
                  <c:v>1.5595096362300001E-5</c:v>
                </c:pt>
                <c:pt idx="312">
                  <c:v>6.5970432575000859E-6</c:v>
                </c:pt>
                <c:pt idx="313">
                  <c:v>2.7541541750000753E-7</c:v>
                </c:pt>
                <c:pt idx="314">
                  <c:v>9.7391587727000005E-6</c:v>
                </c:pt>
                <c:pt idx="315">
                  <c:v>2.5820042956700497E-5</c:v>
                </c:pt>
                <c:pt idx="316">
                  <c:v>1.8322381154300384E-5</c:v>
                </c:pt>
                <c:pt idx="317">
                  <c:v>4.2120652178299995E-5</c:v>
                </c:pt>
                <c:pt idx="318">
                  <c:v>4.3199769804800719E-5</c:v>
                </c:pt>
                <c:pt idx="319">
                  <c:v>4.2117982611200865E-5</c:v>
                </c:pt>
                <c:pt idx="320">
                  <c:v>9.9123647472001737E-6</c:v>
                </c:pt>
                <c:pt idx="321">
                  <c:v>6.8619477830002151E-7</c:v>
                </c:pt>
                <c:pt idx="322">
                  <c:v>7.1879576378299995E-5</c:v>
                </c:pt>
                <c:pt idx="323">
                  <c:v>2.8382429372000001E-6</c:v>
                </c:pt>
                <c:pt idx="324">
                  <c:v>8.3038314080002205E-7</c:v>
                </c:pt>
                <c:pt idx="325">
                  <c:v>5.1279207166999955E-6</c:v>
                </c:pt>
                <c:pt idx="326">
                  <c:v>3.3954304075200092E-5</c:v>
                </c:pt>
                <c:pt idx="327">
                  <c:v>3.2365818003200772E-5</c:v>
                </c:pt>
                <c:pt idx="328">
                  <c:v>2.7531468691200574E-5</c:v>
                </c:pt>
                <c:pt idx="329">
                  <c:v>5.9058353088000845E-6</c:v>
                </c:pt>
                <c:pt idx="330">
                  <c:v>6.4162452320001925E-7</c:v>
                </c:pt>
                <c:pt idx="331">
                  <c:v>3.0201947346800857E-5</c:v>
                </c:pt>
                <c:pt idx="332">
                  <c:v>4.3199769804800719E-5</c:v>
                </c:pt>
                <c:pt idx="333">
                  <c:v>1.1538054482300196E-5</c:v>
                </c:pt>
                <c:pt idx="334">
                  <c:v>2.7242298338300473E-5</c:v>
                </c:pt>
                <c:pt idx="335">
                  <c:v>7.4239854676700024E-5</c:v>
                </c:pt>
                <c:pt idx="336">
                  <c:v>2.4165553017500001E-5</c:v>
                </c:pt>
                <c:pt idx="337">
                  <c:v>6.9100763042301543E-5</c:v>
                </c:pt>
                <c:pt idx="338">
                  <c:v>1.1481513538230273E-4</c:v>
                </c:pt>
                <c:pt idx="339">
                  <c:v>1.9525295145200421E-5</c:v>
                </c:pt>
                <c:pt idx="340">
                  <c:v>1.0441142538299999E-5</c:v>
                </c:pt>
                <c:pt idx="341">
                  <c:v>1.2692674718300309E-5</c:v>
                </c:pt>
                <c:pt idx="342">
                  <c:v>1.5375389725670043E-4</c:v>
                </c:pt>
                <c:pt idx="343">
                  <c:v>3.7368328023000755E-6</c:v>
                </c:pt>
                <c:pt idx="344">
                  <c:v>4.0647031808001102E-6</c:v>
                </c:pt>
                <c:pt idx="345">
                  <c:v>4.6532110304700033E-5</c:v>
                </c:pt>
                <c:pt idx="346">
                  <c:v>1.0799491857500005E-5</c:v>
                </c:pt>
                <c:pt idx="347">
                  <c:v>5.9812651670002115E-7</c:v>
                </c:pt>
                <c:pt idx="348">
                  <c:v>1.3450689783000317E-6</c:v>
                </c:pt>
                <c:pt idx="349">
                  <c:v>3.0381552000000892E-9</c:v>
                </c:pt>
                <c:pt idx="350">
                  <c:v>1.1917442317500206E-5</c:v>
                </c:pt>
                <c:pt idx="351">
                  <c:v>8.8188545880002405E-7</c:v>
                </c:pt>
                <c:pt idx="352">
                  <c:v>1.832414192000026E-5</c:v>
                </c:pt>
                <c:pt idx="353">
                  <c:v>1.431382460120029E-5</c:v>
                </c:pt>
                <c:pt idx="354">
                  <c:v>1.4315380888699999E-5</c:v>
                </c:pt>
                <c:pt idx="355">
                  <c:v>2.8114389330799993E-5</c:v>
                </c:pt>
                <c:pt idx="356">
                  <c:v>1.3905611783030251E-4</c:v>
                </c:pt>
                <c:pt idx="357">
                  <c:v>2.7479602800001099E-8</c:v>
                </c:pt>
                <c:pt idx="358">
                  <c:v>2.2300230642800485E-5</c:v>
                </c:pt>
                <c:pt idx="359">
                  <c:v>1.1165719880700226E-5</c:v>
                </c:pt>
                <c:pt idx="360">
                  <c:v>1.6036220196800261E-5</c:v>
                </c:pt>
                <c:pt idx="361">
                  <c:v>1.4762922263000319E-6</c:v>
                </c:pt>
                <c:pt idx="362">
                  <c:v>1.5441938172000204E-6</c:v>
                </c:pt>
                <c:pt idx="363">
                  <c:v>9.7391587727000005E-6</c:v>
                </c:pt>
                <c:pt idx="364">
                  <c:v>1.3900811443200438E-5</c:v>
                </c:pt>
                <c:pt idx="365">
                  <c:v>6.5970432575000859E-6</c:v>
                </c:pt>
                <c:pt idx="366">
                  <c:v>2.8999481749999994E-5</c:v>
                </c:pt>
                <c:pt idx="367">
                  <c:v>1.1015177607000359E-6</c:v>
                </c:pt>
                <c:pt idx="368">
                  <c:v>5.9812651670002115E-7</c:v>
                </c:pt>
                <c:pt idx="369">
                  <c:v>1.8086620633200407E-5</c:v>
                </c:pt>
                <c:pt idx="370">
                  <c:v>3.4240161807000634E-6</c:v>
                </c:pt>
                <c:pt idx="371">
                  <c:v>1.1015177607000359E-6</c:v>
                </c:pt>
                <c:pt idx="372">
                  <c:v>5.5584843749999993E-7</c:v>
                </c:pt>
                <c:pt idx="373">
                  <c:v>3.7248781107200513E-5</c:v>
                </c:pt>
                <c:pt idx="374">
                  <c:v>3.7248781107200513E-5</c:v>
                </c:pt>
                <c:pt idx="375">
                  <c:v>2.7822165688700856E-5</c:v>
                </c:pt>
                <c:pt idx="376">
                  <c:v>3.7586785146300482E-5</c:v>
                </c:pt>
                <c:pt idx="377">
                  <c:v>3.8449496988000674E-6</c:v>
                </c:pt>
                <c:pt idx="378">
                  <c:v>2.9313931772000592E-6</c:v>
                </c:pt>
                <c:pt idx="379">
                  <c:v>1.7620255072700291E-5</c:v>
                </c:pt>
                <c:pt idx="380">
                  <c:v>5.5584843749999993E-7</c:v>
                </c:pt>
                <c:pt idx="381">
                  <c:v>2.3624007662300447E-5</c:v>
                </c:pt>
                <c:pt idx="382">
                  <c:v>7.7793829232002161E-6</c:v>
                </c:pt>
                <c:pt idx="383">
                  <c:v>1.0799491857500005E-5</c:v>
                </c:pt>
                <c:pt idx="384">
                  <c:v>6.8812700000002628E-9</c:v>
                </c:pt>
                <c:pt idx="385">
                  <c:v>8.0918445303002229E-6</c:v>
                </c:pt>
                <c:pt idx="386">
                  <c:v>6.0220543689200001E-5</c:v>
                </c:pt>
                <c:pt idx="387">
                  <c:v>1.6931281880000316E-5</c:v>
                </c:pt>
                <c:pt idx="388">
                  <c:v>3.2680941314300797E-5</c:v>
                </c:pt>
                <c:pt idx="389">
                  <c:v>6.5027510937501576E-5</c:v>
                </c:pt>
                <c:pt idx="390">
                  <c:v>7.1765887472001073E-6</c:v>
                </c:pt>
                <c:pt idx="391">
                  <c:v>9.8858394230003403E-7</c:v>
                </c:pt>
                <c:pt idx="392">
                  <c:v>2.1269320972700488E-5</c:v>
                </c:pt>
                <c:pt idx="393">
                  <c:v>4.4049198812000594E-6</c:v>
                </c:pt>
                <c:pt idx="394">
                  <c:v>7.5675038870000124E-5</c:v>
                </c:pt>
                <c:pt idx="395">
                  <c:v>2.5660587932000012E-6</c:v>
                </c:pt>
                <c:pt idx="396">
                  <c:v>4.3199769804800719E-5</c:v>
                </c:pt>
                <c:pt idx="397">
                  <c:v>4.6906047000000132E-5</c:v>
                </c:pt>
                <c:pt idx="398">
                  <c:v>5.6412973175001425E-6</c:v>
                </c:pt>
                <c:pt idx="399">
                  <c:v>2.7541541750000753E-7</c:v>
                </c:pt>
                <c:pt idx="400">
                  <c:v>3.4276246498800811E-5</c:v>
                </c:pt>
                <c:pt idx="401">
                  <c:v>2.3626007000000216E-5</c:v>
                </c:pt>
                <c:pt idx="402">
                  <c:v>6.3162467207001759E-6</c:v>
                </c:pt>
                <c:pt idx="403">
                  <c:v>5.3154517065199989E-5</c:v>
                </c:pt>
                <c:pt idx="404">
                  <c:v>1.4762922263000319E-6</c:v>
                </c:pt>
                <c:pt idx="405">
                  <c:v>5.1541508480000012E-7</c:v>
                </c:pt>
                <c:pt idx="406">
                  <c:v>1.0049560245720263E-4</c:v>
                </c:pt>
                <c:pt idx="407">
                  <c:v>6.8182890717499993E-5</c:v>
                </c:pt>
                <c:pt idx="408">
                  <c:v>2.526429769830049E-5</c:v>
                </c:pt>
                <c:pt idx="409">
                  <c:v>2.3892672784700591E-5</c:v>
                </c:pt>
                <c:pt idx="410">
                  <c:v>1.1070939078630169E-4</c:v>
                </c:pt>
                <c:pt idx="411">
                  <c:v>7.0293243663000905E-6</c:v>
                </c:pt>
                <c:pt idx="412">
                  <c:v>4.8434887557501003E-5</c:v>
                </c:pt>
                <c:pt idx="413">
                  <c:v>1.2695597046230217E-4</c:v>
                </c:pt>
                <c:pt idx="414">
                  <c:v>2.3892672784700591E-5</c:v>
                </c:pt>
                <c:pt idx="415">
                  <c:v>1.0263356630000189E-5</c:v>
                </c:pt>
                <c:pt idx="416">
                  <c:v>2.0620541052000001E-6</c:v>
                </c:pt>
                <c:pt idx="417">
                  <c:v>1.1129155568000284E-4</c:v>
                </c:pt>
                <c:pt idx="418">
                  <c:v>3.6246405282800733E-5</c:v>
                </c:pt>
                <c:pt idx="419">
                  <c:v>6.455881666800068E-6</c:v>
                </c:pt>
                <c:pt idx="420">
                  <c:v>7.0282338300001177E-6</c:v>
                </c:pt>
                <c:pt idx="421">
                  <c:v>6.4548365606999991E-6</c:v>
                </c:pt>
                <c:pt idx="422">
                  <c:v>5.5601200953201126E-5</c:v>
                </c:pt>
                <c:pt idx="423">
                  <c:v>7.0019035539201337E-5</c:v>
                </c:pt>
                <c:pt idx="424">
                  <c:v>2.8375499927000389E-6</c:v>
                </c:pt>
                <c:pt idx="425">
                  <c:v>8.1056166987202662E-5</c:v>
                </c:pt>
                <c:pt idx="426">
                  <c:v>6.2819745608699994E-5</c:v>
                </c:pt>
                <c:pt idx="427">
                  <c:v>1.0328295872E-4</c:v>
                </c:pt>
                <c:pt idx="428">
                  <c:v>1.6068364700000211E-4</c:v>
                </c:pt>
                <c:pt idx="429">
                  <c:v>4.2905632412000912E-6</c:v>
                </c:pt>
                <c:pt idx="430">
                  <c:v>8.8164082948702247E-5</c:v>
                </c:pt>
                <c:pt idx="431">
                  <c:v>2.2242116252000577E-6</c:v>
                </c:pt>
                <c:pt idx="432">
                  <c:v>3.8611661106800516E-5</c:v>
                </c:pt>
                <c:pt idx="433">
                  <c:v>1.9045194300000609E-8</c:v>
                </c:pt>
                <c:pt idx="434">
                  <c:v>4.034403484470147E-5</c:v>
                </c:pt>
                <c:pt idx="435">
                  <c:v>5.0044761566999995E-6</c:v>
                </c:pt>
                <c:pt idx="436">
                  <c:v>4.0336197120001623E-7</c:v>
                </c:pt>
                <c:pt idx="437">
                  <c:v>7.9076015270001287E-5</c:v>
                </c:pt>
                <c:pt idx="438">
                  <c:v>9.3977470832001976E-6</c:v>
                </c:pt>
                <c:pt idx="439">
                  <c:v>5.7260486006301281E-5</c:v>
                </c:pt>
                <c:pt idx="440">
                  <c:v>9.5573372000002011E-5</c:v>
                </c:pt>
                <c:pt idx="441">
                  <c:v>6.178138419200108E-6</c:v>
                </c:pt>
                <c:pt idx="442">
                  <c:v>1.88002656252004E-5</c:v>
                </c:pt>
                <c:pt idx="443">
                  <c:v>2.2825161516800639E-5</c:v>
                </c:pt>
                <c:pt idx="444">
                  <c:v>1.0897205597280153E-4</c:v>
                </c:pt>
                <c:pt idx="445">
                  <c:v>4.3931914076700524E-5</c:v>
                </c:pt>
                <c:pt idx="446">
                  <c:v>4.0362325830001819E-7</c:v>
                </c:pt>
                <c:pt idx="447">
                  <c:v>1.9759266014870161E-4</c:v>
                </c:pt>
                <c:pt idx="448">
                  <c:v>7.7793829232002161E-6</c:v>
                </c:pt>
                <c:pt idx="449">
                  <c:v>6.9560856979201136E-5</c:v>
                </c:pt>
                <c:pt idx="450">
                  <c:v>1.0897205597280153E-4</c:v>
                </c:pt>
                <c:pt idx="451">
                  <c:v>2.1524920297200001E-5</c:v>
                </c:pt>
                <c:pt idx="452">
                  <c:v>3.8611661106800516E-5</c:v>
                </c:pt>
                <c:pt idx="453">
                  <c:v>4.5222382967000114E-6</c:v>
                </c:pt>
                <c:pt idx="454">
                  <c:v>1.238635693287E-4</c:v>
                </c:pt>
                <c:pt idx="455">
                  <c:v>4.2840043084800013E-5</c:v>
                </c:pt>
                <c:pt idx="456">
                  <c:v>6.3700902736700134E-5</c:v>
                </c:pt>
                <c:pt idx="457">
                  <c:v>8.5079813299200247E-5</c:v>
                </c:pt>
                <c:pt idx="458">
                  <c:v>3.5262543407000769E-6</c:v>
                </c:pt>
                <c:pt idx="459">
                  <c:v>1.0441142538299999E-5</c:v>
                </c:pt>
                <c:pt idx="460">
                  <c:v>1.88002656252004E-5</c:v>
                </c:pt>
                <c:pt idx="461">
                  <c:v>8.0060576557501248E-5</c:v>
                </c:pt>
                <c:pt idx="462">
                  <c:v>5.3818662287000964E-6</c:v>
                </c:pt>
                <c:pt idx="463">
                  <c:v>2.1782046266300374E-5</c:v>
                </c:pt>
                <c:pt idx="464">
                  <c:v>3.3221823079320547E-4</c:v>
                </c:pt>
                <c:pt idx="465">
                  <c:v>5.7723145174999983E-6</c:v>
                </c:pt>
                <c:pt idx="466">
                  <c:v>5.9369163340701127E-5</c:v>
                </c:pt>
                <c:pt idx="467">
                  <c:v>4.8817335957501548E-5</c:v>
                </c:pt>
                <c:pt idx="468">
                  <c:v>4.3563715437500132E-5</c:v>
                </c:pt>
                <c:pt idx="469">
                  <c:v>8.7133304530800067E-5</c:v>
                </c:pt>
                <c:pt idx="470">
                  <c:v>1.5441938172000204E-6</c:v>
                </c:pt>
                <c:pt idx="471">
                  <c:v>1.7620255072700291E-5</c:v>
                </c:pt>
                <c:pt idx="472">
                  <c:v>3.4240161807000634E-6</c:v>
                </c:pt>
                <c:pt idx="473">
                  <c:v>4.7288080089200034E-5</c:v>
                </c:pt>
                <c:pt idx="474">
                  <c:v>1.9914917091750259E-4</c:v>
                </c:pt>
                <c:pt idx="475">
                  <c:v>2.9597661259200006E-5</c:v>
                </c:pt>
                <c:pt idx="476">
                  <c:v>1.0840028029280289E-4</c:v>
                </c:pt>
                <c:pt idx="477">
                  <c:v>5.9365993956802157E-5</c:v>
                </c:pt>
                <c:pt idx="478">
                  <c:v>1.4832474606230335E-4</c:v>
                </c:pt>
                <c:pt idx="479">
                  <c:v>3.7251291626300988E-5</c:v>
                </c:pt>
                <c:pt idx="480">
                  <c:v>1.4525211180800005E-5</c:v>
                </c:pt>
                <c:pt idx="481">
                  <c:v>1.3135001606630266E-4</c:v>
                </c:pt>
                <c:pt idx="482">
                  <c:v>1.5595096362300001E-5</c:v>
                </c:pt>
                <c:pt idx="483">
                  <c:v>4.8051091756800953E-5</c:v>
                </c:pt>
                <c:pt idx="484">
                  <c:v>1.9281893824700395E-5</c:v>
                </c:pt>
                <c:pt idx="485">
                  <c:v>2.666924564480074E-5</c:v>
                </c:pt>
                <c:pt idx="486">
                  <c:v>2.4165553017500001E-5</c:v>
                </c:pt>
                <c:pt idx="487">
                  <c:v>1.8308810943000406E-6</c:v>
                </c:pt>
                <c:pt idx="488">
                  <c:v>1.238635693287E-4</c:v>
                </c:pt>
                <c:pt idx="489">
                  <c:v>4.0362325830001819E-7</c:v>
                </c:pt>
                <c:pt idx="490">
                  <c:v>1.7161116937200161E-5</c:v>
                </c:pt>
                <c:pt idx="491">
                  <c:v>8.205045740630004E-5</c:v>
                </c:pt>
                <c:pt idx="492">
                  <c:v>3.0506380357500012E-5</c:v>
                </c:pt>
                <c:pt idx="493">
                  <c:v>1.2386814733080209E-4</c:v>
                </c:pt>
                <c:pt idx="494">
                  <c:v>2.2040698880000613E-5</c:v>
                </c:pt>
                <c:pt idx="495">
                  <c:v>1.2300562530800162E-5</c:v>
                </c:pt>
                <c:pt idx="496">
                  <c:v>5.9795686249202049E-5</c:v>
                </c:pt>
                <c:pt idx="497">
                  <c:v>2.6544435575000619E-6</c:v>
                </c:pt>
                <c:pt idx="498">
                  <c:v>9.5035274658800248E-5</c:v>
                </c:pt>
                <c:pt idx="499">
                  <c:v>2.0620541052000001E-6</c:v>
                </c:pt>
              </c:numCache>
            </c:numRef>
          </c:yVal>
        </c:ser>
        <c:axId val="60049664"/>
        <c:axId val="60048128"/>
      </c:scatterChart>
      <c:valAx>
        <c:axId val="60031744"/>
        <c:scaling>
          <c:orientation val="minMax"/>
          <c:max val="10"/>
        </c:scaling>
        <c:axPos val="b"/>
        <c:title>
          <c:tx>
            <c:rich>
              <a:bodyPr/>
              <a:lstStyle/>
              <a:p>
                <a:pPr>
                  <a:defRPr sz="1400" b="0">
                    <a:latin typeface="+mn-lt"/>
                  </a:defRPr>
                </a:pPr>
                <a:r>
                  <a:rPr lang="en-US" sz="1400" b="0">
                    <a:latin typeface="+mn-lt"/>
                  </a:rPr>
                  <a:t>Temps [s]</a:t>
                </a:r>
              </a:p>
            </c:rich>
          </c:tx>
          <c:layout>
            <c:manualLayout>
              <c:xMode val="edge"/>
              <c:yMode val="edge"/>
              <c:x val="0.34620171319386883"/>
              <c:y val="0.9326245534385431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000" baseline="0">
                <a:latin typeface="Calibri" pitchFamily="34" charset="0"/>
              </a:defRPr>
            </a:pPr>
            <a:endParaRPr lang="fr-FR"/>
          </a:p>
        </c:txPr>
        <c:crossAx val="60033664"/>
        <c:crosses val="autoZero"/>
        <c:crossBetween val="midCat"/>
      </c:valAx>
      <c:valAx>
        <c:axId val="60033664"/>
        <c:scaling>
          <c:orientation val="minMax"/>
          <c:max val="14.8"/>
          <c:min val="4.2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 b="0">
                    <a:latin typeface="+mn-lt"/>
                  </a:defRPr>
                </a:pPr>
                <a:r>
                  <a:rPr lang="en-US" sz="1400" b="0">
                    <a:latin typeface="+mn-lt"/>
                  </a:rPr>
                  <a:t>Température [K]</a:t>
                </a:r>
              </a:p>
            </c:rich>
          </c:tx>
          <c:layout>
            <c:manualLayout>
              <c:xMode val="edge"/>
              <c:yMode val="edge"/>
              <c:x val="1.4993729554298786E-2"/>
              <c:y val="0.36601830937352997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000" baseline="0">
                <a:latin typeface="Calibri" pitchFamily="34" charset="0"/>
              </a:defRPr>
            </a:pPr>
            <a:endParaRPr lang="fr-FR"/>
          </a:p>
        </c:txPr>
        <c:crossAx val="60031744"/>
        <c:crosses val="autoZero"/>
        <c:crossBetween val="midCat"/>
      </c:valAx>
      <c:valAx>
        <c:axId val="60048128"/>
        <c:scaling>
          <c:orientation val="minMax"/>
          <c:max val="210"/>
          <c:min val="0"/>
        </c:scaling>
        <c:axPos val="r"/>
        <c:numFmt formatCode="General" sourceLinked="1"/>
        <c:tickLblPos val="nextTo"/>
        <c:txPr>
          <a:bodyPr/>
          <a:lstStyle/>
          <a:p>
            <a:pPr>
              <a:defRPr sz="1000" baseline="0">
                <a:latin typeface="Calibri" pitchFamily="34" charset="0"/>
              </a:defRPr>
            </a:pPr>
            <a:endParaRPr lang="fr-FR"/>
          </a:p>
        </c:txPr>
        <c:crossAx val="60049664"/>
        <c:crosses val="max"/>
        <c:crossBetween val="midCat"/>
      </c:valAx>
      <c:valAx>
        <c:axId val="60049664"/>
        <c:scaling>
          <c:orientation val="minMax"/>
        </c:scaling>
        <c:delete val="1"/>
        <c:axPos val="b"/>
        <c:numFmt formatCode="General" sourceLinked="1"/>
        <c:tickLblPos val="none"/>
        <c:crossAx val="6004812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0529081775914768"/>
          <c:y val="0.10576020243268559"/>
          <c:w val="0.1922429935521241"/>
          <c:h val="0.77970485714884741"/>
        </c:manualLayout>
      </c:layout>
      <c:txPr>
        <a:bodyPr/>
        <a:lstStyle/>
        <a:p>
          <a:pPr>
            <a:defRPr sz="1400">
              <a:latin typeface="+mn-lt"/>
            </a:defRPr>
          </a:pPr>
          <a:endParaRPr lang="fr-FR"/>
        </a:p>
      </c:txPr>
    </c:legend>
    <c:plotVisOnly val="1"/>
  </c:chart>
  <c:spPr>
    <a:ln>
      <a:noFill/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0.10504787466994735"/>
          <c:y val="9.9617214514852365E-2"/>
          <c:w val="0.68911375981071255"/>
          <c:h val="0.73326800816564597"/>
        </c:manualLayout>
      </c:layout>
      <c:scatterChart>
        <c:scatterStyle val="smoothMarker"/>
        <c:ser>
          <c:idx val="0"/>
          <c:order val="0"/>
          <c:tx>
            <c:strRef>
              <c:f>Calculs!$Q$1</c:f>
              <c:strCache>
                <c:ptCount val="1"/>
                <c:pt idx="0">
                  <c:v>Qch [J]</c:v>
                </c:pt>
              </c:strCache>
            </c:strRef>
          </c:tx>
          <c:marker>
            <c:symbol val="diamond"/>
            <c:size val="2"/>
          </c:marker>
          <c:xVal>
            <c:numRef>
              <c:f>Calculs!$A$2:$A$501</c:f>
              <c:numCache>
                <c:formatCode>General</c:formatCode>
                <c:ptCount val="50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0.38000000000000289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0.62000000000000532</c:v>
                </c:pt>
                <c:pt idx="32">
                  <c:v>0.64000000000000601</c:v>
                </c:pt>
                <c:pt idx="33">
                  <c:v>0.66000000000000691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1.1399999999999881</c:v>
                </c:pt>
                <c:pt idx="58">
                  <c:v>1.1599999999999884</c:v>
                </c:pt>
                <c:pt idx="59">
                  <c:v>1.1800000000000106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1.6800000000000106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1.9400000000000106</c:v>
                </c:pt>
                <c:pt idx="98">
                  <c:v>1.9600000000000106</c:v>
                </c:pt>
                <c:pt idx="99">
                  <c:v>1.9800000000000118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8.14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8.2200000000000006</c:v>
                </c:pt>
                <c:pt idx="412">
                  <c:v>8.24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8.64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8.7200000000000006</c:v>
                </c:pt>
                <c:pt idx="437">
                  <c:v>8.74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9.14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9.2200000000000006</c:v>
                </c:pt>
                <c:pt idx="462">
                  <c:v>9.24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9.64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9.7200000000000006</c:v>
                </c:pt>
                <c:pt idx="487">
                  <c:v>9.74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Calculs!$Q$2:$Q$501</c:f>
              <c:numCache>
                <c:formatCode>General</c:formatCode>
                <c:ptCount val="500"/>
                <c:pt idx="0">
                  <c:v>4.967952585950092E-7</c:v>
                </c:pt>
                <c:pt idx="1">
                  <c:v>8.3499042216101433E-7</c:v>
                </c:pt>
                <c:pt idx="2">
                  <c:v>1.380190063316035E-6</c:v>
                </c:pt>
                <c:pt idx="3">
                  <c:v>1.863751975591038E-6</c:v>
                </c:pt>
                <c:pt idx="4">
                  <c:v>2.1304990100370397E-6</c:v>
                </c:pt>
                <c:pt idx="5">
                  <c:v>2.5766007655480275E-6</c:v>
                </c:pt>
                <c:pt idx="6">
                  <c:v>3.1711810621710828E-6</c:v>
                </c:pt>
                <c:pt idx="7">
                  <c:v>3.3406256085290483E-6</c:v>
                </c:pt>
                <c:pt idx="8">
                  <c:v>3.4885428794950483E-6</c:v>
                </c:pt>
                <c:pt idx="9">
                  <c:v>3.7833908135010946E-6</c:v>
                </c:pt>
                <c:pt idx="10">
                  <c:v>6.1694386713070104E-6</c:v>
                </c:pt>
                <c:pt idx="11">
                  <c:v>8.4115756682900024E-6</c:v>
                </c:pt>
                <c:pt idx="12">
                  <c:v>8.6241040080330066E-6</c:v>
                </c:pt>
                <c:pt idx="13">
                  <c:v>9.0006584581031465E-6</c:v>
                </c:pt>
                <c:pt idx="14">
                  <c:v>9.3577901299731719E-6</c:v>
                </c:pt>
                <c:pt idx="15">
                  <c:v>4.1838814036500114E-3</c:v>
                </c:pt>
                <c:pt idx="16">
                  <c:v>1.0594698267764413</c:v>
                </c:pt>
                <c:pt idx="17">
                  <c:v>4.0015463239855311</c:v>
                </c:pt>
                <c:pt idx="18">
                  <c:v>7.9213399229577064</c:v>
                </c:pt>
                <c:pt idx="19">
                  <c:v>12.000982621879796</c:v>
                </c:pt>
                <c:pt idx="20">
                  <c:v>16.11099560676989</c:v>
                </c:pt>
                <c:pt idx="21">
                  <c:v>20.226826411625289</c:v>
                </c:pt>
                <c:pt idx="22">
                  <c:v>24.34154774057572</c:v>
                </c:pt>
                <c:pt idx="23">
                  <c:v>28.457798099332006</c:v>
                </c:pt>
                <c:pt idx="24">
                  <c:v>32.576196366200172</c:v>
                </c:pt>
                <c:pt idx="25">
                  <c:v>36.695276139597453</c:v>
                </c:pt>
                <c:pt idx="26">
                  <c:v>40.816124217094007</c:v>
                </c:pt>
                <c:pt idx="27">
                  <c:v>44.939263327739674</c:v>
                </c:pt>
                <c:pt idx="28">
                  <c:v>49.061070199953591</c:v>
                </c:pt>
                <c:pt idx="29">
                  <c:v>53.184106357365494</c:v>
                </c:pt>
                <c:pt idx="30">
                  <c:v>57.308395446643104</c:v>
                </c:pt>
                <c:pt idx="31">
                  <c:v>61.431558341538612</c:v>
                </c:pt>
                <c:pt idx="32">
                  <c:v>65.552921261689178</c:v>
                </c:pt>
                <c:pt idx="33">
                  <c:v>69.673348565268725</c:v>
                </c:pt>
                <c:pt idx="34">
                  <c:v>73.795496538553536</c:v>
                </c:pt>
                <c:pt idx="35">
                  <c:v>77.916693248514406</c:v>
                </c:pt>
                <c:pt idx="36">
                  <c:v>82.035122955485178</c:v>
                </c:pt>
                <c:pt idx="37">
                  <c:v>86.156652987207792</c:v>
                </c:pt>
                <c:pt idx="38">
                  <c:v>90.280228353142334</c:v>
                </c:pt>
                <c:pt idx="39">
                  <c:v>94.401837004928012</c:v>
                </c:pt>
                <c:pt idx="40">
                  <c:v>98.525055696014348</c:v>
                </c:pt>
                <c:pt idx="41">
                  <c:v>102.64976519410428</c:v>
                </c:pt>
                <c:pt idx="42">
                  <c:v>106.77085101528741</c:v>
                </c:pt>
                <c:pt idx="43">
                  <c:v>110.89031918261266</c:v>
                </c:pt>
                <c:pt idx="44">
                  <c:v>115.01502961421861</c:v>
                </c:pt>
                <c:pt idx="45">
                  <c:v>119.14011268556042</c:v>
                </c:pt>
                <c:pt idx="46">
                  <c:v>123.26062724583952</c:v>
                </c:pt>
                <c:pt idx="47">
                  <c:v>127.38185545220779</c:v>
                </c:pt>
                <c:pt idx="48">
                  <c:v>131.50516106081452</c:v>
                </c:pt>
                <c:pt idx="49">
                  <c:v>135.6263102232196</c:v>
                </c:pt>
                <c:pt idx="50">
                  <c:v>139.74589727500612</c:v>
                </c:pt>
                <c:pt idx="51">
                  <c:v>143.87009989427651</c:v>
                </c:pt>
                <c:pt idx="52">
                  <c:v>147.99447692908927</c:v>
                </c:pt>
                <c:pt idx="53">
                  <c:v>152.11363605908548</c:v>
                </c:pt>
                <c:pt idx="54">
                  <c:v>156.23358810330544</c:v>
                </c:pt>
                <c:pt idx="55">
                  <c:v>160.35728239973565</c:v>
                </c:pt>
                <c:pt idx="56">
                  <c:v>164.48095291616031</c:v>
                </c:pt>
                <c:pt idx="57">
                  <c:v>168.60236340529067</c:v>
                </c:pt>
                <c:pt idx="58">
                  <c:v>172.72541568612138</c:v>
                </c:pt>
                <c:pt idx="59">
                  <c:v>176.85009348038139</c:v>
                </c:pt>
                <c:pt idx="60">
                  <c:v>180.97170234358208</c:v>
                </c:pt>
                <c:pt idx="61">
                  <c:v>185.09454860515746</c:v>
                </c:pt>
                <c:pt idx="62">
                  <c:v>189.21745036064272</c:v>
                </c:pt>
                <c:pt idx="63">
                  <c:v>193.33720381159881</c:v>
                </c:pt>
                <c:pt idx="64">
                  <c:v>197.45806721894661</c:v>
                </c:pt>
                <c:pt idx="65">
                  <c:v>201.57958070971003</c:v>
                </c:pt>
                <c:pt idx="66">
                  <c:v>205.70084841214711</c:v>
                </c:pt>
                <c:pt idx="67">
                  <c:v>209.82297248715577</c:v>
                </c:pt>
                <c:pt idx="68">
                  <c:v>213.94645260585332</c:v>
                </c:pt>
                <c:pt idx="69">
                  <c:v>218.06753058419588</c:v>
                </c:pt>
                <c:pt idx="70">
                  <c:v>222.18693535998685</c:v>
                </c:pt>
                <c:pt idx="71">
                  <c:v>226.31011440591581</c:v>
                </c:pt>
                <c:pt idx="72">
                  <c:v>230.43331724677071</c:v>
                </c:pt>
                <c:pt idx="73">
                  <c:v>234.55482283576833</c:v>
                </c:pt>
                <c:pt idx="74">
                  <c:v>238.67954064181637</c:v>
                </c:pt>
                <c:pt idx="75">
                  <c:v>242.80448840864861</c:v>
                </c:pt>
                <c:pt idx="76">
                  <c:v>246.92589097974314</c:v>
                </c:pt>
                <c:pt idx="77">
                  <c:v>251.04647683678866</c:v>
                </c:pt>
                <c:pt idx="78">
                  <c:v>255.17194903194718</c:v>
                </c:pt>
                <c:pt idx="79">
                  <c:v>259.29676322197321</c:v>
                </c:pt>
                <c:pt idx="80">
                  <c:v>263.41757907027358</c:v>
                </c:pt>
                <c:pt idx="81">
                  <c:v>267.54115448087163</c:v>
                </c:pt>
                <c:pt idx="82">
                  <c:v>271.66621294927273</c:v>
                </c:pt>
                <c:pt idx="83">
                  <c:v>275.78759241835269</c:v>
                </c:pt>
                <c:pt idx="84">
                  <c:v>279.90814702339134</c:v>
                </c:pt>
                <c:pt idx="85">
                  <c:v>284.0331818835067</c:v>
                </c:pt>
                <c:pt idx="86">
                  <c:v>288.15694009900238</c:v>
                </c:pt>
                <c:pt idx="87">
                  <c:v>292.27590898987694</c:v>
                </c:pt>
                <c:pt idx="88">
                  <c:v>296.39678108328724</c:v>
                </c:pt>
                <c:pt idx="89">
                  <c:v>300.52151433428094</c:v>
                </c:pt>
                <c:pt idx="90">
                  <c:v>304.64545447581071</c:v>
                </c:pt>
                <c:pt idx="91">
                  <c:v>308.77035451403697</c:v>
                </c:pt>
                <c:pt idx="92">
                  <c:v>312.8957145541068</c:v>
                </c:pt>
                <c:pt idx="93">
                  <c:v>317.01766437234738</c:v>
                </c:pt>
                <c:pt idx="94">
                  <c:v>321.13709283372555</c:v>
                </c:pt>
                <c:pt idx="95">
                  <c:v>325.26060597288864</c:v>
                </c:pt>
                <c:pt idx="96">
                  <c:v>329.38530029674541</c:v>
                </c:pt>
                <c:pt idx="97">
                  <c:v>333.50426137277702</c:v>
                </c:pt>
                <c:pt idx="98">
                  <c:v>337.62624438250265</c:v>
                </c:pt>
                <c:pt idx="99">
                  <c:v>341.75119213583832</c:v>
                </c:pt>
                <c:pt idx="100">
                  <c:v>345.86997149792148</c:v>
                </c:pt>
                <c:pt idx="101">
                  <c:v>349.98776765613866</c:v>
                </c:pt>
                <c:pt idx="102">
                  <c:v>354.11250984830929</c:v>
                </c:pt>
                <c:pt idx="103">
                  <c:v>358.23571427554123</c:v>
                </c:pt>
                <c:pt idx="104">
                  <c:v>362.35256690054786</c:v>
                </c:pt>
                <c:pt idx="105">
                  <c:v>366.47367753389966</c:v>
                </c:pt>
                <c:pt idx="106">
                  <c:v>370.5990136728812</c:v>
                </c:pt>
                <c:pt idx="107">
                  <c:v>374.72136795696588</c:v>
                </c:pt>
                <c:pt idx="108">
                  <c:v>378.8431591162514</c:v>
                </c:pt>
                <c:pt idx="109">
                  <c:v>382.96794800382742</c:v>
                </c:pt>
                <c:pt idx="110">
                  <c:v>387.09281621369155</c:v>
                </c:pt>
                <c:pt idx="111">
                  <c:v>391.21347395054624</c:v>
                </c:pt>
                <c:pt idx="112">
                  <c:v>395.33743226735226</c:v>
                </c:pt>
                <c:pt idx="113">
                  <c:v>399.46252405952384</c:v>
                </c:pt>
                <c:pt idx="114">
                  <c:v>403.58073205409625</c:v>
                </c:pt>
                <c:pt idx="115">
                  <c:v>407.70109686412923</c:v>
                </c:pt>
                <c:pt idx="116">
                  <c:v>411.82559215676474</c:v>
                </c:pt>
                <c:pt idx="117">
                  <c:v>415.94739159164425</c:v>
                </c:pt>
                <c:pt idx="118">
                  <c:v>420.06748601235432</c:v>
                </c:pt>
                <c:pt idx="119">
                  <c:v>424.19340252401702</c:v>
                </c:pt>
                <c:pt idx="120">
                  <c:v>428.3174244996523</c:v>
                </c:pt>
                <c:pt idx="121">
                  <c:v>432.43837576738292</c:v>
                </c:pt>
                <c:pt idx="122">
                  <c:v>436.56382300052331</c:v>
                </c:pt>
                <c:pt idx="123">
                  <c:v>440.68792999867554</c:v>
                </c:pt>
                <c:pt idx="124">
                  <c:v>444.80830984310694</c:v>
                </c:pt>
                <c:pt idx="125">
                  <c:v>448.92880068460403</c:v>
                </c:pt>
                <c:pt idx="126">
                  <c:v>453.05247921225697</c:v>
                </c:pt>
                <c:pt idx="127">
                  <c:v>457.17309815829117</c:v>
                </c:pt>
                <c:pt idx="128">
                  <c:v>461.29378850937923</c:v>
                </c:pt>
                <c:pt idx="129">
                  <c:v>465.42082250375432</c:v>
                </c:pt>
                <c:pt idx="130">
                  <c:v>469.54604822020525</c:v>
                </c:pt>
                <c:pt idx="131">
                  <c:v>473.66307662738211</c:v>
                </c:pt>
                <c:pt idx="132">
                  <c:v>477.78240516652852</c:v>
                </c:pt>
                <c:pt idx="133">
                  <c:v>481.90837591315523</c:v>
                </c:pt>
                <c:pt idx="134">
                  <c:v>486.03176901175425</c:v>
                </c:pt>
                <c:pt idx="135">
                  <c:v>490.1533697288387</c:v>
                </c:pt>
                <c:pt idx="136">
                  <c:v>494.27759569711327</c:v>
                </c:pt>
                <c:pt idx="137">
                  <c:v>498.40486761544213</c:v>
                </c:pt>
                <c:pt idx="138">
                  <c:v>502.52855499925369</c:v>
                </c:pt>
                <c:pt idx="139">
                  <c:v>506.64943431840908</c:v>
                </c:pt>
                <c:pt idx="140">
                  <c:v>510.77299382559835</c:v>
                </c:pt>
                <c:pt idx="141">
                  <c:v>514.89566530393472</c:v>
                </c:pt>
                <c:pt idx="142">
                  <c:v>519.01840816256151</c:v>
                </c:pt>
                <c:pt idx="143">
                  <c:v>523.14545814282519</c:v>
                </c:pt>
                <c:pt idx="144">
                  <c:v>527.26967729198702</c:v>
                </c:pt>
                <c:pt idx="145">
                  <c:v>531.3908897089832</c:v>
                </c:pt>
                <c:pt idx="146">
                  <c:v>535.51526612731789</c:v>
                </c:pt>
                <c:pt idx="147">
                  <c:v>539.64118134335251</c:v>
                </c:pt>
                <c:pt idx="148">
                  <c:v>543.76466188048278</c:v>
                </c:pt>
                <c:pt idx="149">
                  <c:v>547.88775369144446</c:v>
                </c:pt>
                <c:pt idx="150">
                  <c:v>552.01089307224674</c:v>
                </c:pt>
                <c:pt idx="151">
                  <c:v>556.13255724570297</c:v>
                </c:pt>
                <c:pt idx="152">
                  <c:v>560.25600567500157</c:v>
                </c:pt>
                <c:pt idx="153">
                  <c:v>564.38261932287242</c:v>
                </c:pt>
                <c:pt idx="154">
                  <c:v>568.50727430137295</c:v>
                </c:pt>
                <c:pt idx="155">
                  <c:v>572.62614011324297</c:v>
                </c:pt>
                <c:pt idx="156">
                  <c:v>576.74965431679504</c:v>
                </c:pt>
                <c:pt idx="157">
                  <c:v>580.87629207313114</c:v>
                </c:pt>
                <c:pt idx="158">
                  <c:v>584.99750457838354</c:v>
                </c:pt>
                <c:pt idx="159">
                  <c:v>589.11859813213403</c:v>
                </c:pt>
                <c:pt idx="160">
                  <c:v>593.24510107622405</c:v>
                </c:pt>
                <c:pt idx="161">
                  <c:v>597.37131059373007</c:v>
                </c:pt>
                <c:pt idx="162">
                  <c:v>601.49142116126745</c:v>
                </c:pt>
                <c:pt idx="163">
                  <c:v>605.6120709962056</c:v>
                </c:pt>
                <c:pt idx="164">
                  <c:v>609.73731998433709</c:v>
                </c:pt>
                <c:pt idx="165">
                  <c:v>613.86103856785303</c:v>
                </c:pt>
                <c:pt idx="166">
                  <c:v>617.98378932472951</c:v>
                </c:pt>
                <c:pt idx="167">
                  <c:v>622.10897473240459</c:v>
                </c:pt>
                <c:pt idx="168">
                  <c:v>626.23213793935804</c:v>
                </c:pt>
                <c:pt idx="169">
                  <c:v>630.35437311669853</c:v>
                </c:pt>
                <c:pt idx="170">
                  <c:v>634.47914609586292</c:v>
                </c:pt>
                <c:pt idx="171">
                  <c:v>638.60300709969852</c:v>
                </c:pt>
                <c:pt idx="172">
                  <c:v>642.7249170240076</c:v>
                </c:pt>
                <c:pt idx="173">
                  <c:v>646.84976183229026</c:v>
                </c:pt>
                <c:pt idx="174">
                  <c:v>650.97474143966951</c:v>
                </c:pt>
                <c:pt idx="175">
                  <c:v>655.09669894479987</c:v>
                </c:pt>
                <c:pt idx="176">
                  <c:v>659.21984607366119</c:v>
                </c:pt>
                <c:pt idx="177">
                  <c:v>663.34626127936667</c:v>
                </c:pt>
                <c:pt idx="178">
                  <c:v>667.46853811491746</c:v>
                </c:pt>
                <c:pt idx="179">
                  <c:v>671.58685710540249</c:v>
                </c:pt>
                <c:pt idx="180">
                  <c:v>675.71129790866553</c:v>
                </c:pt>
                <c:pt idx="181">
                  <c:v>679.83671393930535</c:v>
                </c:pt>
                <c:pt idx="182">
                  <c:v>683.95900448196733</c:v>
                </c:pt>
                <c:pt idx="183">
                  <c:v>688.08181048382539</c:v>
                </c:pt>
                <c:pt idx="184">
                  <c:v>692.20680566411352</c:v>
                </c:pt>
                <c:pt idx="185">
                  <c:v>696.32963636465342</c:v>
                </c:pt>
                <c:pt idx="186">
                  <c:v>700.45082508720247</c:v>
                </c:pt>
                <c:pt idx="187">
                  <c:v>704.57474933854144</c:v>
                </c:pt>
                <c:pt idx="188">
                  <c:v>708.70006963814853</c:v>
                </c:pt>
                <c:pt idx="189">
                  <c:v>712.82418449565648</c:v>
                </c:pt>
                <c:pt idx="190">
                  <c:v>716.94772818001866</c:v>
                </c:pt>
                <c:pt idx="191">
                  <c:v>721.07059791151153</c:v>
                </c:pt>
                <c:pt idx="192">
                  <c:v>725.19253173123752</c:v>
                </c:pt>
                <c:pt idx="193">
                  <c:v>729.31513950385158</c:v>
                </c:pt>
                <c:pt idx="194">
                  <c:v>733.43639137480659</c:v>
                </c:pt>
                <c:pt idx="195">
                  <c:v>737.55620827846133</c:v>
                </c:pt>
                <c:pt idx="196">
                  <c:v>741.67711145837302</c:v>
                </c:pt>
                <c:pt idx="197">
                  <c:v>745.80118651484838</c:v>
                </c:pt>
                <c:pt idx="198">
                  <c:v>749.92389782759255</c:v>
                </c:pt>
                <c:pt idx="199">
                  <c:v>754.04395250894322</c:v>
                </c:pt>
                <c:pt idx="200">
                  <c:v>758.16771095866352</c:v>
                </c:pt>
                <c:pt idx="201">
                  <c:v>762.29387219117825</c:v>
                </c:pt>
                <c:pt idx="202">
                  <c:v>766.41517242053419</c:v>
                </c:pt>
                <c:pt idx="203">
                  <c:v>770.53640126948551</c:v>
                </c:pt>
                <c:pt idx="204">
                  <c:v>774.66209440445186</c:v>
                </c:pt>
                <c:pt idx="205">
                  <c:v>778.78714507285952</c:v>
                </c:pt>
                <c:pt idx="206">
                  <c:v>782.91110895301449</c:v>
                </c:pt>
                <c:pt idx="207">
                  <c:v>787.03730994698878</c:v>
                </c:pt>
                <c:pt idx="208">
                  <c:v>791.16273371681802</c:v>
                </c:pt>
                <c:pt idx="209">
                  <c:v>795.28209153430964</c:v>
                </c:pt>
                <c:pt idx="210">
                  <c:v>799.40220279063749</c:v>
                </c:pt>
                <c:pt idx="211">
                  <c:v>803.52569085614459</c:v>
                </c:pt>
                <c:pt idx="212">
                  <c:v>807.64836996819736</c:v>
                </c:pt>
                <c:pt idx="213">
                  <c:v>811.77238152880579</c:v>
                </c:pt>
                <c:pt idx="214">
                  <c:v>815.89838403134854</c:v>
                </c:pt>
                <c:pt idx="215">
                  <c:v>820.02156351347799</c:v>
                </c:pt>
                <c:pt idx="216">
                  <c:v>824.14210977234347</c:v>
                </c:pt>
                <c:pt idx="217">
                  <c:v>828.26611371819922</c:v>
                </c:pt>
                <c:pt idx="218">
                  <c:v>832.39105337421938</c:v>
                </c:pt>
                <c:pt idx="219">
                  <c:v>836.51288414211967</c:v>
                </c:pt>
                <c:pt idx="220">
                  <c:v>840.63635688243698</c:v>
                </c:pt>
                <c:pt idx="221">
                  <c:v>844.76288297095959</c:v>
                </c:pt>
                <c:pt idx="222">
                  <c:v>848.88596723349292</c:v>
                </c:pt>
                <c:pt idx="223">
                  <c:v>853.0064342076389</c:v>
                </c:pt>
                <c:pt idx="224">
                  <c:v>857.13027159377941</c:v>
                </c:pt>
                <c:pt idx="225">
                  <c:v>861.25277718994676</c:v>
                </c:pt>
                <c:pt idx="226">
                  <c:v>865.37139713899694</c:v>
                </c:pt>
                <c:pt idx="227">
                  <c:v>869.49244318660101</c:v>
                </c:pt>
                <c:pt idx="228">
                  <c:v>873.61753356539805</c:v>
                </c:pt>
                <c:pt idx="229">
                  <c:v>877.74164064575291</c:v>
                </c:pt>
                <c:pt idx="230">
                  <c:v>881.86362989416762</c:v>
                </c:pt>
                <c:pt idx="231">
                  <c:v>885.98946642661804</c:v>
                </c:pt>
                <c:pt idx="232">
                  <c:v>890.1168495805058</c:v>
                </c:pt>
                <c:pt idx="233">
                  <c:v>894.24036165380755</c:v>
                </c:pt>
                <c:pt idx="234">
                  <c:v>898.36458775256597</c:v>
                </c:pt>
                <c:pt idx="235">
                  <c:v>902.48986853156305</c:v>
                </c:pt>
                <c:pt idx="236">
                  <c:v>906.61219089319923</c:v>
                </c:pt>
                <c:pt idx="237">
                  <c:v>910.73471151613103</c:v>
                </c:pt>
                <c:pt idx="238">
                  <c:v>914.8586753861025</c:v>
                </c:pt>
                <c:pt idx="239">
                  <c:v>918.98081547421521</c:v>
                </c:pt>
                <c:pt idx="240">
                  <c:v>923.10263832552789</c:v>
                </c:pt>
                <c:pt idx="241">
                  <c:v>927.2287523266798</c:v>
                </c:pt>
                <c:pt idx="242">
                  <c:v>931.35310609042688</c:v>
                </c:pt>
                <c:pt idx="243">
                  <c:v>935.47151215251745</c:v>
                </c:pt>
                <c:pt idx="244">
                  <c:v>939.59362986546296</c:v>
                </c:pt>
                <c:pt idx="245">
                  <c:v>943.72041777838353</c:v>
                </c:pt>
                <c:pt idx="246">
                  <c:v>947.84163154074258</c:v>
                </c:pt>
                <c:pt idx="247">
                  <c:v>951.96055315024796</c:v>
                </c:pt>
                <c:pt idx="248">
                  <c:v>956.08481881859802</c:v>
                </c:pt>
                <c:pt idx="249">
                  <c:v>960.20974265793632</c:v>
                </c:pt>
                <c:pt idx="250">
                  <c:v>964.33063006455336</c:v>
                </c:pt>
                <c:pt idx="251">
                  <c:v>968.4513985064001</c:v>
                </c:pt>
                <c:pt idx="252">
                  <c:v>972.57268218831121</c:v>
                </c:pt>
                <c:pt idx="253">
                  <c:v>976.69303814936757</c:v>
                </c:pt>
                <c:pt idx="254">
                  <c:v>980.8145199365681</c:v>
                </c:pt>
                <c:pt idx="255">
                  <c:v>984.93599379207296</c:v>
                </c:pt>
                <c:pt idx="256">
                  <c:v>989.05568390997735</c:v>
                </c:pt>
                <c:pt idx="257">
                  <c:v>993.17600835642804</c:v>
                </c:pt>
                <c:pt idx="258">
                  <c:v>997.30032149321039</c:v>
                </c:pt>
                <c:pt idx="259">
                  <c:v>1001.4235404856271</c:v>
                </c:pt>
                <c:pt idx="260">
                  <c:v>1005.5447606838754</c:v>
                </c:pt>
                <c:pt idx="261">
                  <c:v>1009.6699227254406</c:v>
                </c:pt>
                <c:pt idx="262">
                  <c:v>1013.7953543851598</c:v>
                </c:pt>
                <c:pt idx="263">
                  <c:v>1017.9156711007329</c:v>
                </c:pt>
                <c:pt idx="264">
                  <c:v>1022.0380184913784</c:v>
                </c:pt>
                <c:pt idx="265">
                  <c:v>1026.165742683283</c:v>
                </c:pt>
                <c:pt idx="266">
                  <c:v>1028.6315492698798</c:v>
                </c:pt>
                <c:pt idx="267">
                  <c:v>1029.0334856939198</c:v>
                </c:pt>
                <c:pt idx="268">
                  <c:v>1029.0338222068858</c:v>
                </c:pt>
                <c:pt idx="269">
                  <c:v>1029.0338258680802</c:v>
                </c:pt>
                <c:pt idx="270">
                  <c:v>1029.0338268934784</c:v>
                </c:pt>
                <c:pt idx="271">
                  <c:v>1029.0338279159942</c:v>
                </c:pt>
                <c:pt idx="272">
                  <c:v>1029.0338285571158</c:v>
                </c:pt>
                <c:pt idx="273">
                  <c:v>1029.0338291433536</c:v>
                </c:pt>
                <c:pt idx="274">
                  <c:v>1029.0338293701959</c:v>
                </c:pt>
                <c:pt idx="275">
                  <c:v>1029.0338297871301</c:v>
                </c:pt>
                <c:pt idx="276">
                  <c:v>1029.0338306188071</c:v>
                </c:pt>
                <c:pt idx="277">
                  <c:v>1029.03383190615</c:v>
                </c:pt>
                <c:pt idx="278">
                  <c:v>1029.0338327988338</c:v>
                </c:pt>
                <c:pt idx="279">
                  <c:v>1029.0338328281498</c:v>
                </c:pt>
                <c:pt idx="280">
                  <c:v>1029.0338338693548</c:v>
                </c:pt>
                <c:pt idx="281">
                  <c:v>1029.0338349871649</c:v>
                </c:pt>
                <c:pt idx="282">
                  <c:v>1029.0338350667932</c:v>
                </c:pt>
                <c:pt idx="283">
                  <c:v>1029.0338359695706</c:v>
                </c:pt>
                <c:pt idx="284">
                  <c:v>1029.0338369912342</c:v>
                </c:pt>
                <c:pt idx="285">
                  <c:v>1029.0338371208372</c:v>
                </c:pt>
                <c:pt idx="286">
                  <c:v>1029.0338373648422</c:v>
                </c:pt>
                <c:pt idx="287">
                  <c:v>1029.0338394220939</c:v>
                </c:pt>
                <c:pt idx="288">
                  <c:v>1029.0338413556008</c:v>
                </c:pt>
                <c:pt idx="289">
                  <c:v>1029.0338416910595</c:v>
                </c:pt>
                <c:pt idx="290">
                  <c:v>1029.0338419397658</c:v>
                </c:pt>
                <c:pt idx="291">
                  <c:v>1029.0338423984851</c:v>
                </c:pt>
                <c:pt idx="292">
                  <c:v>1029.0338430080528</c:v>
                </c:pt>
                <c:pt idx="293">
                  <c:v>1029.0338435279448</c:v>
                </c:pt>
                <c:pt idx="294">
                  <c:v>1029.0338445331586</c:v>
                </c:pt>
                <c:pt idx="295">
                  <c:v>1029.0338451979499</c:v>
                </c:pt>
                <c:pt idx="296">
                  <c:v>1029.0338456139998</c:v>
                </c:pt>
                <c:pt idx="297">
                  <c:v>1029.0338472325848</c:v>
                </c:pt>
                <c:pt idx="298">
                  <c:v>1029.0338484511158</c:v>
                </c:pt>
                <c:pt idx="299">
                  <c:v>1029.0338484621732</c:v>
                </c:pt>
                <c:pt idx="300">
                  <c:v>1029.0338497199398</c:v>
                </c:pt>
                <c:pt idx="301">
                  <c:v>1029.0338510660501</c:v>
                </c:pt>
                <c:pt idx="302">
                  <c:v>1029.0338511892553</c:v>
                </c:pt>
                <c:pt idx="303">
                  <c:v>1029.0338512241003</c:v>
                </c:pt>
                <c:pt idx="304">
                  <c:v>1029.0338521483284</c:v>
                </c:pt>
                <c:pt idx="305">
                  <c:v>1029.0338534931461</c:v>
                </c:pt>
                <c:pt idx="306">
                  <c:v>1029.033854047233</c:v>
                </c:pt>
                <c:pt idx="307">
                  <c:v>1029.0338552814014</c:v>
                </c:pt>
                <c:pt idx="308">
                  <c:v>1029.0338563831781</c:v>
                </c:pt>
                <c:pt idx="309">
                  <c:v>1029.0338564084425</c:v>
                </c:pt>
                <c:pt idx="310">
                  <c:v>1029.03385658917</c:v>
                </c:pt>
                <c:pt idx="311">
                  <c:v>1029.0338568110908</c:v>
                </c:pt>
                <c:pt idx="312">
                  <c:v>1029.0338568798036</c:v>
                </c:pt>
                <c:pt idx="313">
                  <c:v>1029.0338569799608</c:v>
                </c:pt>
                <c:pt idx="314">
                  <c:v>1029.0338573355539</c:v>
                </c:pt>
                <c:pt idx="315">
                  <c:v>1029.033857776978</c:v>
                </c:pt>
                <c:pt idx="316">
                  <c:v>1029.0338583814084</c:v>
                </c:pt>
                <c:pt idx="317">
                  <c:v>1029.0338592346127</c:v>
                </c:pt>
                <c:pt idx="318">
                  <c:v>1029.0338600877901</c:v>
                </c:pt>
                <c:pt idx="319">
                  <c:v>1029.0338606080936</c:v>
                </c:pt>
                <c:pt idx="320">
                  <c:v>1029.0338607140793</c:v>
                </c:pt>
                <c:pt idx="321">
                  <c:v>1029.0338614397369</c:v>
                </c:pt>
                <c:pt idx="322">
                  <c:v>1029.033862186915</c:v>
                </c:pt>
                <c:pt idx="323">
                  <c:v>1029.0338622236009</c:v>
                </c:pt>
                <c:pt idx="324">
                  <c:v>1029.033862283185</c:v>
                </c:pt>
                <c:pt idx="325">
                  <c:v>1029.0338626740058</c:v>
                </c:pt>
                <c:pt idx="326">
                  <c:v>1029.033863337208</c:v>
                </c:pt>
                <c:pt idx="327">
                  <c:v>1029.033863936181</c:v>
                </c:pt>
                <c:pt idx="328">
                  <c:v>1029.0338642705528</c:v>
                </c:pt>
                <c:pt idx="329">
                  <c:v>1029.0338643360278</c:v>
                </c:pt>
                <c:pt idx="330">
                  <c:v>1029.0338646444641</c:v>
                </c:pt>
                <c:pt idx="331">
                  <c:v>1029.0338653784809</c:v>
                </c:pt>
                <c:pt idx="332">
                  <c:v>1029.03386592586</c:v>
                </c:pt>
                <c:pt idx="333">
                  <c:v>1029.0338663136629</c:v>
                </c:pt>
                <c:pt idx="334">
                  <c:v>1029.033867328485</c:v>
                </c:pt>
                <c:pt idx="335">
                  <c:v>1029.0338683125378</c:v>
                </c:pt>
                <c:pt idx="336">
                  <c:v>1029.0338692452019</c:v>
                </c:pt>
                <c:pt idx="337">
                  <c:v>1029.033871084361</c:v>
                </c:pt>
                <c:pt idx="338">
                  <c:v>1029.0338724277653</c:v>
                </c:pt>
                <c:pt idx="339">
                  <c:v>1029.03387272743</c:v>
                </c:pt>
                <c:pt idx="340">
                  <c:v>1029.0338729587679</c:v>
                </c:pt>
                <c:pt idx="341">
                  <c:v>1029.0338746232337</c:v>
                </c:pt>
                <c:pt idx="342">
                  <c:v>1029.0338761981409</c:v>
                </c:pt>
                <c:pt idx="343">
                  <c:v>1029.0338762761558</c:v>
                </c:pt>
                <c:pt idx="344">
                  <c:v>1029.0338767821261</c:v>
                </c:pt>
                <c:pt idx="345">
                  <c:v>1029.0338773554406</c:v>
                </c:pt>
                <c:pt idx="346">
                  <c:v>1029.0338774694169</c:v>
                </c:pt>
                <c:pt idx="347">
                  <c:v>1029.0338774888489</c:v>
                </c:pt>
                <c:pt idx="348">
                  <c:v>1029.0338775023299</c:v>
                </c:pt>
                <c:pt idx="349">
                  <c:v>1029.0338776215351</c:v>
                </c:pt>
                <c:pt idx="350">
                  <c:v>1029.0338777495281</c:v>
                </c:pt>
                <c:pt idx="351">
                  <c:v>1029.0338779415881</c:v>
                </c:pt>
                <c:pt idx="352">
                  <c:v>1029.0338782679678</c:v>
                </c:pt>
                <c:pt idx="353">
                  <c:v>1029.0338785542599</c:v>
                </c:pt>
                <c:pt idx="354">
                  <c:v>1029.0338789785576</c:v>
                </c:pt>
                <c:pt idx="355">
                  <c:v>1029.0338806502627</c:v>
                </c:pt>
                <c:pt idx="356">
                  <c:v>1029.0338820410987</c:v>
                </c:pt>
                <c:pt idx="357">
                  <c:v>1029.0338822643748</c:v>
                </c:pt>
                <c:pt idx="358">
                  <c:v>1029.0338825990348</c:v>
                </c:pt>
                <c:pt idx="359">
                  <c:v>1029.0338828710546</c:v>
                </c:pt>
                <c:pt idx="360">
                  <c:v>1029.0338830461801</c:v>
                </c:pt>
                <c:pt idx="361">
                  <c:v>1029.0338830763844</c:v>
                </c:pt>
                <c:pt idx="362">
                  <c:v>1029.0338831892211</c:v>
                </c:pt>
                <c:pt idx="363">
                  <c:v>1029.0338834256181</c:v>
                </c:pt>
                <c:pt idx="364">
                  <c:v>1029.0338836305962</c:v>
                </c:pt>
                <c:pt idx="365">
                  <c:v>1029.0338839865615</c:v>
                </c:pt>
                <c:pt idx="366">
                  <c:v>1029.0338842875708</c:v>
                </c:pt>
                <c:pt idx="367">
                  <c:v>1029.0338843045679</c:v>
                </c:pt>
                <c:pt idx="368">
                  <c:v>1029.0338844914154</c:v>
                </c:pt>
                <c:pt idx="369">
                  <c:v>1029.0338847065218</c:v>
                </c:pt>
                <c:pt idx="370">
                  <c:v>1029.0338847517771</c:v>
                </c:pt>
                <c:pt idx="371">
                  <c:v>1029.0338847683508</c:v>
                </c:pt>
                <c:pt idx="372">
                  <c:v>1029.0338851463971</c:v>
                </c:pt>
                <c:pt idx="373">
                  <c:v>1029.0338858913726</c:v>
                </c:pt>
                <c:pt idx="374">
                  <c:v>1029.0338865420822</c:v>
                </c:pt>
                <c:pt idx="375">
                  <c:v>1029.0338871961717</c:v>
                </c:pt>
                <c:pt idx="376">
                  <c:v>1029.033887610489</c:v>
                </c:pt>
                <c:pt idx="377">
                  <c:v>1029.0338876782525</c:v>
                </c:pt>
                <c:pt idx="378">
                  <c:v>1029.0338878837701</c:v>
                </c:pt>
                <c:pt idx="379">
                  <c:v>1029.0338880655299</c:v>
                </c:pt>
                <c:pt idx="380">
                  <c:v>1029.0338883073248</c:v>
                </c:pt>
                <c:pt idx="381">
                  <c:v>1029.0338886213624</c:v>
                </c:pt>
                <c:pt idx="382">
                  <c:v>1029.0338888071508</c:v>
                </c:pt>
                <c:pt idx="383">
                  <c:v>1029.0338889152149</c:v>
                </c:pt>
                <c:pt idx="384">
                  <c:v>1029.0338889962022</c:v>
                </c:pt>
                <c:pt idx="385">
                  <c:v>1029.0338896793248</c:v>
                </c:pt>
                <c:pt idx="386">
                  <c:v>1029.0338904508444</c:v>
                </c:pt>
                <c:pt idx="387">
                  <c:v>1029.0338909469658</c:v>
                </c:pt>
                <c:pt idx="388">
                  <c:v>1029.0338919240512</c:v>
                </c:pt>
                <c:pt idx="389">
                  <c:v>1029.0338926460922</c:v>
                </c:pt>
                <c:pt idx="390">
                  <c:v>1029.0338927277439</c:v>
                </c:pt>
                <c:pt idx="391">
                  <c:v>1029.0338929503228</c:v>
                </c:pt>
                <c:pt idx="392">
                  <c:v>1029.0338932070654</c:v>
                </c:pt>
                <c:pt idx="393">
                  <c:v>1029.0338940078648</c:v>
                </c:pt>
                <c:pt idx="394">
                  <c:v>1029.033894790276</c:v>
                </c:pt>
                <c:pt idx="395">
                  <c:v>1029.0338952479342</c:v>
                </c:pt>
                <c:pt idx="396">
                  <c:v>1029.0338961489924</c:v>
                </c:pt>
                <c:pt idx="397">
                  <c:v>1029.0338966744648</c:v>
                </c:pt>
                <c:pt idx="398">
                  <c:v>1029.0338967336329</c:v>
                </c:pt>
                <c:pt idx="399">
                  <c:v>1029.0338970791497</c:v>
                </c:pt>
                <c:pt idx="400">
                  <c:v>1029.0338976581722</c:v>
                </c:pt>
                <c:pt idx="401">
                  <c:v>1029.0338979575947</c:v>
                </c:pt>
                <c:pt idx="402">
                  <c:v>1029.0338985522999</c:v>
                </c:pt>
                <c:pt idx="403">
                  <c:v>1029.0338990986104</c:v>
                </c:pt>
                <c:pt idx="404">
                  <c:v>1029.0338991185274</c:v>
                </c:pt>
                <c:pt idx="405">
                  <c:v>1029.0339001286377</c:v>
                </c:pt>
                <c:pt idx="406">
                  <c:v>1029.0339018154198</c:v>
                </c:pt>
                <c:pt idx="407">
                  <c:v>1029.0339027498947</c:v>
                </c:pt>
                <c:pt idx="408">
                  <c:v>1029.0339032414643</c:v>
                </c:pt>
                <c:pt idx="409">
                  <c:v>1029.0339045874848</c:v>
                </c:pt>
                <c:pt idx="410">
                  <c:v>1029.0339057648719</c:v>
                </c:pt>
                <c:pt idx="411">
                  <c:v>1029.0339063195008</c:v>
                </c:pt>
                <c:pt idx="412">
                  <c:v>1029.0339080734198</c:v>
                </c:pt>
                <c:pt idx="413">
                  <c:v>1029.033909581909</c:v>
                </c:pt>
                <c:pt idx="414">
                  <c:v>1029.0339099234693</c:v>
                </c:pt>
                <c:pt idx="415">
                  <c:v>1029.0339100467229</c:v>
                </c:pt>
                <c:pt idx="416">
                  <c:v>1029.0339111802712</c:v>
                </c:pt>
                <c:pt idx="417">
                  <c:v>1029.0339126556378</c:v>
                </c:pt>
                <c:pt idx="418">
                  <c:v>1029.0339130826617</c:v>
                </c:pt>
                <c:pt idx="419">
                  <c:v>1029.0339132174902</c:v>
                </c:pt>
                <c:pt idx="420">
                  <c:v>1029.0339133523328</c:v>
                </c:pt>
                <c:pt idx="421">
                  <c:v>1029.033913972894</c:v>
                </c:pt>
                <c:pt idx="422">
                  <c:v>1029.0339152290958</c:v>
                </c:pt>
                <c:pt idx="423">
                  <c:v>1029.0339159576622</c:v>
                </c:pt>
                <c:pt idx="424">
                  <c:v>1029.0339167965994</c:v>
                </c:pt>
                <c:pt idx="425">
                  <c:v>1029.0339182353389</c:v>
                </c:pt>
                <c:pt idx="426">
                  <c:v>1029.0339198963848</c:v>
                </c:pt>
                <c:pt idx="427">
                  <c:v>1029.0339225360369</c:v>
                </c:pt>
                <c:pt idx="428">
                  <c:v>1029.0339241857937</c:v>
                </c:pt>
                <c:pt idx="429">
                  <c:v>1029.0339251103399</c:v>
                </c:pt>
                <c:pt idx="430">
                  <c:v>1029.0339260142198</c:v>
                </c:pt>
                <c:pt idx="431">
                  <c:v>1029.0339264225818</c:v>
                </c:pt>
                <c:pt idx="432">
                  <c:v>1029.0339268088733</c:v>
                </c:pt>
                <c:pt idx="433">
                  <c:v>1029.0339272125148</c:v>
                </c:pt>
                <c:pt idx="434">
                  <c:v>1029.0339276660047</c:v>
                </c:pt>
                <c:pt idx="435">
                  <c:v>1029.0339277200831</c:v>
                </c:pt>
                <c:pt idx="436">
                  <c:v>1029.033928514855</c:v>
                </c:pt>
                <c:pt idx="437">
                  <c:v>1029.0339293996144</c:v>
                </c:pt>
                <c:pt idx="438">
                  <c:v>1029.0339300661958</c:v>
                </c:pt>
                <c:pt idx="439">
                  <c:v>1029.0339315945348</c:v>
                </c:pt>
                <c:pt idx="440">
                  <c:v>1029.0339326120386</c:v>
                </c:pt>
                <c:pt idx="441">
                  <c:v>1029.033932861822</c:v>
                </c:pt>
                <c:pt idx="442">
                  <c:v>1029.0339332780848</c:v>
                </c:pt>
                <c:pt idx="443">
                  <c:v>1029.0339345960465</c:v>
                </c:pt>
                <c:pt idx="444">
                  <c:v>1029.0339361251008</c:v>
                </c:pt>
                <c:pt idx="445">
                  <c:v>1029.0339365684429</c:v>
                </c:pt>
                <c:pt idx="446">
                  <c:v>1029.0339385484042</c:v>
                </c:pt>
                <c:pt idx="447">
                  <c:v>1029.0339406021396</c:v>
                </c:pt>
                <c:pt idx="448">
                  <c:v>1029.0339413755398</c:v>
                </c:pt>
                <c:pt idx="449">
                  <c:v>1029.0339431608709</c:v>
                </c:pt>
                <c:pt idx="450">
                  <c:v>1029.0339444658398</c:v>
                </c:pt>
                <c:pt idx="451">
                  <c:v>1029.033945067207</c:v>
                </c:pt>
                <c:pt idx="452">
                  <c:v>1029.0339454985458</c:v>
                </c:pt>
                <c:pt idx="453">
                  <c:v>1029.0339467824042</c:v>
                </c:pt>
                <c:pt idx="454">
                  <c:v>1029.0339484494398</c:v>
                </c:pt>
                <c:pt idx="455">
                  <c:v>1029.0339495148314</c:v>
                </c:pt>
                <c:pt idx="456">
                  <c:v>1029.0339510026567</c:v>
                </c:pt>
                <c:pt idx="457">
                  <c:v>1029.0339518887181</c:v>
                </c:pt>
                <c:pt idx="458">
                  <c:v>1029.0339520283908</c:v>
                </c:pt>
                <c:pt idx="459">
                  <c:v>1029.0339523208056</c:v>
                </c:pt>
                <c:pt idx="460">
                  <c:v>1029.0339533094141</c:v>
                </c:pt>
                <c:pt idx="461">
                  <c:v>1029.0339541638384</c:v>
                </c:pt>
                <c:pt idx="462">
                  <c:v>1029.0339544354777</c:v>
                </c:pt>
                <c:pt idx="463">
                  <c:v>1029.0339579754805</c:v>
                </c:pt>
                <c:pt idx="464">
                  <c:v>1029.0339613553858</c:v>
                </c:pt>
                <c:pt idx="465">
                  <c:v>1029.0339620068</c:v>
                </c:pt>
                <c:pt idx="466">
                  <c:v>1029.033963088666</c:v>
                </c:pt>
                <c:pt idx="467">
                  <c:v>1029.0339640124748</c:v>
                </c:pt>
                <c:pt idx="468">
                  <c:v>1029.0339653194458</c:v>
                </c:pt>
                <c:pt idx="469">
                  <c:v>1029.0339662062208</c:v>
                </c:pt>
                <c:pt idx="470">
                  <c:v>1029.0339663978648</c:v>
                </c:pt>
                <c:pt idx="471">
                  <c:v>1029.0339666083078</c:v>
                </c:pt>
                <c:pt idx="472">
                  <c:v>1029.0339671154297</c:v>
                </c:pt>
                <c:pt idx="473">
                  <c:v>1029.0339695797998</c:v>
                </c:pt>
                <c:pt idx="474">
                  <c:v>1029.033971867271</c:v>
                </c:pt>
                <c:pt idx="475">
                  <c:v>1029.0339732472501</c:v>
                </c:pt>
                <c:pt idx="476">
                  <c:v>1029.0339749249129</c:v>
                </c:pt>
                <c:pt idx="477">
                  <c:v>1029.0339770018202</c:v>
                </c:pt>
                <c:pt idx="478">
                  <c:v>1029.0339788575798</c:v>
                </c:pt>
                <c:pt idx="479">
                  <c:v>1029.0339793753456</c:v>
                </c:pt>
                <c:pt idx="480">
                  <c:v>1029.0339808340948</c:v>
                </c:pt>
                <c:pt idx="481">
                  <c:v>1029.0339823035488</c:v>
                </c:pt>
                <c:pt idx="482">
                  <c:v>1029.0339829400107</c:v>
                </c:pt>
                <c:pt idx="483">
                  <c:v>1029.0339836133398</c:v>
                </c:pt>
                <c:pt idx="484">
                  <c:v>1029.0339840728498</c:v>
                </c:pt>
                <c:pt idx="485">
                  <c:v>1029.0339845812</c:v>
                </c:pt>
                <c:pt idx="486">
                  <c:v>1029.0339848411641</c:v>
                </c:pt>
                <c:pt idx="487">
                  <c:v>1029.0339860981078</c:v>
                </c:pt>
                <c:pt idx="488">
                  <c:v>1029.0339873407811</c:v>
                </c:pt>
                <c:pt idx="489">
                  <c:v>1029.0339875164248</c:v>
                </c:pt>
                <c:pt idx="490">
                  <c:v>1029.0339885085398</c:v>
                </c:pt>
                <c:pt idx="491">
                  <c:v>1029.0339896341118</c:v>
                </c:pt>
                <c:pt idx="492">
                  <c:v>1029.0339911778572</c:v>
                </c:pt>
                <c:pt idx="493">
                  <c:v>1029.0339926369334</c:v>
                </c:pt>
                <c:pt idx="494">
                  <c:v>1029.0339929803579</c:v>
                </c:pt>
                <c:pt idx="495">
                  <c:v>1029.0339937013209</c:v>
                </c:pt>
                <c:pt idx="496">
                  <c:v>1029.0339943258198</c:v>
                </c:pt>
                <c:pt idx="497">
                  <c:v>1029.0339953027201</c:v>
                </c:pt>
                <c:pt idx="498">
                  <c:v>1029.0339962736928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Calculs!$R$1</c:f>
              <c:strCache>
                <c:ptCount val="1"/>
                <c:pt idx="0">
                  <c:v>ECu [J]</c:v>
                </c:pt>
              </c:strCache>
            </c:strRef>
          </c:tx>
          <c:marker>
            <c:symbol val="square"/>
            <c:size val="2"/>
          </c:marker>
          <c:xVal>
            <c:numRef>
              <c:f>Calculs!$A$2:$A$501</c:f>
              <c:numCache>
                <c:formatCode>General</c:formatCode>
                <c:ptCount val="50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0.38000000000000289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0.62000000000000532</c:v>
                </c:pt>
                <c:pt idx="32">
                  <c:v>0.64000000000000601</c:v>
                </c:pt>
                <c:pt idx="33">
                  <c:v>0.66000000000000691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1.1399999999999881</c:v>
                </c:pt>
                <c:pt idx="58">
                  <c:v>1.1599999999999884</c:v>
                </c:pt>
                <c:pt idx="59">
                  <c:v>1.1800000000000106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1.6800000000000106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1.9400000000000106</c:v>
                </c:pt>
                <c:pt idx="98">
                  <c:v>1.9600000000000106</c:v>
                </c:pt>
                <c:pt idx="99">
                  <c:v>1.9800000000000118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8.14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8.2200000000000006</c:v>
                </c:pt>
                <c:pt idx="412">
                  <c:v>8.24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8.64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8.7200000000000006</c:v>
                </c:pt>
                <c:pt idx="437">
                  <c:v>8.74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9.14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9.2200000000000006</c:v>
                </c:pt>
                <c:pt idx="462">
                  <c:v>9.24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9.64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9.7200000000000006</c:v>
                </c:pt>
                <c:pt idx="487">
                  <c:v>9.74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Calculs!$R$2:$R$501</c:f>
              <c:numCache>
                <c:formatCode>General</c:formatCode>
                <c:ptCount val="500"/>
                <c:pt idx="0">
                  <c:v>3.204258311832656E-4</c:v>
                </c:pt>
                <c:pt idx="1">
                  <c:v>2.9171913552404122E-4</c:v>
                </c:pt>
                <c:pt idx="2">
                  <c:v>-2.4867553632183732E-4</c:v>
                </c:pt>
                <c:pt idx="3">
                  <c:v>1.0305009943906386E-5</c:v>
                </c:pt>
                <c:pt idx="4">
                  <c:v>2.952962985105879E-4</c:v>
                </c:pt>
                <c:pt idx="5">
                  <c:v>2.7134295297111851E-4</c:v>
                </c:pt>
                <c:pt idx="6">
                  <c:v>1.1677225427777462E-5</c:v>
                </c:pt>
                <c:pt idx="7">
                  <c:v>2.3021959146940693E-5</c:v>
                </c:pt>
                <c:pt idx="8">
                  <c:v>1.3100455747337093E-4</c:v>
                </c:pt>
                <c:pt idx="9">
                  <c:v>-3.3493203116099395E-4</c:v>
                </c:pt>
                <c:pt idx="10">
                  <c:v>-1.1662699160084782E-4</c:v>
                </c:pt>
                <c:pt idx="11">
                  <c:v>2.3434222662172872E-4</c:v>
                </c:pt>
                <c:pt idx="12">
                  <c:v>5.2474413056553723E-5</c:v>
                </c:pt>
                <c:pt idx="13">
                  <c:v>2.6520134833707084E-4</c:v>
                </c:pt>
                <c:pt idx="14">
                  <c:v>7.7568244191004347E-4</c:v>
                </c:pt>
                <c:pt idx="15">
                  <c:v>2.8892433572350672E-2</c:v>
                </c:pt>
                <c:pt idx="16">
                  <c:v>9.860993583596056E-2</c:v>
                </c:pt>
                <c:pt idx="17">
                  <c:v>0.15317111166241221</c:v>
                </c:pt>
                <c:pt idx="18">
                  <c:v>0.24667457491580561</c:v>
                </c:pt>
                <c:pt idx="19">
                  <c:v>0.66017383823528752</c:v>
                </c:pt>
                <c:pt idx="20">
                  <c:v>1.452292221808398</c:v>
                </c:pt>
                <c:pt idx="21">
                  <c:v>2.4115993010551158</c:v>
                </c:pt>
                <c:pt idx="22">
                  <c:v>3.369491547995358</c:v>
                </c:pt>
                <c:pt idx="23">
                  <c:v>4.2970492356936134</c:v>
                </c:pt>
                <c:pt idx="24">
                  <c:v>5.1464761664853045</c:v>
                </c:pt>
                <c:pt idx="25">
                  <c:v>5.768601889719152</c:v>
                </c:pt>
                <c:pt idx="26">
                  <c:v>6.7342505271143542</c:v>
                </c:pt>
                <c:pt idx="27">
                  <c:v>8.0665239201702637</c:v>
                </c:pt>
                <c:pt idx="28">
                  <c:v>9.2265842869431225</c:v>
                </c:pt>
                <c:pt idx="29">
                  <c:v>10.148531968123944</c:v>
                </c:pt>
                <c:pt idx="30">
                  <c:v>11.03296355865222</c:v>
                </c:pt>
                <c:pt idx="31">
                  <c:v>12.0060504273068</c:v>
                </c:pt>
                <c:pt idx="32">
                  <c:v>12.720612609690669</c:v>
                </c:pt>
                <c:pt idx="33">
                  <c:v>13.505639351180507</c:v>
                </c:pt>
                <c:pt idx="34">
                  <c:v>14.871172975485885</c:v>
                </c:pt>
                <c:pt idx="35">
                  <c:v>16.291804916564942</c:v>
                </c:pt>
                <c:pt idx="36">
                  <c:v>17.30555655616109</c:v>
                </c:pt>
                <c:pt idx="37">
                  <c:v>18.306610242157589</c:v>
                </c:pt>
                <c:pt idx="38">
                  <c:v>19.55015047487819</c:v>
                </c:pt>
                <c:pt idx="39">
                  <c:v>20.674339716674925</c:v>
                </c:pt>
                <c:pt idx="40">
                  <c:v>21.66750025781522</c:v>
                </c:pt>
                <c:pt idx="41">
                  <c:v>22.751507946587029</c:v>
                </c:pt>
                <c:pt idx="42">
                  <c:v>23.621931630080695</c:v>
                </c:pt>
                <c:pt idx="43">
                  <c:v>24.487394370081695</c:v>
                </c:pt>
                <c:pt idx="44">
                  <c:v>25.11444371198683</c:v>
                </c:pt>
                <c:pt idx="45">
                  <c:v>25.439459429248945</c:v>
                </c:pt>
                <c:pt idx="46">
                  <c:v>25.78096079007269</c:v>
                </c:pt>
                <c:pt idx="47">
                  <c:v>26.622562114427929</c:v>
                </c:pt>
                <c:pt idx="48">
                  <c:v>26.683464715366892</c:v>
                </c:pt>
                <c:pt idx="49">
                  <c:v>27.030436297920897</c:v>
                </c:pt>
                <c:pt idx="50">
                  <c:v>27.481116482515528</c:v>
                </c:pt>
                <c:pt idx="51">
                  <c:v>27.266360995489187</c:v>
                </c:pt>
                <c:pt idx="52">
                  <c:v>27.812743421189289</c:v>
                </c:pt>
                <c:pt idx="53">
                  <c:v>28.444271834310989</c:v>
                </c:pt>
                <c:pt idx="54">
                  <c:v>29.180492301696663</c:v>
                </c:pt>
                <c:pt idx="55">
                  <c:v>29.792432398761299</c:v>
                </c:pt>
                <c:pt idx="56">
                  <c:v>30.592233625703621</c:v>
                </c:pt>
                <c:pt idx="57">
                  <c:v>31.017690802198373</c:v>
                </c:pt>
                <c:pt idx="58">
                  <c:v>31.512016100935089</c:v>
                </c:pt>
                <c:pt idx="59">
                  <c:v>32.493422363890254</c:v>
                </c:pt>
                <c:pt idx="60">
                  <c:v>32.896706352226815</c:v>
                </c:pt>
                <c:pt idx="61">
                  <c:v>33.071455415932796</c:v>
                </c:pt>
                <c:pt idx="62">
                  <c:v>33.648980749468166</c:v>
                </c:pt>
                <c:pt idx="63">
                  <c:v>34.359261482043628</c:v>
                </c:pt>
                <c:pt idx="64">
                  <c:v>34.704579865176008</c:v>
                </c:pt>
                <c:pt idx="65">
                  <c:v>35.095425298827671</c:v>
                </c:pt>
                <c:pt idx="66">
                  <c:v>35.343472717384195</c:v>
                </c:pt>
                <c:pt idx="67">
                  <c:v>35.093666069465286</c:v>
                </c:pt>
                <c:pt idx="68">
                  <c:v>35.309510083348194</c:v>
                </c:pt>
                <c:pt idx="69">
                  <c:v>35.604786705509277</c:v>
                </c:pt>
                <c:pt idx="70">
                  <c:v>35.991856323665324</c:v>
                </c:pt>
                <c:pt idx="71">
                  <c:v>36.377848474026258</c:v>
                </c:pt>
                <c:pt idx="72">
                  <c:v>36.246396687192195</c:v>
                </c:pt>
                <c:pt idx="73">
                  <c:v>36.727141710298852</c:v>
                </c:pt>
                <c:pt idx="74">
                  <c:v>37.274740242132012</c:v>
                </c:pt>
                <c:pt idx="75">
                  <c:v>37.277344580158399</c:v>
                </c:pt>
                <c:pt idx="76">
                  <c:v>37.362622294212244</c:v>
                </c:pt>
                <c:pt idx="77">
                  <c:v>37.627428246652485</c:v>
                </c:pt>
                <c:pt idx="78">
                  <c:v>38.001560632114078</c:v>
                </c:pt>
                <c:pt idx="79">
                  <c:v>38.409795149458439</c:v>
                </c:pt>
                <c:pt idx="80">
                  <c:v>38.736121058786225</c:v>
                </c:pt>
                <c:pt idx="81">
                  <c:v>38.996135600605122</c:v>
                </c:pt>
                <c:pt idx="82">
                  <c:v>39.451770073051975</c:v>
                </c:pt>
                <c:pt idx="83">
                  <c:v>39.742893362036966</c:v>
                </c:pt>
                <c:pt idx="84">
                  <c:v>39.778065147962302</c:v>
                </c:pt>
                <c:pt idx="85">
                  <c:v>39.909892170761296</c:v>
                </c:pt>
                <c:pt idx="86">
                  <c:v>40.095388936034425</c:v>
                </c:pt>
                <c:pt idx="87">
                  <c:v>40.020393924225296</c:v>
                </c:pt>
                <c:pt idx="88">
                  <c:v>40.160946062353624</c:v>
                </c:pt>
                <c:pt idx="89">
                  <c:v>40.315586290094544</c:v>
                </c:pt>
                <c:pt idx="90">
                  <c:v>40.243751997497903</c:v>
                </c:pt>
                <c:pt idx="91">
                  <c:v>40.518623318991281</c:v>
                </c:pt>
                <c:pt idx="92">
                  <c:v>40.739948230993612</c:v>
                </c:pt>
                <c:pt idx="93">
                  <c:v>41.007686015652439</c:v>
                </c:pt>
                <c:pt idx="94">
                  <c:v>41.023363745628963</c:v>
                </c:pt>
                <c:pt idx="95">
                  <c:v>40.980786091105998</c:v>
                </c:pt>
                <c:pt idx="96">
                  <c:v>41.322934680039587</c:v>
                </c:pt>
                <c:pt idx="97">
                  <c:v>41.372508753215975</c:v>
                </c:pt>
                <c:pt idx="98">
                  <c:v>41.496394939292294</c:v>
                </c:pt>
                <c:pt idx="99">
                  <c:v>41.339209160850949</c:v>
                </c:pt>
                <c:pt idx="100">
                  <c:v>41.330776727045446</c:v>
                </c:pt>
                <c:pt idx="101">
                  <c:v>41.780594117738914</c:v>
                </c:pt>
                <c:pt idx="102">
                  <c:v>41.779712128129844</c:v>
                </c:pt>
                <c:pt idx="103">
                  <c:v>41.94593955142922</c:v>
                </c:pt>
                <c:pt idx="104">
                  <c:v>42.43064388574502</c:v>
                </c:pt>
                <c:pt idx="105">
                  <c:v>42.366366323617875</c:v>
                </c:pt>
                <c:pt idx="106">
                  <c:v>41.993493238332448</c:v>
                </c:pt>
                <c:pt idx="107">
                  <c:v>42.287600778194104</c:v>
                </c:pt>
                <c:pt idx="108">
                  <c:v>42.345353530183381</c:v>
                </c:pt>
                <c:pt idx="109">
                  <c:v>42.186470338907668</c:v>
                </c:pt>
                <c:pt idx="110">
                  <c:v>42.556542318615207</c:v>
                </c:pt>
                <c:pt idx="111">
                  <c:v>42.593487952311975</c:v>
                </c:pt>
                <c:pt idx="112">
                  <c:v>42.529677228045564</c:v>
                </c:pt>
                <c:pt idx="113">
                  <c:v>42.746471458410994</c:v>
                </c:pt>
                <c:pt idx="114">
                  <c:v>42.779599200747079</c:v>
                </c:pt>
                <c:pt idx="115">
                  <c:v>42.727028051118204</c:v>
                </c:pt>
                <c:pt idx="116">
                  <c:v>42.812074836283394</c:v>
                </c:pt>
                <c:pt idx="117">
                  <c:v>42.852486273477147</c:v>
                </c:pt>
                <c:pt idx="118">
                  <c:v>42.945342602503011</c:v>
                </c:pt>
                <c:pt idx="119">
                  <c:v>43.049067688617789</c:v>
                </c:pt>
                <c:pt idx="120">
                  <c:v>42.986125430586384</c:v>
                </c:pt>
                <c:pt idx="121">
                  <c:v>42.968808399149616</c:v>
                </c:pt>
                <c:pt idx="122">
                  <c:v>43.165569947295673</c:v>
                </c:pt>
                <c:pt idx="123">
                  <c:v>43.269583506069417</c:v>
                </c:pt>
                <c:pt idx="124">
                  <c:v>43.154888815632894</c:v>
                </c:pt>
                <c:pt idx="125">
                  <c:v>42.786078992960213</c:v>
                </c:pt>
                <c:pt idx="126">
                  <c:v>42.649265299001719</c:v>
                </c:pt>
                <c:pt idx="127">
                  <c:v>43.016978628163102</c:v>
                </c:pt>
                <c:pt idx="128">
                  <c:v>43.114712931265402</c:v>
                </c:pt>
                <c:pt idx="129">
                  <c:v>42.926522117482953</c:v>
                </c:pt>
                <c:pt idx="130">
                  <c:v>42.865741962450478</c:v>
                </c:pt>
                <c:pt idx="131">
                  <c:v>42.795106062735663</c:v>
                </c:pt>
                <c:pt idx="132">
                  <c:v>42.841473635681183</c:v>
                </c:pt>
                <c:pt idx="133">
                  <c:v>42.957100009895044</c:v>
                </c:pt>
                <c:pt idx="134">
                  <c:v>42.585802460076394</c:v>
                </c:pt>
                <c:pt idx="135">
                  <c:v>42.359879530589993</c:v>
                </c:pt>
                <c:pt idx="136">
                  <c:v>42.530772623917919</c:v>
                </c:pt>
                <c:pt idx="137">
                  <c:v>42.626103190567306</c:v>
                </c:pt>
                <c:pt idx="138">
                  <c:v>42.631484485176223</c:v>
                </c:pt>
                <c:pt idx="139">
                  <c:v>42.695967209661127</c:v>
                </c:pt>
                <c:pt idx="140">
                  <c:v>42.29567744244526</c:v>
                </c:pt>
                <c:pt idx="141">
                  <c:v>41.929654330325263</c:v>
                </c:pt>
                <c:pt idx="142">
                  <c:v>41.945910134516659</c:v>
                </c:pt>
                <c:pt idx="143">
                  <c:v>42.088427183860041</c:v>
                </c:pt>
                <c:pt idx="144">
                  <c:v>41.933762024924263</c:v>
                </c:pt>
                <c:pt idx="145">
                  <c:v>41.638723933156136</c:v>
                </c:pt>
                <c:pt idx="146">
                  <c:v>41.524856187849245</c:v>
                </c:pt>
                <c:pt idx="147">
                  <c:v>41.27417371333825</c:v>
                </c:pt>
                <c:pt idx="148">
                  <c:v>41.254346753138904</c:v>
                </c:pt>
                <c:pt idx="149">
                  <c:v>41.20081526303035</c:v>
                </c:pt>
                <c:pt idx="150">
                  <c:v>41.178500302330661</c:v>
                </c:pt>
                <c:pt idx="151">
                  <c:v>41.086730178704912</c:v>
                </c:pt>
                <c:pt idx="152">
                  <c:v>40.902161281318044</c:v>
                </c:pt>
                <c:pt idx="153">
                  <c:v>40.797144238157266</c:v>
                </c:pt>
                <c:pt idx="154">
                  <c:v>40.702511767327813</c:v>
                </c:pt>
                <c:pt idx="155">
                  <c:v>40.738077162058211</c:v>
                </c:pt>
                <c:pt idx="156">
                  <c:v>40.511569391419798</c:v>
                </c:pt>
                <c:pt idx="157">
                  <c:v>40.282212111771663</c:v>
                </c:pt>
                <c:pt idx="158">
                  <c:v>40.306287153260861</c:v>
                </c:pt>
                <c:pt idx="159">
                  <c:v>40.472782394181465</c:v>
                </c:pt>
                <c:pt idx="160">
                  <c:v>40.439320730108307</c:v>
                </c:pt>
                <c:pt idx="161">
                  <c:v>40.16245989633201</c:v>
                </c:pt>
                <c:pt idx="162">
                  <c:v>39.964209996245174</c:v>
                </c:pt>
                <c:pt idx="163">
                  <c:v>39.76789879842201</c:v>
                </c:pt>
                <c:pt idx="164">
                  <c:v>39.609637743002125</c:v>
                </c:pt>
                <c:pt idx="165">
                  <c:v>39.377193061421544</c:v>
                </c:pt>
                <c:pt idx="166">
                  <c:v>39.301130689227094</c:v>
                </c:pt>
                <c:pt idx="167">
                  <c:v>39.270663748558206</c:v>
                </c:pt>
                <c:pt idx="168">
                  <c:v>39.007744948951562</c:v>
                </c:pt>
                <c:pt idx="169">
                  <c:v>38.862921762354866</c:v>
                </c:pt>
                <c:pt idx="170">
                  <c:v>38.674542162299701</c:v>
                </c:pt>
                <c:pt idx="171">
                  <c:v>38.357753749124171</c:v>
                </c:pt>
                <c:pt idx="172">
                  <c:v>38.191631276807655</c:v>
                </c:pt>
                <c:pt idx="173">
                  <c:v>38.144980574649239</c:v>
                </c:pt>
                <c:pt idx="174">
                  <c:v>38.215947640975415</c:v>
                </c:pt>
                <c:pt idx="175">
                  <c:v>38.074242065993054</c:v>
                </c:pt>
                <c:pt idx="176">
                  <c:v>37.77004529583467</c:v>
                </c:pt>
                <c:pt idx="177">
                  <c:v>37.564866432354144</c:v>
                </c:pt>
                <c:pt idx="178">
                  <c:v>37.483178048146229</c:v>
                </c:pt>
                <c:pt idx="179">
                  <c:v>37.443164246086347</c:v>
                </c:pt>
                <c:pt idx="180">
                  <c:v>37.415284584055975</c:v>
                </c:pt>
                <c:pt idx="181">
                  <c:v>37.274540960043772</c:v>
                </c:pt>
                <c:pt idx="182">
                  <c:v>37.102753701544863</c:v>
                </c:pt>
                <c:pt idx="183">
                  <c:v>37.151406391161544</c:v>
                </c:pt>
                <c:pt idx="184">
                  <c:v>36.987979289267145</c:v>
                </c:pt>
                <c:pt idx="185">
                  <c:v>36.700974970261285</c:v>
                </c:pt>
                <c:pt idx="186">
                  <c:v>36.400288978262267</c:v>
                </c:pt>
                <c:pt idx="187">
                  <c:v>36.187091505389944</c:v>
                </c:pt>
                <c:pt idx="188">
                  <c:v>36.160981291227856</c:v>
                </c:pt>
                <c:pt idx="189">
                  <c:v>36.040596639398494</c:v>
                </c:pt>
                <c:pt idx="190">
                  <c:v>35.904043538411997</c:v>
                </c:pt>
                <c:pt idx="191">
                  <c:v>35.660546933074222</c:v>
                </c:pt>
                <c:pt idx="192">
                  <c:v>35.362729385091555</c:v>
                </c:pt>
                <c:pt idx="193">
                  <c:v>35.212721439749849</c:v>
                </c:pt>
                <c:pt idx="194">
                  <c:v>35.207725976490863</c:v>
                </c:pt>
                <c:pt idx="195">
                  <c:v>35.295659188327463</c:v>
                </c:pt>
                <c:pt idx="196">
                  <c:v>35.292922609626665</c:v>
                </c:pt>
                <c:pt idx="197">
                  <c:v>35.058178063996124</c:v>
                </c:pt>
                <c:pt idx="198">
                  <c:v>34.890483179418894</c:v>
                </c:pt>
                <c:pt idx="199">
                  <c:v>34.909028139070813</c:v>
                </c:pt>
                <c:pt idx="200">
                  <c:v>34.943375108554363</c:v>
                </c:pt>
                <c:pt idx="201">
                  <c:v>34.834291589586805</c:v>
                </c:pt>
                <c:pt idx="202">
                  <c:v>34.417573136415527</c:v>
                </c:pt>
                <c:pt idx="203">
                  <c:v>34.13536991977606</c:v>
                </c:pt>
                <c:pt idx="204">
                  <c:v>34.095451213530481</c:v>
                </c:pt>
                <c:pt idx="205">
                  <c:v>33.773723812026681</c:v>
                </c:pt>
                <c:pt idx="206">
                  <c:v>33.626354660591367</c:v>
                </c:pt>
                <c:pt idx="207">
                  <c:v>33.587823300145786</c:v>
                </c:pt>
                <c:pt idx="208">
                  <c:v>33.486197139211974</c:v>
                </c:pt>
                <c:pt idx="209">
                  <c:v>33.371377258746463</c:v>
                </c:pt>
                <c:pt idx="210">
                  <c:v>33.178115919562423</c:v>
                </c:pt>
                <c:pt idx="211">
                  <c:v>33.166586462489732</c:v>
                </c:pt>
                <c:pt idx="212">
                  <c:v>33.233420904949163</c:v>
                </c:pt>
                <c:pt idx="213">
                  <c:v>33.150148347344654</c:v>
                </c:pt>
                <c:pt idx="214">
                  <c:v>32.986482398661174</c:v>
                </c:pt>
                <c:pt idx="215">
                  <c:v>32.952504918236272</c:v>
                </c:pt>
                <c:pt idx="216">
                  <c:v>32.826893247525213</c:v>
                </c:pt>
                <c:pt idx="217">
                  <c:v>32.774315734701325</c:v>
                </c:pt>
                <c:pt idx="218">
                  <c:v>32.739625890602007</c:v>
                </c:pt>
                <c:pt idx="219">
                  <c:v>32.643942237659132</c:v>
                </c:pt>
                <c:pt idx="220">
                  <c:v>32.613448116455636</c:v>
                </c:pt>
                <c:pt idx="221">
                  <c:v>32.401101367777244</c:v>
                </c:pt>
                <c:pt idx="222">
                  <c:v>32.221253575169882</c:v>
                </c:pt>
                <c:pt idx="223">
                  <c:v>32.032129438584157</c:v>
                </c:pt>
                <c:pt idx="224">
                  <c:v>31.926537444419029</c:v>
                </c:pt>
                <c:pt idx="225">
                  <c:v>31.89101740319089</c:v>
                </c:pt>
                <c:pt idx="226">
                  <c:v>31.569885377159736</c:v>
                </c:pt>
                <c:pt idx="227">
                  <c:v>31.335702648396989</c:v>
                </c:pt>
                <c:pt idx="228">
                  <c:v>31.270096806282449</c:v>
                </c:pt>
                <c:pt idx="229">
                  <c:v>31.156111152031595</c:v>
                </c:pt>
                <c:pt idx="230">
                  <c:v>31.039798004454315</c:v>
                </c:pt>
                <c:pt idx="231">
                  <c:v>30.964524111384527</c:v>
                </c:pt>
                <c:pt idx="232">
                  <c:v>30.904540978978023</c:v>
                </c:pt>
                <c:pt idx="233">
                  <c:v>30.926381922782326</c:v>
                </c:pt>
                <c:pt idx="234">
                  <c:v>30.938983236165917</c:v>
                </c:pt>
                <c:pt idx="235">
                  <c:v>30.875498646676885</c:v>
                </c:pt>
                <c:pt idx="236">
                  <c:v>30.759042108266989</c:v>
                </c:pt>
                <c:pt idx="237">
                  <c:v>30.700071184102153</c:v>
                </c:pt>
                <c:pt idx="238">
                  <c:v>30.756048877762563</c:v>
                </c:pt>
                <c:pt idx="239">
                  <c:v>30.695551963512631</c:v>
                </c:pt>
                <c:pt idx="240">
                  <c:v>30.598813044516664</c:v>
                </c:pt>
                <c:pt idx="241">
                  <c:v>30.417619194438021</c:v>
                </c:pt>
                <c:pt idx="242">
                  <c:v>30.203387824324487</c:v>
                </c:pt>
                <c:pt idx="243">
                  <c:v>30.009594637495926</c:v>
                </c:pt>
                <c:pt idx="244">
                  <c:v>29.904609775803046</c:v>
                </c:pt>
                <c:pt idx="245">
                  <c:v>29.797281634643742</c:v>
                </c:pt>
                <c:pt idx="246">
                  <c:v>29.681013592950677</c:v>
                </c:pt>
                <c:pt idx="247">
                  <c:v>29.614726645946778</c:v>
                </c:pt>
                <c:pt idx="248">
                  <c:v>29.602475897028441</c:v>
                </c:pt>
                <c:pt idx="249">
                  <c:v>29.654597325133381</c:v>
                </c:pt>
                <c:pt idx="250">
                  <c:v>29.500822660984387</c:v>
                </c:pt>
                <c:pt idx="251">
                  <c:v>29.397549237243489</c:v>
                </c:pt>
                <c:pt idx="252">
                  <c:v>29.256576789631129</c:v>
                </c:pt>
                <c:pt idx="253">
                  <c:v>29.102257950272303</c:v>
                </c:pt>
                <c:pt idx="254">
                  <c:v>29.295164213153289</c:v>
                </c:pt>
                <c:pt idx="255">
                  <c:v>29.326603070685131</c:v>
                </c:pt>
                <c:pt idx="256">
                  <c:v>29.052169138891077</c:v>
                </c:pt>
                <c:pt idx="257">
                  <c:v>29.042001129972139</c:v>
                </c:pt>
                <c:pt idx="258">
                  <c:v>29.110684781427896</c:v>
                </c:pt>
                <c:pt idx="259">
                  <c:v>29.022332454287529</c:v>
                </c:pt>
                <c:pt idx="260">
                  <c:v>28.946849840470168</c:v>
                </c:pt>
                <c:pt idx="261">
                  <c:v>28.81018210469939</c:v>
                </c:pt>
                <c:pt idx="262">
                  <c:v>28.698785065968259</c:v>
                </c:pt>
                <c:pt idx="263">
                  <c:v>28.654183827785211</c:v>
                </c:pt>
                <c:pt idx="264">
                  <c:v>28.598883245597889</c:v>
                </c:pt>
                <c:pt idx="265">
                  <c:v>28.295344796436876</c:v>
                </c:pt>
                <c:pt idx="266">
                  <c:v>27.255228460188533</c:v>
                </c:pt>
                <c:pt idx="267">
                  <c:v>25.329782378465115</c:v>
                </c:pt>
                <c:pt idx="268">
                  <c:v>22.946518857164943</c:v>
                </c:pt>
                <c:pt idx="269">
                  <c:v>20.439782686776429</c:v>
                </c:pt>
                <c:pt idx="270">
                  <c:v>17.869854426908798</c:v>
                </c:pt>
                <c:pt idx="271">
                  <c:v>15.379947195608176</c:v>
                </c:pt>
                <c:pt idx="272">
                  <c:v>12.995167200356654</c:v>
                </c:pt>
                <c:pt idx="273">
                  <c:v>10.732277030242118</c:v>
                </c:pt>
                <c:pt idx="274">
                  <c:v>8.5926406254267267</c:v>
                </c:pt>
                <c:pt idx="275">
                  <c:v>6.5748685629890415</c:v>
                </c:pt>
                <c:pt idx="276">
                  <c:v>4.7448058437346985</c:v>
                </c:pt>
                <c:pt idx="277">
                  <c:v>3.154578198954658</c:v>
                </c:pt>
                <c:pt idx="278">
                  <c:v>1.8205986209962561</c:v>
                </c:pt>
                <c:pt idx="279">
                  <c:v>0.72182420969741146</c:v>
                </c:pt>
                <c:pt idx="280">
                  <c:v>-0.13994617350290908</c:v>
                </c:pt>
                <c:pt idx="281">
                  <c:v>-0.78720357484823955</c:v>
                </c:pt>
                <c:pt idx="282">
                  <c:v>-1.2630225271199256</c:v>
                </c:pt>
                <c:pt idx="283">
                  <c:v>-1.6019657002678136</c:v>
                </c:pt>
                <c:pt idx="284">
                  <c:v>-1.8441196531174711</c:v>
                </c:pt>
                <c:pt idx="285">
                  <c:v>-2.0191218430665812</c:v>
                </c:pt>
                <c:pt idx="286">
                  <c:v>-2.1476517847558472</c:v>
                </c:pt>
                <c:pt idx="287">
                  <c:v>-2.2413320419740872</c:v>
                </c:pt>
                <c:pt idx="288">
                  <c:v>-2.3133673519534432</c:v>
                </c:pt>
                <c:pt idx="289">
                  <c:v>-2.3739459295933116</c:v>
                </c:pt>
                <c:pt idx="290">
                  <c:v>-2.4275561556134271</c:v>
                </c:pt>
                <c:pt idx="291">
                  <c:v>-2.4748524278634121</c:v>
                </c:pt>
                <c:pt idx="292">
                  <c:v>-2.5166233882080729</c:v>
                </c:pt>
                <c:pt idx="293">
                  <c:v>-2.5547885607021876</c:v>
                </c:pt>
                <c:pt idx="294">
                  <c:v>-2.5888911236994443</c:v>
                </c:pt>
                <c:pt idx="295">
                  <c:v>-2.6203888804055002</c:v>
                </c:pt>
                <c:pt idx="296">
                  <c:v>-2.6488542271193412</c:v>
                </c:pt>
                <c:pt idx="297">
                  <c:v>-2.6742412286439436</c:v>
                </c:pt>
                <c:pt idx="298">
                  <c:v>-2.6978742233801571</c:v>
                </c:pt>
                <c:pt idx="299">
                  <c:v>-2.7189806357621831</c:v>
                </c:pt>
                <c:pt idx="300">
                  <c:v>-2.7379534442287277</c:v>
                </c:pt>
                <c:pt idx="301">
                  <c:v>-2.7555323533495972</c:v>
                </c:pt>
                <c:pt idx="302">
                  <c:v>-2.7720025411598748</c:v>
                </c:pt>
                <c:pt idx="303">
                  <c:v>-2.787415405619091</c:v>
                </c:pt>
                <c:pt idx="304">
                  <c:v>-2.8011455463938777</c:v>
                </c:pt>
                <c:pt idx="305">
                  <c:v>-2.8142059247523767</c:v>
                </c:pt>
                <c:pt idx="306">
                  <c:v>-2.826388597426297</c:v>
                </c:pt>
                <c:pt idx="307">
                  <c:v>-2.8372368151777234</c:v>
                </c:pt>
                <c:pt idx="308">
                  <c:v>-2.8482082174349279</c:v>
                </c:pt>
                <c:pt idx="309">
                  <c:v>-2.858817536661991</c:v>
                </c:pt>
                <c:pt idx="310">
                  <c:v>-2.8676336050420592</c:v>
                </c:pt>
                <c:pt idx="311">
                  <c:v>-2.876388505658781</c:v>
                </c:pt>
                <c:pt idx="312">
                  <c:v>-2.8850904667812598</c:v>
                </c:pt>
                <c:pt idx="313">
                  <c:v>-2.8923294832960678</c:v>
                </c:pt>
                <c:pt idx="314">
                  <c:v>-2.8994700956483568</c:v>
                </c:pt>
                <c:pt idx="315">
                  <c:v>-2.9067036471117782</c:v>
                </c:pt>
                <c:pt idx="316">
                  <c:v>-2.9135627106209352</c:v>
                </c:pt>
                <c:pt idx="317">
                  <c:v>-2.9204994291409467</c:v>
                </c:pt>
                <c:pt idx="318">
                  <c:v>-2.9273897232596271</c:v>
                </c:pt>
                <c:pt idx="319">
                  <c:v>-2.9331646608434885</c:v>
                </c:pt>
                <c:pt idx="320">
                  <c:v>-2.9383009146989147</c:v>
                </c:pt>
                <c:pt idx="321">
                  <c:v>-2.9435834268457186</c:v>
                </c:pt>
                <c:pt idx="322">
                  <c:v>-2.9490523027290028</c:v>
                </c:pt>
                <c:pt idx="323">
                  <c:v>-2.9537547885626241</c:v>
                </c:pt>
                <c:pt idx="324">
                  <c:v>-2.9582990857872637</c:v>
                </c:pt>
                <c:pt idx="325">
                  <c:v>-2.9632995834394111</c:v>
                </c:pt>
                <c:pt idx="326">
                  <c:v>-2.9678588401647397</c:v>
                </c:pt>
                <c:pt idx="327">
                  <c:v>-2.9719791723123952</c:v>
                </c:pt>
                <c:pt idx="328">
                  <c:v>-2.9759527815078983</c:v>
                </c:pt>
                <c:pt idx="329">
                  <c:v>-2.9800924786053211</c:v>
                </c:pt>
                <c:pt idx="330">
                  <c:v>-2.9838870381933402</c:v>
                </c:pt>
                <c:pt idx="331">
                  <c:v>-2.9876461629351172</c:v>
                </c:pt>
                <c:pt idx="332">
                  <c:v>-2.9911760082878751</c:v>
                </c:pt>
                <c:pt idx="333">
                  <c:v>-2.9942084330794936</c:v>
                </c:pt>
                <c:pt idx="334">
                  <c:v>-2.9970336649846638</c:v>
                </c:pt>
                <c:pt idx="335">
                  <c:v>-3.0002672531880834</c:v>
                </c:pt>
                <c:pt idx="336">
                  <c:v>-3.0039082035982507</c:v>
                </c:pt>
                <c:pt idx="337">
                  <c:v>-3.0072902596313971</c:v>
                </c:pt>
                <c:pt idx="338">
                  <c:v>-3.0105419407925402</c:v>
                </c:pt>
                <c:pt idx="339">
                  <c:v>-3.0134772046332667</c:v>
                </c:pt>
                <c:pt idx="340">
                  <c:v>-3.015635330867557</c:v>
                </c:pt>
                <c:pt idx="341">
                  <c:v>-3.0183863096664272</c:v>
                </c:pt>
                <c:pt idx="342">
                  <c:v>-3.021567194446408</c:v>
                </c:pt>
                <c:pt idx="343">
                  <c:v>-3.0237550044838777</c:v>
                </c:pt>
                <c:pt idx="344">
                  <c:v>-3.0257465020182797</c:v>
                </c:pt>
                <c:pt idx="345">
                  <c:v>-3.0280382417203904</c:v>
                </c:pt>
                <c:pt idx="346">
                  <c:v>-3.0304798933753463</c:v>
                </c:pt>
                <c:pt idx="347">
                  <c:v>-3.0329142826980831</c:v>
                </c:pt>
                <c:pt idx="348">
                  <c:v>-3.0355751403891977</c:v>
                </c:pt>
                <c:pt idx="349">
                  <c:v>-3.0379074310502117</c:v>
                </c:pt>
                <c:pt idx="350">
                  <c:v>-3.0398114603023392</c:v>
                </c:pt>
                <c:pt idx="351">
                  <c:v>-3.0420224376934977</c:v>
                </c:pt>
                <c:pt idx="352">
                  <c:v>-3.0442040690913892</c:v>
                </c:pt>
                <c:pt idx="353">
                  <c:v>-3.045941609500638</c:v>
                </c:pt>
                <c:pt idx="354">
                  <c:v>-3.0474111261816001</c:v>
                </c:pt>
                <c:pt idx="355">
                  <c:v>-3.0493922376746192</c:v>
                </c:pt>
                <c:pt idx="356">
                  <c:v>-3.0515922736170848</c:v>
                </c:pt>
                <c:pt idx="357">
                  <c:v>-3.0531216526018192</c:v>
                </c:pt>
                <c:pt idx="358">
                  <c:v>-3.0555801959162947</c:v>
                </c:pt>
                <c:pt idx="359">
                  <c:v>-3.0575817803631202</c:v>
                </c:pt>
                <c:pt idx="360">
                  <c:v>-3.0589305929194119</c:v>
                </c:pt>
                <c:pt idx="361">
                  <c:v>-3.0608419100782367</c:v>
                </c:pt>
                <c:pt idx="362">
                  <c:v>-3.0623737896321082</c:v>
                </c:pt>
                <c:pt idx="363">
                  <c:v>-3.0639363912691602</c:v>
                </c:pt>
                <c:pt idx="364">
                  <c:v>-3.0648720517050001</c:v>
                </c:pt>
                <c:pt idx="365">
                  <c:v>-3.0663207734682865</c:v>
                </c:pt>
                <c:pt idx="366">
                  <c:v>-3.0687464705351397</c:v>
                </c:pt>
                <c:pt idx="367">
                  <c:v>-3.0699548005853412</c:v>
                </c:pt>
                <c:pt idx="368">
                  <c:v>-3.0712420017717967</c:v>
                </c:pt>
                <c:pt idx="369">
                  <c:v>-3.0734919192568637</c:v>
                </c:pt>
                <c:pt idx="370">
                  <c:v>-3.0748158852300778</c:v>
                </c:pt>
                <c:pt idx="371">
                  <c:v>-3.0759129848133377</c:v>
                </c:pt>
                <c:pt idx="372">
                  <c:v>-3.0773494399825547</c:v>
                </c:pt>
                <c:pt idx="373">
                  <c:v>-3.07852275707695</c:v>
                </c:pt>
                <c:pt idx="374">
                  <c:v>-3.0796384024360437</c:v>
                </c:pt>
                <c:pt idx="375">
                  <c:v>-3.0810037879394612</c:v>
                </c:pt>
                <c:pt idx="376">
                  <c:v>-3.0824534230664167</c:v>
                </c:pt>
                <c:pt idx="377">
                  <c:v>-3.083767831370261</c:v>
                </c:pt>
                <c:pt idx="378">
                  <c:v>-3.0848792785083212</c:v>
                </c:pt>
                <c:pt idx="379">
                  <c:v>-3.0859875394030407</c:v>
                </c:pt>
                <c:pt idx="380">
                  <c:v>-3.0877938046320916</c:v>
                </c:pt>
                <c:pt idx="381">
                  <c:v>-3.0892408032768177</c:v>
                </c:pt>
                <c:pt idx="382">
                  <c:v>-3.0899885151372093</c:v>
                </c:pt>
                <c:pt idx="383">
                  <c:v>-3.0908145099255542</c:v>
                </c:pt>
                <c:pt idx="384">
                  <c:v>-3.0920712364417309</c:v>
                </c:pt>
                <c:pt idx="385">
                  <c:v>-3.0934869336576867</c:v>
                </c:pt>
                <c:pt idx="386">
                  <c:v>-3.0945305869130952</c:v>
                </c:pt>
                <c:pt idx="387">
                  <c:v>-3.095328632640852</c:v>
                </c:pt>
                <c:pt idx="388">
                  <c:v>-3.096280295729537</c:v>
                </c:pt>
                <c:pt idx="389">
                  <c:v>-3.0975785123776602</c:v>
                </c:pt>
                <c:pt idx="390">
                  <c:v>-3.0986632645811065</c:v>
                </c:pt>
                <c:pt idx="391">
                  <c:v>-3.0998996561706647</c:v>
                </c:pt>
                <c:pt idx="392">
                  <c:v>-3.1008498664741677</c:v>
                </c:pt>
                <c:pt idx="393">
                  <c:v>-3.1014890429440802</c:v>
                </c:pt>
                <c:pt idx="394">
                  <c:v>-3.1024925627965412</c:v>
                </c:pt>
                <c:pt idx="395">
                  <c:v>-3.1036505649143402</c:v>
                </c:pt>
                <c:pt idx="396">
                  <c:v>-3.104619036362565</c:v>
                </c:pt>
                <c:pt idx="397">
                  <c:v>-3.1052154728563202</c:v>
                </c:pt>
                <c:pt idx="398">
                  <c:v>-3.1062238041984269</c:v>
                </c:pt>
                <c:pt idx="399">
                  <c:v>-3.1077760923194471</c:v>
                </c:pt>
                <c:pt idx="400">
                  <c:v>-3.1089194613327011</c:v>
                </c:pt>
                <c:pt idx="401">
                  <c:v>-3.1093845497180812</c:v>
                </c:pt>
                <c:pt idx="402">
                  <c:v>-3.1101473380174212</c:v>
                </c:pt>
                <c:pt idx="403">
                  <c:v>-3.1113292958021952</c:v>
                </c:pt>
                <c:pt idx="404">
                  <c:v>-3.1117528632042641</c:v>
                </c:pt>
                <c:pt idx="405">
                  <c:v>-3.1123010327629252</c:v>
                </c:pt>
                <c:pt idx="406">
                  <c:v>-3.1135470410651402</c:v>
                </c:pt>
                <c:pt idx="407">
                  <c:v>-3.114629294756647</c:v>
                </c:pt>
                <c:pt idx="408">
                  <c:v>-3.1152885884282164</c:v>
                </c:pt>
                <c:pt idx="409">
                  <c:v>-3.1160956144311767</c:v>
                </c:pt>
                <c:pt idx="410">
                  <c:v>-3.1169577318232387</c:v>
                </c:pt>
                <c:pt idx="411">
                  <c:v>-3.1173187904763808</c:v>
                </c:pt>
                <c:pt idx="412">
                  <c:v>-3.118150031404578</c:v>
                </c:pt>
                <c:pt idx="413">
                  <c:v>-3.1193345860189492</c:v>
                </c:pt>
                <c:pt idx="414">
                  <c:v>-3.119851046929297</c:v>
                </c:pt>
                <c:pt idx="415">
                  <c:v>-3.1206116156759212</c:v>
                </c:pt>
                <c:pt idx="416">
                  <c:v>-3.1212519324162824</c:v>
                </c:pt>
                <c:pt idx="417">
                  <c:v>-3.1218068626667002</c:v>
                </c:pt>
                <c:pt idx="418">
                  <c:v>-3.1229333413072631</c:v>
                </c:pt>
                <c:pt idx="419">
                  <c:v>-3.1238356974168155</c:v>
                </c:pt>
                <c:pt idx="420">
                  <c:v>-3.1244964691717265</c:v>
                </c:pt>
                <c:pt idx="421">
                  <c:v>-3.1251089141079182</c:v>
                </c:pt>
                <c:pt idx="422">
                  <c:v>-3.12596173191322</c:v>
                </c:pt>
                <c:pt idx="423">
                  <c:v>-3.1266474146340726</c:v>
                </c:pt>
                <c:pt idx="424">
                  <c:v>-3.1274005331889687</c:v>
                </c:pt>
                <c:pt idx="425">
                  <c:v>-3.1277837247768492</c:v>
                </c:pt>
                <c:pt idx="426">
                  <c:v>-3.1283269971024112</c:v>
                </c:pt>
                <c:pt idx="427">
                  <c:v>-3.1290715573666477</c:v>
                </c:pt>
                <c:pt idx="428">
                  <c:v>-3.1300239835980777</c:v>
                </c:pt>
                <c:pt idx="429">
                  <c:v>-3.1309169103109342</c:v>
                </c:pt>
                <c:pt idx="430">
                  <c:v>-3.1313347666128646</c:v>
                </c:pt>
                <c:pt idx="431">
                  <c:v>-3.1320350961530177</c:v>
                </c:pt>
                <c:pt idx="432">
                  <c:v>-3.1324625840554967</c:v>
                </c:pt>
                <c:pt idx="433">
                  <c:v>-3.1330265628414447</c:v>
                </c:pt>
                <c:pt idx="434">
                  <c:v>-3.1334548759895986</c:v>
                </c:pt>
                <c:pt idx="435">
                  <c:v>-3.1337390982960032</c:v>
                </c:pt>
                <c:pt idx="436">
                  <c:v>-3.1343197695869272</c:v>
                </c:pt>
                <c:pt idx="437">
                  <c:v>-3.1347826116835287</c:v>
                </c:pt>
                <c:pt idx="438">
                  <c:v>-3.1356855674594075</c:v>
                </c:pt>
                <c:pt idx="439">
                  <c:v>-3.1368259268183967</c:v>
                </c:pt>
                <c:pt idx="440">
                  <c:v>-3.1373870139835982</c:v>
                </c:pt>
                <c:pt idx="441">
                  <c:v>-3.1377543625445892</c:v>
                </c:pt>
                <c:pt idx="442">
                  <c:v>-3.1383885905220406</c:v>
                </c:pt>
                <c:pt idx="443">
                  <c:v>-3.1387570170197203</c:v>
                </c:pt>
                <c:pt idx="444">
                  <c:v>-3.1391089550687377</c:v>
                </c:pt>
                <c:pt idx="445">
                  <c:v>-3.1397400162873081</c:v>
                </c:pt>
                <c:pt idx="446">
                  <c:v>-3.1405544909721392</c:v>
                </c:pt>
                <c:pt idx="447">
                  <c:v>-3.1410635625309595</c:v>
                </c:pt>
                <c:pt idx="448">
                  <c:v>-3.1414748218803212</c:v>
                </c:pt>
                <c:pt idx="449">
                  <c:v>-3.1422779067863202</c:v>
                </c:pt>
                <c:pt idx="450">
                  <c:v>-3.1428905819930719</c:v>
                </c:pt>
                <c:pt idx="451">
                  <c:v>-3.143195667170974</c:v>
                </c:pt>
                <c:pt idx="452">
                  <c:v>-3.1436019500184802</c:v>
                </c:pt>
                <c:pt idx="453">
                  <c:v>-3.1440639459479716</c:v>
                </c:pt>
                <c:pt idx="454">
                  <c:v>-3.1444174903867181</c:v>
                </c:pt>
                <c:pt idx="455">
                  <c:v>-3.1448941052373978</c:v>
                </c:pt>
                <c:pt idx="456">
                  <c:v>-3.1455632467063537</c:v>
                </c:pt>
                <c:pt idx="457">
                  <c:v>-3.1460853700274671</c:v>
                </c:pt>
                <c:pt idx="458">
                  <c:v>-3.1466100473537417</c:v>
                </c:pt>
                <c:pt idx="459">
                  <c:v>-3.1474865807708792</c:v>
                </c:pt>
                <c:pt idx="460">
                  <c:v>-3.1478785010492714</c:v>
                </c:pt>
                <c:pt idx="461">
                  <c:v>-3.1479576292181197</c:v>
                </c:pt>
                <c:pt idx="462">
                  <c:v>-3.1485394018984492</c:v>
                </c:pt>
                <c:pt idx="463">
                  <c:v>-3.1490407143510071</c:v>
                </c:pt>
                <c:pt idx="464">
                  <c:v>-3.1488449088852795</c:v>
                </c:pt>
                <c:pt idx="465">
                  <c:v>-3.149118608984709</c:v>
                </c:pt>
                <c:pt idx="466">
                  <c:v>-3.1501970878991656</c:v>
                </c:pt>
                <c:pt idx="467">
                  <c:v>-3.1509639044163484</c:v>
                </c:pt>
                <c:pt idx="468">
                  <c:v>-3.1512925004228909</c:v>
                </c:pt>
                <c:pt idx="469">
                  <c:v>-3.1518315959515801</c:v>
                </c:pt>
                <c:pt idx="470">
                  <c:v>-3.1523445962129952</c:v>
                </c:pt>
                <c:pt idx="471">
                  <c:v>-3.1526837713958775</c:v>
                </c:pt>
                <c:pt idx="472">
                  <c:v>-3.1527696775297125</c:v>
                </c:pt>
                <c:pt idx="473">
                  <c:v>-3.1529955614157776</c:v>
                </c:pt>
                <c:pt idx="474">
                  <c:v>-3.1535724014815019</c:v>
                </c:pt>
                <c:pt idx="475">
                  <c:v>-3.1538138473534691</c:v>
                </c:pt>
                <c:pt idx="476">
                  <c:v>-3.1543187189248152</c:v>
                </c:pt>
                <c:pt idx="477">
                  <c:v>-3.1548708540115342</c:v>
                </c:pt>
                <c:pt idx="478">
                  <c:v>-3.1552931877619512</c:v>
                </c:pt>
                <c:pt idx="479">
                  <c:v>-3.1557115731952532</c:v>
                </c:pt>
                <c:pt idx="480">
                  <c:v>-3.1560859214369867</c:v>
                </c:pt>
                <c:pt idx="481">
                  <c:v>-3.1566735430937163</c:v>
                </c:pt>
                <c:pt idx="482">
                  <c:v>-3.1573450691130707</c:v>
                </c:pt>
                <c:pt idx="483">
                  <c:v>-3.1576097999051971</c:v>
                </c:pt>
                <c:pt idx="484">
                  <c:v>-3.1575206195963212</c:v>
                </c:pt>
                <c:pt idx="485">
                  <c:v>-3.1578167043548437</c:v>
                </c:pt>
                <c:pt idx="486">
                  <c:v>-3.1585122125695202</c:v>
                </c:pt>
                <c:pt idx="487">
                  <c:v>-3.1588591684324991</c:v>
                </c:pt>
                <c:pt idx="488">
                  <c:v>-3.1592323922870094</c:v>
                </c:pt>
                <c:pt idx="489">
                  <c:v>-3.1596290911149909</c:v>
                </c:pt>
                <c:pt idx="490">
                  <c:v>-3.1598962343159536</c:v>
                </c:pt>
                <c:pt idx="491">
                  <c:v>-3.1601688639636549</c:v>
                </c:pt>
                <c:pt idx="492">
                  <c:v>-3.160414246375078</c:v>
                </c:pt>
                <c:pt idx="493">
                  <c:v>-3.1607343903721423</c:v>
                </c:pt>
                <c:pt idx="494">
                  <c:v>-3.1613433945385339</c:v>
                </c:pt>
                <c:pt idx="495">
                  <c:v>-3.1617877366156089</c:v>
                </c:pt>
                <c:pt idx="496">
                  <c:v>-3.1619240392321002</c:v>
                </c:pt>
                <c:pt idx="497">
                  <c:v>-3.1621363433532186</c:v>
                </c:pt>
                <c:pt idx="498">
                  <c:v>-3.1620649258378348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Calculs!$S$1</c:f>
              <c:strCache>
                <c:ptCount val="1"/>
                <c:pt idx="0">
                  <c:v>2EG10 [J]</c:v>
                </c:pt>
              </c:strCache>
            </c:strRef>
          </c:tx>
          <c:marker>
            <c:symbol val="triangle"/>
            <c:size val="2"/>
          </c:marker>
          <c:xVal>
            <c:numRef>
              <c:f>Calculs!$A$2:$A$501</c:f>
              <c:numCache>
                <c:formatCode>General</c:formatCode>
                <c:ptCount val="50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0.38000000000000289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0.62000000000000532</c:v>
                </c:pt>
                <c:pt idx="32">
                  <c:v>0.64000000000000601</c:v>
                </c:pt>
                <c:pt idx="33">
                  <c:v>0.66000000000000691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1.1399999999999881</c:v>
                </c:pt>
                <c:pt idx="58">
                  <c:v>1.1599999999999884</c:v>
                </c:pt>
                <c:pt idx="59">
                  <c:v>1.1800000000000106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1.6800000000000106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1.9400000000000106</c:v>
                </c:pt>
                <c:pt idx="98">
                  <c:v>1.9600000000000106</c:v>
                </c:pt>
                <c:pt idx="99">
                  <c:v>1.9800000000000118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8.14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8.2200000000000006</c:v>
                </c:pt>
                <c:pt idx="412">
                  <c:v>8.24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8.64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8.7200000000000006</c:v>
                </c:pt>
                <c:pt idx="437">
                  <c:v>8.74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9.14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9.2200000000000006</c:v>
                </c:pt>
                <c:pt idx="462">
                  <c:v>9.24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9.64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9.7200000000000006</c:v>
                </c:pt>
                <c:pt idx="487">
                  <c:v>9.74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Calculs!$S$2:$S$501</c:f>
              <c:numCache>
                <c:formatCode>General</c:formatCode>
                <c:ptCount val="500"/>
                <c:pt idx="0">
                  <c:v>5.2793754477046249E-4</c:v>
                </c:pt>
                <c:pt idx="1">
                  <c:v>-2.7683392852823969E-4</c:v>
                </c:pt>
                <c:pt idx="2">
                  <c:v>-1.5498044840677289E-3</c:v>
                </c:pt>
                <c:pt idx="3">
                  <c:v>-5.6945818617122352E-4</c:v>
                </c:pt>
                <c:pt idx="4">
                  <c:v>-5.9665069168022132E-5</c:v>
                </c:pt>
                <c:pt idx="5">
                  <c:v>-2.1908477469009539E-4</c:v>
                </c:pt>
                <c:pt idx="6">
                  <c:v>-5.1069387236382224E-4</c:v>
                </c:pt>
                <c:pt idx="7">
                  <c:v>-2.7879859328044216E-4</c:v>
                </c:pt>
                <c:pt idx="8">
                  <c:v>-2.4930626866702572E-4</c:v>
                </c:pt>
                <c:pt idx="9">
                  <c:v>-1.0584790601311461E-3</c:v>
                </c:pt>
                <c:pt idx="10">
                  <c:v>3.7197689104653449E-5</c:v>
                </c:pt>
                <c:pt idx="11">
                  <c:v>5.0868646816620226E-4</c:v>
                </c:pt>
                <c:pt idx="12">
                  <c:v>-2.4074586419208681E-4</c:v>
                </c:pt>
                <c:pt idx="13">
                  <c:v>6.6040700161996871E-4</c:v>
                </c:pt>
                <c:pt idx="14">
                  <c:v>2.1140043282524136E-3</c:v>
                </c:pt>
                <c:pt idx="15">
                  <c:v>6.2802240138822532E-2</c:v>
                </c:pt>
                <c:pt idx="16">
                  <c:v>0.22352374458853311</c:v>
                </c:pt>
                <c:pt idx="17">
                  <c:v>0.37657169041161531</c:v>
                </c:pt>
                <c:pt idx="18">
                  <c:v>0.63114693954782164</c:v>
                </c:pt>
                <c:pt idx="19">
                  <c:v>1.584170579284313</c:v>
                </c:pt>
                <c:pt idx="20">
                  <c:v>3.3692058594582512</c:v>
                </c:pt>
                <c:pt idx="21">
                  <c:v>5.5624665791728445</c:v>
                </c:pt>
                <c:pt idx="22">
                  <c:v>7.7956667450250494</c:v>
                </c:pt>
                <c:pt idx="23">
                  <c:v>9.9655244405688705</c:v>
                </c:pt>
                <c:pt idx="24">
                  <c:v>11.990548894674127</c:v>
                </c:pt>
                <c:pt idx="25">
                  <c:v>13.594727631675868</c:v>
                </c:pt>
                <c:pt idx="26">
                  <c:v>15.756333952436307</c:v>
                </c:pt>
                <c:pt idx="27">
                  <c:v>18.472096750517089</c:v>
                </c:pt>
                <c:pt idx="28">
                  <c:v>20.800498409467078</c:v>
                </c:pt>
                <c:pt idx="29">
                  <c:v>22.691499290354592</c:v>
                </c:pt>
                <c:pt idx="30">
                  <c:v>24.480917078109421</c:v>
                </c:pt>
                <c:pt idx="31">
                  <c:v>26.381492235205727</c:v>
                </c:pt>
                <c:pt idx="32">
                  <c:v>27.890532347057889</c:v>
                </c:pt>
                <c:pt idx="33">
                  <c:v>29.521942935839029</c:v>
                </c:pt>
                <c:pt idx="34">
                  <c:v>32.025220188102963</c:v>
                </c:pt>
                <c:pt idx="35">
                  <c:v>34.566880395491999</c:v>
                </c:pt>
                <c:pt idx="36">
                  <c:v>36.489356371526604</c:v>
                </c:pt>
                <c:pt idx="37">
                  <c:v>38.360015451927943</c:v>
                </c:pt>
                <c:pt idx="38">
                  <c:v>40.538792989855438</c:v>
                </c:pt>
                <c:pt idx="39">
                  <c:v>42.567778190728113</c:v>
                </c:pt>
                <c:pt idx="40">
                  <c:v>44.372649225297792</c:v>
                </c:pt>
                <c:pt idx="41">
                  <c:v>46.217695459257321</c:v>
                </c:pt>
                <c:pt idx="42">
                  <c:v>47.681211228076037</c:v>
                </c:pt>
                <c:pt idx="43">
                  <c:v>49.127215378704413</c:v>
                </c:pt>
                <c:pt idx="44">
                  <c:v>50.257972255108811</c:v>
                </c:pt>
                <c:pt idx="45">
                  <c:v>50.916699952225294</c:v>
                </c:pt>
                <c:pt idx="46">
                  <c:v>51.599582717849202</c:v>
                </c:pt>
                <c:pt idx="47">
                  <c:v>52.960301842912763</c:v>
                </c:pt>
                <c:pt idx="48">
                  <c:v>53.271323327293054</c:v>
                </c:pt>
                <c:pt idx="49">
                  <c:v>53.991863304387998</c:v>
                </c:pt>
                <c:pt idx="50">
                  <c:v>54.881301264799745</c:v>
                </c:pt>
                <c:pt idx="51">
                  <c:v>54.815130337852011</c:v>
                </c:pt>
                <c:pt idx="52">
                  <c:v>55.720269730502132</c:v>
                </c:pt>
                <c:pt idx="53">
                  <c:v>56.781932576224115</c:v>
                </c:pt>
                <c:pt idx="54">
                  <c:v>57.96489819872702</c:v>
                </c:pt>
                <c:pt idx="55">
                  <c:v>58.994449234697854</c:v>
                </c:pt>
                <c:pt idx="56">
                  <c:v>60.326566613293295</c:v>
                </c:pt>
                <c:pt idx="57">
                  <c:v>61.088749484617928</c:v>
                </c:pt>
                <c:pt idx="58">
                  <c:v>61.881231360092819</c:v>
                </c:pt>
                <c:pt idx="59">
                  <c:v>63.331692337183711</c:v>
                </c:pt>
                <c:pt idx="60">
                  <c:v>64.015729533683526</c:v>
                </c:pt>
                <c:pt idx="61">
                  <c:v>64.403334126166158</c:v>
                </c:pt>
                <c:pt idx="62">
                  <c:v>65.353837010562827</c:v>
                </c:pt>
                <c:pt idx="63">
                  <c:v>66.498825546418871</c:v>
                </c:pt>
                <c:pt idx="64">
                  <c:v>67.142188468575299</c:v>
                </c:pt>
                <c:pt idx="65">
                  <c:v>67.804821442529189</c:v>
                </c:pt>
                <c:pt idx="66">
                  <c:v>68.289951710802413</c:v>
                </c:pt>
                <c:pt idx="67">
                  <c:v>68.145750480860769</c:v>
                </c:pt>
                <c:pt idx="68">
                  <c:v>68.576300018297928</c:v>
                </c:pt>
                <c:pt idx="69">
                  <c:v>69.082450842095454</c:v>
                </c:pt>
                <c:pt idx="70">
                  <c:v>69.669424925123792</c:v>
                </c:pt>
                <c:pt idx="71">
                  <c:v>70.250062310424923</c:v>
                </c:pt>
                <c:pt idx="72">
                  <c:v>70.196648367031358</c:v>
                </c:pt>
                <c:pt idx="73">
                  <c:v>70.93354226478445</c:v>
                </c:pt>
                <c:pt idx="74">
                  <c:v>71.774630342265382</c:v>
                </c:pt>
                <c:pt idx="75">
                  <c:v>71.916879766687586</c:v>
                </c:pt>
                <c:pt idx="76">
                  <c:v>72.142008002652474</c:v>
                </c:pt>
                <c:pt idx="77">
                  <c:v>72.600049285820177</c:v>
                </c:pt>
                <c:pt idx="78">
                  <c:v>73.184480284919417</c:v>
                </c:pt>
                <c:pt idx="79">
                  <c:v>73.802527924789658</c:v>
                </c:pt>
                <c:pt idx="80">
                  <c:v>74.348012872316119</c:v>
                </c:pt>
                <c:pt idx="81">
                  <c:v>74.790259212838464</c:v>
                </c:pt>
                <c:pt idx="82">
                  <c:v>75.440435572634158</c:v>
                </c:pt>
                <c:pt idx="83">
                  <c:v>75.903540057738113</c:v>
                </c:pt>
                <c:pt idx="84">
                  <c:v>76.039097626671008</c:v>
                </c:pt>
                <c:pt idx="85">
                  <c:v>76.294230250465517</c:v>
                </c:pt>
                <c:pt idx="86">
                  <c:v>76.638977112910752</c:v>
                </c:pt>
                <c:pt idx="87">
                  <c:v>76.665763458596658</c:v>
                </c:pt>
                <c:pt idx="88">
                  <c:v>76.913194585047123</c:v>
                </c:pt>
                <c:pt idx="89">
                  <c:v>77.191276817363885</c:v>
                </c:pt>
                <c:pt idx="90">
                  <c:v>77.191418289870867</c:v>
                </c:pt>
                <c:pt idx="91">
                  <c:v>77.552577018275542</c:v>
                </c:pt>
                <c:pt idx="92">
                  <c:v>77.894203395149844</c:v>
                </c:pt>
                <c:pt idx="93">
                  <c:v>78.319609987209319</c:v>
                </c:pt>
                <c:pt idx="94">
                  <c:v>78.387406866568071</c:v>
                </c:pt>
                <c:pt idx="95">
                  <c:v>78.395479336383474</c:v>
                </c:pt>
                <c:pt idx="96">
                  <c:v>78.891406545665703</c:v>
                </c:pt>
                <c:pt idx="97">
                  <c:v>79.015291493237626</c:v>
                </c:pt>
                <c:pt idx="98">
                  <c:v>79.24009347971537</c:v>
                </c:pt>
                <c:pt idx="99">
                  <c:v>79.103578200342739</c:v>
                </c:pt>
                <c:pt idx="100">
                  <c:v>79.117266541888227</c:v>
                </c:pt>
                <c:pt idx="101">
                  <c:v>79.715750787340326</c:v>
                </c:pt>
                <c:pt idx="102">
                  <c:v>79.780926903324044</c:v>
                </c:pt>
                <c:pt idx="103">
                  <c:v>80.06431655937169</c:v>
                </c:pt>
                <c:pt idx="104">
                  <c:v>80.710854047784281</c:v>
                </c:pt>
                <c:pt idx="105">
                  <c:v>80.68432358271474</c:v>
                </c:pt>
                <c:pt idx="106">
                  <c:v>80.288391380045383</c:v>
                </c:pt>
                <c:pt idx="107">
                  <c:v>80.727192991368327</c:v>
                </c:pt>
                <c:pt idx="108">
                  <c:v>80.885486287916848</c:v>
                </c:pt>
                <c:pt idx="109">
                  <c:v>80.72395229180988</c:v>
                </c:pt>
                <c:pt idx="110">
                  <c:v>81.18168092750858</c:v>
                </c:pt>
                <c:pt idx="111">
                  <c:v>81.256859414354238</c:v>
                </c:pt>
                <c:pt idx="112">
                  <c:v>81.255235557768842</c:v>
                </c:pt>
                <c:pt idx="113">
                  <c:v>81.587265862147959</c:v>
                </c:pt>
                <c:pt idx="114">
                  <c:v>81.681939323687757</c:v>
                </c:pt>
                <c:pt idx="115">
                  <c:v>81.674259140635257</c:v>
                </c:pt>
                <c:pt idx="116">
                  <c:v>81.803007140193259</c:v>
                </c:pt>
                <c:pt idx="117">
                  <c:v>81.884004669384097</c:v>
                </c:pt>
                <c:pt idx="118">
                  <c:v>82.059369927135265</c:v>
                </c:pt>
                <c:pt idx="119">
                  <c:v>82.261374753013413</c:v>
                </c:pt>
                <c:pt idx="120">
                  <c:v>82.244350329329762</c:v>
                </c:pt>
                <c:pt idx="121">
                  <c:v>82.310167087724878</c:v>
                </c:pt>
                <c:pt idx="122">
                  <c:v>82.742515017528618</c:v>
                </c:pt>
                <c:pt idx="123">
                  <c:v>83.141641975168</c:v>
                </c:pt>
                <c:pt idx="124">
                  <c:v>83.351227963053972</c:v>
                </c:pt>
                <c:pt idx="125">
                  <c:v>83.301289064351565</c:v>
                </c:pt>
                <c:pt idx="126">
                  <c:v>83.504887793915557</c:v>
                </c:pt>
                <c:pt idx="127">
                  <c:v>84.292549316580676</c:v>
                </c:pt>
                <c:pt idx="128">
                  <c:v>84.664322490203034</c:v>
                </c:pt>
                <c:pt idx="129">
                  <c:v>84.593539439414485</c:v>
                </c:pt>
                <c:pt idx="130">
                  <c:v>84.688743526395058</c:v>
                </c:pt>
                <c:pt idx="131">
                  <c:v>84.714325310908066</c:v>
                </c:pt>
                <c:pt idx="132">
                  <c:v>84.846913384063271</c:v>
                </c:pt>
                <c:pt idx="133">
                  <c:v>85.052720835938388</c:v>
                </c:pt>
                <c:pt idx="134">
                  <c:v>84.675927246455174</c:v>
                </c:pt>
                <c:pt idx="135">
                  <c:v>84.446342240467843</c:v>
                </c:pt>
                <c:pt idx="136">
                  <c:v>84.693619993533417</c:v>
                </c:pt>
                <c:pt idx="137">
                  <c:v>84.884618132692154</c:v>
                </c:pt>
                <c:pt idx="138">
                  <c:v>84.901186917222702</c:v>
                </c:pt>
                <c:pt idx="139">
                  <c:v>85.004630345492231</c:v>
                </c:pt>
                <c:pt idx="140">
                  <c:v>84.515211374120852</c:v>
                </c:pt>
                <c:pt idx="141">
                  <c:v>84.022845199556556</c:v>
                </c:pt>
                <c:pt idx="142">
                  <c:v>84.022721406268218</c:v>
                </c:pt>
                <c:pt idx="143">
                  <c:v>84.177957991139181</c:v>
                </c:pt>
                <c:pt idx="144">
                  <c:v>83.941830437834128</c:v>
                </c:pt>
                <c:pt idx="145">
                  <c:v>83.519929892779871</c:v>
                </c:pt>
                <c:pt idx="146">
                  <c:v>83.371397511492134</c:v>
                </c:pt>
                <c:pt idx="147">
                  <c:v>83.070056952152058</c:v>
                </c:pt>
                <c:pt idx="148">
                  <c:v>82.987949372849499</c:v>
                </c:pt>
                <c:pt idx="149">
                  <c:v>82.887167378371643</c:v>
                </c:pt>
                <c:pt idx="150">
                  <c:v>82.884053888314227</c:v>
                </c:pt>
                <c:pt idx="151">
                  <c:v>82.736606835683318</c:v>
                </c:pt>
                <c:pt idx="152">
                  <c:v>82.511650468474258</c:v>
                </c:pt>
                <c:pt idx="153">
                  <c:v>82.433776352307618</c:v>
                </c:pt>
                <c:pt idx="154">
                  <c:v>82.337135546583823</c:v>
                </c:pt>
                <c:pt idx="155">
                  <c:v>82.422543634576584</c:v>
                </c:pt>
                <c:pt idx="156">
                  <c:v>82.148018821593496</c:v>
                </c:pt>
                <c:pt idx="157">
                  <c:v>81.883463556317537</c:v>
                </c:pt>
                <c:pt idx="158">
                  <c:v>81.984620353087223</c:v>
                </c:pt>
                <c:pt idx="159">
                  <c:v>82.238861459554258</c:v>
                </c:pt>
                <c:pt idx="160">
                  <c:v>82.174023394403818</c:v>
                </c:pt>
                <c:pt idx="161">
                  <c:v>81.802624062571013</c:v>
                </c:pt>
                <c:pt idx="162">
                  <c:v>81.563672048427819</c:v>
                </c:pt>
                <c:pt idx="163">
                  <c:v>81.321796920034558</c:v>
                </c:pt>
                <c:pt idx="164">
                  <c:v>81.14703042944177</c:v>
                </c:pt>
                <c:pt idx="165">
                  <c:v>80.918753522742193</c:v>
                </c:pt>
                <c:pt idx="166">
                  <c:v>80.867059302812095</c:v>
                </c:pt>
                <c:pt idx="167">
                  <c:v>80.804675551416082</c:v>
                </c:pt>
                <c:pt idx="168">
                  <c:v>80.455989242992601</c:v>
                </c:pt>
                <c:pt idx="169">
                  <c:v>80.2689621939153</c:v>
                </c:pt>
                <c:pt idx="170">
                  <c:v>79.984352800709289</c:v>
                </c:pt>
                <c:pt idx="171">
                  <c:v>79.563036958443789</c:v>
                </c:pt>
                <c:pt idx="172">
                  <c:v>79.365987304547119</c:v>
                </c:pt>
                <c:pt idx="173">
                  <c:v>79.311032676397616</c:v>
                </c:pt>
                <c:pt idx="174">
                  <c:v>79.393719451112915</c:v>
                </c:pt>
                <c:pt idx="175">
                  <c:v>79.207946329243327</c:v>
                </c:pt>
                <c:pt idx="176">
                  <c:v>78.814157579795946</c:v>
                </c:pt>
                <c:pt idx="177">
                  <c:v>78.564325705307098</c:v>
                </c:pt>
                <c:pt idx="178">
                  <c:v>78.448798179602889</c:v>
                </c:pt>
                <c:pt idx="179">
                  <c:v>78.397818825415357</c:v>
                </c:pt>
                <c:pt idx="180">
                  <c:v>78.373135926445258</c:v>
                </c:pt>
                <c:pt idx="181">
                  <c:v>78.170963570363369</c:v>
                </c:pt>
                <c:pt idx="182">
                  <c:v>77.94990364313901</c:v>
                </c:pt>
                <c:pt idx="183">
                  <c:v>77.998905721366526</c:v>
                </c:pt>
                <c:pt idx="184">
                  <c:v>77.728507040062311</c:v>
                </c:pt>
                <c:pt idx="185">
                  <c:v>77.336912744568878</c:v>
                </c:pt>
                <c:pt idx="186">
                  <c:v>76.977691949744226</c:v>
                </c:pt>
                <c:pt idx="187">
                  <c:v>76.671573521311231</c:v>
                </c:pt>
                <c:pt idx="188">
                  <c:v>76.607995496178603</c:v>
                </c:pt>
                <c:pt idx="189">
                  <c:v>76.476158960689389</c:v>
                </c:pt>
                <c:pt idx="190">
                  <c:v>76.305202608601448</c:v>
                </c:pt>
                <c:pt idx="191">
                  <c:v>75.947149078089026</c:v>
                </c:pt>
                <c:pt idx="192">
                  <c:v>75.55062027441376</c:v>
                </c:pt>
                <c:pt idx="193">
                  <c:v>75.365244357893019</c:v>
                </c:pt>
                <c:pt idx="194">
                  <c:v>75.355970857622879</c:v>
                </c:pt>
                <c:pt idx="195">
                  <c:v>75.503324499086844</c:v>
                </c:pt>
                <c:pt idx="196">
                  <c:v>75.551007421817914</c:v>
                </c:pt>
                <c:pt idx="197">
                  <c:v>75.237253837314327</c:v>
                </c:pt>
                <c:pt idx="198">
                  <c:v>74.979372486643285</c:v>
                </c:pt>
                <c:pt idx="199">
                  <c:v>74.99124424230736</c:v>
                </c:pt>
                <c:pt idx="200">
                  <c:v>75.030171067495758</c:v>
                </c:pt>
                <c:pt idx="201">
                  <c:v>74.864388998229558</c:v>
                </c:pt>
                <c:pt idx="202">
                  <c:v>74.259520866829519</c:v>
                </c:pt>
                <c:pt idx="203">
                  <c:v>73.896285425857627</c:v>
                </c:pt>
                <c:pt idx="204">
                  <c:v>73.868742358972924</c:v>
                </c:pt>
                <c:pt idx="205">
                  <c:v>73.398282309047545</c:v>
                </c:pt>
                <c:pt idx="206">
                  <c:v>73.188905876918071</c:v>
                </c:pt>
                <c:pt idx="207">
                  <c:v>73.149121687328517</c:v>
                </c:pt>
                <c:pt idx="208">
                  <c:v>72.992897696419249</c:v>
                </c:pt>
                <c:pt idx="209">
                  <c:v>72.823623779500863</c:v>
                </c:pt>
                <c:pt idx="210">
                  <c:v>72.549926329174895</c:v>
                </c:pt>
                <c:pt idx="211">
                  <c:v>72.513435397340075</c:v>
                </c:pt>
                <c:pt idx="212">
                  <c:v>72.613852014382815</c:v>
                </c:pt>
                <c:pt idx="213">
                  <c:v>72.464153672782999</c:v>
                </c:pt>
                <c:pt idx="214">
                  <c:v>72.206172939757948</c:v>
                </c:pt>
                <c:pt idx="215">
                  <c:v>72.181050878958658</c:v>
                </c:pt>
                <c:pt idx="216">
                  <c:v>72.027628071267827</c:v>
                </c:pt>
                <c:pt idx="217">
                  <c:v>71.930639936751149</c:v>
                </c:pt>
                <c:pt idx="218">
                  <c:v>71.891198908926057</c:v>
                </c:pt>
                <c:pt idx="219">
                  <c:v>71.755060254671648</c:v>
                </c:pt>
                <c:pt idx="220">
                  <c:v>71.646126870327393</c:v>
                </c:pt>
                <c:pt idx="221">
                  <c:v>71.355970598732185</c:v>
                </c:pt>
                <c:pt idx="222">
                  <c:v>71.131874397453743</c:v>
                </c:pt>
                <c:pt idx="223">
                  <c:v>70.899369669156627</c:v>
                </c:pt>
                <c:pt idx="224">
                  <c:v>70.757990962401749</c:v>
                </c:pt>
                <c:pt idx="225">
                  <c:v>70.68811874838741</c:v>
                </c:pt>
                <c:pt idx="226">
                  <c:v>70.255574245215726</c:v>
                </c:pt>
                <c:pt idx="227">
                  <c:v>69.916391120173301</c:v>
                </c:pt>
                <c:pt idx="228">
                  <c:v>69.817551601988427</c:v>
                </c:pt>
                <c:pt idx="229">
                  <c:v>69.661783092822489</c:v>
                </c:pt>
                <c:pt idx="230">
                  <c:v>69.469141690813856</c:v>
                </c:pt>
                <c:pt idx="231">
                  <c:v>69.34585406293813</c:v>
                </c:pt>
                <c:pt idx="232">
                  <c:v>69.253986190136658</c:v>
                </c:pt>
                <c:pt idx="233">
                  <c:v>69.266013165233318</c:v>
                </c:pt>
                <c:pt idx="234">
                  <c:v>69.285087697741048</c:v>
                </c:pt>
                <c:pt idx="235">
                  <c:v>69.207512799758604</c:v>
                </c:pt>
                <c:pt idx="236">
                  <c:v>69.032349831546014</c:v>
                </c:pt>
                <c:pt idx="237">
                  <c:v>68.932278672408458</c:v>
                </c:pt>
                <c:pt idx="238">
                  <c:v>69.017684718074193</c:v>
                </c:pt>
                <c:pt idx="239">
                  <c:v>68.909173102416759</c:v>
                </c:pt>
                <c:pt idx="240">
                  <c:v>68.751662070826001</c:v>
                </c:pt>
                <c:pt idx="241">
                  <c:v>68.478445939400558</c:v>
                </c:pt>
                <c:pt idx="242">
                  <c:v>68.147838846300658</c:v>
                </c:pt>
                <c:pt idx="243">
                  <c:v>67.890276972238354</c:v>
                </c:pt>
                <c:pt idx="244">
                  <c:v>67.734245872107536</c:v>
                </c:pt>
                <c:pt idx="245">
                  <c:v>67.598155168999952</c:v>
                </c:pt>
                <c:pt idx="246">
                  <c:v>67.450328070558058</c:v>
                </c:pt>
                <c:pt idx="247">
                  <c:v>67.331458105761158</c:v>
                </c:pt>
                <c:pt idx="248">
                  <c:v>67.280372807290505</c:v>
                </c:pt>
                <c:pt idx="249">
                  <c:v>67.346786090812174</c:v>
                </c:pt>
                <c:pt idx="250">
                  <c:v>67.122112247214659</c:v>
                </c:pt>
                <c:pt idx="251">
                  <c:v>66.941931966234662</c:v>
                </c:pt>
                <c:pt idx="252">
                  <c:v>66.728428291207166</c:v>
                </c:pt>
                <c:pt idx="253">
                  <c:v>66.509102654885851</c:v>
                </c:pt>
                <c:pt idx="254">
                  <c:v>66.782145991849674</c:v>
                </c:pt>
                <c:pt idx="255">
                  <c:v>66.820711261798948</c:v>
                </c:pt>
                <c:pt idx="256">
                  <c:v>66.441483680594118</c:v>
                </c:pt>
                <c:pt idx="257">
                  <c:v>66.411005531894546</c:v>
                </c:pt>
                <c:pt idx="258">
                  <c:v>66.494809325821691</c:v>
                </c:pt>
                <c:pt idx="259">
                  <c:v>66.359637636465564</c:v>
                </c:pt>
                <c:pt idx="260">
                  <c:v>66.242530622052641</c:v>
                </c:pt>
                <c:pt idx="261">
                  <c:v>66.033406089778566</c:v>
                </c:pt>
                <c:pt idx="262">
                  <c:v>65.853165933744648</c:v>
                </c:pt>
                <c:pt idx="263">
                  <c:v>65.790951205255197</c:v>
                </c:pt>
                <c:pt idx="264">
                  <c:v>65.676251296016659</c:v>
                </c:pt>
                <c:pt idx="265">
                  <c:v>65.225386913151752</c:v>
                </c:pt>
                <c:pt idx="266">
                  <c:v>63.756175463064764</c:v>
                </c:pt>
                <c:pt idx="267">
                  <c:v>60.934911719518198</c:v>
                </c:pt>
                <c:pt idx="268">
                  <c:v>57.292522253898063</c:v>
                </c:pt>
                <c:pt idx="269">
                  <c:v>53.265885134363202</c:v>
                </c:pt>
                <c:pt idx="270">
                  <c:v>48.945594467030048</c:v>
                </c:pt>
                <c:pt idx="271">
                  <c:v>44.50909337915391</c:v>
                </c:pt>
                <c:pt idx="272">
                  <c:v>40.000982863241845</c:v>
                </c:pt>
                <c:pt idx="273">
                  <c:v>35.490410956567565</c:v>
                </c:pt>
                <c:pt idx="274">
                  <c:v>30.970934594127403</c:v>
                </c:pt>
                <c:pt idx="275">
                  <c:v>26.450852471320786</c:v>
                </c:pt>
                <c:pt idx="276">
                  <c:v>22.077912073652911</c:v>
                </c:pt>
                <c:pt idx="277">
                  <c:v>18.023239989534616</c:v>
                </c:pt>
                <c:pt idx="278">
                  <c:v>14.365368932507424</c:v>
                </c:pt>
                <c:pt idx="279">
                  <c:v>11.121212982696818</c:v>
                </c:pt>
                <c:pt idx="280">
                  <c:v>8.3573720176776227</c:v>
                </c:pt>
                <c:pt idx="281">
                  <c:v>6.1045862867591358</c:v>
                </c:pt>
                <c:pt idx="282">
                  <c:v>4.3141922587931845</c:v>
                </c:pt>
                <c:pt idx="283">
                  <c:v>2.9167238685848265</c:v>
                </c:pt>
                <c:pt idx="284">
                  <c:v>1.8403115614097656</c:v>
                </c:pt>
                <c:pt idx="285">
                  <c:v>1.0263436229258822</c:v>
                </c:pt>
                <c:pt idx="286">
                  <c:v>0.41179559725918857</c:v>
                </c:pt>
                <c:pt idx="287">
                  <c:v>-4.9540016113384155E-2</c:v>
                </c:pt>
                <c:pt idx="288">
                  <c:v>-0.40932517140983354</c:v>
                </c:pt>
                <c:pt idx="289">
                  <c:v>-0.70219765056721961</c:v>
                </c:pt>
                <c:pt idx="290">
                  <c:v>-0.94979818406323324</c:v>
                </c:pt>
                <c:pt idx="291">
                  <c:v>-1.1641192771276319</c:v>
                </c:pt>
                <c:pt idx="292">
                  <c:v>-1.3510252219974836</c:v>
                </c:pt>
                <c:pt idx="293">
                  <c:v>-1.5213112031159772</c:v>
                </c:pt>
                <c:pt idx="294">
                  <c:v>-1.6743740089721502</c:v>
                </c:pt>
                <c:pt idx="295">
                  <c:v>-1.8144529144739157</c:v>
                </c:pt>
                <c:pt idx="296">
                  <c:v>-1.9406313618803201</c:v>
                </c:pt>
                <c:pt idx="297">
                  <c:v>-2.055823887908137</c:v>
                </c:pt>
                <c:pt idx="298">
                  <c:v>-2.1652372103832782</c:v>
                </c:pt>
                <c:pt idx="299">
                  <c:v>-2.2638729399614843</c:v>
                </c:pt>
                <c:pt idx="300">
                  <c:v>-2.3538191397109967</c:v>
                </c:pt>
                <c:pt idx="301">
                  <c:v>-2.4363637445116142</c:v>
                </c:pt>
                <c:pt idx="302">
                  <c:v>-2.5156568342550973</c:v>
                </c:pt>
                <c:pt idx="303">
                  <c:v>-2.5886558958252177</c:v>
                </c:pt>
                <c:pt idx="304">
                  <c:v>-2.6529089666108567</c:v>
                </c:pt>
                <c:pt idx="305">
                  <c:v>-2.7151404210791164</c:v>
                </c:pt>
                <c:pt idx="306">
                  <c:v>-2.7720659903317961</c:v>
                </c:pt>
                <c:pt idx="307">
                  <c:v>-2.8234863762089457</c:v>
                </c:pt>
                <c:pt idx="308">
                  <c:v>-2.8766102865493326</c:v>
                </c:pt>
                <c:pt idx="309">
                  <c:v>-2.9269496828806623</c:v>
                </c:pt>
                <c:pt idx="310">
                  <c:v>-2.9695023273610182</c:v>
                </c:pt>
                <c:pt idx="311">
                  <c:v>-3.0132343693050152</c:v>
                </c:pt>
                <c:pt idx="312">
                  <c:v>-3.0550744141529407</c:v>
                </c:pt>
                <c:pt idx="313">
                  <c:v>-3.0913446397317377</c:v>
                </c:pt>
                <c:pt idx="314">
                  <c:v>-3.1287191238639847</c:v>
                </c:pt>
                <c:pt idx="315">
                  <c:v>-3.1638861131820271</c:v>
                </c:pt>
                <c:pt idx="316">
                  <c:v>-3.1954084198325967</c:v>
                </c:pt>
                <c:pt idx="317">
                  <c:v>-3.2277631905640405</c:v>
                </c:pt>
                <c:pt idx="318">
                  <c:v>-3.2604970037091472</c:v>
                </c:pt>
                <c:pt idx="319">
                  <c:v>-3.2890051744064057</c:v>
                </c:pt>
                <c:pt idx="320">
                  <c:v>-3.3146027689370592</c:v>
                </c:pt>
                <c:pt idx="321">
                  <c:v>-3.3415598634675425</c:v>
                </c:pt>
                <c:pt idx="322">
                  <c:v>-3.3680320504030647</c:v>
                </c:pt>
                <c:pt idx="323">
                  <c:v>-3.3919260665892867</c:v>
                </c:pt>
                <c:pt idx="324">
                  <c:v>-3.4149164996089567</c:v>
                </c:pt>
                <c:pt idx="325">
                  <c:v>-3.4376659344278124</c:v>
                </c:pt>
                <c:pt idx="326">
                  <c:v>-3.4594914770377745</c:v>
                </c:pt>
                <c:pt idx="327">
                  <c:v>-3.4799888052522583</c:v>
                </c:pt>
                <c:pt idx="328">
                  <c:v>-3.4999734055027978</c:v>
                </c:pt>
                <c:pt idx="329">
                  <c:v>-3.5196430098039273</c:v>
                </c:pt>
                <c:pt idx="330">
                  <c:v>-3.5393339541397397</c:v>
                </c:pt>
                <c:pt idx="331">
                  <c:v>-3.5595098600649941</c:v>
                </c:pt>
                <c:pt idx="332">
                  <c:v>-3.5768102932534167</c:v>
                </c:pt>
                <c:pt idx="333">
                  <c:v>-3.5921543171413992</c:v>
                </c:pt>
                <c:pt idx="334">
                  <c:v>-3.6075201334271791</c:v>
                </c:pt>
                <c:pt idx="335">
                  <c:v>-3.6229638706744232</c:v>
                </c:pt>
                <c:pt idx="336">
                  <c:v>-3.6389275164432875</c:v>
                </c:pt>
                <c:pt idx="337">
                  <c:v>-3.6554446243717953</c:v>
                </c:pt>
                <c:pt idx="338">
                  <c:v>-3.6711550684414802</c:v>
                </c:pt>
                <c:pt idx="339">
                  <c:v>-3.6834423762604818</c:v>
                </c:pt>
                <c:pt idx="340">
                  <c:v>-3.6954450741469427</c:v>
                </c:pt>
                <c:pt idx="341">
                  <c:v>-3.7104140592874479</c:v>
                </c:pt>
                <c:pt idx="342">
                  <c:v>-3.7244312315404526</c:v>
                </c:pt>
                <c:pt idx="343">
                  <c:v>-3.7366967870112751</c:v>
                </c:pt>
                <c:pt idx="344">
                  <c:v>-3.7473643714991254</c:v>
                </c:pt>
                <c:pt idx="345">
                  <c:v>-3.7585956160915419</c:v>
                </c:pt>
                <c:pt idx="346">
                  <c:v>-3.770479199037633</c:v>
                </c:pt>
                <c:pt idx="347">
                  <c:v>-3.781662772441361</c:v>
                </c:pt>
                <c:pt idx="348">
                  <c:v>-3.7945408892555288</c:v>
                </c:pt>
                <c:pt idx="349">
                  <c:v>-3.8065077318462506</c:v>
                </c:pt>
                <c:pt idx="350">
                  <c:v>-3.8162616770044129</c:v>
                </c:pt>
                <c:pt idx="351">
                  <c:v>-3.8273366597072012</c:v>
                </c:pt>
                <c:pt idx="352">
                  <c:v>-3.8391568208522937</c:v>
                </c:pt>
                <c:pt idx="353">
                  <c:v>-3.8472540296850717</c:v>
                </c:pt>
                <c:pt idx="354">
                  <c:v>-3.8537822067081877</c:v>
                </c:pt>
                <c:pt idx="355">
                  <c:v>-3.8628432032940601</c:v>
                </c:pt>
                <c:pt idx="356">
                  <c:v>-3.872690851610459</c:v>
                </c:pt>
                <c:pt idx="357">
                  <c:v>-3.8819000716811112</c:v>
                </c:pt>
                <c:pt idx="358">
                  <c:v>-3.8925416596435767</c:v>
                </c:pt>
                <c:pt idx="359">
                  <c:v>-3.9011621138103787</c:v>
                </c:pt>
                <c:pt idx="360">
                  <c:v>-3.9090328184132597</c:v>
                </c:pt>
                <c:pt idx="361">
                  <c:v>-3.9177299187587975</c:v>
                </c:pt>
                <c:pt idx="362">
                  <c:v>-3.9252201184466986</c:v>
                </c:pt>
                <c:pt idx="363">
                  <c:v>-3.9335804224310622</c:v>
                </c:pt>
                <c:pt idx="364">
                  <c:v>-3.9402173156039213</c:v>
                </c:pt>
                <c:pt idx="365">
                  <c:v>-3.946788748640397</c:v>
                </c:pt>
                <c:pt idx="366">
                  <c:v>-3.9562802671841109</c:v>
                </c:pt>
                <c:pt idx="367">
                  <c:v>-3.9630533232720278</c:v>
                </c:pt>
                <c:pt idx="368">
                  <c:v>-3.9689762147948229</c:v>
                </c:pt>
                <c:pt idx="369">
                  <c:v>-3.9779927992733435</c:v>
                </c:pt>
                <c:pt idx="370">
                  <c:v>-3.9856054328470747</c:v>
                </c:pt>
                <c:pt idx="371">
                  <c:v>-3.9915439841949767</c:v>
                </c:pt>
                <c:pt idx="372">
                  <c:v>-3.9979956984892624</c:v>
                </c:pt>
                <c:pt idx="373">
                  <c:v>-4.0046796908505184</c:v>
                </c:pt>
                <c:pt idx="374">
                  <c:v>-4.0101094857200934</c:v>
                </c:pt>
                <c:pt idx="375">
                  <c:v>-4.0157935612851885</c:v>
                </c:pt>
                <c:pt idx="376">
                  <c:v>-4.0220112528836856</c:v>
                </c:pt>
                <c:pt idx="377">
                  <c:v>-4.0282137010034837</c:v>
                </c:pt>
                <c:pt idx="378">
                  <c:v>-4.0346943268650355</c:v>
                </c:pt>
                <c:pt idx="379">
                  <c:v>-4.0411072079125185</c:v>
                </c:pt>
                <c:pt idx="380">
                  <c:v>-4.0480666203508822</c:v>
                </c:pt>
                <c:pt idx="381">
                  <c:v>-4.0538666618479855</c:v>
                </c:pt>
                <c:pt idx="382">
                  <c:v>-4.0577063059129292</c:v>
                </c:pt>
                <c:pt idx="383">
                  <c:v>-4.0622316586524345</c:v>
                </c:pt>
                <c:pt idx="384">
                  <c:v>-4.0689116625149255</c:v>
                </c:pt>
                <c:pt idx="385">
                  <c:v>-4.074676704290682</c:v>
                </c:pt>
                <c:pt idx="386">
                  <c:v>-4.0800738812457107</c:v>
                </c:pt>
                <c:pt idx="387">
                  <c:v>-4.0853877869944508</c:v>
                </c:pt>
                <c:pt idx="388">
                  <c:v>-4.0896371224815535</c:v>
                </c:pt>
                <c:pt idx="389">
                  <c:v>-4.0944784087130364</c:v>
                </c:pt>
                <c:pt idx="390">
                  <c:v>-4.0993931666340524</c:v>
                </c:pt>
                <c:pt idx="391">
                  <c:v>-4.1048367160573944</c:v>
                </c:pt>
                <c:pt idx="392">
                  <c:v>-4.1095152297457478</c:v>
                </c:pt>
                <c:pt idx="393">
                  <c:v>-4.1129544745192108</c:v>
                </c:pt>
                <c:pt idx="394">
                  <c:v>-4.1179919188465144</c:v>
                </c:pt>
                <c:pt idx="395">
                  <c:v>-4.1234673685306662</c:v>
                </c:pt>
                <c:pt idx="396">
                  <c:v>-4.1279295783499483</c:v>
                </c:pt>
                <c:pt idx="397">
                  <c:v>-4.1314409998467321</c:v>
                </c:pt>
                <c:pt idx="398">
                  <c:v>-4.1355917999733984</c:v>
                </c:pt>
                <c:pt idx="399">
                  <c:v>-4.1406234651719824</c:v>
                </c:pt>
                <c:pt idx="400">
                  <c:v>-4.1453707698807305</c:v>
                </c:pt>
                <c:pt idx="401">
                  <c:v>-4.1492396291119782</c:v>
                </c:pt>
                <c:pt idx="402">
                  <c:v>-4.1524320408453255</c:v>
                </c:pt>
                <c:pt idx="403">
                  <c:v>-4.1576809892281785</c:v>
                </c:pt>
                <c:pt idx="404">
                  <c:v>-4.1610725833827571</c:v>
                </c:pt>
                <c:pt idx="405">
                  <c:v>-4.1639975729416845</c:v>
                </c:pt>
                <c:pt idx="406">
                  <c:v>-4.1685835336440356</c:v>
                </c:pt>
                <c:pt idx="407">
                  <c:v>-4.1732817264510915</c:v>
                </c:pt>
                <c:pt idx="408">
                  <c:v>-4.1770871379849455</c:v>
                </c:pt>
                <c:pt idx="409">
                  <c:v>-4.1798366981792299</c:v>
                </c:pt>
                <c:pt idx="410">
                  <c:v>-4.1838415435841494</c:v>
                </c:pt>
                <c:pt idx="411">
                  <c:v>-4.1872050079904755</c:v>
                </c:pt>
                <c:pt idx="412">
                  <c:v>-4.1908020024551957</c:v>
                </c:pt>
                <c:pt idx="413">
                  <c:v>-4.1950446842025917</c:v>
                </c:pt>
                <c:pt idx="414">
                  <c:v>-4.1982086939307024</c:v>
                </c:pt>
                <c:pt idx="415">
                  <c:v>-4.2022034077273824</c:v>
                </c:pt>
                <c:pt idx="416">
                  <c:v>-4.2045200901887787</c:v>
                </c:pt>
                <c:pt idx="417">
                  <c:v>-4.2068323842245183</c:v>
                </c:pt>
                <c:pt idx="418">
                  <c:v>-4.2120545181701976</c:v>
                </c:pt>
                <c:pt idx="419">
                  <c:v>-4.2160331469549961</c:v>
                </c:pt>
                <c:pt idx="420">
                  <c:v>-4.2189499766871945</c:v>
                </c:pt>
                <c:pt idx="421">
                  <c:v>-4.2227592968217165</c:v>
                </c:pt>
                <c:pt idx="422">
                  <c:v>-4.227095105316141</c:v>
                </c:pt>
                <c:pt idx="423">
                  <c:v>-4.2297141302327157</c:v>
                </c:pt>
                <c:pt idx="424">
                  <c:v>-4.2325905068080756</c:v>
                </c:pt>
                <c:pt idx="425">
                  <c:v>-4.2344566302961955</c:v>
                </c:pt>
                <c:pt idx="426">
                  <c:v>-4.2367365160285848</c:v>
                </c:pt>
                <c:pt idx="427">
                  <c:v>-4.2403786111151334</c:v>
                </c:pt>
                <c:pt idx="428">
                  <c:v>-4.2444619458703814</c:v>
                </c:pt>
                <c:pt idx="429">
                  <c:v>-4.2484305321379745</c:v>
                </c:pt>
                <c:pt idx="430">
                  <c:v>-4.2517006009146892</c:v>
                </c:pt>
                <c:pt idx="431">
                  <c:v>-4.2544768093753369</c:v>
                </c:pt>
                <c:pt idx="432">
                  <c:v>-4.2555852332887119</c:v>
                </c:pt>
                <c:pt idx="433">
                  <c:v>-4.2583802523048826</c:v>
                </c:pt>
                <c:pt idx="434">
                  <c:v>-4.2607823120494785</c:v>
                </c:pt>
                <c:pt idx="435">
                  <c:v>-4.2625463600876845</c:v>
                </c:pt>
                <c:pt idx="436">
                  <c:v>-4.2655535236999205</c:v>
                </c:pt>
                <c:pt idx="437">
                  <c:v>-4.2671345968165717</c:v>
                </c:pt>
                <c:pt idx="438">
                  <c:v>-4.2705625302566323</c:v>
                </c:pt>
                <c:pt idx="439">
                  <c:v>-4.2754945839084035</c:v>
                </c:pt>
                <c:pt idx="440">
                  <c:v>-4.2782998233219134</c:v>
                </c:pt>
                <c:pt idx="441">
                  <c:v>-4.2812546695536584</c:v>
                </c:pt>
                <c:pt idx="442">
                  <c:v>-4.2843498956857093</c:v>
                </c:pt>
                <c:pt idx="443">
                  <c:v>-4.2858404085326534</c:v>
                </c:pt>
                <c:pt idx="444">
                  <c:v>-4.2868823667829155</c:v>
                </c:pt>
                <c:pt idx="445">
                  <c:v>-4.2893438151505547</c:v>
                </c:pt>
                <c:pt idx="446">
                  <c:v>-4.2925238533742389</c:v>
                </c:pt>
                <c:pt idx="447">
                  <c:v>-4.2942849200135695</c:v>
                </c:pt>
                <c:pt idx="448">
                  <c:v>-4.2969866272942685</c:v>
                </c:pt>
                <c:pt idx="449">
                  <c:v>-4.3009557240724146</c:v>
                </c:pt>
                <c:pt idx="450">
                  <c:v>-4.3035840739600255</c:v>
                </c:pt>
                <c:pt idx="451">
                  <c:v>-4.3058101535277675</c:v>
                </c:pt>
                <c:pt idx="452">
                  <c:v>-4.3076297441279081</c:v>
                </c:pt>
                <c:pt idx="453">
                  <c:v>-4.3092888090639816</c:v>
                </c:pt>
                <c:pt idx="454">
                  <c:v>-4.3109072419833376</c:v>
                </c:pt>
                <c:pt idx="455">
                  <c:v>-4.3135475218491237</c:v>
                </c:pt>
                <c:pt idx="456">
                  <c:v>-4.3162605610756284</c:v>
                </c:pt>
                <c:pt idx="457">
                  <c:v>-4.3180024234055763</c:v>
                </c:pt>
                <c:pt idx="458">
                  <c:v>-4.3202942834484261</c:v>
                </c:pt>
                <c:pt idx="459">
                  <c:v>-4.3233012328375446</c:v>
                </c:pt>
                <c:pt idx="460">
                  <c:v>-4.3256359794881645</c:v>
                </c:pt>
                <c:pt idx="461">
                  <c:v>-4.3281648687531655</c:v>
                </c:pt>
                <c:pt idx="462">
                  <c:v>-4.3301564679389655</c:v>
                </c:pt>
                <c:pt idx="463">
                  <c:v>-4.3313364719337404</c:v>
                </c:pt>
                <c:pt idx="464">
                  <c:v>-4.3331048930017175</c:v>
                </c:pt>
                <c:pt idx="465">
                  <c:v>-4.3346863779063245</c:v>
                </c:pt>
                <c:pt idx="466">
                  <c:v>-4.3374013282493662</c:v>
                </c:pt>
                <c:pt idx="467">
                  <c:v>-4.3395621743465504</c:v>
                </c:pt>
                <c:pt idx="468">
                  <c:v>-4.3412044844158819</c:v>
                </c:pt>
                <c:pt idx="469">
                  <c:v>-4.3442939723666454</c:v>
                </c:pt>
                <c:pt idx="470">
                  <c:v>-4.3462629570689222</c:v>
                </c:pt>
                <c:pt idx="471">
                  <c:v>-4.3487754229369395</c:v>
                </c:pt>
                <c:pt idx="472">
                  <c:v>-4.3506998361680767</c:v>
                </c:pt>
                <c:pt idx="473">
                  <c:v>-4.3513709880511824</c:v>
                </c:pt>
                <c:pt idx="474">
                  <c:v>-4.3533059528177445</c:v>
                </c:pt>
                <c:pt idx="475">
                  <c:v>-4.3552694556480134</c:v>
                </c:pt>
                <c:pt idx="476">
                  <c:v>-4.3566662054651824</c:v>
                </c:pt>
                <c:pt idx="477">
                  <c:v>-4.3579707103098455</c:v>
                </c:pt>
                <c:pt idx="478">
                  <c:v>-4.3604506487029253</c:v>
                </c:pt>
                <c:pt idx="479">
                  <c:v>-4.3624281281265676</c:v>
                </c:pt>
                <c:pt idx="480">
                  <c:v>-4.3631265889155255</c:v>
                </c:pt>
                <c:pt idx="481">
                  <c:v>-4.3657307127851253</c:v>
                </c:pt>
                <c:pt idx="482">
                  <c:v>-4.3696037226310134</c:v>
                </c:pt>
                <c:pt idx="483">
                  <c:v>-4.370866003073691</c:v>
                </c:pt>
                <c:pt idx="484">
                  <c:v>-4.3712428865577024</c:v>
                </c:pt>
                <c:pt idx="485">
                  <c:v>-4.3729534475867755</c:v>
                </c:pt>
                <c:pt idx="486">
                  <c:v>-4.3752658522154855</c:v>
                </c:pt>
                <c:pt idx="487">
                  <c:v>-4.3769981628172188</c:v>
                </c:pt>
                <c:pt idx="488">
                  <c:v>-4.3785536949934034</c:v>
                </c:pt>
                <c:pt idx="489">
                  <c:v>-4.3797332661284845</c:v>
                </c:pt>
                <c:pt idx="490">
                  <c:v>-4.3812964809633232</c:v>
                </c:pt>
                <c:pt idx="491">
                  <c:v>-4.3827676628668693</c:v>
                </c:pt>
                <c:pt idx="492">
                  <c:v>-4.3846785713508076</c:v>
                </c:pt>
                <c:pt idx="493">
                  <c:v>-4.3865282936088494</c:v>
                </c:pt>
                <c:pt idx="494">
                  <c:v>-4.3888066487542288</c:v>
                </c:pt>
                <c:pt idx="495">
                  <c:v>-4.3904735040631913</c:v>
                </c:pt>
                <c:pt idx="496">
                  <c:v>-4.3907852339878959</c:v>
                </c:pt>
                <c:pt idx="497">
                  <c:v>-4.3921195646744655</c:v>
                </c:pt>
                <c:pt idx="498">
                  <c:v>-4.3926811791376945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Calculs!$T$1</c:f>
              <c:strCache>
                <c:ptCount val="1"/>
                <c:pt idx="0">
                  <c:v>2E'Cu [J]</c:v>
                </c:pt>
              </c:strCache>
            </c:strRef>
          </c:tx>
          <c:marker>
            <c:symbol val="x"/>
            <c:size val="2"/>
          </c:marker>
          <c:xVal>
            <c:numRef>
              <c:f>Calculs!$A$2:$A$501</c:f>
              <c:numCache>
                <c:formatCode>General</c:formatCode>
                <c:ptCount val="50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0.38000000000000289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0.62000000000000532</c:v>
                </c:pt>
                <c:pt idx="32">
                  <c:v>0.64000000000000601</c:v>
                </c:pt>
                <c:pt idx="33">
                  <c:v>0.66000000000000691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1.1399999999999881</c:v>
                </c:pt>
                <c:pt idx="58">
                  <c:v>1.1599999999999884</c:v>
                </c:pt>
                <c:pt idx="59">
                  <c:v>1.1800000000000106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1.6800000000000106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1.9400000000000106</c:v>
                </c:pt>
                <c:pt idx="98">
                  <c:v>1.9600000000000106</c:v>
                </c:pt>
                <c:pt idx="99">
                  <c:v>1.9800000000000118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8.14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8.2200000000000006</c:v>
                </c:pt>
                <c:pt idx="412">
                  <c:v>8.24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8.64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8.7200000000000006</c:v>
                </c:pt>
                <c:pt idx="437">
                  <c:v>8.74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9.14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9.2200000000000006</c:v>
                </c:pt>
                <c:pt idx="462">
                  <c:v>9.24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9.64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9.7200000000000006</c:v>
                </c:pt>
                <c:pt idx="487">
                  <c:v>9.74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Calculs!$T$2:$T$501</c:f>
              <c:numCache>
                <c:formatCode>General</c:formatCode>
                <c:ptCount val="500"/>
                <c:pt idx="0">
                  <c:v>-1.4441773908628963E-4</c:v>
                </c:pt>
                <c:pt idx="1">
                  <c:v>-8.4325821413163955E-4</c:v>
                </c:pt>
                <c:pt idx="2">
                  <c:v>-9.5947536168453583E-4</c:v>
                </c:pt>
                <c:pt idx="3">
                  <c:v>-5.5592383197929313E-4</c:v>
                </c:pt>
                <c:pt idx="4">
                  <c:v>-6.4631201903297833E-4</c:v>
                </c:pt>
                <c:pt idx="5">
                  <c:v>-7.481331136963864E-4</c:v>
                </c:pt>
                <c:pt idx="6">
                  <c:v>-5.0332603248911373E-4</c:v>
                </c:pt>
                <c:pt idx="7">
                  <c:v>-3.0834646589182428E-4</c:v>
                </c:pt>
                <c:pt idx="8">
                  <c:v>-4.9641289149750364E-4</c:v>
                </c:pt>
                <c:pt idx="9">
                  <c:v>-3.2542453948294605E-4</c:v>
                </c:pt>
                <c:pt idx="10">
                  <c:v>2.6788154110313699E-4</c:v>
                </c:pt>
                <c:pt idx="11">
                  <c:v>9.4450028957556146E-6</c:v>
                </c:pt>
                <c:pt idx="12">
                  <c:v>-3.313434636875583E-4</c:v>
                </c:pt>
                <c:pt idx="13">
                  <c:v>9.0251057597511708E-5</c:v>
                </c:pt>
                <c:pt idx="14">
                  <c:v>4.3586446000842035E-4</c:v>
                </c:pt>
                <c:pt idx="15">
                  <c:v>1.2540782946679865E-3</c:v>
                </c:pt>
                <c:pt idx="16">
                  <c:v>1.2809115161657302E-2</c:v>
                </c:pt>
                <c:pt idx="17">
                  <c:v>4.505954501872117E-2</c:v>
                </c:pt>
                <c:pt idx="18">
                  <c:v>9.0287701583829844E-2</c:v>
                </c:pt>
                <c:pt idx="19">
                  <c:v>0.14188476586611359</c:v>
                </c:pt>
                <c:pt idx="20">
                  <c:v>0.22914060128902747</c:v>
                </c:pt>
                <c:pt idx="21">
                  <c:v>0.37632488258296859</c:v>
                </c:pt>
                <c:pt idx="22">
                  <c:v>0.54808814934202799</c:v>
                </c:pt>
                <c:pt idx="23">
                  <c:v>0.71540833181234376</c:v>
                </c:pt>
                <c:pt idx="24">
                  <c:v>0.87887016006748764</c:v>
                </c:pt>
                <c:pt idx="25">
                  <c:v>1.0336101723436384</c:v>
                </c:pt>
                <c:pt idx="26">
                  <c:v>1.1748167521231596</c:v>
                </c:pt>
                <c:pt idx="27">
                  <c:v>1.2984786525051157</c:v>
                </c:pt>
                <c:pt idx="28">
                  <c:v>1.4075564917476038</c:v>
                </c:pt>
                <c:pt idx="29">
                  <c:v>1.5093297268795858</c:v>
                </c:pt>
                <c:pt idx="30">
                  <c:v>1.6046411387401422</c:v>
                </c:pt>
                <c:pt idx="31">
                  <c:v>1.6952478138289921</c:v>
                </c:pt>
                <c:pt idx="32">
                  <c:v>1.7902592988574058</c:v>
                </c:pt>
                <c:pt idx="33">
                  <c:v>1.8901022001531966</c:v>
                </c:pt>
                <c:pt idx="34">
                  <c:v>1.9896128726627818</c:v>
                </c:pt>
                <c:pt idx="35">
                  <c:v>2.0839046377411812</c:v>
                </c:pt>
                <c:pt idx="36">
                  <c:v>2.179548650582126</c:v>
                </c:pt>
                <c:pt idx="37">
                  <c:v>2.2706433868005824</c:v>
                </c:pt>
                <c:pt idx="38">
                  <c:v>2.355428373464092</c:v>
                </c:pt>
                <c:pt idx="39">
                  <c:v>2.4469488184893398</c:v>
                </c:pt>
                <c:pt idx="40">
                  <c:v>2.5328703164105577</c:v>
                </c:pt>
                <c:pt idx="41">
                  <c:v>2.6028996644972766</c:v>
                </c:pt>
                <c:pt idx="42">
                  <c:v>2.6569949012678271</c:v>
                </c:pt>
                <c:pt idx="43">
                  <c:v>2.7107342959330412</c:v>
                </c:pt>
                <c:pt idx="44">
                  <c:v>2.7663060217872601</c:v>
                </c:pt>
                <c:pt idx="45">
                  <c:v>2.8098532895093977</c:v>
                </c:pt>
                <c:pt idx="46">
                  <c:v>2.8538515533730977</c:v>
                </c:pt>
                <c:pt idx="47">
                  <c:v>2.8995403061828977</c:v>
                </c:pt>
                <c:pt idx="48">
                  <c:v>2.9414748607242132</c:v>
                </c:pt>
                <c:pt idx="49">
                  <c:v>2.9879092246510441</c:v>
                </c:pt>
                <c:pt idx="50">
                  <c:v>3.0400237581157263</c:v>
                </c:pt>
                <c:pt idx="51">
                  <c:v>3.0804631499016142</c:v>
                </c:pt>
                <c:pt idx="52">
                  <c:v>3.1149973398382107</c:v>
                </c:pt>
                <c:pt idx="53">
                  <c:v>3.1587111893752637</c:v>
                </c:pt>
                <c:pt idx="54">
                  <c:v>3.1994796377929182</c:v>
                </c:pt>
                <c:pt idx="55">
                  <c:v>3.2430837099927059</c:v>
                </c:pt>
                <c:pt idx="56">
                  <c:v>3.2981534022741785</c:v>
                </c:pt>
                <c:pt idx="57">
                  <c:v>3.3376898986568064</c:v>
                </c:pt>
                <c:pt idx="58">
                  <c:v>3.366349979969832</c:v>
                </c:pt>
                <c:pt idx="59">
                  <c:v>3.4006742213781629</c:v>
                </c:pt>
                <c:pt idx="60">
                  <c:v>3.4316842571692971</c:v>
                </c:pt>
                <c:pt idx="61">
                  <c:v>3.4624567533407027</c:v>
                </c:pt>
                <c:pt idx="62">
                  <c:v>3.5022663708809847</c:v>
                </c:pt>
                <c:pt idx="63">
                  <c:v>3.5470952162034854</c:v>
                </c:pt>
                <c:pt idx="64">
                  <c:v>3.5852230741649116</c:v>
                </c:pt>
                <c:pt idx="65">
                  <c:v>3.6163243460982026</c:v>
                </c:pt>
                <c:pt idx="66">
                  <c:v>3.6479021739084989</c:v>
                </c:pt>
                <c:pt idx="67">
                  <c:v>3.6799765067599512</c:v>
                </c:pt>
                <c:pt idx="68">
                  <c:v>3.7091884170347198</c:v>
                </c:pt>
                <c:pt idx="69">
                  <c:v>3.7336910531607201</c:v>
                </c:pt>
                <c:pt idx="70">
                  <c:v>3.7516966636573392</c:v>
                </c:pt>
                <c:pt idx="71">
                  <c:v>3.7686806529804731</c:v>
                </c:pt>
                <c:pt idx="72">
                  <c:v>3.7896834463170292</c:v>
                </c:pt>
                <c:pt idx="73">
                  <c:v>3.8136927884514802</c:v>
                </c:pt>
                <c:pt idx="74">
                  <c:v>3.8412681143431104</c:v>
                </c:pt>
                <c:pt idx="75">
                  <c:v>3.8671224573557001</c:v>
                </c:pt>
                <c:pt idx="76">
                  <c:v>3.8891430471777872</c:v>
                </c:pt>
                <c:pt idx="77">
                  <c:v>3.9125180904073229</c:v>
                </c:pt>
                <c:pt idx="78">
                  <c:v>3.9339036443327298</c:v>
                </c:pt>
                <c:pt idx="79">
                  <c:v>3.9537679603325002</c:v>
                </c:pt>
                <c:pt idx="80">
                  <c:v>3.9792779312665374</c:v>
                </c:pt>
                <c:pt idx="81">
                  <c:v>4.0011386995930334</c:v>
                </c:pt>
                <c:pt idx="82">
                  <c:v>4.0164123496811674</c:v>
                </c:pt>
                <c:pt idx="83">
                  <c:v>4.0350416306056536</c:v>
                </c:pt>
                <c:pt idx="84">
                  <c:v>4.0520264681669245</c:v>
                </c:pt>
                <c:pt idx="85">
                  <c:v>4.0689466489526955</c:v>
                </c:pt>
                <c:pt idx="86">
                  <c:v>4.0901360196411787</c:v>
                </c:pt>
                <c:pt idx="87">
                  <c:v>4.1123127248720959</c:v>
                </c:pt>
                <c:pt idx="88">
                  <c:v>4.1256420964077485</c:v>
                </c:pt>
                <c:pt idx="89">
                  <c:v>4.1413723133430524</c:v>
                </c:pt>
                <c:pt idx="90">
                  <c:v>4.157849939891026</c:v>
                </c:pt>
                <c:pt idx="91">
                  <c:v>4.1614986622028152</c:v>
                </c:pt>
                <c:pt idx="92">
                  <c:v>4.1738455820702391</c:v>
                </c:pt>
                <c:pt idx="93">
                  <c:v>4.1911847921606142</c:v>
                </c:pt>
                <c:pt idx="94">
                  <c:v>4.1999369106204671</c:v>
                </c:pt>
                <c:pt idx="95">
                  <c:v>4.2109899094162255</c:v>
                </c:pt>
                <c:pt idx="96">
                  <c:v>4.2243739521492367</c:v>
                </c:pt>
                <c:pt idx="97">
                  <c:v>4.2359238566734385</c:v>
                </c:pt>
                <c:pt idx="98">
                  <c:v>4.2491415892401534</c:v>
                </c:pt>
                <c:pt idx="99">
                  <c:v>4.2596513554417523</c:v>
                </c:pt>
                <c:pt idx="100">
                  <c:v>4.2636153224885796</c:v>
                </c:pt>
                <c:pt idx="101">
                  <c:v>4.2711706481571916</c:v>
                </c:pt>
                <c:pt idx="102">
                  <c:v>4.2834199171661158</c:v>
                </c:pt>
                <c:pt idx="103">
                  <c:v>4.2978397768311076</c:v>
                </c:pt>
                <c:pt idx="104">
                  <c:v>4.3068504416554045</c:v>
                </c:pt>
                <c:pt idx="105">
                  <c:v>4.3163081764505966</c:v>
                </c:pt>
                <c:pt idx="106">
                  <c:v>4.3277783783678645</c:v>
                </c:pt>
                <c:pt idx="107">
                  <c:v>4.3417643685297556</c:v>
                </c:pt>
                <c:pt idx="108">
                  <c:v>4.3575571812202742</c:v>
                </c:pt>
                <c:pt idx="109">
                  <c:v>4.3636429717745191</c:v>
                </c:pt>
                <c:pt idx="110">
                  <c:v>4.3638150654820675</c:v>
                </c:pt>
                <c:pt idx="111">
                  <c:v>4.3691420874113982</c:v>
                </c:pt>
                <c:pt idx="112">
                  <c:v>4.3832850664432446</c:v>
                </c:pt>
                <c:pt idx="113">
                  <c:v>4.3953212517373315</c:v>
                </c:pt>
                <c:pt idx="114">
                  <c:v>4.4052920324999834</c:v>
                </c:pt>
                <c:pt idx="115">
                  <c:v>4.4158613383750662</c:v>
                </c:pt>
                <c:pt idx="116">
                  <c:v>4.4203085590499285</c:v>
                </c:pt>
                <c:pt idx="117">
                  <c:v>4.4260898871127043</c:v>
                </c:pt>
                <c:pt idx="118">
                  <c:v>4.4374033390913734</c:v>
                </c:pt>
                <c:pt idx="119">
                  <c:v>4.4511778460000855</c:v>
                </c:pt>
                <c:pt idx="120">
                  <c:v>4.4624105124873257</c:v>
                </c:pt>
                <c:pt idx="121">
                  <c:v>4.4786336234757034</c:v>
                </c:pt>
                <c:pt idx="122">
                  <c:v>4.5139958721097342</c:v>
                </c:pt>
                <c:pt idx="123">
                  <c:v>4.5645407148827895</c:v>
                </c:pt>
                <c:pt idx="124">
                  <c:v>4.6303594442935134</c:v>
                </c:pt>
                <c:pt idx="125">
                  <c:v>4.7072964421294499</c:v>
                </c:pt>
                <c:pt idx="126">
                  <c:v>4.7780680504949133</c:v>
                </c:pt>
                <c:pt idx="127">
                  <c:v>4.8409555844037975</c:v>
                </c:pt>
                <c:pt idx="128">
                  <c:v>4.8889378161874433</c:v>
                </c:pt>
                <c:pt idx="129">
                  <c:v>4.9207806111039698</c:v>
                </c:pt>
                <c:pt idx="130">
                  <c:v>4.9539948332439865</c:v>
                </c:pt>
                <c:pt idx="131">
                  <c:v>4.9762619113219424</c:v>
                </c:pt>
                <c:pt idx="132">
                  <c:v>4.9906633424491753</c:v>
                </c:pt>
                <c:pt idx="133">
                  <c:v>5.0023547728247459</c:v>
                </c:pt>
                <c:pt idx="134">
                  <c:v>5.0201367363103655</c:v>
                </c:pt>
                <c:pt idx="135">
                  <c:v>5.0307000948509524</c:v>
                </c:pt>
                <c:pt idx="136">
                  <c:v>5.0367250974964763</c:v>
                </c:pt>
                <c:pt idx="137">
                  <c:v>5.0505486804618984</c:v>
                </c:pt>
                <c:pt idx="138">
                  <c:v>5.0524663158485925</c:v>
                </c:pt>
                <c:pt idx="139">
                  <c:v>5.0567605324773188</c:v>
                </c:pt>
                <c:pt idx="140">
                  <c:v>5.0600160053440506</c:v>
                </c:pt>
                <c:pt idx="141">
                  <c:v>5.053940134935508</c:v>
                </c:pt>
                <c:pt idx="142">
                  <c:v>5.0497540542922303</c:v>
                </c:pt>
                <c:pt idx="143">
                  <c:v>5.0445298234504765</c:v>
                </c:pt>
                <c:pt idx="144">
                  <c:v>5.0363416180874925</c:v>
                </c:pt>
                <c:pt idx="145">
                  <c:v>5.0266908896524463</c:v>
                </c:pt>
                <c:pt idx="146">
                  <c:v>5.0258885492060266</c:v>
                </c:pt>
                <c:pt idx="147">
                  <c:v>5.0293885331351165</c:v>
                </c:pt>
                <c:pt idx="148">
                  <c:v>5.0180991108912334</c:v>
                </c:pt>
                <c:pt idx="149">
                  <c:v>5.0116423245627146</c:v>
                </c:pt>
                <c:pt idx="150">
                  <c:v>5.0166691812517561</c:v>
                </c:pt>
                <c:pt idx="151">
                  <c:v>5.0106621589352054</c:v>
                </c:pt>
                <c:pt idx="152">
                  <c:v>5.0128485162018945</c:v>
                </c:pt>
                <c:pt idx="153">
                  <c:v>5.0241131974861055</c:v>
                </c:pt>
                <c:pt idx="154">
                  <c:v>5.0290437075237024</c:v>
                </c:pt>
                <c:pt idx="155">
                  <c:v>5.0369779084333572</c:v>
                </c:pt>
                <c:pt idx="156">
                  <c:v>5.0401703426091018</c:v>
                </c:pt>
                <c:pt idx="157">
                  <c:v>5.0460479838206593</c:v>
                </c:pt>
                <c:pt idx="158">
                  <c:v>5.0601364504881845</c:v>
                </c:pt>
                <c:pt idx="159">
                  <c:v>5.0680511664647758</c:v>
                </c:pt>
                <c:pt idx="160">
                  <c:v>5.06347915218028</c:v>
                </c:pt>
                <c:pt idx="161">
                  <c:v>5.0604030595918212</c:v>
                </c:pt>
                <c:pt idx="162">
                  <c:v>5.0638206860962045</c:v>
                </c:pt>
                <c:pt idx="163">
                  <c:v>5.0661725809784244</c:v>
                </c:pt>
                <c:pt idx="164">
                  <c:v>5.0722925372727294</c:v>
                </c:pt>
                <c:pt idx="165">
                  <c:v>5.0871422133865609</c:v>
                </c:pt>
                <c:pt idx="166">
                  <c:v>5.096698294093704</c:v>
                </c:pt>
                <c:pt idx="167">
                  <c:v>5.0920614342706534</c:v>
                </c:pt>
                <c:pt idx="168">
                  <c:v>5.0907636709239084</c:v>
                </c:pt>
                <c:pt idx="169">
                  <c:v>5.0910000541032954</c:v>
                </c:pt>
                <c:pt idx="170">
                  <c:v>5.0830530984481124</c:v>
                </c:pt>
                <c:pt idx="171">
                  <c:v>5.0815398534232941</c:v>
                </c:pt>
                <c:pt idx="172">
                  <c:v>5.0858213031053436</c:v>
                </c:pt>
                <c:pt idx="173">
                  <c:v>5.0870838039963955</c:v>
                </c:pt>
                <c:pt idx="174">
                  <c:v>5.0849014312094765</c:v>
                </c:pt>
                <c:pt idx="175">
                  <c:v>5.0849512134232455</c:v>
                </c:pt>
                <c:pt idx="176">
                  <c:v>5.0862086342712134</c:v>
                </c:pt>
                <c:pt idx="177">
                  <c:v>5.0904645064580665</c:v>
                </c:pt>
                <c:pt idx="178">
                  <c:v>5.0888608664699255</c:v>
                </c:pt>
                <c:pt idx="179">
                  <c:v>5.0892530671858882</c:v>
                </c:pt>
                <c:pt idx="180">
                  <c:v>5.0917740163006995</c:v>
                </c:pt>
                <c:pt idx="181">
                  <c:v>5.0884395081558065</c:v>
                </c:pt>
                <c:pt idx="182">
                  <c:v>5.0897417590045588</c:v>
                </c:pt>
                <c:pt idx="183">
                  <c:v>5.0864897426261528</c:v>
                </c:pt>
                <c:pt idx="184">
                  <c:v>5.0752004365435104</c:v>
                </c:pt>
                <c:pt idx="185">
                  <c:v>5.0728623183715884</c:v>
                </c:pt>
                <c:pt idx="186">
                  <c:v>5.0814130102220592</c:v>
                </c:pt>
                <c:pt idx="187">
                  <c:v>5.0766008384787318</c:v>
                </c:pt>
                <c:pt idx="188">
                  <c:v>5.0705234941621491</c:v>
                </c:pt>
                <c:pt idx="189">
                  <c:v>5.0766311837269189</c:v>
                </c:pt>
                <c:pt idx="190">
                  <c:v>5.0791186301073274</c:v>
                </c:pt>
                <c:pt idx="191">
                  <c:v>5.0724220938165514</c:v>
                </c:pt>
                <c:pt idx="192">
                  <c:v>5.0731443215626184</c:v>
                </c:pt>
                <c:pt idx="193">
                  <c:v>5.0765858684887233</c:v>
                </c:pt>
                <c:pt idx="194">
                  <c:v>5.0760453475767875</c:v>
                </c:pt>
                <c:pt idx="195">
                  <c:v>5.0821656342162775</c:v>
                </c:pt>
                <c:pt idx="196">
                  <c:v>5.0930542114068755</c:v>
                </c:pt>
                <c:pt idx="197">
                  <c:v>5.0936397493658863</c:v>
                </c:pt>
                <c:pt idx="198">
                  <c:v>5.0869364312442293</c:v>
                </c:pt>
                <c:pt idx="199">
                  <c:v>5.0841052220763645</c:v>
                </c:pt>
                <c:pt idx="200">
                  <c:v>5.0824851099491015</c:v>
                </c:pt>
                <c:pt idx="201">
                  <c:v>5.0785845007409245</c:v>
                </c:pt>
                <c:pt idx="202">
                  <c:v>5.0698952367225685</c:v>
                </c:pt>
                <c:pt idx="203">
                  <c:v>5.0739535944693124</c:v>
                </c:pt>
                <c:pt idx="204">
                  <c:v>5.0797304440009023</c:v>
                </c:pt>
                <c:pt idx="205">
                  <c:v>5.0728737800144144</c:v>
                </c:pt>
                <c:pt idx="206">
                  <c:v>5.0709483951201655</c:v>
                </c:pt>
                <c:pt idx="207">
                  <c:v>5.0736961810616048</c:v>
                </c:pt>
                <c:pt idx="208">
                  <c:v>5.0699210109950616</c:v>
                </c:pt>
                <c:pt idx="209">
                  <c:v>5.0673039725722395</c:v>
                </c:pt>
                <c:pt idx="210">
                  <c:v>5.0653868520326055</c:v>
                </c:pt>
                <c:pt idx="211">
                  <c:v>5.0608863136256055</c:v>
                </c:pt>
                <c:pt idx="212">
                  <c:v>5.0627486508262445</c:v>
                </c:pt>
                <c:pt idx="213">
                  <c:v>5.0550576332110042</c:v>
                </c:pt>
                <c:pt idx="214">
                  <c:v>5.0478547379222745</c:v>
                </c:pt>
                <c:pt idx="215">
                  <c:v>5.0525575972663646</c:v>
                </c:pt>
                <c:pt idx="216">
                  <c:v>5.0568124269776638</c:v>
                </c:pt>
                <c:pt idx="217">
                  <c:v>5.0513398983497337</c:v>
                </c:pt>
                <c:pt idx="218">
                  <c:v>5.0530720483636724</c:v>
                </c:pt>
                <c:pt idx="219">
                  <c:v>5.0520548314322271</c:v>
                </c:pt>
                <c:pt idx="220">
                  <c:v>5.0374028916482736</c:v>
                </c:pt>
                <c:pt idx="221">
                  <c:v>5.0380783638594044</c:v>
                </c:pt>
                <c:pt idx="222">
                  <c:v>5.0434250495367765</c:v>
                </c:pt>
                <c:pt idx="223">
                  <c:v>5.0499711505114639</c:v>
                </c:pt>
                <c:pt idx="224">
                  <c:v>5.0509882430215658</c:v>
                </c:pt>
                <c:pt idx="225">
                  <c:v>5.0464245386077655</c:v>
                </c:pt>
                <c:pt idx="226">
                  <c:v>5.0496149371735264</c:v>
                </c:pt>
                <c:pt idx="227">
                  <c:v>5.0467103454994096</c:v>
                </c:pt>
                <c:pt idx="228">
                  <c:v>5.0451399985058156</c:v>
                </c:pt>
                <c:pt idx="229">
                  <c:v>5.0459858197630645</c:v>
                </c:pt>
                <c:pt idx="230">
                  <c:v>5.0393934148021664</c:v>
                </c:pt>
                <c:pt idx="231">
                  <c:v>5.0354487236358434</c:v>
                </c:pt>
                <c:pt idx="232">
                  <c:v>5.0337440036447108</c:v>
                </c:pt>
                <c:pt idx="233">
                  <c:v>5.0295598345744486</c:v>
                </c:pt>
                <c:pt idx="234">
                  <c:v>5.0298289420819895</c:v>
                </c:pt>
                <c:pt idx="235">
                  <c:v>5.0323985454760898</c:v>
                </c:pt>
                <c:pt idx="236">
                  <c:v>5.0298301058803814</c:v>
                </c:pt>
                <c:pt idx="237">
                  <c:v>5.0259514503783365</c:v>
                </c:pt>
                <c:pt idx="238">
                  <c:v>5.0274199555317765</c:v>
                </c:pt>
                <c:pt idx="239">
                  <c:v>5.0221830066321855</c:v>
                </c:pt>
                <c:pt idx="240">
                  <c:v>5.0174000038336537</c:v>
                </c:pt>
                <c:pt idx="241">
                  <c:v>5.0133809533788085</c:v>
                </c:pt>
                <c:pt idx="242">
                  <c:v>5.0070023211440811</c:v>
                </c:pt>
                <c:pt idx="243">
                  <c:v>5.0107226496266337</c:v>
                </c:pt>
                <c:pt idx="244">
                  <c:v>5.00899746866153</c:v>
                </c:pt>
                <c:pt idx="245">
                  <c:v>5.0126200994508192</c:v>
                </c:pt>
                <c:pt idx="246">
                  <c:v>5.0164294450792433</c:v>
                </c:pt>
                <c:pt idx="247">
                  <c:v>5.0108467835557704</c:v>
                </c:pt>
                <c:pt idx="248">
                  <c:v>5.0031673573617468</c:v>
                </c:pt>
                <c:pt idx="249">
                  <c:v>5.0013627638270934</c:v>
                </c:pt>
                <c:pt idx="250">
                  <c:v>5.0000164031120704</c:v>
                </c:pt>
                <c:pt idx="251">
                  <c:v>4.9924501285331164</c:v>
                </c:pt>
                <c:pt idx="252">
                  <c:v>4.9895768433715997</c:v>
                </c:pt>
                <c:pt idx="253">
                  <c:v>4.9896937861647199</c:v>
                </c:pt>
                <c:pt idx="254">
                  <c:v>4.9890523291329734</c:v>
                </c:pt>
                <c:pt idx="255">
                  <c:v>4.9874041120644721</c:v>
                </c:pt>
                <c:pt idx="256">
                  <c:v>4.9901828371181285</c:v>
                </c:pt>
                <c:pt idx="257">
                  <c:v>4.9864008019854635</c:v>
                </c:pt>
                <c:pt idx="258">
                  <c:v>4.9829855550124345</c:v>
                </c:pt>
                <c:pt idx="259">
                  <c:v>4.9809543925897897</c:v>
                </c:pt>
                <c:pt idx="260">
                  <c:v>4.9788793786202774</c:v>
                </c:pt>
                <c:pt idx="261">
                  <c:v>4.9758197923282514</c:v>
                </c:pt>
                <c:pt idx="262">
                  <c:v>4.971116125074249</c:v>
                </c:pt>
                <c:pt idx="263">
                  <c:v>4.9715312697238074</c:v>
                </c:pt>
                <c:pt idx="264">
                  <c:v>4.9634495035291923</c:v>
                </c:pt>
                <c:pt idx="265">
                  <c:v>4.9600629818727144</c:v>
                </c:pt>
                <c:pt idx="266">
                  <c:v>4.967530847985179</c:v>
                </c:pt>
                <c:pt idx="267">
                  <c:v>4.9661532363147201</c:v>
                </c:pt>
                <c:pt idx="268">
                  <c:v>4.9467141310820324</c:v>
                </c:pt>
                <c:pt idx="269">
                  <c:v>4.9054120876330733</c:v>
                </c:pt>
                <c:pt idx="270">
                  <c:v>4.8465255573629555</c:v>
                </c:pt>
                <c:pt idx="271">
                  <c:v>4.7594574065268223</c:v>
                </c:pt>
                <c:pt idx="272">
                  <c:v>4.6450379191079243</c:v>
                </c:pt>
                <c:pt idx="273">
                  <c:v>4.51080165260763</c:v>
                </c:pt>
                <c:pt idx="274">
                  <c:v>4.3534117783397255</c:v>
                </c:pt>
                <c:pt idx="275">
                  <c:v>4.1716713759010924</c:v>
                </c:pt>
                <c:pt idx="276">
                  <c:v>3.967381198126561</c:v>
                </c:pt>
                <c:pt idx="277">
                  <c:v>3.7496589417665445</c:v>
                </c:pt>
                <c:pt idx="278">
                  <c:v>3.5163694174954467</c:v>
                </c:pt>
                <c:pt idx="279">
                  <c:v>3.2689449992649093</c:v>
                </c:pt>
                <c:pt idx="280">
                  <c:v>3.0064339813896037</c:v>
                </c:pt>
                <c:pt idx="281">
                  <c:v>2.7425718126695209</c:v>
                </c:pt>
                <c:pt idx="282">
                  <c:v>2.4862102147568668</c:v>
                </c:pt>
                <c:pt idx="283">
                  <c:v>2.2366252906438167</c:v>
                </c:pt>
                <c:pt idx="284">
                  <c:v>2.0092972224020813</c:v>
                </c:pt>
                <c:pt idx="285">
                  <c:v>1.8182765625975541</c:v>
                </c:pt>
                <c:pt idx="286">
                  <c:v>1.6632857694918357</c:v>
                </c:pt>
                <c:pt idx="287">
                  <c:v>1.5386420329181281</c:v>
                </c:pt>
                <c:pt idx="288">
                  <c:v>1.4372081660050726</c:v>
                </c:pt>
                <c:pt idx="289">
                  <c:v>1.3564245930798797</c:v>
                </c:pt>
                <c:pt idx="290">
                  <c:v>1.2911682999086078</c:v>
                </c:pt>
                <c:pt idx="291">
                  <c:v>1.2353472529807816</c:v>
                </c:pt>
                <c:pt idx="292">
                  <c:v>1.186843199244316</c:v>
                </c:pt>
                <c:pt idx="293">
                  <c:v>1.1421923602031301</c:v>
                </c:pt>
                <c:pt idx="294">
                  <c:v>1.1011152077138173</c:v>
                </c:pt>
                <c:pt idx="295">
                  <c:v>1.0635481498042121</c:v>
                </c:pt>
                <c:pt idx="296">
                  <c:v>1.0294600735301096</c:v>
                </c:pt>
                <c:pt idx="297">
                  <c:v>0.99680076201905332</c:v>
                </c:pt>
                <c:pt idx="298">
                  <c:v>0.96451610209335437</c:v>
                </c:pt>
                <c:pt idx="299">
                  <c:v>0.9347036082003507</c:v>
                </c:pt>
                <c:pt idx="300">
                  <c:v>0.90670483007360825</c:v>
                </c:pt>
                <c:pt idx="301">
                  <c:v>0.88108615919681388</c:v>
                </c:pt>
                <c:pt idx="302">
                  <c:v>0.85543589118054064</c:v>
                </c:pt>
                <c:pt idx="303">
                  <c:v>0.83210982679176915</c:v>
                </c:pt>
                <c:pt idx="304">
                  <c:v>0.81171180553293942</c:v>
                </c:pt>
                <c:pt idx="305">
                  <c:v>0.79134119144220749</c:v>
                </c:pt>
                <c:pt idx="306">
                  <c:v>0.77303085304764163</c:v>
                </c:pt>
                <c:pt idx="307">
                  <c:v>0.7560638364845782</c:v>
                </c:pt>
                <c:pt idx="308">
                  <c:v>0.73795520802355741</c:v>
                </c:pt>
                <c:pt idx="309">
                  <c:v>0.7211063107509591</c:v>
                </c:pt>
                <c:pt idx="310">
                  <c:v>0.70646766508406456</c:v>
                </c:pt>
                <c:pt idx="311">
                  <c:v>0.69073515793869955</c:v>
                </c:pt>
                <c:pt idx="312">
                  <c:v>0.67624698345948375</c:v>
                </c:pt>
                <c:pt idx="313">
                  <c:v>0.66301270218777664</c:v>
                </c:pt>
                <c:pt idx="314">
                  <c:v>0.6486834177995574</c:v>
                </c:pt>
                <c:pt idx="315">
                  <c:v>0.63615000116611564</c:v>
                </c:pt>
                <c:pt idx="316">
                  <c:v>0.62559500223685638</c:v>
                </c:pt>
                <c:pt idx="317">
                  <c:v>0.61450616525578106</c:v>
                </c:pt>
                <c:pt idx="318">
                  <c:v>0.60298392204414664</c:v>
                </c:pt>
                <c:pt idx="319">
                  <c:v>0.59245809472793665</c:v>
                </c:pt>
                <c:pt idx="320">
                  <c:v>0.58286870833802529</c:v>
                </c:pt>
                <c:pt idx="321">
                  <c:v>0.57248304618658363</c:v>
                </c:pt>
                <c:pt idx="322">
                  <c:v>0.56280133764320772</c:v>
                </c:pt>
                <c:pt idx="323">
                  <c:v>0.55356619096953308</c:v>
                </c:pt>
                <c:pt idx="324">
                  <c:v>0.54468727027579156</c:v>
                </c:pt>
                <c:pt idx="325">
                  <c:v>0.53686557019745151</c:v>
                </c:pt>
                <c:pt idx="326">
                  <c:v>0.5288639914287494</c:v>
                </c:pt>
                <c:pt idx="327">
                  <c:v>0.52100522252368631</c:v>
                </c:pt>
                <c:pt idx="328">
                  <c:v>0.51323214977357157</c:v>
                </c:pt>
                <c:pt idx="329">
                  <c:v>0.50601014965868141</c:v>
                </c:pt>
                <c:pt idx="330">
                  <c:v>0.49806599082683461</c:v>
                </c:pt>
                <c:pt idx="331">
                  <c:v>0.4896482381987538</c:v>
                </c:pt>
                <c:pt idx="332">
                  <c:v>0.48301550042196356</c:v>
                </c:pt>
                <c:pt idx="333">
                  <c:v>0.47692081733821912</c:v>
                </c:pt>
                <c:pt idx="334">
                  <c:v>0.47038621847923323</c:v>
                </c:pt>
                <c:pt idx="335">
                  <c:v>0.46457975387817385</c:v>
                </c:pt>
                <c:pt idx="336">
                  <c:v>0.4591517087951516</c:v>
                </c:pt>
                <c:pt idx="337">
                  <c:v>0.45275874544761685</c:v>
                </c:pt>
                <c:pt idx="338">
                  <c:v>0.44673131915988462</c:v>
                </c:pt>
                <c:pt idx="339">
                  <c:v>0.44277896923933335</c:v>
                </c:pt>
                <c:pt idx="340">
                  <c:v>0.43750570091778984</c:v>
                </c:pt>
                <c:pt idx="341">
                  <c:v>0.43103466202611901</c:v>
                </c:pt>
                <c:pt idx="342">
                  <c:v>0.42615853655466002</c:v>
                </c:pt>
                <c:pt idx="343">
                  <c:v>0.4207031105558392</c:v>
                </c:pt>
                <c:pt idx="344">
                  <c:v>0.41612585518669248</c:v>
                </c:pt>
                <c:pt idx="345">
                  <c:v>0.41168205460530549</c:v>
                </c:pt>
                <c:pt idx="346">
                  <c:v>0.40700611504753531</c:v>
                </c:pt>
                <c:pt idx="347">
                  <c:v>0.40286462700972114</c:v>
                </c:pt>
                <c:pt idx="348">
                  <c:v>0.39780512606208157</c:v>
                </c:pt>
                <c:pt idx="349">
                  <c:v>0.39281654296473056</c:v>
                </c:pt>
                <c:pt idx="350">
                  <c:v>0.38874821431854828</c:v>
                </c:pt>
                <c:pt idx="351">
                  <c:v>0.38421701912208989</c:v>
                </c:pt>
                <c:pt idx="352">
                  <c:v>0.37902170004385288</c:v>
                </c:pt>
                <c:pt idx="353">
                  <c:v>0.37593565381549732</c:v>
                </c:pt>
                <c:pt idx="354">
                  <c:v>0.37357854583833888</c:v>
                </c:pt>
                <c:pt idx="355">
                  <c:v>0.37018700938801363</c:v>
                </c:pt>
                <c:pt idx="356">
                  <c:v>0.36658826516456683</c:v>
                </c:pt>
                <c:pt idx="357">
                  <c:v>0.36217311134345453</c:v>
                </c:pt>
                <c:pt idx="358">
                  <c:v>0.35842801776341143</c:v>
                </c:pt>
                <c:pt idx="359">
                  <c:v>0.35540785409528891</c:v>
                </c:pt>
                <c:pt idx="360">
                  <c:v>0.35169944235093109</c:v>
                </c:pt>
                <c:pt idx="361">
                  <c:v>0.34842930678140188</c:v>
                </c:pt>
                <c:pt idx="362">
                  <c:v>0.34538220174455636</c:v>
                </c:pt>
                <c:pt idx="363">
                  <c:v>0.34168548476599742</c:v>
                </c:pt>
                <c:pt idx="364">
                  <c:v>0.33814597949418784</c:v>
                </c:pt>
                <c:pt idx="365">
                  <c:v>0.33566718574609355</c:v>
                </c:pt>
                <c:pt idx="366">
                  <c:v>0.33274072933956472</c:v>
                </c:pt>
                <c:pt idx="367">
                  <c:v>0.32961749155177794</c:v>
                </c:pt>
                <c:pt idx="368">
                  <c:v>0.32733670780696483</c:v>
                </c:pt>
                <c:pt idx="369">
                  <c:v>0.32443448279743003</c:v>
                </c:pt>
                <c:pt idx="370">
                  <c:v>0.32084319521591093</c:v>
                </c:pt>
                <c:pt idx="371">
                  <c:v>0.31816407555101989</c:v>
                </c:pt>
                <c:pt idx="372">
                  <c:v>0.3157338520742673</c:v>
                </c:pt>
                <c:pt idx="373">
                  <c:v>0.31259116442134971</c:v>
                </c:pt>
                <c:pt idx="374">
                  <c:v>0.31035656529695216</c:v>
                </c:pt>
                <c:pt idx="375">
                  <c:v>0.30840413831295438</c:v>
                </c:pt>
                <c:pt idx="376">
                  <c:v>0.30617965025763832</c:v>
                </c:pt>
                <c:pt idx="377">
                  <c:v>0.30369694266675684</c:v>
                </c:pt>
                <c:pt idx="378">
                  <c:v>0.30058293509048151</c:v>
                </c:pt>
                <c:pt idx="379">
                  <c:v>0.29751443138011352</c:v>
                </c:pt>
                <c:pt idx="380">
                  <c:v>0.29537259349839162</c:v>
                </c:pt>
                <c:pt idx="381">
                  <c:v>0.29346890248942836</c:v>
                </c:pt>
                <c:pt idx="382">
                  <c:v>0.29179206957139475</c:v>
                </c:pt>
                <c:pt idx="383">
                  <c:v>0.28970482805091707</c:v>
                </c:pt>
                <c:pt idx="384">
                  <c:v>0.28669550590526682</c:v>
                </c:pt>
                <c:pt idx="385">
                  <c:v>0.28474976345580882</c:v>
                </c:pt>
                <c:pt idx="386">
                  <c:v>0.28236865482311668</c:v>
                </c:pt>
                <c:pt idx="387">
                  <c:v>0.27956914223371315</c:v>
                </c:pt>
                <c:pt idx="388">
                  <c:v>0.2779474778919479</c:v>
                </c:pt>
                <c:pt idx="389">
                  <c:v>0.27652064717299607</c:v>
                </c:pt>
                <c:pt idx="390">
                  <c:v>0.27461011487861131</c:v>
                </c:pt>
                <c:pt idx="391">
                  <c:v>0.27256048954226547</c:v>
                </c:pt>
                <c:pt idx="392">
                  <c:v>0.27057527382391588</c:v>
                </c:pt>
                <c:pt idx="393">
                  <c:v>0.26899685255554534</c:v>
                </c:pt>
                <c:pt idx="394">
                  <c:v>0.26681659555362741</c:v>
                </c:pt>
                <c:pt idx="395">
                  <c:v>0.26457749104953587</c:v>
                </c:pt>
                <c:pt idx="396">
                  <c:v>0.2627995452681135</c:v>
                </c:pt>
                <c:pt idx="397">
                  <c:v>0.26107191516585576</c:v>
                </c:pt>
                <c:pt idx="398">
                  <c:v>0.25962732302000757</c:v>
                </c:pt>
                <c:pt idx="399">
                  <c:v>0.258526576230524</c:v>
                </c:pt>
                <c:pt idx="400">
                  <c:v>0.25685106580716732</c:v>
                </c:pt>
                <c:pt idx="401">
                  <c:v>0.25456186235470435</c:v>
                </c:pt>
                <c:pt idx="402">
                  <c:v>0.25342087320976103</c:v>
                </c:pt>
                <c:pt idx="403">
                  <c:v>0.25140048330627501</c:v>
                </c:pt>
                <c:pt idx="404">
                  <c:v>0.24942262037723453</c:v>
                </c:pt>
                <c:pt idx="405">
                  <c:v>0.24807654808492441</c:v>
                </c:pt>
                <c:pt idx="406">
                  <c:v>0.24672916308884571</c:v>
                </c:pt>
                <c:pt idx="407">
                  <c:v>0.24496231317096856</c:v>
                </c:pt>
                <c:pt idx="408">
                  <c:v>0.24310118701852221</c:v>
                </c:pt>
                <c:pt idx="409">
                  <c:v>0.24240847791068409</c:v>
                </c:pt>
                <c:pt idx="410">
                  <c:v>0.24077913253014688</c:v>
                </c:pt>
                <c:pt idx="411">
                  <c:v>0.2386921044705784</c:v>
                </c:pt>
                <c:pt idx="412">
                  <c:v>0.23733889433800506</c:v>
                </c:pt>
                <c:pt idx="413">
                  <c:v>0.23614494583178144</c:v>
                </c:pt>
                <c:pt idx="414">
                  <c:v>0.23452827585714653</c:v>
                </c:pt>
                <c:pt idx="415">
                  <c:v>0.23269996725233549</c:v>
                </c:pt>
                <c:pt idx="416">
                  <c:v>0.2320338042322827</c:v>
                </c:pt>
                <c:pt idx="417">
                  <c:v>0.23120142449834899</c:v>
                </c:pt>
                <c:pt idx="418">
                  <c:v>0.22906951945120221</c:v>
                </c:pt>
                <c:pt idx="419">
                  <c:v>0.22753057097291718</c:v>
                </c:pt>
                <c:pt idx="420">
                  <c:v>0.22639976269746268</c:v>
                </c:pt>
                <c:pt idx="421">
                  <c:v>0.22442640756663368</c:v>
                </c:pt>
                <c:pt idx="422">
                  <c:v>0.22248714112580151</c:v>
                </c:pt>
                <c:pt idx="423">
                  <c:v>0.22165184702828847</c:v>
                </c:pt>
                <c:pt idx="424">
                  <c:v>0.22073375348764976</c:v>
                </c:pt>
                <c:pt idx="425">
                  <c:v>0.21992959491648428</c:v>
                </c:pt>
                <c:pt idx="426">
                  <c:v>0.2190948629148417</c:v>
                </c:pt>
                <c:pt idx="427">
                  <c:v>0.21751693590802804</c:v>
                </c:pt>
                <c:pt idx="428">
                  <c:v>0.21597867833723441</c:v>
                </c:pt>
                <c:pt idx="429">
                  <c:v>0.21441788909843501</c:v>
                </c:pt>
                <c:pt idx="430">
                  <c:v>0.21250159252382941</c:v>
                </c:pt>
                <c:pt idx="431">
                  <c:v>0.21155770913265676</c:v>
                </c:pt>
                <c:pt idx="432">
                  <c:v>0.21147284149821721</c:v>
                </c:pt>
                <c:pt idx="433">
                  <c:v>0.21024227509303367</c:v>
                </c:pt>
                <c:pt idx="434">
                  <c:v>0.2090731660803527</c:v>
                </c:pt>
                <c:pt idx="435">
                  <c:v>0.20815385457665955</c:v>
                </c:pt>
                <c:pt idx="436">
                  <c:v>0.20677648912570759</c:v>
                </c:pt>
                <c:pt idx="437">
                  <c:v>0.20636346383426651</c:v>
                </c:pt>
                <c:pt idx="438">
                  <c:v>0.20526839961549675</c:v>
                </c:pt>
                <c:pt idx="439">
                  <c:v>0.20337783305400539</c:v>
                </c:pt>
                <c:pt idx="440">
                  <c:v>0.20212797500580168</c:v>
                </c:pt>
                <c:pt idx="441">
                  <c:v>0.20036802042808463</c:v>
                </c:pt>
                <c:pt idx="442">
                  <c:v>0.19901713341150798</c:v>
                </c:pt>
                <c:pt idx="443">
                  <c:v>0.19849077358456121</c:v>
                </c:pt>
                <c:pt idx="444">
                  <c:v>0.19830924971615541</c:v>
                </c:pt>
                <c:pt idx="445">
                  <c:v>0.1974839850587794</c:v>
                </c:pt>
                <c:pt idx="446">
                  <c:v>0.19641581148486395</c:v>
                </c:pt>
                <c:pt idx="447">
                  <c:v>0.19593848275725864</c:v>
                </c:pt>
                <c:pt idx="448">
                  <c:v>0.1944742121158147</c:v>
                </c:pt>
                <c:pt idx="449">
                  <c:v>0.19271602384810846</c:v>
                </c:pt>
                <c:pt idx="450">
                  <c:v>0.19171075880515653</c:v>
                </c:pt>
                <c:pt idx="451">
                  <c:v>0.19043556574174181</c:v>
                </c:pt>
                <c:pt idx="452">
                  <c:v>0.18970311259577949</c:v>
                </c:pt>
                <c:pt idx="453">
                  <c:v>0.18921603711761312</c:v>
                </c:pt>
                <c:pt idx="454">
                  <c:v>0.18854870943947119</c:v>
                </c:pt>
                <c:pt idx="455">
                  <c:v>0.18726133777601306</c:v>
                </c:pt>
                <c:pt idx="456">
                  <c:v>0.18629287673774941</c:v>
                </c:pt>
                <c:pt idx="457">
                  <c:v>0.18585326145292858</c:v>
                </c:pt>
                <c:pt idx="458">
                  <c:v>0.18495379235147114</c:v>
                </c:pt>
                <c:pt idx="459">
                  <c:v>0.18414549975250147</c:v>
                </c:pt>
                <c:pt idx="460">
                  <c:v>0.18294616614993842</c:v>
                </c:pt>
                <c:pt idx="461">
                  <c:v>0.18096263099732951</c:v>
                </c:pt>
                <c:pt idx="462">
                  <c:v>0.1804277028495069</c:v>
                </c:pt>
                <c:pt idx="463">
                  <c:v>0.18041965447960945</c:v>
                </c:pt>
                <c:pt idx="464">
                  <c:v>0.17853472068743809</c:v>
                </c:pt>
                <c:pt idx="465">
                  <c:v>0.17773642221746394</c:v>
                </c:pt>
                <c:pt idx="466">
                  <c:v>0.17757015677418414</c:v>
                </c:pt>
                <c:pt idx="467">
                  <c:v>0.17725691505617791</c:v>
                </c:pt>
                <c:pt idx="468">
                  <c:v>0.17651522644478154</c:v>
                </c:pt>
                <c:pt idx="469">
                  <c:v>0.17496301267245329</c:v>
                </c:pt>
                <c:pt idx="470">
                  <c:v>0.17430898545847007</c:v>
                </c:pt>
                <c:pt idx="471">
                  <c:v>0.17284893815852476</c:v>
                </c:pt>
                <c:pt idx="472">
                  <c:v>0.17138666284117129</c:v>
                </c:pt>
                <c:pt idx="473">
                  <c:v>0.17126415701785241</c:v>
                </c:pt>
                <c:pt idx="474">
                  <c:v>0.17076353160236946</c:v>
                </c:pt>
                <c:pt idx="475">
                  <c:v>0.1695745736251606</c:v>
                </c:pt>
                <c:pt idx="476">
                  <c:v>0.16938728857031488</c:v>
                </c:pt>
                <c:pt idx="477">
                  <c:v>0.16937131766052937</c:v>
                </c:pt>
                <c:pt idx="478">
                  <c:v>0.16810065299230836</c:v>
                </c:pt>
                <c:pt idx="479">
                  <c:v>0.16724873874328691</c:v>
                </c:pt>
                <c:pt idx="480">
                  <c:v>0.16739612042368887</c:v>
                </c:pt>
                <c:pt idx="481">
                  <c:v>0.16634550963886569</c:v>
                </c:pt>
                <c:pt idx="482">
                  <c:v>0.16438192447039071</c:v>
                </c:pt>
                <c:pt idx="483">
                  <c:v>0.16383243052686064</c:v>
                </c:pt>
                <c:pt idx="484">
                  <c:v>0.16333524113992529</c:v>
                </c:pt>
                <c:pt idx="485">
                  <c:v>0.1624661033480844</c:v>
                </c:pt>
                <c:pt idx="486">
                  <c:v>0.16187516019878587</c:v>
                </c:pt>
                <c:pt idx="487">
                  <c:v>0.16108729551283729</c:v>
                </c:pt>
                <c:pt idx="488">
                  <c:v>0.16050148475088474</c:v>
                </c:pt>
                <c:pt idx="489">
                  <c:v>0.16028212194585037</c:v>
                </c:pt>
                <c:pt idx="490">
                  <c:v>0.15947960265391933</c:v>
                </c:pt>
                <c:pt idx="491">
                  <c:v>0.15876631795889662</c:v>
                </c:pt>
                <c:pt idx="492">
                  <c:v>0.15762412675042606</c:v>
                </c:pt>
                <c:pt idx="493">
                  <c:v>0.15668205311633027</c:v>
                </c:pt>
                <c:pt idx="494">
                  <c:v>0.15594574912436396</c:v>
                </c:pt>
                <c:pt idx="495">
                  <c:v>0.15540482821877957</c:v>
                </c:pt>
                <c:pt idx="496">
                  <c:v>0.15540888131448538</c:v>
                </c:pt>
                <c:pt idx="497">
                  <c:v>0.1546912657905854</c:v>
                </c:pt>
                <c:pt idx="498">
                  <c:v>0.15407084856779626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Calculs!$U$1</c:f>
              <c:strCache>
                <c:ptCount val="1"/>
                <c:pt idx="0">
                  <c:v>2E'He [J]</c:v>
                </c:pt>
              </c:strCache>
            </c:strRef>
          </c:tx>
          <c:marker>
            <c:symbol val="star"/>
            <c:size val="2"/>
          </c:marker>
          <c:xVal>
            <c:numRef>
              <c:f>Calculs!$A$2:$A$501</c:f>
              <c:numCache>
                <c:formatCode>General</c:formatCode>
                <c:ptCount val="50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0.38000000000000289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0.62000000000000532</c:v>
                </c:pt>
                <c:pt idx="32">
                  <c:v>0.64000000000000601</c:v>
                </c:pt>
                <c:pt idx="33">
                  <c:v>0.66000000000000691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1.1399999999999881</c:v>
                </c:pt>
                <c:pt idx="58">
                  <c:v>1.1599999999999884</c:v>
                </c:pt>
                <c:pt idx="59">
                  <c:v>1.1800000000000106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1.6800000000000106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1.9400000000000106</c:v>
                </c:pt>
                <c:pt idx="98">
                  <c:v>1.9600000000000106</c:v>
                </c:pt>
                <c:pt idx="99">
                  <c:v>1.9800000000000118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8.14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8.2200000000000006</c:v>
                </c:pt>
                <c:pt idx="412">
                  <c:v>8.24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8.64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8.7200000000000006</c:v>
                </c:pt>
                <c:pt idx="437">
                  <c:v>8.74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9.14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9.2200000000000006</c:v>
                </c:pt>
                <c:pt idx="462">
                  <c:v>9.24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9.64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9.7200000000000006</c:v>
                </c:pt>
                <c:pt idx="487">
                  <c:v>9.74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Calculs!$U$2:$U$501</c:f>
              <c:numCache>
                <c:formatCode>General</c:formatCode>
                <c:ptCount val="500"/>
                <c:pt idx="0">
                  <c:v>-6.0041410346097814E-3</c:v>
                </c:pt>
                <c:pt idx="1">
                  <c:v>-1.0672351818148063E-2</c:v>
                </c:pt>
                <c:pt idx="2">
                  <c:v>-2.3345994091239101E-2</c:v>
                </c:pt>
                <c:pt idx="3">
                  <c:v>-2.3987774302611113E-2</c:v>
                </c:pt>
                <c:pt idx="4">
                  <c:v>-1.1651910547449297E-2</c:v>
                </c:pt>
                <c:pt idx="5">
                  <c:v>-1.1426959805812514E-2</c:v>
                </c:pt>
                <c:pt idx="6">
                  <c:v>-7.1894795773334184E-3</c:v>
                </c:pt>
                <c:pt idx="7">
                  <c:v>1.5500711989451241E-3</c:v>
                </c:pt>
                <c:pt idx="8">
                  <c:v>3.7893548560845773E-3</c:v>
                </c:pt>
                <c:pt idx="9">
                  <c:v>-1.1171024324531481E-2</c:v>
                </c:pt>
                <c:pt idx="10">
                  <c:v>-1.3489399087539967E-2</c:v>
                </c:pt>
                <c:pt idx="11">
                  <c:v>2.9985626780927696E-4</c:v>
                </c:pt>
                <c:pt idx="12">
                  <c:v>-1.8979129509145865E-2</c:v>
                </c:pt>
                <c:pt idx="13">
                  <c:v>-2.0522625814198527E-2</c:v>
                </c:pt>
                <c:pt idx="14">
                  <c:v>-1.0874322369306693E-2</c:v>
                </c:pt>
                <c:pt idx="15">
                  <c:v>-2.8157589375072567E-2</c:v>
                </c:pt>
                <c:pt idx="16">
                  <c:v>-2.2505361032145791E-2</c:v>
                </c:pt>
                <c:pt idx="17">
                  <c:v>-4.4137883614968794E-3</c:v>
                </c:pt>
                <c:pt idx="18">
                  <c:v>4.5059162078095766E-2</c:v>
                </c:pt>
                <c:pt idx="19">
                  <c:v>0.118345924524403</c:v>
                </c:pt>
                <c:pt idx="20">
                  <c:v>0.16232807684707892</c:v>
                </c:pt>
                <c:pt idx="21">
                  <c:v>0.20688677202023575</c:v>
                </c:pt>
                <c:pt idx="22">
                  <c:v>0.39951612069057557</c:v>
                </c:pt>
                <c:pt idx="23">
                  <c:v>0.61508674552536557</c:v>
                </c:pt>
                <c:pt idx="24">
                  <c:v>0.78771639126781456</c:v>
                </c:pt>
                <c:pt idx="25">
                  <c:v>1.0838780640318355</c:v>
                </c:pt>
                <c:pt idx="26">
                  <c:v>1.3891263373127078</c:v>
                </c:pt>
                <c:pt idx="27">
                  <c:v>1.6538310851919278</c:v>
                </c:pt>
                <c:pt idx="28">
                  <c:v>1.9426175762082858</c:v>
                </c:pt>
                <c:pt idx="29">
                  <c:v>2.2078849828315863</c:v>
                </c:pt>
                <c:pt idx="30">
                  <c:v>2.4088663074479495</c:v>
                </c:pt>
                <c:pt idx="31">
                  <c:v>2.6070169384743802</c:v>
                </c:pt>
                <c:pt idx="32">
                  <c:v>2.8932606942513566</c:v>
                </c:pt>
                <c:pt idx="33">
                  <c:v>3.2430495365961671</c:v>
                </c:pt>
                <c:pt idx="34">
                  <c:v>3.5593194046247767</c:v>
                </c:pt>
                <c:pt idx="35">
                  <c:v>3.8444504390583631</c:v>
                </c:pt>
                <c:pt idx="36">
                  <c:v>4.1660883032524678</c:v>
                </c:pt>
                <c:pt idx="37">
                  <c:v>4.6936831386010898</c:v>
                </c:pt>
                <c:pt idx="38">
                  <c:v>5.3651129154629666</c:v>
                </c:pt>
                <c:pt idx="39">
                  <c:v>5.9888213910469981</c:v>
                </c:pt>
                <c:pt idx="40">
                  <c:v>6.5291257546388888</c:v>
                </c:pt>
                <c:pt idx="41">
                  <c:v>6.6647047046176855</c:v>
                </c:pt>
                <c:pt idx="42">
                  <c:v>6.6793211981293847</c:v>
                </c:pt>
                <c:pt idx="43">
                  <c:v>7.0499382529838694</c:v>
                </c:pt>
                <c:pt idx="44">
                  <c:v>7.5588922900700419</c:v>
                </c:pt>
                <c:pt idx="45">
                  <c:v>8.0117780627597419</c:v>
                </c:pt>
                <c:pt idx="46">
                  <c:v>8.3991918815612365</c:v>
                </c:pt>
                <c:pt idx="47">
                  <c:v>8.9051629474240706</c:v>
                </c:pt>
                <c:pt idx="48">
                  <c:v>9.7153973137774816</c:v>
                </c:pt>
                <c:pt idx="49">
                  <c:v>10.452204794281124</c:v>
                </c:pt>
                <c:pt idx="50">
                  <c:v>10.896503416188501</c:v>
                </c:pt>
                <c:pt idx="51">
                  <c:v>11.33663460563557</c:v>
                </c:pt>
                <c:pt idx="52">
                  <c:v>11.794362441468008</c:v>
                </c:pt>
                <c:pt idx="53">
                  <c:v>12.170058721394085</c:v>
                </c:pt>
                <c:pt idx="54">
                  <c:v>12.502017952557425</c:v>
                </c:pt>
                <c:pt idx="55">
                  <c:v>12.764114247957925</c:v>
                </c:pt>
                <c:pt idx="56">
                  <c:v>13.095182624178754</c:v>
                </c:pt>
                <c:pt idx="57">
                  <c:v>13.638111661148947</c:v>
                </c:pt>
                <c:pt idx="58">
                  <c:v>14.472244654089913</c:v>
                </c:pt>
                <c:pt idx="59">
                  <c:v>15.778844739164072</c:v>
                </c:pt>
                <c:pt idx="60">
                  <c:v>17.220171498517892</c:v>
                </c:pt>
                <c:pt idx="61">
                  <c:v>18.39486226971923</c:v>
                </c:pt>
                <c:pt idx="62">
                  <c:v>19.358088288455647</c:v>
                </c:pt>
                <c:pt idx="63">
                  <c:v>20.135603483592327</c:v>
                </c:pt>
                <c:pt idx="64">
                  <c:v>20.765485083595419</c:v>
                </c:pt>
                <c:pt idx="65">
                  <c:v>21.294869498299231</c:v>
                </c:pt>
                <c:pt idx="66">
                  <c:v>21.790312064538586</c:v>
                </c:pt>
                <c:pt idx="67">
                  <c:v>22.305597918182752</c:v>
                </c:pt>
                <c:pt idx="68">
                  <c:v>22.737513437314043</c:v>
                </c:pt>
                <c:pt idx="69">
                  <c:v>23.012107376378129</c:v>
                </c:pt>
                <c:pt idx="70">
                  <c:v>23.297124075700189</c:v>
                </c:pt>
                <c:pt idx="71">
                  <c:v>23.681642566769256</c:v>
                </c:pt>
                <c:pt idx="72">
                  <c:v>24.074547709407057</c:v>
                </c:pt>
                <c:pt idx="73">
                  <c:v>24.420702852965871</c:v>
                </c:pt>
                <c:pt idx="74">
                  <c:v>24.69186005093583</c:v>
                </c:pt>
                <c:pt idx="75">
                  <c:v>25.00580283046402</c:v>
                </c:pt>
                <c:pt idx="76">
                  <c:v>25.377697505641869</c:v>
                </c:pt>
                <c:pt idx="77">
                  <c:v>25.718028008886865</c:v>
                </c:pt>
                <c:pt idx="78">
                  <c:v>25.84829212845829</c:v>
                </c:pt>
                <c:pt idx="79">
                  <c:v>25.838684543726082</c:v>
                </c:pt>
                <c:pt idx="80">
                  <c:v>25.614610458851711</c:v>
                </c:pt>
                <c:pt idx="81">
                  <c:v>25.310700662836133</c:v>
                </c:pt>
                <c:pt idx="82">
                  <c:v>25.354704391394304</c:v>
                </c:pt>
                <c:pt idx="83">
                  <c:v>25.583441629932924</c:v>
                </c:pt>
                <c:pt idx="84">
                  <c:v>25.685883648671329</c:v>
                </c:pt>
                <c:pt idx="85">
                  <c:v>25.695737502451156</c:v>
                </c:pt>
                <c:pt idx="86">
                  <c:v>25.521576217235729</c:v>
                </c:pt>
                <c:pt idx="87">
                  <c:v>25.387724159605288</c:v>
                </c:pt>
                <c:pt idx="88">
                  <c:v>25.449039518471633</c:v>
                </c:pt>
                <c:pt idx="89">
                  <c:v>25.382441187661676</c:v>
                </c:pt>
                <c:pt idx="90">
                  <c:v>25.177592905591922</c:v>
                </c:pt>
                <c:pt idx="91">
                  <c:v>25.044007751734068</c:v>
                </c:pt>
                <c:pt idx="92">
                  <c:v>25.169458104601595</c:v>
                </c:pt>
                <c:pt idx="93">
                  <c:v>25.24095565957019</c:v>
                </c:pt>
                <c:pt idx="94">
                  <c:v>25.188106203438789</c:v>
                </c:pt>
                <c:pt idx="95">
                  <c:v>25.25191717128493</c:v>
                </c:pt>
                <c:pt idx="96">
                  <c:v>25.378712313424089</c:v>
                </c:pt>
                <c:pt idx="97">
                  <c:v>25.550979554486531</c:v>
                </c:pt>
                <c:pt idx="98">
                  <c:v>25.619420757087131</c:v>
                </c:pt>
                <c:pt idx="99">
                  <c:v>25.674925488464837</c:v>
                </c:pt>
                <c:pt idx="100">
                  <c:v>26.041740354352729</c:v>
                </c:pt>
                <c:pt idx="101">
                  <c:v>26.324404082229826</c:v>
                </c:pt>
                <c:pt idx="102">
                  <c:v>26.30319176067389</c:v>
                </c:pt>
                <c:pt idx="103">
                  <c:v>26.376244632577631</c:v>
                </c:pt>
                <c:pt idx="104">
                  <c:v>26.730642161107589</c:v>
                </c:pt>
                <c:pt idx="105">
                  <c:v>27.01692648023559</c:v>
                </c:pt>
                <c:pt idx="106">
                  <c:v>27.198107483304362</c:v>
                </c:pt>
                <c:pt idx="107">
                  <c:v>27.421129901389357</c:v>
                </c:pt>
                <c:pt idx="108">
                  <c:v>27.391134677380826</c:v>
                </c:pt>
                <c:pt idx="109">
                  <c:v>27.459469392648625</c:v>
                </c:pt>
                <c:pt idx="110">
                  <c:v>27.867778799765652</c:v>
                </c:pt>
                <c:pt idx="111">
                  <c:v>28.143329003208027</c:v>
                </c:pt>
                <c:pt idx="112">
                  <c:v>28.191838817546291</c:v>
                </c:pt>
                <c:pt idx="113">
                  <c:v>28.225274582936677</c:v>
                </c:pt>
                <c:pt idx="114">
                  <c:v>28.339703641903427</c:v>
                </c:pt>
                <c:pt idx="115">
                  <c:v>28.645366811143589</c:v>
                </c:pt>
                <c:pt idx="116">
                  <c:v>28.812949476883425</c:v>
                </c:pt>
                <c:pt idx="117">
                  <c:v>28.933478437729789</c:v>
                </c:pt>
                <c:pt idx="118">
                  <c:v>29.155702561326809</c:v>
                </c:pt>
                <c:pt idx="119">
                  <c:v>29.291491820083557</c:v>
                </c:pt>
                <c:pt idx="120">
                  <c:v>29.395596379348689</c:v>
                </c:pt>
                <c:pt idx="121">
                  <c:v>29.600219980363278</c:v>
                </c:pt>
                <c:pt idx="122">
                  <c:v>30.16614756234441</c:v>
                </c:pt>
                <c:pt idx="123">
                  <c:v>31.073145071957562</c:v>
                </c:pt>
                <c:pt idx="124">
                  <c:v>32.465903895021263</c:v>
                </c:pt>
                <c:pt idx="125">
                  <c:v>34.062760058782395</c:v>
                </c:pt>
                <c:pt idx="126">
                  <c:v>34.966827247502124</c:v>
                </c:pt>
                <c:pt idx="127">
                  <c:v>34.687712594076913</c:v>
                </c:pt>
                <c:pt idx="128">
                  <c:v>33.74615171529485</c:v>
                </c:pt>
                <c:pt idx="129">
                  <c:v>32.817706621673814</c:v>
                </c:pt>
                <c:pt idx="130">
                  <c:v>32.220869934472162</c:v>
                </c:pt>
                <c:pt idx="131">
                  <c:v>32.137306473675544</c:v>
                </c:pt>
                <c:pt idx="132">
                  <c:v>32.20102833734088</c:v>
                </c:pt>
                <c:pt idx="133">
                  <c:v>32.37755854695201</c:v>
                </c:pt>
                <c:pt idx="134">
                  <c:v>32.595212038089663</c:v>
                </c:pt>
                <c:pt idx="135">
                  <c:v>32.729488440750863</c:v>
                </c:pt>
                <c:pt idx="136">
                  <c:v>33.046004960386796</c:v>
                </c:pt>
                <c:pt idx="137">
                  <c:v>33.450718755274146</c:v>
                </c:pt>
                <c:pt idx="138">
                  <c:v>33.911204817639621</c:v>
                </c:pt>
                <c:pt idx="139">
                  <c:v>34.203227036396044</c:v>
                </c:pt>
                <c:pt idx="140">
                  <c:v>34.408024304344707</c:v>
                </c:pt>
                <c:pt idx="141">
                  <c:v>34.685875317175274</c:v>
                </c:pt>
                <c:pt idx="142">
                  <c:v>34.794774990722402</c:v>
                </c:pt>
                <c:pt idx="143">
                  <c:v>34.919896203493323</c:v>
                </c:pt>
                <c:pt idx="144">
                  <c:v>35.198674576785592</c:v>
                </c:pt>
                <c:pt idx="145">
                  <c:v>35.530690629160425</c:v>
                </c:pt>
                <c:pt idx="146">
                  <c:v>35.83878899059367</c:v>
                </c:pt>
                <c:pt idx="147">
                  <c:v>35.989649946216979</c:v>
                </c:pt>
                <c:pt idx="148">
                  <c:v>36.24170182527947</c:v>
                </c:pt>
                <c:pt idx="149">
                  <c:v>36.560409044874412</c:v>
                </c:pt>
                <c:pt idx="150">
                  <c:v>36.609611082412322</c:v>
                </c:pt>
                <c:pt idx="151">
                  <c:v>36.639688393842945</c:v>
                </c:pt>
                <c:pt idx="152">
                  <c:v>36.850428134690013</c:v>
                </c:pt>
                <c:pt idx="153">
                  <c:v>37.272142783871971</c:v>
                </c:pt>
                <c:pt idx="154">
                  <c:v>37.643683045628904</c:v>
                </c:pt>
                <c:pt idx="155">
                  <c:v>37.853038208149087</c:v>
                </c:pt>
                <c:pt idx="156">
                  <c:v>38.100133294660452</c:v>
                </c:pt>
                <c:pt idx="157">
                  <c:v>38.285219133595163</c:v>
                </c:pt>
                <c:pt idx="158">
                  <c:v>38.377049928796964</c:v>
                </c:pt>
                <c:pt idx="159">
                  <c:v>38.535033202934663</c:v>
                </c:pt>
                <c:pt idx="160">
                  <c:v>38.773925125267475</c:v>
                </c:pt>
                <c:pt idx="161">
                  <c:v>39.065828609555133</c:v>
                </c:pt>
                <c:pt idx="162">
                  <c:v>39.200565303212294</c:v>
                </c:pt>
                <c:pt idx="163">
                  <c:v>39.328068510278335</c:v>
                </c:pt>
                <c:pt idx="164">
                  <c:v>39.611845013096755</c:v>
                </c:pt>
                <c:pt idx="165">
                  <c:v>39.701391461571802</c:v>
                </c:pt>
                <c:pt idx="166">
                  <c:v>39.645474174664294</c:v>
                </c:pt>
                <c:pt idx="167">
                  <c:v>39.600090396824633</c:v>
                </c:pt>
                <c:pt idx="168">
                  <c:v>39.615106032842853</c:v>
                </c:pt>
                <c:pt idx="169">
                  <c:v>39.659551240460068</c:v>
                </c:pt>
                <c:pt idx="170">
                  <c:v>39.850145276810736</c:v>
                </c:pt>
                <c:pt idx="171">
                  <c:v>40.028046502345454</c:v>
                </c:pt>
                <c:pt idx="172">
                  <c:v>40.075090800187063</c:v>
                </c:pt>
                <c:pt idx="173">
                  <c:v>40.076112561977531</c:v>
                </c:pt>
                <c:pt idx="174">
                  <c:v>40.270289740094206</c:v>
                </c:pt>
                <c:pt idx="175">
                  <c:v>40.509593559767119</c:v>
                </c:pt>
                <c:pt idx="176">
                  <c:v>40.557165016246891</c:v>
                </c:pt>
                <c:pt idx="177">
                  <c:v>40.696868324544013</c:v>
                </c:pt>
                <c:pt idx="178">
                  <c:v>40.633741493254227</c:v>
                </c:pt>
                <c:pt idx="179">
                  <c:v>40.589144165372844</c:v>
                </c:pt>
                <c:pt idx="180">
                  <c:v>40.699438775542006</c:v>
                </c:pt>
                <c:pt idx="181">
                  <c:v>40.675569001618108</c:v>
                </c:pt>
                <c:pt idx="182">
                  <c:v>40.8563779272367</c:v>
                </c:pt>
                <c:pt idx="183">
                  <c:v>41.06389527578844</c:v>
                </c:pt>
                <c:pt idx="184">
                  <c:v>41.025236880853313</c:v>
                </c:pt>
                <c:pt idx="185">
                  <c:v>41.081711550983904</c:v>
                </c:pt>
                <c:pt idx="186">
                  <c:v>41.16072774081303</c:v>
                </c:pt>
                <c:pt idx="187">
                  <c:v>41.2536718672186</c:v>
                </c:pt>
                <c:pt idx="188">
                  <c:v>41.491257135110494</c:v>
                </c:pt>
                <c:pt idx="189">
                  <c:v>41.590951576223716</c:v>
                </c:pt>
                <c:pt idx="190">
                  <c:v>41.644197104136545</c:v>
                </c:pt>
                <c:pt idx="191">
                  <c:v>41.880883755739738</c:v>
                </c:pt>
                <c:pt idx="192">
                  <c:v>42.001488340166354</c:v>
                </c:pt>
                <c:pt idx="193">
                  <c:v>41.991624654073192</c:v>
                </c:pt>
                <c:pt idx="194">
                  <c:v>41.977450770262628</c:v>
                </c:pt>
                <c:pt idx="195">
                  <c:v>41.980595503877396</c:v>
                </c:pt>
                <c:pt idx="196">
                  <c:v>42.030635855151139</c:v>
                </c:pt>
                <c:pt idx="197">
                  <c:v>42.202094707964648</c:v>
                </c:pt>
                <c:pt idx="198">
                  <c:v>42.32789781589797</c:v>
                </c:pt>
                <c:pt idx="199">
                  <c:v>42.407994404420705</c:v>
                </c:pt>
                <c:pt idx="200">
                  <c:v>42.714245766127405</c:v>
                </c:pt>
                <c:pt idx="201">
                  <c:v>42.973285712300964</c:v>
                </c:pt>
                <c:pt idx="202">
                  <c:v>43.031848277142274</c:v>
                </c:pt>
                <c:pt idx="203">
                  <c:v>43.115675591123242</c:v>
                </c:pt>
                <c:pt idx="204">
                  <c:v>43.206688525429129</c:v>
                </c:pt>
                <c:pt idx="205">
                  <c:v>43.357482061916564</c:v>
                </c:pt>
                <c:pt idx="206">
                  <c:v>43.462257670452445</c:v>
                </c:pt>
                <c:pt idx="207">
                  <c:v>43.460445136422258</c:v>
                </c:pt>
                <c:pt idx="208">
                  <c:v>43.509901402510195</c:v>
                </c:pt>
                <c:pt idx="209">
                  <c:v>43.484539348331111</c:v>
                </c:pt>
                <c:pt idx="210">
                  <c:v>43.593380682060506</c:v>
                </c:pt>
                <c:pt idx="211">
                  <c:v>43.750626796807971</c:v>
                </c:pt>
                <c:pt idx="212">
                  <c:v>43.682611531605644</c:v>
                </c:pt>
                <c:pt idx="213">
                  <c:v>43.71164748029225</c:v>
                </c:pt>
                <c:pt idx="214">
                  <c:v>43.91705434804954</c:v>
                </c:pt>
                <c:pt idx="215">
                  <c:v>44.045553162550533</c:v>
                </c:pt>
                <c:pt idx="216">
                  <c:v>44.187315659190546</c:v>
                </c:pt>
                <c:pt idx="217">
                  <c:v>44.241504016074813</c:v>
                </c:pt>
                <c:pt idx="218">
                  <c:v>44.204335415748304</c:v>
                </c:pt>
                <c:pt idx="219">
                  <c:v>44.115232903524529</c:v>
                </c:pt>
                <c:pt idx="220">
                  <c:v>44.120896153524477</c:v>
                </c:pt>
                <c:pt idx="221">
                  <c:v>44.261840750962193</c:v>
                </c:pt>
                <c:pt idx="222">
                  <c:v>44.428186629489012</c:v>
                </c:pt>
                <c:pt idx="223">
                  <c:v>44.698840535309678</c:v>
                </c:pt>
                <c:pt idx="224">
                  <c:v>44.81039759521714</c:v>
                </c:pt>
                <c:pt idx="225">
                  <c:v>44.844966080101997</c:v>
                </c:pt>
                <c:pt idx="226">
                  <c:v>44.971937646582006</c:v>
                </c:pt>
                <c:pt idx="227">
                  <c:v>45.043247988644794</c:v>
                </c:pt>
                <c:pt idx="228">
                  <c:v>45.191378792343635</c:v>
                </c:pt>
                <c:pt idx="229">
                  <c:v>45.275820035880621</c:v>
                </c:pt>
                <c:pt idx="230">
                  <c:v>45.223720933133158</c:v>
                </c:pt>
                <c:pt idx="231">
                  <c:v>45.256407069352392</c:v>
                </c:pt>
                <c:pt idx="232">
                  <c:v>45.272095290960209</c:v>
                </c:pt>
                <c:pt idx="233">
                  <c:v>45.400493390260444</c:v>
                </c:pt>
                <c:pt idx="234">
                  <c:v>45.674004122296225</c:v>
                </c:pt>
                <c:pt idx="235">
                  <c:v>45.675072055562126</c:v>
                </c:pt>
                <c:pt idx="236">
                  <c:v>45.606957670857206</c:v>
                </c:pt>
                <c:pt idx="237">
                  <c:v>45.744195502071513</c:v>
                </c:pt>
                <c:pt idx="238">
                  <c:v>45.920591691649236</c:v>
                </c:pt>
                <c:pt idx="239">
                  <c:v>45.967811767694982</c:v>
                </c:pt>
                <c:pt idx="240">
                  <c:v>46.042243874104578</c:v>
                </c:pt>
                <c:pt idx="241">
                  <c:v>46.198469922952562</c:v>
                </c:pt>
                <c:pt idx="242">
                  <c:v>46.109216599431271</c:v>
                </c:pt>
                <c:pt idx="243">
                  <c:v>45.94329786964839</c:v>
                </c:pt>
                <c:pt idx="244">
                  <c:v>45.891786413872794</c:v>
                </c:pt>
                <c:pt idx="245">
                  <c:v>45.947801743776537</c:v>
                </c:pt>
                <c:pt idx="246">
                  <c:v>46.089814935517943</c:v>
                </c:pt>
                <c:pt idx="247">
                  <c:v>46.243378352980613</c:v>
                </c:pt>
                <c:pt idx="248">
                  <c:v>46.441486025622225</c:v>
                </c:pt>
                <c:pt idx="249">
                  <c:v>46.525804210771213</c:v>
                </c:pt>
                <c:pt idx="250">
                  <c:v>46.533922405330394</c:v>
                </c:pt>
                <c:pt idx="251">
                  <c:v>46.739694292365151</c:v>
                </c:pt>
                <c:pt idx="252">
                  <c:v>47.002979127379113</c:v>
                </c:pt>
                <c:pt idx="253">
                  <c:v>47.094083804706891</c:v>
                </c:pt>
                <c:pt idx="254">
                  <c:v>47.028288376030012</c:v>
                </c:pt>
                <c:pt idx="255">
                  <c:v>46.998975860445213</c:v>
                </c:pt>
                <c:pt idx="256">
                  <c:v>47.071547849826196</c:v>
                </c:pt>
                <c:pt idx="257">
                  <c:v>47.210698620650497</c:v>
                </c:pt>
                <c:pt idx="258">
                  <c:v>47.230264444775102</c:v>
                </c:pt>
                <c:pt idx="259">
                  <c:v>47.20833566400529</c:v>
                </c:pt>
                <c:pt idx="260">
                  <c:v>47.312030369315295</c:v>
                </c:pt>
                <c:pt idx="261">
                  <c:v>47.326506421795244</c:v>
                </c:pt>
                <c:pt idx="262">
                  <c:v>47.192837439196374</c:v>
                </c:pt>
                <c:pt idx="263">
                  <c:v>47.101677990992194</c:v>
                </c:pt>
                <c:pt idx="264">
                  <c:v>47.226989257482884</c:v>
                </c:pt>
                <c:pt idx="265">
                  <c:v>47.400019234718634</c:v>
                </c:pt>
                <c:pt idx="266">
                  <c:v>47.487465155181944</c:v>
                </c:pt>
                <c:pt idx="267">
                  <c:v>47.397014294785961</c:v>
                </c:pt>
                <c:pt idx="268">
                  <c:v>47.480624763149784</c:v>
                </c:pt>
                <c:pt idx="269">
                  <c:v>47.637750334209528</c:v>
                </c:pt>
                <c:pt idx="270">
                  <c:v>47.624451119609191</c:v>
                </c:pt>
                <c:pt idx="271">
                  <c:v>47.639278628964163</c:v>
                </c:pt>
                <c:pt idx="272">
                  <c:v>47.634304146540913</c:v>
                </c:pt>
                <c:pt idx="273">
                  <c:v>47.631837171931544</c:v>
                </c:pt>
                <c:pt idx="274">
                  <c:v>47.536837640627525</c:v>
                </c:pt>
                <c:pt idx="275">
                  <c:v>47.364594437789044</c:v>
                </c:pt>
                <c:pt idx="276">
                  <c:v>47.214806568105395</c:v>
                </c:pt>
                <c:pt idx="277">
                  <c:v>47.172166434095267</c:v>
                </c:pt>
                <c:pt idx="278">
                  <c:v>47.179659295426006</c:v>
                </c:pt>
                <c:pt idx="279">
                  <c:v>46.994214364567625</c:v>
                </c:pt>
                <c:pt idx="280">
                  <c:v>46.666417314891063</c:v>
                </c:pt>
                <c:pt idx="281">
                  <c:v>46.245678285872813</c:v>
                </c:pt>
                <c:pt idx="282">
                  <c:v>45.690233644153516</c:v>
                </c:pt>
                <c:pt idx="283">
                  <c:v>45.152680752610145</c:v>
                </c:pt>
                <c:pt idx="284">
                  <c:v>44.656626063808858</c:v>
                </c:pt>
                <c:pt idx="285">
                  <c:v>44.096667885607744</c:v>
                </c:pt>
                <c:pt idx="286">
                  <c:v>43.359452553194863</c:v>
                </c:pt>
                <c:pt idx="287">
                  <c:v>42.578895398161499</c:v>
                </c:pt>
                <c:pt idx="288">
                  <c:v>41.905796113602754</c:v>
                </c:pt>
                <c:pt idx="289">
                  <c:v>41.068256310332011</c:v>
                </c:pt>
                <c:pt idx="290">
                  <c:v>40.177727513276935</c:v>
                </c:pt>
                <c:pt idx="291">
                  <c:v>39.427524297345997</c:v>
                </c:pt>
                <c:pt idx="292">
                  <c:v>38.5305941688408</c:v>
                </c:pt>
                <c:pt idx="293">
                  <c:v>37.706342587038435</c:v>
                </c:pt>
                <c:pt idx="294">
                  <c:v>37.024831223213795</c:v>
                </c:pt>
                <c:pt idx="295">
                  <c:v>36.352218491231994</c:v>
                </c:pt>
                <c:pt idx="296">
                  <c:v>35.525492378690011</c:v>
                </c:pt>
                <c:pt idx="297">
                  <c:v>34.834202403041274</c:v>
                </c:pt>
                <c:pt idx="298">
                  <c:v>34.307659183489044</c:v>
                </c:pt>
                <c:pt idx="299">
                  <c:v>33.675657701933204</c:v>
                </c:pt>
                <c:pt idx="300">
                  <c:v>33.185644077222413</c:v>
                </c:pt>
                <c:pt idx="301">
                  <c:v>32.722360460678253</c:v>
                </c:pt>
                <c:pt idx="302">
                  <c:v>32.188299126378283</c:v>
                </c:pt>
                <c:pt idx="303">
                  <c:v>31.68092365538682</c:v>
                </c:pt>
                <c:pt idx="304">
                  <c:v>31.193620438820862</c:v>
                </c:pt>
                <c:pt idx="305">
                  <c:v>30.734563736658291</c:v>
                </c:pt>
                <c:pt idx="306">
                  <c:v>30.322988421411196</c:v>
                </c:pt>
                <c:pt idx="307">
                  <c:v>29.960875816236133</c:v>
                </c:pt>
                <c:pt idx="308">
                  <c:v>29.62147478307573</c:v>
                </c:pt>
                <c:pt idx="309">
                  <c:v>29.233122498842114</c:v>
                </c:pt>
                <c:pt idx="310">
                  <c:v>28.883974231383089</c:v>
                </c:pt>
                <c:pt idx="311">
                  <c:v>28.549252914431086</c:v>
                </c:pt>
                <c:pt idx="312">
                  <c:v>28.246446176298122</c:v>
                </c:pt>
                <c:pt idx="313">
                  <c:v>27.999076658725496</c:v>
                </c:pt>
                <c:pt idx="314">
                  <c:v>27.706324115008844</c:v>
                </c:pt>
                <c:pt idx="315">
                  <c:v>27.486677248103355</c:v>
                </c:pt>
                <c:pt idx="316">
                  <c:v>27.266784186782989</c:v>
                </c:pt>
                <c:pt idx="317">
                  <c:v>26.949502084300569</c:v>
                </c:pt>
                <c:pt idx="318">
                  <c:v>26.644339290996829</c:v>
                </c:pt>
                <c:pt idx="319">
                  <c:v>26.385787003425655</c:v>
                </c:pt>
                <c:pt idx="320">
                  <c:v>26.169297284944829</c:v>
                </c:pt>
                <c:pt idx="321">
                  <c:v>25.89479314248619</c:v>
                </c:pt>
                <c:pt idx="322">
                  <c:v>25.617747329326736</c:v>
                </c:pt>
                <c:pt idx="323">
                  <c:v>25.458952024114691</c:v>
                </c:pt>
                <c:pt idx="324">
                  <c:v>25.331692726963926</c:v>
                </c:pt>
                <c:pt idx="325">
                  <c:v>25.188788889344089</c:v>
                </c:pt>
                <c:pt idx="326">
                  <c:v>25.02538495999211</c:v>
                </c:pt>
                <c:pt idx="327">
                  <c:v>24.873582285179726</c:v>
                </c:pt>
                <c:pt idx="328">
                  <c:v>24.765607291311355</c:v>
                </c:pt>
                <c:pt idx="329">
                  <c:v>24.588524378908758</c:v>
                </c:pt>
                <c:pt idx="330">
                  <c:v>24.38394895438249</c:v>
                </c:pt>
                <c:pt idx="331">
                  <c:v>24.207624151304373</c:v>
                </c:pt>
                <c:pt idx="332">
                  <c:v>24.048133755917029</c:v>
                </c:pt>
                <c:pt idx="333">
                  <c:v>23.940249689465428</c:v>
                </c:pt>
                <c:pt idx="334">
                  <c:v>23.840463903542226</c:v>
                </c:pt>
                <c:pt idx="335">
                  <c:v>23.710454635814198</c:v>
                </c:pt>
                <c:pt idx="336">
                  <c:v>23.582964679704602</c:v>
                </c:pt>
                <c:pt idx="337">
                  <c:v>23.481576598968818</c:v>
                </c:pt>
                <c:pt idx="338">
                  <c:v>23.394509330822729</c:v>
                </c:pt>
                <c:pt idx="339">
                  <c:v>23.309663499783433</c:v>
                </c:pt>
                <c:pt idx="340">
                  <c:v>23.182218555364589</c:v>
                </c:pt>
                <c:pt idx="341">
                  <c:v>23.024298798263505</c:v>
                </c:pt>
                <c:pt idx="342">
                  <c:v>22.88989709959823</c:v>
                </c:pt>
                <c:pt idx="343">
                  <c:v>22.763032960340613</c:v>
                </c:pt>
                <c:pt idx="344">
                  <c:v>22.641527685803073</c:v>
                </c:pt>
                <c:pt idx="345">
                  <c:v>22.549928070871889</c:v>
                </c:pt>
                <c:pt idx="346">
                  <c:v>22.488888994920096</c:v>
                </c:pt>
                <c:pt idx="347">
                  <c:v>22.428144670241959</c:v>
                </c:pt>
                <c:pt idx="348">
                  <c:v>22.347697801945731</c:v>
                </c:pt>
                <c:pt idx="349">
                  <c:v>22.29390449552643</c:v>
                </c:pt>
                <c:pt idx="350">
                  <c:v>22.252815387360474</c:v>
                </c:pt>
                <c:pt idx="351">
                  <c:v>22.165820202392027</c:v>
                </c:pt>
                <c:pt idx="352">
                  <c:v>22.054469819340227</c:v>
                </c:pt>
                <c:pt idx="353">
                  <c:v>21.963385386510087</c:v>
                </c:pt>
                <c:pt idx="354">
                  <c:v>21.863967494275808</c:v>
                </c:pt>
                <c:pt idx="355">
                  <c:v>21.777801393570531</c:v>
                </c:pt>
                <c:pt idx="356">
                  <c:v>21.724875969291169</c:v>
                </c:pt>
                <c:pt idx="357">
                  <c:v>21.683339911832981</c:v>
                </c:pt>
                <c:pt idx="358">
                  <c:v>21.606406497054291</c:v>
                </c:pt>
                <c:pt idx="359">
                  <c:v>21.517700164707495</c:v>
                </c:pt>
                <c:pt idx="360">
                  <c:v>21.47351268231791</c:v>
                </c:pt>
                <c:pt idx="361">
                  <c:v>21.404931200281528</c:v>
                </c:pt>
                <c:pt idx="362">
                  <c:v>21.323080216239401</c:v>
                </c:pt>
                <c:pt idx="363">
                  <c:v>21.264600645391589</c:v>
                </c:pt>
                <c:pt idx="364">
                  <c:v>21.201199009868454</c:v>
                </c:pt>
                <c:pt idx="365">
                  <c:v>21.108763143794732</c:v>
                </c:pt>
                <c:pt idx="366">
                  <c:v>21.012905134190635</c:v>
                </c:pt>
                <c:pt idx="367">
                  <c:v>20.981344652884289</c:v>
                </c:pt>
                <c:pt idx="368">
                  <c:v>20.919089014283827</c:v>
                </c:pt>
                <c:pt idx="369">
                  <c:v>20.836456268738647</c:v>
                </c:pt>
                <c:pt idx="370">
                  <c:v>20.835774570311589</c:v>
                </c:pt>
                <c:pt idx="371">
                  <c:v>20.795053250144189</c:v>
                </c:pt>
                <c:pt idx="372">
                  <c:v>20.725160091662602</c:v>
                </c:pt>
                <c:pt idx="373">
                  <c:v>20.700541321450491</c:v>
                </c:pt>
                <c:pt idx="374">
                  <c:v>20.631494923287125</c:v>
                </c:pt>
                <c:pt idx="375">
                  <c:v>20.555982875894188</c:v>
                </c:pt>
                <c:pt idx="376">
                  <c:v>20.524382580768766</c:v>
                </c:pt>
                <c:pt idx="377">
                  <c:v>20.490262081300891</c:v>
                </c:pt>
                <c:pt idx="378">
                  <c:v>20.441259353944886</c:v>
                </c:pt>
                <c:pt idx="379">
                  <c:v>20.411915235185475</c:v>
                </c:pt>
                <c:pt idx="380">
                  <c:v>20.367977479710731</c:v>
                </c:pt>
                <c:pt idx="381">
                  <c:v>20.298938463878695</c:v>
                </c:pt>
                <c:pt idx="382">
                  <c:v>20.247674218357187</c:v>
                </c:pt>
                <c:pt idx="383">
                  <c:v>20.168444038912089</c:v>
                </c:pt>
                <c:pt idx="384">
                  <c:v>20.120402541300489</c:v>
                </c:pt>
                <c:pt idx="385">
                  <c:v>20.078819273716189</c:v>
                </c:pt>
                <c:pt idx="386">
                  <c:v>20.021753839770046</c:v>
                </c:pt>
                <c:pt idx="387">
                  <c:v>20.019779341917829</c:v>
                </c:pt>
                <c:pt idx="388">
                  <c:v>19.993974758029033</c:v>
                </c:pt>
                <c:pt idx="389">
                  <c:v>19.923787130301424</c:v>
                </c:pt>
                <c:pt idx="390">
                  <c:v>19.861325794494835</c:v>
                </c:pt>
                <c:pt idx="391">
                  <c:v>19.825651913598691</c:v>
                </c:pt>
                <c:pt idx="392">
                  <c:v>19.789884646794093</c:v>
                </c:pt>
                <c:pt idx="393">
                  <c:v>19.731853485027631</c:v>
                </c:pt>
                <c:pt idx="394">
                  <c:v>19.719299621966769</c:v>
                </c:pt>
                <c:pt idx="395">
                  <c:v>19.712516830209022</c:v>
                </c:pt>
                <c:pt idx="396">
                  <c:v>19.656485278395667</c:v>
                </c:pt>
                <c:pt idx="397">
                  <c:v>19.631503905494895</c:v>
                </c:pt>
                <c:pt idx="398">
                  <c:v>19.602006097009575</c:v>
                </c:pt>
                <c:pt idx="399">
                  <c:v>19.546135502681182</c:v>
                </c:pt>
                <c:pt idx="400">
                  <c:v>19.513105995359258</c:v>
                </c:pt>
                <c:pt idx="401">
                  <c:v>19.476328744727631</c:v>
                </c:pt>
                <c:pt idx="402">
                  <c:v>19.422693089810689</c:v>
                </c:pt>
                <c:pt idx="403">
                  <c:v>19.396125571504289</c:v>
                </c:pt>
                <c:pt idx="404">
                  <c:v>19.366014532454329</c:v>
                </c:pt>
                <c:pt idx="405">
                  <c:v>19.353101317738968</c:v>
                </c:pt>
                <c:pt idx="406">
                  <c:v>19.337872427811185</c:v>
                </c:pt>
                <c:pt idx="407">
                  <c:v>19.321609082752627</c:v>
                </c:pt>
                <c:pt idx="408">
                  <c:v>19.287743433769943</c:v>
                </c:pt>
                <c:pt idx="409">
                  <c:v>19.215868719963311</c:v>
                </c:pt>
                <c:pt idx="410">
                  <c:v>19.185299502167123</c:v>
                </c:pt>
                <c:pt idx="411">
                  <c:v>19.171777267181966</c:v>
                </c:pt>
                <c:pt idx="412">
                  <c:v>19.149095273938087</c:v>
                </c:pt>
                <c:pt idx="413">
                  <c:v>19.127111708549137</c:v>
                </c:pt>
                <c:pt idx="414">
                  <c:v>19.102427635760499</c:v>
                </c:pt>
                <c:pt idx="415">
                  <c:v>19.076996524625493</c:v>
                </c:pt>
                <c:pt idx="416">
                  <c:v>19.065731444539477</c:v>
                </c:pt>
                <c:pt idx="417">
                  <c:v>19.037467185690328</c:v>
                </c:pt>
                <c:pt idx="418">
                  <c:v>18.985054351984889</c:v>
                </c:pt>
                <c:pt idx="419">
                  <c:v>18.959695823901189</c:v>
                </c:pt>
                <c:pt idx="420">
                  <c:v>18.931990147739633</c:v>
                </c:pt>
                <c:pt idx="421">
                  <c:v>18.872968012523707</c:v>
                </c:pt>
                <c:pt idx="422">
                  <c:v>18.841998600989399</c:v>
                </c:pt>
                <c:pt idx="423">
                  <c:v>18.825131733192475</c:v>
                </c:pt>
                <c:pt idx="424">
                  <c:v>18.785060403844504</c:v>
                </c:pt>
                <c:pt idx="425">
                  <c:v>18.754762296908687</c:v>
                </c:pt>
                <c:pt idx="426">
                  <c:v>18.741234498766026</c:v>
                </c:pt>
                <c:pt idx="427">
                  <c:v>18.698516946645192</c:v>
                </c:pt>
                <c:pt idx="428">
                  <c:v>18.68193139062021</c:v>
                </c:pt>
                <c:pt idx="429">
                  <c:v>18.669422273858487</c:v>
                </c:pt>
                <c:pt idx="430">
                  <c:v>18.647620893164689</c:v>
                </c:pt>
                <c:pt idx="431">
                  <c:v>18.632300640949516</c:v>
                </c:pt>
                <c:pt idx="432">
                  <c:v>18.566492986662006</c:v>
                </c:pt>
                <c:pt idx="433">
                  <c:v>18.531441424360093</c:v>
                </c:pt>
                <c:pt idx="434">
                  <c:v>18.53463704999659</c:v>
                </c:pt>
                <c:pt idx="435">
                  <c:v>18.513127842763037</c:v>
                </c:pt>
                <c:pt idx="436">
                  <c:v>18.514389255507329</c:v>
                </c:pt>
                <c:pt idx="437">
                  <c:v>18.511997749909344</c:v>
                </c:pt>
                <c:pt idx="438">
                  <c:v>18.462808387946989</c:v>
                </c:pt>
                <c:pt idx="439">
                  <c:v>18.422837572027863</c:v>
                </c:pt>
                <c:pt idx="440">
                  <c:v>18.401565437399064</c:v>
                </c:pt>
                <c:pt idx="441">
                  <c:v>18.368255617451631</c:v>
                </c:pt>
                <c:pt idx="442">
                  <c:v>18.340794082205289</c:v>
                </c:pt>
                <c:pt idx="443">
                  <c:v>18.340906666755114</c:v>
                </c:pt>
                <c:pt idx="444">
                  <c:v>18.32145239381293</c:v>
                </c:pt>
                <c:pt idx="445">
                  <c:v>18.282413074050858</c:v>
                </c:pt>
                <c:pt idx="446">
                  <c:v>18.258628945115689</c:v>
                </c:pt>
                <c:pt idx="447">
                  <c:v>18.234152369927425</c:v>
                </c:pt>
                <c:pt idx="448">
                  <c:v>18.214740218098868</c:v>
                </c:pt>
                <c:pt idx="449">
                  <c:v>18.202958743121624</c:v>
                </c:pt>
                <c:pt idx="450">
                  <c:v>18.167571661534907</c:v>
                </c:pt>
                <c:pt idx="451">
                  <c:v>18.150067922160531</c:v>
                </c:pt>
                <c:pt idx="452">
                  <c:v>18.137267880470535</c:v>
                </c:pt>
                <c:pt idx="453">
                  <c:v>18.119795781516931</c:v>
                </c:pt>
                <c:pt idx="454">
                  <c:v>18.121483426125842</c:v>
                </c:pt>
                <c:pt idx="455">
                  <c:v>18.129343901302406</c:v>
                </c:pt>
                <c:pt idx="456">
                  <c:v>18.10001454163643</c:v>
                </c:pt>
                <c:pt idx="457">
                  <c:v>18.067254438584133</c:v>
                </c:pt>
                <c:pt idx="458">
                  <c:v>18.048073897013289</c:v>
                </c:pt>
                <c:pt idx="459">
                  <c:v>18.01147502235904</c:v>
                </c:pt>
                <c:pt idx="460">
                  <c:v>17.979608203095889</c:v>
                </c:pt>
                <c:pt idx="461">
                  <c:v>17.955755653872703</c:v>
                </c:pt>
                <c:pt idx="462">
                  <c:v>17.92368467693807</c:v>
                </c:pt>
                <c:pt idx="463">
                  <c:v>17.900254833523388</c:v>
                </c:pt>
                <c:pt idx="464">
                  <c:v>17.89397555510325</c:v>
                </c:pt>
                <c:pt idx="465">
                  <c:v>17.881388164359631</c:v>
                </c:pt>
                <c:pt idx="466">
                  <c:v>17.883132632199278</c:v>
                </c:pt>
                <c:pt idx="467">
                  <c:v>17.886266709964989</c:v>
                </c:pt>
                <c:pt idx="468">
                  <c:v>17.85704928905843</c:v>
                </c:pt>
                <c:pt idx="469">
                  <c:v>17.844335686680996</c:v>
                </c:pt>
                <c:pt idx="470">
                  <c:v>17.831941454369655</c:v>
                </c:pt>
                <c:pt idx="471">
                  <c:v>17.801801262291931</c:v>
                </c:pt>
                <c:pt idx="472">
                  <c:v>17.797900160175431</c:v>
                </c:pt>
                <c:pt idx="473">
                  <c:v>17.769970807778289</c:v>
                </c:pt>
                <c:pt idx="474">
                  <c:v>17.736636066632627</c:v>
                </c:pt>
                <c:pt idx="475">
                  <c:v>17.732066881816387</c:v>
                </c:pt>
                <c:pt idx="476">
                  <c:v>17.727619565406602</c:v>
                </c:pt>
                <c:pt idx="477">
                  <c:v>17.73161692216862</c:v>
                </c:pt>
                <c:pt idx="478">
                  <c:v>17.697700537559289</c:v>
                </c:pt>
                <c:pt idx="479">
                  <c:v>17.654017560406295</c:v>
                </c:pt>
                <c:pt idx="480">
                  <c:v>17.662018034351689</c:v>
                </c:pt>
                <c:pt idx="481">
                  <c:v>17.628649901472865</c:v>
                </c:pt>
                <c:pt idx="482">
                  <c:v>17.595068294817324</c:v>
                </c:pt>
                <c:pt idx="483">
                  <c:v>17.565562306452883</c:v>
                </c:pt>
                <c:pt idx="484">
                  <c:v>17.545021009366479</c:v>
                </c:pt>
                <c:pt idx="485">
                  <c:v>17.551781792419337</c:v>
                </c:pt>
                <c:pt idx="486">
                  <c:v>17.535686979366879</c:v>
                </c:pt>
                <c:pt idx="487">
                  <c:v>17.545499552980356</c:v>
                </c:pt>
                <c:pt idx="488">
                  <c:v>17.550645350395527</c:v>
                </c:pt>
                <c:pt idx="489">
                  <c:v>17.50282911211346</c:v>
                </c:pt>
                <c:pt idx="490">
                  <c:v>17.466521866773135</c:v>
                </c:pt>
                <c:pt idx="491">
                  <c:v>17.458235880293589</c:v>
                </c:pt>
                <c:pt idx="492">
                  <c:v>17.437044715842745</c:v>
                </c:pt>
                <c:pt idx="493">
                  <c:v>17.427633866394952</c:v>
                </c:pt>
                <c:pt idx="494">
                  <c:v>17.412120252378919</c:v>
                </c:pt>
                <c:pt idx="495">
                  <c:v>17.400311113023189</c:v>
                </c:pt>
                <c:pt idx="496">
                  <c:v>17.406726353641549</c:v>
                </c:pt>
                <c:pt idx="497">
                  <c:v>17.395177776626547</c:v>
                </c:pt>
                <c:pt idx="498">
                  <c:v>17.386926111578127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Calculs!$V$1</c:f>
              <c:strCache>
                <c:ptCount val="1"/>
                <c:pt idx="0">
                  <c:v>QHe [J]</c:v>
                </c:pt>
              </c:strCache>
            </c:strRef>
          </c:tx>
          <c:marker>
            <c:symbol val="circle"/>
            <c:size val="2"/>
          </c:marker>
          <c:xVal>
            <c:numRef>
              <c:f>Calculs!$A$2:$A$501</c:f>
              <c:numCache>
                <c:formatCode>General</c:formatCode>
                <c:ptCount val="50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0.320000000000003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0.38000000000000289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0.62000000000000532</c:v>
                </c:pt>
                <c:pt idx="32">
                  <c:v>0.64000000000000601</c:v>
                </c:pt>
                <c:pt idx="33">
                  <c:v>0.66000000000000691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0.760000000000006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1.1399999999999881</c:v>
                </c:pt>
                <c:pt idx="58">
                  <c:v>1.1599999999999884</c:v>
                </c:pt>
                <c:pt idx="59">
                  <c:v>1.1800000000000106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1.6800000000000106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1.9400000000000106</c:v>
                </c:pt>
                <c:pt idx="98">
                  <c:v>1.9600000000000106</c:v>
                </c:pt>
                <c:pt idx="99">
                  <c:v>1.9800000000000118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8.14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8.2200000000000006</c:v>
                </c:pt>
                <c:pt idx="412">
                  <c:v>8.24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8.64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8.7200000000000006</c:v>
                </c:pt>
                <c:pt idx="437">
                  <c:v>8.74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9.14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9.2200000000000006</c:v>
                </c:pt>
                <c:pt idx="462">
                  <c:v>9.24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9.64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9.7200000000000006</c:v>
                </c:pt>
                <c:pt idx="487">
                  <c:v>9.74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Calculs!$V$2:$V$501</c:f>
              <c:numCache>
                <c:formatCode>General</c:formatCode>
                <c:ptCount val="500"/>
                <c:pt idx="0">
                  <c:v>5.3006921930010475E-3</c:v>
                </c:pt>
                <c:pt idx="1">
                  <c:v>1.1501559815706304E-2</c:v>
                </c:pt>
                <c:pt idx="2">
                  <c:v>2.6105329663376652E-2</c:v>
                </c:pt>
                <c:pt idx="3">
                  <c:v>2.5104715062793416E-2</c:v>
                </c:pt>
                <c:pt idx="4">
                  <c:v>1.2064721836149735E-2</c:v>
                </c:pt>
                <c:pt idx="5">
                  <c:v>1.2125411341993223E-2</c:v>
                </c:pt>
                <c:pt idx="6">
                  <c:v>8.1949934378207356E-3</c:v>
                </c:pt>
                <c:pt idx="7">
                  <c:v>-9.8260747331127595E-4</c:v>
                </c:pt>
                <c:pt idx="8">
                  <c:v>-3.1711517105138692E-3</c:v>
                </c:pt>
                <c:pt idx="9">
                  <c:v>1.2893643346120059E-2</c:v>
                </c:pt>
                <c:pt idx="10">
                  <c:v>1.330711628760434E-2</c:v>
                </c:pt>
                <c:pt idx="11">
                  <c:v>-1.043918389824653E-3</c:v>
                </c:pt>
                <c:pt idx="12">
                  <c:v>1.9507368527976989E-2</c:v>
                </c:pt>
                <c:pt idx="13">
                  <c:v>1.9515767065102121E-2</c:v>
                </c:pt>
                <c:pt idx="14">
                  <c:v>7.5581289292658473E-3</c:v>
                </c:pt>
                <c:pt idx="15">
                  <c:v>-6.0607281227118462E-2</c:v>
                </c:pt>
                <c:pt idx="16">
                  <c:v>0.74703239222243611</c:v>
                </c:pt>
                <c:pt idx="17">
                  <c:v>3.4311577652542793</c:v>
                </c:pt>
                <c:pt idx="18">
                  <c:v>6.9081715448321503</c:v>
                </c:pt>
                <c:pt idx="19">
                  <c:v>9.4964075139698654</c:v>
                </c:pt>
                <c:pt idx="20">
                  <c:v>10.898028847367105</c:v>
                </c:pt>
                <c:pt idx="21">
                  <c:v>11.669548876794309</c:v>
                </c:pt>
                <c:pt idx="22">
                  <c:v>12.228785177522981</c:v>
                </c:pt>
                <c:pt idx="23">
                  <c:v>12.864729345731805</c:v>
                </c:pt>
                <c:pt idx="24">
                  <c:v>13.772584753705541</c:v>
                </c:pt>
                <c:pt idx="25">
                  <c:v>15.214458381826963</c:v>
                </c:pt>
                <c:pt idx="26">
                  <c:v>15.76159664810787</c:v>
                </c:pt>
                <c:pt idx="27">
                  <c:v>15.44833291935522</c:v>
                </c:pt>
                <c:pt idx="28">
                  <c:v>15.683813435587533</c:v>
                </c:pt>
                <c:pt idx="29">
                  <c:v>16.626860389175921</c:v>
                </c:pt>
                <c:pt idx="30">
                  <c:v>17.781007363693192</c:v>
                </c:pt>
                <c:pt idx="31">
                  <c:v>18.741750926722442</c:v>
                </c:pt>
                <c:pt idx="32">
                  <c:v>20.258256311831726</c:v>
                </c:pt>
                <c:pt idx="33">
                  <c:v>21.512614541500866</c:v>
                </c:pt>
                <c:pt idx="34">
                  <c:v>21.350171097678736</c:v>
                </c:pt>
                <c:pt idx="35">
                  <c:v>21.129652859656648</c:v>
                </c:pt>
                <c:pt idx="36">
                  <c:v>21.894573073962587</c:v>
                </c:pt>
                <c:pt idx="37">
                  <c:v>22.525700767720569</c:v>
                </c:pt>
                <c:pt idx="38">
                  <c:v>22.470743599481864</c:v>
                </c:pt>
                <c:pt idx="39">
                  <c:v>22.723948887988684</c:v>
                </c:pt>
                <c:pt idx="40">
                  <c:v>23.422910141851471</c:v>
                </c:pt>
                <c:pt idx="41">
                  <c:v>24.412957419144391</c:v>
                </c:pt>
                <c:pt idx="42">
                  <c:v>26.131392057733574</c:v>
                </c:pt>
                <c:pt idx="43">
                  <c:v>27.515036884909414</c:v>
                </c:pt>
                <c:pt idx="44">
                  <c:v>29.317415335264531</c:v>
                </c:pt>
                <c:pt idx="45">
                  <c:v>31.962321951816712</c:v>
                </c:pt>
                <c:pt idx="46">
                  <c:v>34.627040302982458</c:v>
                </c:pt>
                <c:pt idx="47">
                  <c:v>35.994288241260094</c:v>
                </c:pt>
                <c:pt idx="48">
                  <c:v>38.893500843653989</c:v>
                </c:pt>
                <c:pt idx="49">
                  <c:v>41.163896601978173</c:v>
                </c:pt>
                <c:pt idx="50">
                  <c:v>43.446952353386706</c:v>
                </c:pt>
                <c:pt idx="51">
                  <c:v>47.371510805398195</c:v>
                </c:pt>
                <c:pt idx="52">
                  <c:v>49.552103996091361</c:v>
                </c:pt>
                <c:pt idx="53">
                  <c:v>51.558661737780874</c:v>
                </c:pt>
                <c:pt idx="54">
                  <c:v>53.386700012533758</c:v>
                </c:pt>
                <c:pt idx="55">
                  <c:v>55.563202808324213</c:v>
                </c:pt>
                <c:pt idx="56">
                  <c:v>57.168816650710006</c:v>
                </c:pt>
                <c:pt idx="57">
                  <c:v>59.520121558666915</c:v>
                </c:pt>
                <c:pt idx="58">
                  <c:v>61.493573591033176</c:v>
                </c:pt>
                <c:pt idx="59">
                  <c:v>61.84545981876385</c:v>
                </c:pt>
                <c:pt idx="60">
                  <c:v>63.407410701983444</c:v>
                </c:pt>
                <c:pt idx="61">
                  <c:v>65.762440039999689</c:v>
                </c:pt>
                <c:pt idx="62">
                  <c:v>67.354277941273764</c:v>
                </c:pt>
                <c:pt idx="63">
                  <c:v>68.796418083339702</c:v>
                </c:pt>
                <c:pt idx="64">
                  <c:v>71.260590727435073</c:v>
                </c:pt>
                <c:pt idx="65">
                  <c:v>73.768140123958958</c:v>
                </c:pt>
                <c:pt idx="66">
                  <c:v>76.629209745513407</c:v>
                </c:pt>
                <c:pt idx="67">
                  <c:v>80.597981511885251</c:v>
                </c:pt>
                <c:pt idx="68">
                  <c:v>83.613940649857426</c:v>
                </c:pt>
                <c:pt idx="69">
                  <c:v>86.634494607051153</c:v>
                </c:pt>
                <c:pt idx="70">
                  <c:v>89.476833371838879</c:v>
                </c:pt>
                <c:pt idx="71">
                  <c:v>92.231880401713127</c:v>
                </c:pt>
                <c:pt idx="72">
                  <c:v>96.126041036820979</c:v>
                </c:pt>
                <c:pt idx="73">
                  <c:v>98.659743219267284</c:v>
                </c:pt>
                <c:pt idx="74">
                  <c:v>101.09704189214277</c:v>
                </c:pt>
                <c:pt idx="75">
                  <c:v>104.73733877398215</c:v>
                </c:pt>
                <c:pt idx="76">
                  <c:v>108.15442013005735</c:v>
                </c:pt>
                <c:pt idx="77">
                  <c:v>111.18845320502155</c:v>
                </c:pt>
                <c:pt idx="78">
                  <c:v>114.20371234212215</c:v>
                </c:pt>
                <c:pt idx="79">
                  <c:v>117.29198764367032</c:v>
                </c:pt>
                <c:pt idx="80">
                  <c:v>120.73955674905822</c:v>
                </c:pt>
                <c:pt idx="81">
                  <c:v>124.44292030500139</c:v>
                </c:pt>
                <c:pt idx="82">
                  <c:v>127.40289056251525</c:v>
                </c:pt>
                <c:pt idx="83">
                  <c:v>130.52267573803908</c:v>
                </c:pt>
                <c:pt idx="84">
                  <c:v>134.35307413191975</c:v>
                </c:pt>
                <c:pt idx="85">
                  <c:v>138.06437531087576</c:v>
                </c:pt>
                <c:pt idx="86">
                  <c:v>141.81086181317818</c:v>
                </c:pt>
                <c:pt idx="87">
                  <c:v>146.0897147225767</c:v>
                </c:pt>
                <c:pt idx="88">
                  <c:v>149.74795882100648</c:v>
                </c:pt>
                <c:pt idx="89">
                  <c:v>153.49083772581983</c:v>
                </c:pt>
                <c:pt idx="90">
                  <c:v>157.87484134295894</c:v>
                </c:pt>
                <c:pt idx="91">
                  <c:v>161.4936477628325</c:v>
                </c:pt>
                <c:pt idx="92">
                  <c:v>164.91825924129563</c:v>
                </c:pt>
                <c:pt idx="93">
                  <c:v>168.25822791775667</c:v>
                </c:pt>
                <c:pt idx="94">
                  <c:v>172.33827910746589</c:v>
                </c:pt>
                <c:pt idx="95">
                  <c:v>176.42143346469823</c:v>
                </c:pt>
                <c:pt idx="96">
                  <c:v>179.56787280546681</c:v>
                </c:pt>
                <c:pt idx="97">
                  <c:v>183.32955771516322</c:v>
                </c:pt>
                <c:pt idx="98">
                  <c:v>187.02119361716865</c:v>
                </c:pt>
                <c:pt idx="99">
                  <c:v>191.37382793073823</c:v>
                </c:pt>
                <c:pt idx="100">
                  <c:v>195.11657255214533</c:v>
                </c:pt>
                <c:pt idx="101">
                  <c:v>197.89584802067264</c:v>
                </c:pt>
                <c:pt idx="102">
                  <c:v>201.96525913901618</c:v>
                </c:pt>
                <c:pt idx="103">
                  <c:v>205.55137375533241</c:v>
                </c:pt>
                <c:pt idx="104">
                  <c:v>208.17357636425345</c:v>
                </c:pt>
                <c:pt idx="105">
                  <c:v>212.08975297087972</c:v>
                </c:pt>
                <c:pt idx="106">
                  <c:v>216.79124319283108</c:v>
                </c:pt>
                <c:pt idx="107">
                  <c:v>219.94367991748754</c:v>
                </c:pt>
                <c:pt idx="108">
                  <c:v>223.86362743955002</c:v>
                </c:pt>
                <c:pt idx="109">
                  <c:v>228.23441300868674</c:v>
                </c:pt>
                <c:pt idx="110">
                  <c:v>231.12299910232107</c:v>
                </c:pt>
                <c:pt idx="111">
                  <c:v>234.85065549326058</c:v>
                </c:pt>
                <c:pt idx="112">
                  <c:v>238.97739559754712</c:v>
                </c:pt>
                <c:pt idx="113">
                  <c:v>242.50819090429161</c:v>
                </c:pt>
                <c:pt idx="114">
                  <c:v>246.37419785525807</c:v>
                </c:pt>
                <c:pt idx="115">
                  <c:v>250.23858152285561</c:v>
                </c:pt>
                <c:pt idx="116">
                  <c:v>253.97725214435332</c:v>
                </c:pt>
                <c:pt idx="117">
                  <c:v>257.85133232394008</c:v>
                </c:pt>
                <c:pt idx="118">
                  <c:v>261.46966758229564</c:v>
                </c:pt>
                <c:pt idx="119">
                  <c:v>265.14029041630232</c:v>
                </c:pt>
                <c:pt idx="120">
                  <c:v>269.22894184789823</c:v>
                </c:pt>
                <c:pt idx="121">
                  <c:v>273.08054667667523</c:v>
                </c:pt>
                <c:pt idx="122">
                  <c:v>275.97559460124393</c:v>
                </c:pt>
                <c:pt idx="123">
                  <c:v>278.63901873060166</c:v>
                </c:pt>
                <c:pt idx="124">
                  <c:v>281.20592972510423</c:v>
                </c:pt>
                <c:pt idx="125">
                  <c:v>284.07137612638064</c:v>
                </c:pt>
                <c:pt idx="126">
                  <c:v>287.15343082134478</c:v>
                </c:pt>
                <c:pt idx="127">
                  <c:v>290.33490203506932</c:v>
                </c:pt>
                <c:pt idx="128">
                  <c:v>294.87966355642902</c:v>
                </c:pt>
                <c:pt idx="129">
                  <c:v>300.1622737140757</c:v>
                </c:pt>
                <c:pt idx="130">
                  <c:v>304.81669796364343</c:v>
                </c:pt>
                <c:pt idx="131">
                  <c:v>309.04007686874098</c:v>
                </c:pt>
                <c:pt idx="132">
                  <c:v>312.90232646699053</c:v>
                </c:pt>
                <c:pt idx="133">
                  <c:v>316.51864174754559</c:v>
                </c:pt>
                <c:pt idx="134">
                  <c:v>321.15469053082802</c:v>
                </c:pt>
                <c:pt idx="135">
                  <c:v>325.58695942217258</c:v>
                </c:pt>
                <c:pt idx="136">
                  <c:v>328.97047302177867</c:v>
                </c:pt>
                <c:pt idx="137">
                  <c:v>332.39287885644171</c:v>
                </c:pt>
                <c:pt idx="138">
                  <c:v>336.03221246336602</c:v>
                </c:pt>
                <c:pt idx="139">
                  <c:v>339.68884919438278</c:v>
                </c:pt>
                <c:pt idx="140">
                  <c:v>344.49406469934712</c:v>
                </c:pt>
                <c:pt idx="141">
                  <c:v>349.20335032194885</c:v>
                </c:pt>
                <c:pt idx="142">
                  <c:v>353.20524757676202</c:v>
                </c:pt>
                <c:pt idx="143">
                  <c:v>356.91464694088114</c:v>
                </c:pt>
                <c:pt idx="144">
                  <c:v>361.15906863436334</c:v>
                </c:pt>
                <c:pt idx="145">
                  <c:v>365.67485436423487</c:v>
                </c:pt>
                <c:pt idx="146">
                  <c:v>369.75433488817629</c:v>
                </c:pt>
                <c:pt idx="147">
                  <c:v>374.27791219850894</c:v>
                </c:pt>
                <c:pt idx="148">
                  <c:v>378.26256481833178</c:v>
                </c:pt>
                <c:pt idx="149">
                  <c:v>382.22771968060363</c:v>
                </c:pt>
                <c:pt idx="150">
                  <c:v>386.3220586179379</c:v>
                </c:pt>
                <c:pt idx="151">
                  <c:v>390.65886967853731</c:v>
                </c:pt>
                <c:pt idx="152">
                  <c:v>394.97891727431693</c:v>
                </c:pt>
                <c:pt idx="153">
                  <c:v>398.85544275105036</c:v>
                </c:pt>
                <c:pt idx="154">
                  <c:v>402.79490023430748</c:v>
                </c:pt>
                <c:pt idx="155">
                  <c:v>406.57550320002696</c:v>
                </c:pt>
                <c:pt idx="156">
                  <c:v>410.94976246651089</c:v>
                </c:pt>
                <c:pt idx="157">
                  <c:v>415.37934928762633</c:v>
                </c:pt>
                <c:pt idx="158">
                  <c:v>419.26941069274778</c:v>
                </c:pt>
                <c:pt idx="159">
                  <c:v>422.80386990899899</c:v>
                </c:pt>
                <c:pt idx="160">
                  <c:v>426.79435267426425</c:v>
                </c:pt>
                <c:pt idx="161">
                  <c:v>431.27999496567651</c:v>
                </c:pt>
                <c:pt idx="162">
                  <c:v>435.69915312728529</c:v>
                </c:pt>
                <c:pt idx="163">
                  <c:v>440.12813418649165</c:v>
                </c:pt>
                <c:pt idx="164">
                  <c:v>444.29651426151662</c:v>
                </c:pt>
                <c:pt idx="165">
                  <c:v>448.77655830872823</c:v>
                </c:pt>
                <c:pt idx="166">
                  <c:v>453.07342686393201</c:v>
                </c:pt>
                <c:pt idx="167">
                  <c:v>457.34148360133952</c:v>
                </c:pt>
                <c:pt idx="168">
                  <c:v>462.06253404364583</c:v>
                </c:pt>
                <c:pt idx="169">
                  <c:v>466.47193786586365</c:v>
                </c:pt>
                <c:pt idx="170">
                  <c:v>470.88705275759128</c:v>
                </c:pt>
                <c:pt idx="171">
                  <c:v>475.57263003636461</c:v>
                </c:pt>
                <c:pt idx="172">
                  <c:v>480.00638633936347</c:v>
                </c:pt>
                <c:pt idx="173">
                  <c:v>484.23055221526869</c:v>
                </c:pt>
                <c:pt idx="174">
                  <c:v>488.00988317627002</c:v>
                </c:pt>
                <c:pt idx="175">
                  <c:v>492.21996577637225</c:v>
                </c:pt>
                <c:pt idx="176">
                  <c:v>496.99226954750111</c:v>
                </c:pt>
                <c:pt idx="177">
                  <c:v>501.42973631070396</c:v>
                </c:pt>
                <c:pt idx="178">
                  <c:v>505.81395952744424</c:v>
                </c:pt>
                <c:pt idx="179">
                  <c:v>510.06747680134242</c:v>
                </c:pt>
                <c:pt idx="180">
                  <c:v>514.1316646063201</c:v>
                </c:pt>
                <c:pt idx="181">
                  <c:v>518.62720089912239</c:v>
                </c:pt>
                <c:pt idx="182">
                  <c:v>522.96022745104312</c:v>
                </c:pt>
                <c:pt idx="183">
                  <c:v>526.78111335288304</c:v>
                </c:pt>
                <c:pt idx="184">
                  <c:v>531.38988201739005</c:v>
                </c:pt>
                <c:pt idx="185">
                  <c:v>536.13717478046749</c:v>
                </c:pt>
                <c:pt idx="186">
                  <c:v>540.830703408163</c:v>
                </c:pt>
                <c:pt idx="187">
                  <c:v>545.38581160613455</c:v>
                </c:pt>
                <c:pt idx="188">
                  <c:v>549.36931222146541</c:v>
                </c:pt>
                <c:pt idx="189">
                  <c:v>553.63984613561809</c:v>
                </c:pt>
                <c:pt idx="190">
                  <c:v>558.01516629876949</c:v>
                </c:pt>
                <c:pt idx="191">
                  <c:v>562.50959605079083</c:v>
                </c:pt>
                <c:pt idx="192">
                  <c:v>567.2045494100031</c:v>
                </c:pt>
                <c:pt idx="193">
                  <c:v>571.66896318364547</c:v>
                </c:pt>
                <c:pt idx="194">
                  <c:v>575.81919842285049</c:v>
                </c:pt>
                <c:pt idx="195">
                  <c:v>579.69446345295307</c:v>
                </c:pt>
                <c:pt idx="196">
                  <c:v>583.70949136037882</c:v>
                </c:pt>
                <c:pt idx="197">
                  <c:v>588.21002015620752</c:v>
                </c:pt>
                <c:pt idx="198">
                  <c:v>592.63920791438534</c:v>
                </c:pt>
                <c:pt idx="199">
                  <c:v>596.65158050106857</c:v>
                </c:pt>
                <c:pt idx="200">
                  <c:v>600.39743390653462</c:v>
                </c:pt>
                <c:pt idx="201">
                  <c:v>604.54332139031044</c:v>
                </c:pt>
                <c:pt idx="202">
                  <c:v>609.6363349034234</c:v>
                </c:pt>
                <c:pt idx="203">
                  <c:v>614.31511673825798</c:v>
                </c:pt>
                <c:pt idx="204">
                  <c:v>618.41148186252519</c:v>
                </c:pt>
                <c:pt idx="205">
                  <c:v>623.18478310986052</c:v>
                </c:pt>
                <c:pt idx="206">
                  <c:v>627.56264234993148</c:v>
                </c:pt>
                <c:pt idx="207">
                  <c:v>631.76622364203149</c:v>
                </c:pt>
                <c:pt idx="208">
                  <c:v>636.10381646768974</c:v>
                </c:pt>
                <c:pt idx="209">
                  <c:v>640.53524717515836</c:v>
                </c:pt>
                <c:pt idx="210">
                  <c:v>645.01539300780951</c:v>
                </c:pt>
                <c:pt idx="211">
                  <c:v>649.03415588587336</c:v>
                </c:pt>
                <c:pt idx="212">
                  <c:v>653.05573686642367</c:v>
                </c:pt>
                <c:pt idx="213">
                  <c:v>657.39137439516389</c:v>
                </c:pt>
                <c:pt idx="214">
                  <c:v>661.74081960695491</c:v>
                </c:pt>
                <c:pt idx="215">
                  <c:v>665.78989695647635</c:v>
                </c:pt>
                <c:pt idx="216">
                  <c:v>670.04346036738355</c:v>
                </c:pt>
                <c:pt idx="217">
                  <c:v>674.2683141323231</c:v>
                </c:pt>
                <c:pt idx="218">
                  <c:v>678.50282111057948</c:v>
                </c:pt>
                <c:pt idx="219">
                  <c:v>682.94659391483231</c:v>
                </c:pt>
                <c:pt idx="220">
                  <c:v>687.2184828504885</c:v>
                </c:pt>
                <c:pt idx="221">
                  <c:v>691.70589188962754</c:v>
                </c:pt>
                <c:pt idx="222">
                  <c:v>696.06122758183517</c:v>
                </c:pt>
                <c:pt idx="223">
                  <c:v>700.32612341406127</c:v>
                </c:pt>
                <c:pt idx="224">
                  <c:v>704.58435734871955</c:v>
                </c:pt>
                <c:pt idx="225">
                  <c:v>708.78225041965857</c:v>
                </c:pt>
                <c:pt idx="226">
                  <c:v>713.52438493286854</c:v>
                </c:pt>
                <c:pt idx="227">
                  <c:v>718.15039108388623</c:v>
                </c:pt>
                <c:pt idx="228">
                  <c:v>722.29336636628807</c:v>
                </c:pt>
                <c:pt idx="229">
                  <c:v>726.6019405452555</c:v>
                </c:pt>
                <c:pt idx="230">
                  <c:v>731.09157585097535</c:v>
                </c:pt>
                <c:pt idx="231">
                  <c:v>735.38723245930532</c:v>
                </c:pt>
                <c:pt idx="232">
                  <c:v>739.65248311678658</c:v>
                </c:pt>
                <c:pt idx="233">
                  <c:v>743.61791334095744</c:v>
                </c:pt>
                <c:pt idx="234">
                  <c:v>747.43668375427796</c:v>
                </c:pt>
                <c:pt idx="235">
                  <c:v>751.699386484088</c:v>
                </c:pt>
                <c:pt idx="236">
                  <c:v>756.18401117666485</c:v>
                </c:pt>
                <c:pt idx="237">
                  <c:v>760.33221470715796</c:v>
                </c:pt>
                <c:pt idx="238">
                  <c:v>764.13693014308399</c:v>
                </c:pt>
                <c:pt idx="239">
                  <c:v>768.38609563395789</c:v>
                </c:pt>
                <c:pt idx="240">
                  <c:v>772.69251933224723</c:v>
                </c:pt>
                <c:pt idx="241">
                  <c:v>777.12083631649853</c:v>
                </c:pt>
                <c:pt idx="242">
                  <c:v>781.88566049923247</c:v>
                </c:pt>
                <c:pt idx="243">
                  <c:v>786.61762002350747</c:v>
                </c:pt>
                <c:pt idx="244">
                  <c:v>791.05399033501828</c:v>
                </c:pt>
                <c:pt idx="245">
                  <c:v>795.36455913150746</c:v>
                </c:pt>
                <c:pt idx="246">
                  <c:v>799.60404549663804</c:v>
                </c:pt>
                <c:pt idx="247">
                  <c:v>803.76014326200379</c:v>
                </c:pt>
                <c:pt idx="248">
                  <c:v>807.75731673129201</c:v>
                </c:pt>
                <c:pt idx="249">
                  <c:v>811.68119226739384</c:v>
                </c:pt>
                <c:pt idx="250">
                  <c:v>816.17375634791972</c:v>
                </c:pt>
                <c:pt idx="251">
                  <c:v>820.37977288202342</c:v>
                </c:pt>
                <c:pt idx="252">
                  <c:v>824.59512113672201</c:v>
                </c:pt>
                <c:pt idx="253">
                  <c:v>828.99789995332969</c:v>
                </c:pt>
                <c:pt idx="254">
                  <c:v>832.71986902640253</c:v>
                </c:pt>
                <c:pt idx="255">
                  <c:v>836.80229948707279</c:v>
                </c:pt>
                <c:pt idx="256">
                  <c:v>841.50030040354841</c:v>
                </c:pt>
                <c:pt idx="257">
                  <c:v>845.52590227192456</c:v>
                </c:pt>
                <c:pt idx="258">
                  <c:v>849.48157738618352</c:v>
                </c:pt>
                <c:pt idx="259">
                  <c:v>853.85228033827798</c:v>
                </c:pt>
                <c:pt idx="260">
                  <c:v>858.06447047341635</c:v>
                </c:pt>
                <c:pt idx="261">
                  <c:v>862.52400831684554</c:v>
                </c:pt>
                <c:pt idx="262">
                  <c:v>867.07944982117851</c:v>
                </c:pt>
                <c:pt idx="263">
                  <c:v>871.39732680697716</c:v>
                </c:pt>
                <c:pt idx="264">
                  <c:v>875.57244518875166</c:v>
                </c:pt>
                <c:pt idx="265">
                  <c:v>880.28492875710879</c:v>
                </c:pt>
                <c:pt idx="266">
                  <c:v>885.16514934346139</c:v>
                </c:pt>
                <c:pt idx="267">
                  <c:v>890.40562406483639</c:v>
                </c:pt>
                <c:pt idx="268">
                  <c:v>896.36744220160449</c:v>
                </c:pt>
                <c:pt idx="269">
                  <c:v>902.78499562509853</c:v>
                </c:pt>
                <c:pt idx="270">
                  <c:v>909.74740132257944</c:v>
                </c:pt>
                <c:pt idx="271">
                  <c:v>916.74605130574128</c:v>
                </c:pt>
                <c:pt idx="272">
                  <c:v>923.75833642788973</c:v>
                </c:pt>
                <c:pt idx="273">
                  <c:v>930.66850233200466</c:v>
                </c:pt>
                <c:pt idx="274">
                  <c:v>937.58000473167465</c:v>
                </c:pt>
                <c:pt idx="275">
                  <c:v>944.47184293913722</c:v>
                </c:pt>
                <c:pt idx="276">
                  <c:v>951.02892493520608</c:v>
                </c:pt>
                <c:pt idx="277">
                  <c:v>956.9341883417984</c:v>
                </c:pt>
                <c:pt idx="278">
                  <c:v>962.15183653242059</c:v>
                </c:pt>
                <c:pt idx="279">
                  <c:v>966.92763627192346</c:v>
                </c:pt>
                <c:pt idx="280">
                  <c:v>971.14355672890269</c:v>
                </c:pt>
                <c:pt idx="281">
                  <c:v>974.72820217671301</c:v>
                </c:pt>
                <c:pt idx="282">
                  <c:v>977.80622147620738</c:v>
                </c:pt>
                <c:pt idx="283">
                  <c:v>980.32977175799954</c:v>
                </c:pt>
                <c:pt idx="284">
                  <c:v>982.37172179673087</c:v>
                </c:pt>
                <c:pt idx="285">
                  <c:v>984.11167089277239</c:v>
                </c:pt>
                <c:pt idx="286">
                  <c:v>985.74695522965305</c:v>
                </c:pt>
                <c:pt idx="287">
                  <c:v>987.20717404910351</c:v>
                </c:pt>
                <c:pt idx="288">
                  <c:v>988.41352959935762</c:v>
                </c:pt>
                <c:pt idx="289">
                  <c:v>989.68530436781748</c:v>
                </c:pt>
                <c:pt idx="290">
                  <c:v>990.9423004662566</c:v>
                </c:pt>
                <c:pt idx="291">
                  <c:v>992.00994255316914</c:v>
                </c:pt>
                <c:pt idx="292">
                  <c:v>993.18405425018364</c:v>
                </c:pt>
                <c:pt idx="293">
                  <c:v>994.26140834452531</c:v>
                </c:pt>
                <c:pt idx="294">
                  <c:v>995.17116323491518</c:v>
                </c:pt>
                <c:pt idx="295">
                  <c:v>996.05292035179298</c:v>
                </c:pt>
                <c:pt idx="296">
                  <c:v>997.06837875078304</c:v>
                </c:pt>
                <c:pt idx="297">
                  <c:v>997.93290918406717</c:v>
                </c:pt>
                <c:pt idx="298">
                  <c:v>998.62478459929855</c:v>
                </c:pt>
                <c:pt idx="299">
                  <c:v>999.40634072776311</c:v>
                </c:pt>
                <c:pt idx="300">
                  <c:v>1000.033273396588</c:v>
                </c:pt>
                <c:pt idx="301">
                  <c:v>1000.6223005440356</c:v>
                </c:pt>
                <c:pt idx="302">
                  <c:v>1001.2777755471132</c:v>
                </c:pt>
                <c:pt idx="303">
                  <c:v>1001.8968890433659</c:v>
                </c:pt>
                <c:pt idx="304">
                  <c:v>1002.4825744169793</c:v>
                </c:pt>
                <c:pt idx="305">
                  <c:v>1003.0372949108754</c:v>
                </c:pt>
                <c:pt idx="306">
                  <c:v>1003.536289360532</c:v>
                </c:pt>
                <c:pt idx="307">
                  <c:v>1003.9776388200673</c:v>
                </c:pt>
                <c:pt idx="308">
                  <c:v>1004.3992448960624</c:v>
                </c:pt>
                <c:pt idx="309">
                  <c:v>1004.8653948183921</c:v>
                </c:pt>
                <c:pt idx="310">
                  <c:v>1005.280550625108</c:v>
                </c:pt>
                <c:pt idx="311">
                  <c:v>1005.6834916136945</c:v>
                </c:pt>
                <c:pt idx="312">
                  <c:v>1006.0513286009924</c:v>
                </c:pt>
                <c:pt idx="313">
                  <c:v>1006.3554417420762</c:v>
                </c:pt>
                <c:pt idx="314">
                  <c:v>1006.7070390222578</c:v>
                </c:pt>
                <c:pt idx="315">
                  <c:v>1006.9816202880022</c:v>
                </c:pt>
                <c:pt idx="316">
                  <c:v>1007.2504503228425</c:v>
                </c:pt>
                <c:pt idx="317">
                  <c:v>1007.6181136047611</c:v>
                </c:pt>
                <c:pt idx="318">
                  <c:v>1007.9744236017181</c:v>
                </c:pt>
                <c:pt idx="319">
                  <c:v>1008.2777853451987</c:v>
                </c:pt>
                <c:pt idx="320">
                  <c:v>1008.5345984044324</c:v>
                </c:pt>
                <c:pt idx="321">
                  <c:v>1008.8517285413777</c:v>
                </c:pt>
                <c:pt idx="322">
                  <c:v>1009.1703978730785</c:v>
                </c:pt>
                <c:pt idx="323">
                  <c:v>1009.3670248636619</c:v>
                </c:pt>
                <c:pt idx="324">
                  <c:v>1009.5306978713413</c:v>
                </c:pt>
                <c:pt idx="325">
                  <c:v>1009.7091737323335</c:v>
                </c:pt>
                <c:pt idx="326">
                  <c:v>1009.9069647029874</c:v>
                </c:pt>
                <c:pt idx="327">
                  <c:v>1010.0912444060425</c:v>
                </c:pt>
                <c:pt idx="328">
                  <c:v>1010.2309510164797</c:v>
                </c:pt>
                <c:pt idx="329">
                  <c:v>1010.4390652958704</c:v>
                </c:pt>
                <c:pt idx="330">
                  <c:v>1010.6750706915885</c:v>
                </c:pt>
                <c:pt idx="331">
                  <c:v>1010.8837490119787</c:v>
                </c:pt>
                <c:pt idx="332">
                  <c:v>1011.0707029710718</c:v>
                </c:pt>
                <c:pt idx="333">
                  <c:v>1011.2030585570916</c:v>
                </c:pt>
                <c:pt idx="334">
                  <c:v>1011.3275710048754</c:v>
                </c:pt>
                <c:pt idx="335">
                  <c:v>1011.4820650467093</c:v>
                </c:pt>
                <c:pt idx="336">
                  <c:v>1011.6345885767516</c:v>
                </c:pt>
                <c:pt idx="337">
                  <c:v>1011.7622706239478</c:v>
                </c:pt>
                <c:pt idx="338">
                  <c:v>1011.874328787017</c:v>
                </c:pt>
                <c:pt idx="339">
                  <c:v>1011.9783498393035</c:v>
                </c:pt>
                <c:pt idx="340">
                  <c:v>1012.1252291074974</c:v>
                </c:pt>
                <c:pt idx="341">
                  <c:v>1012.3073415318981</c:v>
                </c:pt>
                <c:pt idx="342">
                  <c:v>1012.4638189879752</c:v>
                </c:pt>
                <c:pt idx="343">
                  <c:v>1012.610591996755</c:v>
                </c:pt>
                <c:pt idx="344">
                  <c:v>1012.749334114653</c:v>
                </c:pt>
                <c:pt idx="345">
                  <c:v>1012.8589010877753</c:v>
                </c:pt>
                <c:pt idx="346">
                  <c:v>1012.9389414518625</c:v>
                </c:pt>
                <c:pt idx="347">
                  <c:v>1013.0174452467365</c:v>
                </c:pt>
                <c:pt idx="348">
                  <c:v>1013.1184906039666</c:v>
                </c:pt>
                <c:pt idx="349">
                  <c:v>1013.19157174594</c:v>
                </c:pt>
                <c:pt idx="350">
                  <c:v>1013.2483872851585</c:v>
                </c:pt>
                <c:pt idx="351">
                  <c:v>1013.3531998174724</c:v>
                </c:pt>
                <c:pt idx="352">
                  <c:v>1013.4837476385358</c:v>
                </c:pt>
                <c:pt idx="353">
                  <c:v>1013.58775315312</c:v>
                </c:pt>
                <c:pt idx="354">
                  <c:v>1013.6975262713332</c:v>
                </c:pt>
                <c:pt idx="355">
                  <c:v>1013.798127688273</c:v>
                </c:pt>
                <c:pt idx="356">
                  <c:v>1013.8667009318707</c:v>
                </c:pt>
                <c:pt idx="357">
                  <c:v>1013.923390965483</c:v>
                </c:pt>
                <c:pt idx="358">
                  <c:v>1014.0171699397774</c:v>
                </c:pt>
                <c:pt idx="359">
                  <c:v>1014.1195187464253</c:v>
                </c:pt>
                <c:pt idx="360">
                  <c:v>1014.1766343328435</c:v>
                </c:pt>
                <c:pt idx="361">
                  <c:v>1014.2590943981587</c:v>
                </c:pt>
                <c:pt idx="362">
                  <c:v>1014.353014679313</c:v>
                </c:pt>
                <c:pt idx="363">
                  <c:v>1014.4251141091603</c:v>
                </c:pt>
                <c:pt idx="364">
                  <c:v>1014.4996280085427</c:v>
                </c:pt>
                <c:pt idx="365">
                  <c:v>1014.6025631791294</c:v>
                </c:pt>
                <c:pt idx="366">
                  <c:v>1014.7132651617608</c:v>
                </c:pt>
                <c:pt idx="367">
                  <c:v>1014.7559302839893</c:v>
                </c:pt>
                <c:pt idx="368">
                  <c:v>1014.8276769858874</c:v>
                </c:pt>
                <c:pt idx="369">
                  <c:v>1014.9244786735165</c:v>
                </c:pt>
                <c:pt idx="370">
                  <c:v>1014.9376883043224</c:v>
                </c:pt>
                <c:pt idx="371">
                  <c:v>1014.988124411664</c:v>
                </c:pt>
                <c:pt idx="372">
                  <c:v>1015.0683363411335</c:v>
                </c:pt>
                <c:pt idx="373">
                  <c:v>1015.1039558534284</c:v>
                </c:pt>
                <c:pt idx="374">
                  <c:v>1015.1817829416656</c:v>
                </c:pt>
                <c:pt idx="375">
                  <c:v>1015.2662975311895</c:v>
                </c:pt>
                <c:pt idx="376">
                  <c:v>1015.3077900554124</c:v>
                </c:pt>
                <c:pt idx="377">
                  <c:v>1015.3519101866574</c:v>
                </c:pt>
                <c:pt idx="378">
                  <c:v>1015.4116192001071</c:v>
                </c:pt>
                <c:pt idx="379">
                  <c:v>1015.4515531462802</c:v>
                </c:pt>
                <c:pt idx="380">
                  <c:v>1015.5063986591035</c:v>
                </c:pt>
                <c:pt idx="381">
                  <c:v>1015.5845887201195</c:v>
                </c:pt>
                <c:pt idx="382">
                  <c:v>1015.6421173402729</c:v>
                </c:pt>
                <c:pt idx="383">
                  <c:v>1015.7287862168429</c:v>
                </c:pt>
                <c:pt idx="384">
                  <c:v>1015.7877738479535</c:v>
                </c:pt>
                <c:pt idx="385">
                  <c:v>1015.8384842801025</c:v>
                </c:pt>
                <c:pt idx="386">
                  <c:v>1015.9043724244099</c:v>
                </c:pt>
                <c:pt idx="387">
                  <c:v>1015.9152588824377</c:v>
                </c:pt>
                <c:pt idx="388">
                  <c:v>1015.9478871063412</c:v>
                </c:pt>
                <c:pt idx="389">
                  <c:v>1016.0256417897074</c:v>
                </c:pt>
                <c:pt idx="390">
                  <c:v>1016.0960132495885</c:v>
                </c:pt>
                <c:pt idx="391">
                  <c:v>1016.1404169194101</c:v>
                </c:pt>
                <c:pt idx="392">
                  <c:v>1016.1837983826739</c:v>
                </c:pt>
                <c:pt idx="393">
                  <c:v>1016.2474871877452</c:v>
                </c:pt>
                <c:pt idx="394">
                  <c:v>1016.2682630543984</c:v>
                </c:pt>
                <c:pt idx="395">
                  <c:v>1016.2839188601235</c:v>
                </c:pt>
                <c:pt idx="396">
                  <c:v>1016.3471599400413</c:v>
                </c:pt>
                <c:pt idx="397">
                  <c:v>1016.3779773265082</c:v>
                </c:pt>
                <c:pt idx="398">
                  <c:v>1016.4140789177785</c:v>
                </c:pt>
                <c:pt idx="399">
                  <c:v>1016.4776345577295</c:v>
                </c:pt>
                <c:pt idx="400">
                  <c:v>1016.5182308282191</c:v>
                </c:pt>
                <c:pt idx="401">
                  <c:v>1016.5616315293425</c:v>
                </c:pt>
                <c:pt idx="402">
                  <c:v>1016.6203639681523</c:v>
                </c:pt>
                <c:pt idx="403">
                  <c:v>1016.6553833288335</c:v>
                </c:pt>
                <c:pt idx="404">
                  <c:v>1016.6912874122828</c:v>
                </c:pt>
                <c:pt idx="405">
                  <c:v>1016.7090208685182</c:v>
                </c:pt>
                <c:pt idx="406">
                  <c:v>1016.7314307992319</c:v>
                </c:pt>
                <c:pt idx="407">
                  <c:v>1016.7552423751785</c:v>
                </c:pt>
                <c:pt idx="408">
                  <c:v>1016.7954343470997</c:v>
                </c:pt>
                <c:pt idx="409">
                  <c:v>1016.8715597022174</c:v>
                </c:pt>
                <c:pt idx="410">
                  <c:v>1016.9086264055774</c:v>
                </c:pt>
                <c:pt idx="411">
                  <c:v>1016.9279607463283</c:v>
                </c:pt>
                <c:pt idx="412">
                  <c:v>1016.9564259390063</c:v>
                </c:pt>
                <c:pt idx="413">
                  <c:v>1016.9850321977497</c:v>
                </c:pt>
                <c:pt idx="414">
                  <c:v>1017.0150137527114</c:v>
                </c:pt>
                <c:pt idx="415">
                  <c:v>1017.0470285782484</c:v>
                </c:pt>
                <c:pt idx="416">
                  <c:v>1017.0619179540926</c:v>
                </c:pt>
                <c:pt idx="417">
                  <c:v>1017.0938832923435</c:v>
                </c:pt>
                <c:pt idx="418">
                  <c:v>1017.1547770707035</c:v>
                </c:pt>
                <c:pt idx="419">
                  <c:v>1017.1865556670035</c:v>
                </c:pt>
                <c:pt idx="420">
                  <c:v>1017.2189698877554</c:v>
                </c:pt>
                <c:pt idx="421">
                  <c:v>1017.2843877637335</c:v>
                </c:pt>
                <c:pt idx="422">
                  <c:v>1017.3224863242074</c:v>
                </c:pt>
                <c:pt idx="423">
                  <c:v>1017.3434939223084</c:v>
                </c:pt>
                <c:pt idx="424">
                  <c:v>1017.3881136792645</c:v>
                </c:pt>
                <c:pt idx="425">
                  <c:v>1017.4214666986064</c:v>
                </c:pt>
                <c:pt idx="426">
                  <c:v>1017.4386540478358</c:v>
                </c:pt>
                <c:pt idx="427">
                  <c:v>1017.4873388219802</c:v>
                </c:pt>
                <c:pt idx="428">
                  <c:v>1017.5105000463055</c:v>
                </c:pt>
                <c:pt idx="429">
                  <c:v>1017.529432389833</c:v>
                </c:pt>
                <c:pt idx="430">
                  <c:v>1017.5568388960623</c:v>
                </c:pt>
                <c:pt idx="431">
                  <c:v>1017.5765799780357</c:v>
                </c:pt>
                <c:pt idx="432">
                  <c:v>1017.6440087980731</c:v>
                </c:pt>
                <c:pt idx="433">
                  <c:v>1017.6836503282135</c:v>
                </c:pt>
                <c:pt idx="434">
                  <c:v>1017.6844546379685</c:v>
                </c:pt>
                <c:pt idx="435">
                  <c:v>1017.708931481128</c:v>
                </c:pt>
                <c:pt idx="436">
                  <c:v>1017.712636063531</c:v>
                </c:pt>
                <c:pt idx="437">
                  <c:v>1017.7174853943715</c:v>
                </c:pt>
                <c:pt idx="438">
                  <c:v>1017.7721013763589</c:v>
                </c:pt>
                <c:pt idx="439">
                  <c:v>1017.8200367001805</c:v>
                </c:pt>
                <c:pt idx="440">
                  <c:v>1017.8459260369514</c:v>
                </c:pt>
                <c:pt idx="441">
                  <c:v>1017.8843182560607</c:v>
                </c:pt>
                <c:pt idx="442">
                  <c:v>1017.9168605486835</c:v>
                </c:pt>
                <c:pt idx="443">
                  <c:v>1017.919134581274</c:v>
                </c:pt>
                <c:pt idx="444">
                  <c:v>1017.9401658034116</c:v>
                </c:pt>
                <c:pt idx="445">
                  <c:v>1017.9831233407842</c:v>
                </c:pt>
                <c:pt idx="446">
                  <c:v>1018.0119721361685</c:v>
                </c:pt>
                <c:pt idx="447">
                  <c:v>1018.0391982319994</c:v>
                </c:pt>
                <c:pt idx="448">
                  <c:v>1018.0631883945014</c:v>
                </c:pt>
                <c:pt idx="449">
                  <c:v>1018.0815020247602</c:v>
                </c:pt>
                <c:pt idx="450">
                  <c:v>1018.1211367014529</c:v>
                </c:pt>
                <c:pt idx="451">
                  <c:v>1018.1424474000029</c:v>
                </c:pt>
                <c:pt idx="452">
                  <c:v>1018.158206199626</c:v>
                </c:pt>
                <c:pt idx="453">
                  <c:v>1018.1782877187835</c:v>
                </c:pt>
                <c:pt idx="454">
                  <c:v>1018.1792410462485</c:v>
                </c:pt>
                <c:pt idx="455">
                  <c:v>1018.1757859028658</c:v>
                </c:pt>
                <c:pt idx="456">
                  <c:v>1018.2094673920644</c:v>
                </c:pt>
                <c:pt idx="457">
                  <c:v>1018.2449319821135</c:v>
                </c:pt>
                <c:pt idx="458">
                  <c:v>1018.2678286698288</c:v>
                </c:pt>
                <c:pt idx="459">
                  <c:v>1018.3091196123024</c:v>
                </c:pt>
                <c:pt idx="460">
                  <c:v>1018.3449134207024</c:v>
                </c:pt>
                <c:pt idx="461">
                  <c:v>1018.3733583769435</c:v>
                </c:pt>
                <c:pt idx="462">
                  <c:v>1018.4085379255275</c:v>
                </c:pt>
                <c:pt idx="463">
                  <c:v>1018.4336606737618</c:v>
                </c:pt>
                <c:pt idx="464">
                  <c:v>1018.4434008814814</c:v>
                </c:pt>
                <c:pt idx="465">
                  <c:v>1018.4586424071146</c:v>
                </c:pt>
                <c:pt idx="466">
                  <c:v>1018.4608587158374</c:v>
                </c:pt>
                <c:pt idx="467">
                  <c:v>1018.4609664662177</c:v>
                </c:pt>
                <c:pt idx="468">
                  <c:v>1018.4928977887818</c:v>
                </c:pt>
                <c:pt idx="469">
                  <c:v>1018.5107930751885</c:v>
                </c:pt>
                <c:pt idx="470">
                  <c:v>1018.5263235113196</c:v>
                </c:pt>
                <c:pt idx="471">
                  <c:v>1018.5607756021935</c:v>
                </c:pt>
                <c:pt idx="472">
                  <c:v>1018.5681498061107</c:v>
                </c:pt>
                <c:pt idx="473">
                  <c:v>1018.5971011644724</c:v>
                </c:pt>
                <c:pt idx="474">
                  <c:v>1018.6334506233346</c:v>
                </c:pt>
                <c:pt idx="475">
                  <c:v>1018.6414150948074</c:v>
                </c:pt>
                <c:pt idx="476">
                  <c:v>1018.6479529953224</c:v>
                </c:pt>
                <c:pt idx="477">
                  <c:v>1018.6458303263189</c:v>
                </c:pt>
                <c:pt idx="478">
                  <c:v>1018.6839215034936</c:v>
                </c:pt>
                <c:pt idx="479">
                  <c:v>1018.7308527775185</c:v>
                </c:pt>
                <c:pt idx="480">
                  <c:v>1018.7237791896819</c:v>
                </c:pt>
                <c:pt idx="481">
                  <c:v>1018.7613911483155</c:v>
                </c:pt>
                <c:pt idx="482">
                  <c:v>1018.8014815124669</c:v>
                </c:pt>
                <c:pt idx="483">
                  <c:v>1018.8330646793395</c:v>
                </c:pt>
                <c:pt idx="484">
                  <c:v>1018.8543913284994</c:v>
                </c:pt>
                <c:pt idx="485">
                  <c:v>1018.8505068373734</c:v>
                </c:pt>
                <c:pt idx="486">
                  <c:v>1018.8702007663835</c:v>
                </c:pt>
                <c:pt idx="487">
                  <c:v>1018.8632565808629</c:v>
                </c:pt>
                <c:pt idx="488">
                  <c:v>1018.8606265929021</c:v>
                </c:pt>
                <c:pt idx="489">
                  <c:v>1018.9102386396125</c:v>
                </c:pt>
                <c:pt idx="490">
                  <c:v>1018.9491797543955</c:v>
                </c:pt>
                <c:pt idx="491">
                  <c:v>1018.95992396269</c:v>
                </c:pt>
                <c:pt idx="492">
                  <c:v>1018.98441515299</c:v>
                </c:pt>
                <c:pt idx="493">
                  <c:v>1018.9969394014153</c:v>
                </c:pt>
                <c:pt idx="494">
                  <c:v>1019.016077022148</c:v>
                </c:pt>
                <c:pt idx="495">
                  <c:v>1019.0305390007577</c:v>
                </c:pt>
                <c:pt idx="496">
                  <c:v>1019.0245683640861</c:v>
                </c:pt>
                <c:pt idx="497">
                  <c:v>1019.0383821683367</c:v>
                </c:pt>
                <c:pt idx="498">
                  <c:v>1019.0477453979014</c:v>
                </c:pt>
              </c:numCache>
            </c:numRef>
          </c:yVal>
          <c:smooth val="1"/>
        </c:ser>
        <c:axId val="59713792"/>
        <c:axId val="59986304"/>
      </c:scatterChart>
      <c:valAx>
        <c:axId val="59713792"/>
        <c:scaling>
          <c:orientation val="minMax"/>
          <c:max val="4"/>
        </c:scaling>
        <c:axPos val="b"/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n-US" sz="1400" b="0"/>
                  <a:t>Temps [s]</a:t>
                </a:r>
              </a:p>
            </c:rich>
          </c:tx>
          <c:layout>
            <c:manualLayout>
              <c:xMode val="edge"/>
              <c:yMode val="edge"/>
              <c:x val="0.39268641500588497"/>
              <c:y val="0.90103670374535716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 baseline="0"/>
            </a:pPr>
            <a:endParaRPr lang="fr-FR"/>
          </a:p>
        </c:txPr>
        <c:crossAx val="59986304"/>
        <c:crosses val="autoZero"/>
        <c:crossBetween val="midCat"/>
      </c:valAx>
      <c:valAx>
        <c:axId val="59986304"/>
        <c:scaling>
          <c:orientation val="minMax"/>
          <c:max val="400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US" sz="1400" b="0"/>
                  <a:t>Energie [J]</a:t>
                </a:r>
              </a:p>
            </c:rich>
          </c:tx>
          <c:layout>
            <c:manualLayout>
              <c:xMode val="edge"/>
              <c:yMode val="edge"/>
              <c:x val="4.6157396722824795E-3"/>
              <c:y val="0.37871966004249807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 baseline="0"/>
            </a:pPr>
            <a:endParaRPr lang="fr-FR"/>
          </a:p>
        </c:txPr>
        <c:crossAx val="5971379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2441354276122225"/>
          <c:y val="0.16455543057118027"/>
          <c:w val="0.15710003320642263"/>
          <c:h val="0.57776711244428236"/>
        </c:manualLayout>
      </c:layout>
      <c:txPr>
        <a:bodyPr/>
        <a:lstStyle/>
        <a:p>
          <a:pPr>
            <a:defRPr sz="1400"/>
          </a:pPr>
          <a:endParaRPr lang="fr-FR"/>
        </a:p>
      </c:txPr>
    </c:legend>
    <c:plotVisOnly val="1"/>
  </c:chart>
  <c:spPr>
    <a:ln>
      <a:noFill/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plotArea>
      <c:layout>
        <c:manualLayout>
          <c:layoutTarget val="inner"/>
          <c:xMode val="edge"/>
          <c:yMode val="edge"/>
          <c:x val="0.16839306587218131"/>
          <c:y val="8.9348973851390234E-2"/>
          <c:w val="0.51979226157797187"/>
          <c:h val="0.77858867954065714"/>
        </c:manualLayout>
      </c:layout>
      <c:scatterChart>
        <c:scatterStyle val="smoothMarker"/>
        <c:ser>
          <c:idx val="0"/>
          <c:order val="0"/>
          <c:tx>
            <c:strRef>
              <c:f>Calculs!$X$1</c:f>
              <c:strCache>
                <c:ptCount val="1"/>
                <c:pt idx="0">
                  <c:v>h 200W [W/m²/K]</c:v>
                </c:pt>
              </c:strCache>
            </c:strRef>
          </c:tx>
          <c:marker>
            <c:symbol val="diamond"/>
            <c:size val="2"/>
          </c:marker>
          <c:xVal>
            <c:numRef>
              <c:f>Calculs!$A$2:$A$501</c:f>
              <c:numCache>
                <c:formatCode>General</c:formatCode>
                <c:ptCount val="50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0.32000000000000289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0.38000000000000278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0.6200000000000051</c:v>
                </c:pt>
                <c:pt idx="32">
                  <c:v>0.64000000000000579</c:v>
                </c:pt>
                <c:pt idx="33">
                  <c:v>0.66000000000000658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0.76000000000000578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1.1399999999999886</c:v>
                </c:pt>
                <c:pt idx="58">
                  <c:v>1.1599999999999888</c:v>
                </c:pt>
                <c:pt idx="59">
                  <c:v>1.1800000000000102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1.6800000000000102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1.9400000000000102</c:v>
                </c:pt>
                <c:pt idx="98">
                  <c:v>1.9600000000000102</c:v>
                </c:pt>
                <c:pt idx="99">
                  <c:v>1.9800000000000113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8.14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8.64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9.14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9.64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Calculs!$X$2:$X$501</c:f>
              <c:numCache>
                <c:formatCode>General</c:formatCode>
                <c:ptCount val="500"/>
                <c:pt idx="28" formatCode="0.00E+00">
                  <c:v>29.297128805926189</c:v>
                </c:pt>
                <c:pt idx="29" formatCode="0.00E+00">
                  <c:v>189.23694199928659</c:v>
                </c:pt>
                <c:pt idx="30" formatCode="0.00E+00">
                  <c:v>652.14811809181606</c:v>
                </c:pt>
                <c:pt idx="31" formatCode="0.00E+00">
                  <c:v>371.11122565986778</c:v>
                </c:pt>
                <c:pt idx="32" formatCode="0.00E+00">
                  <c:v>485.84280402140456</c:v>
                </c:pt>
                <c:pt idx="33" formatCode="0.00E+00">
                  <c:v>880.88559813696645</c:v>
                </c:pt>
                <c:pt idx="34" formatCode="0.00E+00">
                  <c:v>276.45458935207199</c:v>
                </c:pt>
                <c:pt idx="35" formatCode="0.00E+00">
                  <c:v>-461.43291639429663</c:v>
                </c:pt>
                <c:pt idx="36" formatCode="0.00E+00">
                  <c:v>231.11061128693996</c:v>
                </c:pt>
                <c:pt idx="37" formatCode="0.00E+00">
                  <c:v>540.46780156510818</c:v>
                </c:pt>
                <c:pt idx="38" formatCode="0.00E+00">
                  <c:v>89.122360917023656</c:v>
                </c:pt>
                <c:pt idx="39" formatCode="0.00E+00">
                  <c:v>-138.24321731264467</c:v>
                </c:pt>
                <c:pt idx="40" formatCode="0.00E+00">
                  <c:v>353.32022624217888</c:v>
                </c:pt>
                <c:pt idx="41" formatCode="0.00E+00">
                  <c:v>234.51589396750092</c:v>
                </c:pt>
                <c:pt idx="42" formatCode="0.00E+00">
                  <c:v>493.03724739205273</c:v>
                </c:pt>
                <c:pt idx="43" formatCode="0.00E+00">
                  <c:v>690.48066565708871</c:v>
                </c:pt>
                <c:pt idx="44" formatCode="0.00E+00">
                  <c:v>233.07831786716667</c:v>
                </c:pt>
                <c:pt idx="45" formatCode="0.00E+00">
                  <c:v>917.02628885463696</c:v>
                </c:pt>
                <c:pt idx="46" formatCode="0.00E+00">
                  <c:v>759.71993323807465</c:v>
                </c:pt>
                <c:pt idx="47" formatCode="0.00E+00">
                  <c:v>918.20476777553552</c:v>
                </c:pt>
                <c:pt idx="48" formatCode="0.00E+00">
                  <c:v>-63.170355399462963</c:v>
                </c:pt>
                <c:pt idx="49" formatCode="0.00E+00">
                  <c:v>1882.4166497633621</c:v>
                </c:pt>
                <c:pt idx="50" formatCode="0.00E+00">
                  <c:v>-472.10748661178991</c:v>
                </c:pt>
                <c:pt idx="51" formatCode="0.00E+00">
                  <c:v>1941.7847590373096</c:v>
                </c:pt>
                <c:pt idx="52" formatCode="0.00E+00">
                  <c:v>604.10505256474892</c:v>
                </c:pt>
                <c:pt idx="53" formatCode="0.00E+00">
                  <c:v>846.97702561817334</c:v>
                </c:pt>
                <c:pt idx="54" formatCode="0.00E+00">
                  <c:v>494.48553035979654</c:v>
                </c:pt>
                <c:pt idx="55" formatCode="0.00E+00">
                  <c:v>729.15418656733539</c:v>
                </c:pt>
                <c:pt idx="56" formatCode="0.00E+00">
                  <c:v>718.96226644234969</c:v>
                </c:pt>
                <c:pt idx="57" formatCode="0.00E+00">
                  <c:v>345.5703956098817</c:v>
                </c:pt>
                <c:pt idx="58" formatCode="0.00E+00">
                  <c:v>1203.7857894453005</c:v>
                </c:pt>
                <c:pt idx="59" formatCode="0.00E+00">
                  <c:v>92.246042552482464</c:v>
                </c:pt>
                <c:pt idx="60" formatCode="0.00E+00">
                  <c:v>133.94109806494112</c:v>
                </c:pt>
                <c:pt idx="61" formatCode="0.00E+00">
                  <c:v>844.16833663661566</c:v>
                </c:pt>
                <c:pt idx="62" formatCode="0.00E+00">
                  <c:v>612.82076305513942</c:v>
                </c:pt>
                <c:pt idx="63" formatCode="0.00E+00">
                  <c:v>350.40171724329042</c:v>
                </c:pt>
                <c:pt idx="64" formatCode="0.00E+00">
                  <c:v>503.53795706334216</c:v>
                </c:pt>
                <c:pt idx="65" formatCode="0.00E+00">
                  <c:v>931.55542843330238</c:v>
                </c:pt>
                <c:pt idx="66" formatCode="0.00E+00">
                  <c:v>526.43237328270288</c:v>
                </c:pt>
                <c:pt idx="67" formatCode="0.00E+00">
                  <c:v>1120.5127509736255</c:v>
                </c:pt>
                <c:pt idx="68" formatCode="0.00E+00">
                  <c:v>1161.6026365804178</c:v>
                </c:pt>
                <c:pt idx="69" formatCode="0.00E+00">
                  <c:v>592.22158732117805</c:v>
                </c:pt>
                <c:pt idx="70" formatCode="0.00E+00">
                  <c:v>1171.6535353429099</c:v>
                </c:pt>
                <c:pt idx="71" formatCode="0.00E+00">
                  <c:v>487.29375001460699</c:v>
                </c:pt>
                <c:pt idx="72" formatCode="0.00E+00">
                  <c:v>1111.432934484948</c:v>
                </c:pt>
                <c:pt idx="73" formatCode="0.00E+00">
                  <c:v>1144.1481983842984</c:v>
                </c:pt>
                <c:pt idx="74" formatCode="0.00E+00">
                  <c:v>334.51232335165656</c:v>
                </c:pt>
                <c:pt idx="75" formatCode="0.00E+00">
                  <c:v>1093.7084957861973</c:v>
                </c:pt>
                <c:pt idx="76" formatCode="0.00E+00">
                  <c:v>1023.4653757932779</c:v>
                </c:pt>
                <c:pt idx="77" formatCode="0.00E+00">
                  <c:v>963.82229139220874</c:v>
                </c:pt>
                <c:pt idx="78" formatCode="0.00E+00">
                  <c:v>802.54004634637352</c:v>
                </c:pt>
                <c:pt idx="79" formatCode="0.00E+00">
                  <c:v>934.18170847730983</c:v>
                </c:pt>
                <c:pt idx="80" formatCode="0.00E+00">
                  <c:v>854.46165118365843</c:v>
                </c:pt>
                <c:pt idx="81" formatCode="0.00E+00">
                  <c:v>1144.8047304469708</c:v>
                </c:pt>
                <c:pt idx="82" formatCode="0.00E+00">
                  <c:v>967.34952882065147</c:v>
                </c:pt>
                <c:pt idx="83" formatCode="0.00E+00">
                  <c:v>699.66340449339339</c:v>
                </c:pt>
                <c:pt idx="84" formatCode="0.00E+00">
                  <c:v>1030.4215359018831</c:v>
                </c:pt>
                <c:pt idx="85" formatCode="0.00E+00">
                  <c:v>1063.3324919620284</c:v>
                </c:pt>
                <c:pt idx="86" formatCode="0.00E+00">
                  <c:v>950.19680151637976</c:v>
                </c:pt>
                <c:pt idx="87" formatCode="0.00E+00">
                  <c:v>1104.1107770593048</c:v>
                </c:pt>
                <c:pt idx="88" formatCode="0.00E+00">
                  <c:v>1260.8311221290248</c:v>
                </c:pt>
                <c:pt idx="89" formatCode="0.00E+00">
                  <c:v>752.08234746115454</c:v>
                </c:pt>
                <c:pt idx="90" formatCode="0.00E+00">
                  <c:v>1306.6715843350198</c:v>
                </c:pt>
                <c:pt idx="91" formatCode="0.00E+00">
                  <c:v>1102.1957841599508</c:v>
                </c:pt>
                <c:pt idx="92" formatCode="0.00E+00">
                  <c:v>875.22353715902852</c:v>
                </c:pt>
                <c:pt idx="93" formatCode="0.00E+00">
                  <c:v>991.81473695741454</c:v>
                </c:pt>
                <c:pt idx="94" formatCode="0.00E+00">
                  <c:v>836.04022201549776</c:v>
                </c:pt>
                <c:pt idx="95" formatCode="0.00E+00">
                  <c:v>1417.2003143980248</c:v>
                </c:pt>
                <c:pt idx="96" formatCode="0.00E+00">
                  <c:v>843.8476143334799</c:v>
                </c:pt>
                <c:pt idx="97" formatCode="0.00E+00">
                  <c:v>877.94441116336293</c:v>
                </c:pt>
                <c:pt idx="98" formatCode="0.00E+00">
                  <c:v>1174.1007187547229</c:v>
                </c:pt>
                <c:pt idx="99" formatCode="0.00E+00">
                  <c:v>851.27741413842432</c:v>
                </c:pt>
                <c:pt idx="100" formatCode="0.00E+00">
                  <c:v>1513.3842770855128</c:v>
                </c:pt>
                <c:pt idx="101" formatCode="0.00E+00">
                  <c:v>520.95567448318798</c:v>
                </c:pt>
                <c:pt idx="102" formatCode="0.00E+00">
                  <c:v>992.05682850244796</c:v>
                </c:pt>
                <c:pt idx="103" formatCode="0.00E+00">
                  <c:v>1188.8986062328456</c:v>
                </c:pt>
                <c:pt idx="104" formatCode="0.00E+00">
                  <c:v>756.70756241277797</c:v>
                </c:pt>
                <c:pt idx="105" formatCode="0.00E+00">
                  <c:v>701.80304850886853</c:v>
                </c:pt>
                <c:pt idx="106" formatCode="0.00E+00">
                  <c:v>1411.5161860003077</c:v>
                </c:pt>
                <c:pt idx="107" formatCode="0.00E+00">
                  <c:v>1108.5046397548001</c:v>
                </c:pt>
                <c:pt idx="108" formatCode="0.00E+00">
                  <c:v>591.02891197143083</c:v>
                </c:pt>
                <c:pt idx="109" formatCode="0.00E+00">
                  <c:v>1524.56236594344</c:v>
                </c:pt>
                <c:pt idx="110" formatCode="0.00E+00">
                  <c:v>843.98804061290275</c:v>
                </c:pt>
                <c:pt idx="111" formatCode="0.00E+00">
                  <c:v>738.4713148652379</c:v>
                </c:pt>
                <c:pt idx="112" formatCode="0.00E+00">
                  <c:v>1280.0313086654248</c:v>
                </c:pt>
                <c:pt idx="113" formatCode="0.00E+00">
                  <c:v>936.94195196874921</c:v>
                </c:pt>
                <c:pt idx="114" formatCode="0.00E+00">
                  <c:v>957.41144561212081</c:v>
                </c:pt>
                <c:pt idx="115" formatCode="0.00E+00">
                  <c:v>1127.3896960809659</c:v>
                </c:pt>
                <c:pt idx="116" formatCode="0.00E+00">
                  <c:v>972.53195596014302</c:v>
                </c:pt>
                <c:pt idx="117" formatCode="0.00E+00">
                  <c:v>1055.2219955942473</c:v>
                </c:pt>
                <c:pt idx="118" formatCode="0.00E+00">
                  <c:v>1037.5961191998204</c:v>
                </c:pt>
                <c:pt idx="119" formatCode="0.00E+00">
                  <c:v>916.5801221965512</c:v>
                </c:pt>
                <c:pt idx="120" formatCode="0.00E+00">
                  <c:v>1080.6133164915998</c:v>
                </c:pt>
                <c:pt idx="121" formatCode="0.00E+00">
                  <c:v>1130.0963759784952</c:v>
                </c:pt>
                <c:pt idx="122" formatCode="0.00E+00">
                  <c:v>944.08651425190124</c:v>
                </c:pt>
                <c:pt idx="123" formatCode="0.00E+00">
                  <c:v>618.4866991495777</c:v>
                </c:pt>
                <c:pt idx="124" formatCode="0.00E+00">
                  <c:v>806.86179041174148</c:v>
                </c:pt>
                <c:pt idx="125" formatCode="0.00E+00">
                  <c:v>571.99398600608095</c:v>
                </c:pt>
                <c:pt idx="126" formatCode="0.00E+00">
                  <c:v>973.46661879298779</c:v>
                </c:pt>
                <c:pt idx="127" formatCode="0.00E+00">
                  <c:v>706.51956569944639</c:v>
                </c:pt>
                <c:pt idx="128" formatCode="0.00E+00">
                  <c:v>1031.2141297691267</c:v>
                </c:pt>
                <c:pt idx="129" formatCode="0.00E+00">
                  <c:v>1422.3786090987703</c:v>
                </c:pt>
                <c:pt idx="130" formatCode="0.00E+00">
                  <c:v>1433.5441624848445</c:v>
                </c:pt>
                <c:pt idx="131" formatCode="0.00E+00">
                  <c:v>1097.3037468506163</c:v>
                </c:pt>
                <c:pt idx="132" formatCode="0.00E+00">
                  <c:v>1215.9662280254306</c:v>
                </c:pt>
                <c:pt idx="133" formatCode="0.00E+00">
                  <c:v>912.68023133481904</c:v>
                </c:pt>
                <c:pt idx="134" formatCode="0.00E+00">
                  <c:v>1064.9597621286898</c:v>
                </c:pt>
                <c:pt idx="135" formatCode="0.00E+00">
                  <c:v>1441.1369534280711</c:v>
                </c:pt>
                <c:pt idx="136" formatCode="0.00E+00">
                  <c:v>966.08419914897343</c:v>
                </c:pt>
                <c:pt idx="137" formatCode="0.00E+00">
                  <c:v>898.45731898527094</c:v>
                </c:pt>
                <c:pt idx="138" formatCode="0.00E+00">
                  <c:v>992.95239465140298</c:v>
                </c:pt>
                <c:pt idx="139" formatCode="0.00E+00">
                  <c:v>1018.2650440197488</c:v>
                </c:pt>
                <c:pt idx="140" formatCode="0.00E+00">
                  <c:v>1010.6926503456432</c:v>
                </c:pt>
                <c:pt idx="141" formatCode="0.00E+00">
                  <c:v>1642.7344759824239</c:v>
                </c:pt>
                <c:pt idx="142" formatCode="0.00E+00">
                  <c:v>963.23706225434944</c:v>
                </c:pt>
                <c:pt idx="143" formatCode="0.00E+00">
                  <c:v>1273.1409650326457</c:v>
                </c:pt>
                <c:pt idx="144" formatCode="0.00E+00">
                  <c:v>811.05211946586246</c:v>
                </c:pt>
                <c:pt idx="145" formatCode="0.00E+00">
                  <c:v>1562.4370099727309</c:v>
                </c:pt>
                <c:pt idx="146" formatCode="0.00E+00">
                  <c:v>969.09197708275201</c:v>
                </c:pt>
                <c:pt idx="147" formatCode="0.00E+00">
                  <c:v>1356.0640347528172</c:v>
                </c:pt>
                <c:pt idx="148" formatCode="0.00E+00">
                  <c:v>1230.5897017313787</c:v>
                </c:pt>
                <c:pt idx="149" formatCode="0.00E+00">
                  <c:v>1065.0719101367793</c:v>
                </c:pt>
                <c:pt idx="150" formatCode="0.00E+00">
                  <c:v>1226.0096141475221</c:v>
                </c:pt>
                <c:pt idx="151" formatCode="0.00E+00">
                  <c:v>1155.0026519958001</c:v>
                </c:pt>
                <c:pt idx="152" formatCode="0.00E+00">
                  <c:v>1389.2657070964901</c:v>
                </c:pt>
                <c:pt idx="153" formatCode="0.00E+00">
                  <c:v>1161.4713566765306</c:v>
                </c:pt>
                <c:pt idx="154" formatCode="0.00E+00">
                  <c:v>1143.3283187220522</c:v>
                </c:pt>
                <c:pt idx="155" formatCode="0.00E+00">
                  <c:v>1212.9034000886459</c:v>
                </c:pt>
                <c:pt idx="156" formatCode="0.00E+00">
                  <c:v>1060.1690042977148</c:v>
                </c:pt>
                <c:pt idx="157" formatCode="0.00E+00">
                  <c:v>1546.8779436096875</c:v>
                </c:pt>
                <c:pt idx="158" formatCode="0.00E+00">
                  <c:v>1113.6457159785955</c:v>
                </c:pt>
                <c:pt idx="159" formatCode="0.00E+00">
                  <c:v>1252.3456214118614</c:v>
                </c:pt>
                <c:pt idx="160" formatCode="0.00E+00">
                  <c:v>886.84234147284076</c:v>
                </c:pt>
                <c:pt idx="161" formatCode="0.00E+00">
                  <c:v>1473.92131448347</c:v>
                </c:pt>
                <c:pt idx="162" formatCode="0.00E+00">
                  <c:v>1161.1687570712611</c:v>
                </c:pt>
                <c:pt idx="163" formatCode="0.00E+00">
                  <c:v>1452.4481775747361</c:v>
                </c:pt>
                <c:pt idx="164" formatCode="0.00E+00">
                  <c:v>1176.6961357976293</c:v>
                </c:pt>
                <c:pt idx="165" formatCode="0.00E+00">
                  <c:v>1297.6871596140099</c:v>
                </c:pt>
                <c:pt idx="166" formatCode="0.00E+00">
                  <c:v>1377.3109616811391</c:v>
                </c:pt>
                <c:pt idx="167" formatCode="0.00E+00">
                  <c:v>1205.7786278867111</c:v>
                </c:pt>
                <c:pt idx="168" formatCode="0.00E+00">
                  <c:v>1331.1669889914158</c:v>
                </c:pt>
                <c:pt idx="169" formatCode="0.00E+00">
                  <c:v>1446.5708950282562</c:v>
                </c:pt>
                <c:pt idx="170" formatCode="0.00E+00">
                  <c:v>1154.3353806985604</c:v>
                </c:pt>
                <c:pt idx="171" formatCode="0.00E+00">
                  <c:v>1458.1235381350248</c:v>
                </c:pt>
                <c:pt idx="172" formatCode="0.00E+00">
                  <c:v>1330.6175997843711</c:v>
                </c:pt>
                <c:pt idx="173" formatCode="0.00E+00">
                  <c:v>1313.983049190221</c:v>
                </c:pt>
                <c:pt idx="174" formatCode="0.00E+00">
                  <c:v>1199.5217158559547</c:v>
                </c:pt>
                <c:pt idx="175" formatCode="0.00E+00">
                  <c:v>1053.977254862363</c:v>
                </c:pt>
                <c:pt idx="176" formatCode="0.00E+00">
                  <c:v>1451.9522163893398</c:v>
                </c:pt>
                <c:pt idx="177" formatCode="0.00E+00">
                  <c:v>1401.1014260024886</c:v>
                </c:pt>
                <c:pt idx="178" formatCode="0.00E+00">
                  <c:v>1272.6031760717808</c:v>
                </c:pt>
                <c:pt idx="179" formatCode="0.00E+00">
                  <c:v>1384.410735846333</c:v>
                </c:pt>
                <c:pt idx="180" formatCode="0.00E+00">
                  <c:v>1195.8276552278637</c:v>
                </c:pt>
                <c:pt idx="181" formatCode="0.00E+00">
                  <c:v>1276.5263195389498</c:v>
                </c:pt>
                <c:pt idx="182" formatCode="0.00E+00">
                  <c:v>1469.2355207353139</c:v>
                </c:pt>
                <c:pt idx="183" formatCode="0.00E+00">
                  <c:v>1197.8259335159678</c:v>
                </c:pt>
                <c:pt idx="184" formatCode="0.00E+00">
                  <c:v>1144.2793268524019</c:v>
                </c:pt>
                <c:pt idx="185" formatCode="0.00E+00">
                  <c:v>1635.8052415186548</c:v>
                </c:pt>
                <c:pt idx="186" formatCode="0.00E+00">
                  <c:v>1233.7199200790528</c:v>
                </c:pt>
                <c:pt idx="187" formatCode="0.00E+00">
                  <c:v>1596.4554304486885</c:v>
                </c:pt>
                <c:pt idx="188" formatCode="0.00E+00">
                  <c:v>1147.7493848057084</c:v>
                </c:pt>
                <c:pt idx="189" formatCode="0.00E+00">
                  <c:v>1253.7444430586972</c:v>
                </c:pt>
                <c:pt idx="190" formatCode="0.00E+00">
                  <c:v>1317.8532062858321</c:v>
                </c:pt>
                <c:pt idx="191" formatCode="0.00E+00">
                  <c:v>1329.1275296360125</c:v>
                </c:pt>
                <c:pt idx="192" formatCode="0.00E+00">
                  <c:v>1386.475090749813</c:v>
                </c:pt>
                <c:pt idx="193" formatCode="0.00E+00">
                  <c:v>1440.7870447854232</c:v>
                </c:pt>
                <c:pt idx="194" formatCode="0.00E+00">
                  <c:v>1248.5391118151358</c:v>
                </c:pt>
                <c:pt idx="195" formatCode="0.00E+00">
                  <c:v>1274.6057192740441</c:v>
                </c:pt>
                <c:pt idx="196" formatCode="0.00E+00">
                  <c:v>1109.5117466008458</c:v>
                </c:pt>
                <c:pt idx="197" formatCode="0.00E+00">
                  <c:v>1352.4744024993865</c:v>
                </c:pt>
                <c:pt idx="198" formatCode="0.00E+00">
                  <c:v>1376.2664346258678</c:v>
                </c:pt>
                <c:pt idx="199" formatCode="0.00E+00">
                  <c:v>1316.1483471846566</c:v>
                </c:pt>
                <c:pt idx="200" formatCode="0.00E+00">
                  <c:v>1146.7486586588702</c:v>
                </c:pt>
                <c:pt idx="201" formatCode="0.00E+00">
                  <c:v>1143.3929441193313</c:v>
                </c:pt>
                <c:pt idx="202" formatCode="0.00E+00">
                  <c:v>1377.4625986136116</c:v>
                </c:pt>
                <c:pt idx="203" formatCode="0.00E+00">
                  <c:v>1711.8028184373306</c:v>
                </c:pt>
                <c:pt idx="204" formatCode="0.00E+00">
                  <c:v>1143.7162852239867</c:v>
                </c:pt>
                <c:pt idx="205" formatCode="0.00E+00">
                  <c:v>1370.1547241489948</c:v>
                </c:pt>
                <c:pt idx="206" formatCode="0.00E+00">
                  <c:v>1535.7170809639033</c:v>
                </c:pt>
                <c:pt idx="207" formatCode="0.00E+00">
                  <c:v>1146.6349319281649</c:v>
                </c:pt>
                <c:pt idx="208" formatCode="0.00E+00">
                  <c:v>1438.2121034214001</c:v>
                </c:pt>
                <c:pt idx="209" formatCode="0.00E+00">
                  <c:v>1224.5121253609675</c:v>
                </c:pt>
                <c:pt idx="210" formatCode="0.00E+00">
                  <c:v>1490.0337687733993</c:v>
                </c:pt>
                <c:pt idx="211" formatCode="0.00E+00">
                  <c:v>1264.0792150582129</c:v>
                </c:pt>
                <c:pt idx="212" formatCode="0.00E+00">
                  <c:v>1230.4394403129129</c:v>
                </c:pt>
                <c:pt idx="213" formatCode="0.00E+00">
                  <c:v>1273.0759351903355</c:v>
                </c:pt>
                <c:pt idx="214" formatCode="0.00E+00">
                  <c:v>1400.5695054952967</c:v>
                </c:pt>
                <c:pt idx="215" formatCode="0.00E+00">
                  <c:v>1261.8596488159956</c:v>
                </c:pt>
                <c:pt idx="216" formatCode="0.00E+00">
                  <c:v>1240.8158638846205</c:v>
                </c:pt>
                <c:pt idx="217" formatCode="0.00E+00">
                  <c:v>1412.8295758866361</c:v>
                </c:pt>
                <c:pt idx="218" formatCode="0.00E+00">
                  <c:v>1218.8741988613347</c:v>
                </c:pt>
                <c:pt idx="219" formatCode="0.00E+00">
                  <c:v>1396.5220581501669</c:v>
                </c:pt>
                <c:pt idx="220" formatCode="0.00E+00">
                  <c:v>1368.2293247440232</c:v>
                </c:pt>
                <c:pt idx="221" formatCode="0.00E+00">
                  <c:v>1289.2336561580764</c:v>
                </c:pt>
                <c:pt idx="222" formatCode="0.00E+00">
                  <c:v>1470.8129001888199</c:v>
                </c:pt>
                <c:pt idx="223" formatCode="0.00E+00">
                  <c:v>1218.7913202624948</c:v>
                </c:pt>
                <c:pt idx="224" formatCode="0.00E+00">
                  <c:v>1427.0242632718148</c:v>
                </c:pt>
                <c:pt idx="225" formatCode="0.00E+00">
                  <c:v>1233.8494876891091</c:v>
                </c:pt>
                <c:pt idx="226" formatCode="0.00E+00">
                  <c:v>1386.453478134295</c:v>
                </c:pt>
                <c:pt idx="227" formatCode="0.00E+00">
                  <c:v>1554.844871241309</c:v>
                </c:pt>
                <c:pt idx="228" formatCode="0.00E+00">
                  <c:v>1336.816483202042</c:v>
                </c:pt>
                <c:pt idx="229" formatCode="0.00E+00">
                  <c:v>1260.7004490509048</c:v>
                </c:pt>
                <c:pt idx="230" formatCode="0.00E+00">
                  <c:v>1433.9861064487081</c:v>
                </c:pt>
                <c:pt idx="231" formatCode="0.00E+00">
                  <c:v>1389.0597652703077</c:v>
                </c:pt>
                <c:pt idx="232" formatCode="0.00E+00">
                  <c:v>1315.7788144279116</c:v>
                </c:pt>
                <c:pt idx="233" formatCode="0.00E+00">
                  <c:v>1361.5044911452283</c:v>
                </c:pt>
                <c:pt idx="234" formatCode="0.00E+00">
                  <c:v>1135.8041337221666</c:v>
                </c:pt>
                <c:pt idx="235" formatCode="0.00E+00">
                  <c:v>1291.6330845569491</c:v>
                </c:pt>
                <c:pt idx="236" formatCode="0.00E+00">
                  <c:v>1415.3299068258098</c:v>
                </c:pt>
                <c:pt idx="237" formatCode="0.00E+00">
                  <c:v>1437.707416738047</c:v>
                </c:pt>
                <c:pt idx="238" formatCode="0.00E+00">
                  <c:v>1204.9395706717685</c:v>
                </c:pt>
                <c:pt idx="239" formatCode="0.00E+00">
                  <c:v>1199.3338153845966</c:v>
                </c:pt>
                <c:pt idx="240" formatCode="0.00E+00">
                  <c:v>1464.7704607128758</c:v>
                </c:pt>
                <c:pt idx="241" formatCode="0.00E+00">
                  <c:v>1218.3083930036753</c:v>
                </c:pt>
                <c:pt idx="242" formatCode="0.00E+00">
                  <c:v>1516.8020929723646</c:v>
                </c:pt>
                <c:pt idx="243" formatCode="0.00E+00">
                  <c:v>1427.5719448406048</c:v>
                </c:pt>
                <c:pt idx="244" formatCode="0.00E+00">
                  <c:v>1526.9565353068817</c:v>
                </c:pt>
                <c:pt idx="245" formatCode="0.00E+00">
                  <c:v>1281.1735410910692</c:v>
                </c:pt>
                <c:pt idx="246" formatCode="0.00E+00">
                  <c:v>1486.3343854998998</c:v>
                </c:pt>
                <c:pt idx="247" formatCode="0.00E+00">
                  <c:v>1248.6068440972679</c:v>
                </c:pt>
                <c:pt idx="248" formatCode="0.00E+00">
                  <c:v>1397.2227759832003</c:v>
                </c:pt>
                <c:pt idx="249" formatCode="0.00E+00">
                  <c:v>1146.5870777365451</c:v>
                </c:pt>
                <c:pt idx="250" formatCode="0.00E+00">
                  <c:v>1370.7782924839403</c:v>
                </c:pt>
                <c:pt idx="251" formatCode="0.00E+00">
                  <c:v>1500.7129511133301</c:v>
                </c:pt>
                <c:pt idx="252" formatCode="0.00E+00">
                  <c:v>1200.5398663718408</c:v>
                </c:pt>
                <c:pt idx="253" formatCode="0.00E+00">
                  <c:v>1504.147571137875</c:v>
                </c:pt>
                <c:pt idx="254" formatCode="0.00E+00">
                  <c:v>1326.8584118646622</c:v>
                </c:pt>
                <c:pt idx="255" formatCode="0.00E+00">
                  <c:v>1082.4675660875764</c:v>
                </c:pt>
                <c:pt idx="256" formatCode="0.00E+00">
                  <c:v>1554.7717856981931</c:v>
                </c:pt>
                <c:pt idx="257" formatCode="0.00E+00">
                  <c:v>1474.2292525915477</c:v>
                </c:pt>
                <c:pt idx="258" formatCode="0.00E+00">
                  <c:v>1135.5335407195148</c:v>
                </c:pt>
                <c:pt idx="259" formatCode="0.00E+00">
                  <c:v>1414.3029458303856</c:v>
                </c:pt>
                <c:pt idx="260" formatCode="0.00E+00">
                  <c:v>1378.9347771658411</c:v>
                </c:pt>
                <c:pt idx="261" formatCode="0.00E+00">
                  <c:v>1320.4712479811101</c:v>
                </c:pt>
                <c:pt idx="262" formatCode="0.00E+00">
                  <c:v>1553.5358652532061</c:v>
                </c:pt>
                <c:pt idx="263" formatCode="0.00E+00">
                  <c:v>1381.5329625826532</c:v>
                </c:pt>
                <c:pt idx="264" formatCode="0.00E+00">
                  <c:v>1387.9973206401291</c:v>
                </c:pt>
                <c:pt idx="265" formatCode="0.00E+00">
                  <c:v>1276.2869135217111</c:v>
                </c:pt>
                <c:pt idx="266" formatCode="0.00E+00">
                  <c:v>1735.9250970305361</c:v>
                </c:pt>
                <c:pt idx="267" formatCode="0.00E+00">
                  <c:v>1437.3197449489298</c:v>
                </c:pt>
                <c:pt idx="268" formatCode="0.00E+00">
                  <c:v>2082.9470009147694</c:v>
                </c:pt>
                <c:pt idx="269" formatCode="0.00E+00">
                  <c:v>2044.6543301029719</c:v>
                </c:pt>
                <c:pt idx="270" formatCode="0.00E+00">
                  <c:v>2587.1865359773719</c:v>
                </c:pt>
                <c:pt idx="271" formatCode="0.00E+00">
                  <c:v>2716.074028391457</c:v>
                </c:pt>
                <c:pt idx="272" formatCode="0.00E+00">
                  <c:v>2930.5940008303969</c:v>
                </c:pt>
                <c:pt idx="273" formatCode="0.00E+00">
                  <c:v>3007.0001144338012</c:v>
                </c:pt>
                <c:pt idx="274" formatCode="0.00E+00">
                  <c:v>3169.9867256483753</c:v>
                </c:pt>
                <c:pt idx="275" formatCode="0.00E+00">
                  <c:v>3382.5238507229233</c:v>
                </c:pt>
                <c:pt idx="276" formatCode="0.00E+00">
                  <c:v>3654.066723025684</c:v>
                </c:pt>
                <c:pt idx="277" formatCode="0.00E+00">
                  <c:v>3651.8831956449362</c:v>
                </c:pt>
                <c:pt idx="278" formatCode="0.00E+00">
                  <c:v>3707.1117777697027</c:v>
                </c:pt>
                <c:pt idx="279" formatCode="0.00E+00">
                  <c:v>3777.3383379668062</c:v>
                </c:pt>
                <c:pt idx="280" formatCode="0.00E+00">
                  <c:v>4271.4699810648153</c:v>
                </c:pt>
                <c:pt idx="281" formatCode="0.00E+00">
                  <c:v>4196.1181704492919</c:v>
                </c:pt>
                <c:pt idx="282" formatCode="0.00E+00">
                  <c:v>4743.0367563585905</c:v>
                </c:pt>
                <c:pt idx="283" formatCode="0.00E+00">
                  <c:v>4915.8148466212324</c:v>
                </c:pt>
                <c:pt idx="284" formatCode="0.00E+00">
                  <c:v>5443.2654647596137</c:v>
                </c:pt>
                <c:pt idx="285" formatCode="0.00E+00">
                  <c:v>5601.255533615772</c:v>
                </c:pt>
                <c:pt idx="286" formatCode="0.00E+00">
                  <c:v>7214.5053037164698</c:v>
                </c:pt>
                <c:pt idx="287" formatCode="0.00E+00">
                  <c:v>8457.8279252915363</c:v>
                </c:pt>
                <c:pt idx="288" formatCode="0.00E+00">
                  <c:v>8724.913952297693</c:v>
                </c:pt>
                <c:pt idx="289" formatCode="0.00E+00">
                  <c:v>7430.1321587139746</c:v>
                </c:pt>
                <c:pt idx="290" formatCode="0.00E+00">
                  <c:v>10098.813234258529</c:v>
                </c:pt>
                <c:pt idx="291" formatCode="0.00E+00">
                  <c:v>6940.6081217966648</c:v>
                </c:pt>
                <c:pt idx="292" formatCode="0.00E+00">
                  <c:v>7210.6244577136194</c:v>
                </c:pt>
                <c:pt idx="293" formatCode="0.00E+00">
                  <c:v>7940.2031528524885</c:v>
                </c:pt>
                <c:pt idx="294" formatCode="0.00E+00">
                  <c:v>5762.5638756219041</c:v>
                </c:pt>
                <c:pt idx="295" formatCode="0.00E+00">
                  <c:v>5628.4385684791032</c:v>
                </c:pt>
                <c:pt idx="296" formatCode="0.00E+00">
                  <c:v>5241.7766226947224</c:v>
                </c:pt>
                <c:pt idx="297" formatCode="0.00E+00">
                  <c:v>7372.0383428323057</c:v>
                </c:pt>
                <c:pt idx="298" formatCode="0.00E+00">
                  <c:v>3583.7162331499881</c:v>
                </c:pt>
                <c:pt idx="299" formatCode="0.00E+00">
                  <c:v>5495.0137646372814</c:v>
                </c:pt>
                <c:pt idx="300" formatCode="0.00E+00">
                  <c:v>5015.5705197341376</c:v>
                </c:pt>
                <c:pt idx="301" formatCode="0.00E+00">
                  <c:v>3615.4550127233206</c:v>
                </c:pt>
                <c:pt idx="302" formatCode="0.00E+00">
                  <c:v>4640.4919406797744</c:v>
                </c:pt>
                <c:pt idx="303" formatCode="0.00E+00">
                  <c:v>4644.5034348448917</c:v>
                </c:pt>
                <c:pt idx="304" formatCode="0.00E+00">
                  <c:v>4330.5200962738554</c:v>
                </c:pt>
                <c:pt idx="305" formatCode="0.00E+00">
                  <c:v>4458.4803584239999</c:v>
                </c:pt>
                <c:pt idx="306" formatCode="0.00E+00">
                  <c:v>4012.8146254813714</c:v>
                </c:pt>
                <c:pt idx="307" formatCode="0.00E+00">
                  <c:v>3731.8909607463656</c:v>
                </c:pt>
                <c:pt idx="308" formatCode="0.00E+00">
                  <c:v>3214.4563397243364</c:v>
                </c:pt>
                <c:pt idx="309" formatCode="0.00E+00">
                  <c:v>3530.317620632602</c:v>
                </c:pt>
                <c:pt idx="310" formatCode="0.00E+00">
                  <c:v>4206.7575803580467</c:v>
                </c:pt>
                <c:pt idx="311" formatCode="0.00E+00">
                  <c:v>2948.8199423456326</c:v>
                </c:pt>
                <c:pt idx="312" formatCode="0.00E+00">
                  <c:v>4134.9959584963008</c:v>
                </c:pt>
                <c:pt idx="313" formatCode="0.00E+00">
                  <c:v>2380.7536059619388</c:v>
                </c:pt>
                <c:pt idx="314" formatCode="0.00E+00">
                  <c:v>3141.7871983346899</c:v>
                </c:pt>
                <c:pt idx="315" formatCode="0.00E+00">
                  <c:v>3339.6552227506713</c:v>
                </c:pt>
                <c:pt idx="316" formatCode="0.00E+00">
                  <c:v>1807.1130433032258</c:v>
                </c:pt>
                <c:pt idx="317" formatCode="0.00E+00">
                  <c:v>3342.8767161522419</c:v>
                </c:pt>
                <c:pt idx="318" formatCode="0.00E+00">
                  <c:v>3796.0397266474461</c:v>
                </c:pt>
                <c:pt idx="319" formatCode="0.00E+00">
                  <c:v>3257.9223236164862</c:v>
                </c:pt>
                <c:pt idx="320" formatCode="0.00E+00">
                  <c:v>2945.6983991280827</c:v>
                </c:pt>
                <c:pt idx="321" formatCode="0.00E+00">
                  <c:v>2444.5538881427897</c:v>
                </c:pt>
                <c:pt idx="322" formatCode="0.00E+00">
                  <c:v>4324.2281885452348</c:v>
                </c:pt>
                <c:pt idx="323" formatCode="0.00E+00">
                  <c:v>2602.438057833841</c:v>
                </c:pt>
                <c:pt idx="324" formatCode="0.00E+00">
                  <c:v>1775.3200035603352</c:v>
                </c:pt>
                <c:pt idx="325" formatCode="0.00E+00">
                  <c:v>1926.3324403278032</c:v>
                </c:pt>
                <c:pt idx="326" formatCode="0.00E+00">
                  <c:v>2202.639363877488</c:v>
                </c:pt>
                <c:pt idx="327" formatCode="0.00E+00">
                  <c:v>2479.4242479960908</c:v>
                </c:pt>
                <c:pt idx="328" formatCode="0.00E+00">
                  <c:v>1966.5710389753824</c:v>
                </c:pt>
                <c:pt idx="329" formatCode="0.00E+00">
                  <c:v>1473.1445444418998</c:v>
                </c:pt>
                <c:pt idx="330" formatCode="0.00E+00">
                  <c:v>3741.6072951748697</c:v>
                </c:pt>
                <c:pt idx="331" formatCode="0.00E+00">
                  <c:v>2204.7920023304378</c:v>
                </c:pt>
                <c:pt idx="332" formatCode="0.00E+00">
                  <c:v>3167.2087581185037</c:v>
                </c:pt>
                <c:pt idx="333" formatCode="0.00E+00">
                  <c:v>1746.1025049133646</c:v>
                </c:pt>
                <c:pt idx="334" formatCode="0.00E+00">
                  <c:v>1775.7613720554098</c:v>
                </c:pt>
                <c:pt idx="335" formatCode="0.00E+00">
                  <c:v>1548.6203257960249</c:v>
                </c:pt>
                <c:pt idx="336" formatCode="0.00E+00">
                  <c:v>2629.6571341658878</c:v>
                </c:pt>
                <c:pt idx="337" formatCode="0.00E+00">
                  <c:v>1535.8128805191998</c:v>
                </c:pt>
                <c:pt idx="338" formatCode="0.00E+00">
                  <c:v>2078.7277012253044</c:v>
                </c:pt>
                <c:pt idx="339" formatCode="0.00E+00">
                  <c:v>1163.4118145195248</c:v>
                </c:pt>
                <c:pt idx="340" formatCode="0.00E+00">
                  <c:v>1902.3208507654001</c:v>
                </c:pt>
                <c:pt idx="341" formatCode="0.00E+00">
                  <c:v>2486.7320485351706</c:v>
                </c:pt>
                <c:pt idx="342" formatCode="0.00E+00">
                  <c:v>2983.210160224326</c:v>
                </c:pt>
                <c:pt idx="343" formatCode="0.00E+00">
                  <c:v>1800.6362381106258</c:v>
                </c:pt>
                <c:pt idx="344" formatCode="0.00E+00">
                  <c:v>2856.136763334252</c:v>
                </c:pt>
                <c:pt idx="345" formatCode="0.00E+00">
                  <c:v>1570.3697712229302</c:v>
                </c:pt>
                <c:pt idx="346" formatCode="0.00E+00">
                  <c:v>1964.0072255855787</c:v>
                </c:pt>
                <c:pt idx="347" formatCode="0.00E+00">
                  <c:v>630.31805583316691</c:v>
                </c:pt>
                <c:pt idx="348" formatCode="0.00E+00">
                  <c:v>1934.7027256159886</c:v>
                </c:pt>
                <c:pt idx="349" formatCode="0.00E+00">
                  <c:v>1392.8279431816281</c:v>
                </c:pt>
                <c:pt idx="350" formatCode="0.00E+00">
                  <c:v>1052.8355190336301</c:v>
                </c:pt>
                <c:pt idx="351" formatCode="0.00E+00">
                  <c:v>874.09564954646464</c:v>
                </c:pt>
                <c:pt idx="352" formatCode="0.00E+00">
                  <c:v>2731.3585498502052</c:v>
                </c:pt>
                <c:pt idx="353" formatCode="0.00E+00">
                  <c:v>1858.2443319211354</c:v>
                </c:pt>
                <c:pt idx="354" formatCode="0.00E+00">
                  <c:v>1902.8210730715089</c:v>
                </c:pt>
                <c:pt idx="355" formatCode="0.00E+00">
                  <c:v>2068.8733410412815</c:v>
                </c:pt>
                <c:pt idx="356" formatCode="0.00E+00">
                  <c:v>1538.3391981379696</c:v>
                </c:pt>
                <c:pt idx="357" formatCode="0.00E+00">
                  <c:v>947.36208164362608</c:v>
                </c:pt>
                <c:pt idx="358" formatCode="0.00E+00">
                  <c:v>1172.8480403380966</c:v>
                </c:pt>
                <c:pt idx="359" formatCode="0.00E+00">
                  <c:v>2302.9448445428147</c:v>
                </c:pt>
                <c:pt idx="360" formatCode="0.00E+00">
                  <c:v>1528.7360391553082</c:v>
                </c:pt>
                <c:pt idx="361" formatCode="0.00E+00">
                  <c:v>655.00352291076922</c:v>
                </c:pt>
                <c:pt idx="362" formatCode="0.00E+00">
                  <c:v>2556.6581320107866</c:v>
                </c:pt>
                <c:pt idx="363" formatCode="0.00E+00">
                  <c:v>1142.7295743485661</c:v>
                </c:pt>
                <c:pt idx="364" formatCode="0.00E+00">
                  <c:v>1725.2433963776828</c:v>
                </c:pt>
                <c:pt idx="365" formatCode="0.00E+00">
                  <c:v>1263.8029039520979</c:v>
                </c:pt>
                <c:pt idx="366" formatCode="0.00E+00">
                  <c:v>2835.5442437435863</c:v>
                </c:pt>
                <c:pt idx="367" formatCode="0.00E+00">
                  <c:v>1546.0262517977583</c:v>
                </c:pt>
                <c:pt idx="368" formatCode="0.00E+00">
                  <c:v>163.24910782881452</c:v>
                </c:pt>
                <c:pt idx="369" formatCode="0.00E+00">
                  <c:v>2759.1696425715622</c:v>
                </c:pt>
                <c:pt idx="370" formatCode="0.00E+00">
                  <c:v>1223.3217787827696</c:v>
                </c:pt>
                <c:pt idx="371" formatCode="0.00E+00">
                  <c:v>-686.40613990147267</c:v>
                </c:pt>
                <c:pt idx="372" formatCode="0.00E+00">
                  <c:v>2783.5699561860242</c:v>
                </c:pt>
                <c:pt idx="373" formatCode="0.00E+00">
                  <c:v>613.3113903088431</c:v>
                </c:pt>
                <c:pt idx="374" formatCode="0.00E+00">
                  <c:v>923.49316077521735</c:v>
                </c:pt>
                <c:pt idx="375" formatCode="0.00E+00">
                  <c:v>2464.6607887412033</c:v>
                </c:pt>
                <c:pt idx="376" formatCode="0.00E+00">
                  <c:v>1263.2760946433916</c:v>
                </c:pt>
                <c:pt idx="377" formatCode="0.00E+00">
                  <c:v>599.62486799284386</c:v>
                </c:pt>
                <c:pt idx="378" formatCode="0.00E+00">
                  <c:v>1423.2482271720055</c:v>
                </c:pt>
                <c:pt idx="379" formatCode="0.00E+00">
                  <c:v>1297.266378691389</c:v>
                </c:pt>
                <c:pt idx="380" formatCode="0.00E+00">
                  <c:v>514.48655991065675</c:v>
                </c:pt>
                <c:pt idx="381" formatCode="0.00E+00">
                  <c:v>1997.2904919017069</c:v>
                </c:pt>
                <c:pt idx="382" formatCode="0.00E+00">
                  <c:v>1687.5440537725619</c:v>
                </c:pt>
                <c:pt idx="383" formatCode="0.00E+00">
                  <c:v>1107.2706867048</c:v>
                </c:pt>
                <c:pt idx="384" formatCode="0.00E+00">
                  <c:v>3040.7853412316745</c:v>
                </c:pt>
                <c:pt idx="385" formatCode="0.00E+00">
                  <c:v>-224.43397289417206</c:v>
                </c:pt>
                <c:pt idx="386" formatCode="0.00E+00">
                  <c:v>2753.9026489944599</c:v>
                </c:pt>
                <c:pt idx="387" formatCode="0.00E+00">
                  <c:v>523.90978192051352</c:v>
                </c:pt>
                <c:pt idx="388" formatCode="0.00E+00">
                  <c:v>16.719441299222289</c:v>
                </c:pt>
                <c:pt idx="389" formatCode="0.00E+00">
                  <c:v>1583.1057226082251</c:v>
                </c:pt>
                <c:pt idx="390" formatCode="0.00E+00">
                  <c:v>2250.90315282346</c:v>
                </c:pt>
                <c:pt idx="391" formatCode="0.00E+00">
                  <c:v>1244.0395170008701</c:v>
                </c:pt>
                <c:pt idx="392" formatCode="0.00E+00">
                  <c:v>988.5291852833476</c:v>
                </c:pt>
                <c:pt idx="393" formatCode="0.00E+00">
                  <c:v>1231.0167597446653</c:v>
                </c:pt>
                <c:pt idx="394" formatCode="0.00E+00">
                  <c:v>2025.041544251904</c:v>
                </c:pt>
                <c:pt idx="395" formatCode="0.00E+00">
                  <c:v>-980.18372308968355</c:v>
                </c:pt>
                <c:pt idx="396" formatCode="0.00E+00">
                  <c:v>1824.7169574989261</c:v>
                </c:pt>
                <c:pt idx="397" formatCode="0.00E+00">
                  <c:v>1540.2916452076829</c:v>
                </c:pt>
                <c:pt idx="398" formatCode="0.00E+00">
                  <c:v>124.52680048945165</c:v>
                </c:pt>
                <c:pt idx="399" formatCode="0.00E+00">
                  <c:v>1790.8848370945748</c:v>
                </c:pt>
                <c:pt idx="400" formatCode="0.00E+00">
                  <c:v>1630.4987735813061</c:v>
                </c:pt>
                <c:pt idx="401" formatCode="0.00E+00">
                  <c:v>611.88939590209304</c:v>
                </c:pt>
                <c:pt idx="402" formatCode="0.00E+00">
                  <c:v>1848.1200840345248</c:v>
                </c:pt>
                <c:pt idx="403" formatCode="0.00E+00">
                  <c:v>1496.3925344214256</c:v>
                </c:pt>
                <c:pt idx="404" formatCode="0.00E+00">
                  <c:v>488.52464984727663</c:v>
                </c:pt>
                <c:pt idx="405" formatCode="0.00E+00">
                  <c:v>1572.6620501523958</c:v>
                </c:pt>
                <c:pt idx="406" formatCode="0.00E+00">
                  <c:v>-513.57907358311354</c:v>
                </c:pt>
                <c:pt idx="407" formatCode="0.00E+00">
                  <c:v>1783.8874122705506</c:v>
                </c:pt>
                <c:pt idx="408" formatCode="0.00E+00">
                  <c:v>-471.01437683454435</c:v>
                </c:pt>
                <c:pt idx="409" formatCode="0.00E+00">
                  <c:v>2972.4773908708739</c:v>
                </c:pt>
                <c:pt idx="410" formatCode="0.00E+00">
                  <c:v>1697.9257324458631</c:v>
                </c:pt>
                <c:pt idx="411" formatCode="0.00E+00">
                  <c:v>552.03351078967751</c:v>
                </c:pt>
                <c:pt idx="412" formatCode="0.00E+00">
                  <c:v>623.13179999854253</c:v>
                </c:pt>
                <c:pt idx="413" formatCode="0.00E+00">
                  <c:v>1089.3150356981789</c:v>
                </c:pt>
                <c:pt idx="414" formatCode="0.00E+00">
                  <c:v>627.11057347793155</c:v>
                </c:pt>
                <c:pt idx="415" formatCode="0.00E+00">
                  <c:v>1223.3776581188879</c:v>
                </c:pt>
                <c:pt idx="416" formatCode="0.00E+00">
                  <c:v>764.67012503432841</c:v>
                </c:pt>
                <c:pt idx="417" formatCode="0.00E+00">
                  <c:v>159.67307460508414</c:v>
                </c:pt>
                <c:pt idx="418" formatCode="0.00E+00">
                  <c:v>1863.0654153202051</c:v>
                </c:pt>
                <c:pt idx="419" formatCode="0.00E+00">
                  <c:v>2020.7558569152761</c:v>
                </c:pt>
                <c:pt idx="420" formatCode="0.00E+00">
                  <c:v>24.221215433551059</c:v>
                </c:pt>
                <c:pt idx="421" formatCode="0.00E+00">
                  <c:v>2129.6695834740949</c:v>
                </c:pt>
                <c:pt idx="422" formatCode="0.00E+00">
                  <c:v>2130.1115392142556</c:v>
                </c:pt>
                <c:pt idx="423" formatCode="0.00E+00">
                  <c:v>308.47843049551699</c:v>
                </c:pt>
                <c:pt idx="424" formatCode="0.00E+00">
                  <c:v>1095.4481068992022</c:v>
                </c:pt>
                <c:pt idx="425" formatCode="0.00E+00">
                  <c:v>1943.0863957664887</c:v>
                </c:pt>
                <c:pt idx="426" formatCode="0.00E+00">
                  <c:v>346.56877688555784</c:v>
                </c:pt>
                <c:pt idx="427" formatCode="0.00E+00">
                  <c:v>790.65426887351248</c:v>
                </c:pt>
                <c:pt idx="428" formatCode="0.00E+00">
                  <c:v>2473.3839627927259</c:v>
                </c:pt>
                <c:pt idx="429" formatCode="0.00E+00">
                  <c:v>-923.74777096553805</c:v>
                </c:pt>
                <c:pt idx="430" formatCode="0.00E+00">
                  <c:v>2268.4847644208762</c:v>
                </c:pt>
                <c:pt idx="431" formatCode="0.00E+00">
                  <c:v>-343.95997853432232</c:v>
                </c:pt>
                <c:pt idx="432" formatCode="0.00E+00">
                  <c:v>1798.2004392210727</c:v>
                </c:pt>
                <c:pt idx="433" formatCode="0.00E+00">
                  <c:v>3145.0870540694204</c:v>
                </c:pt>
                <c:pt idx="434" formatCode="0.00E+00">
                  <c:v>-229.93302332048566</c:v>
                </c:pt>
                <c:pt idx="435" formatCode="0.00E+00">
                  <c:v>289.72357098136962</c:v>
                </c:pt>
                <c:pt idx="436" formatCode="0.00E+00">
                  <c:v>1479.7026123611461</c:v>
                </c:pt>
                <c:pt idx="437" formatCode="0.00E+00">
                  <c:v>-1235.2562583677031</c:v>
                </c:pt>
                <c:pt idx="438" formatCode="0.00E+00">
                  <c:v>1566.1687206292395</c:v>
                </c:pt>
                <c:pt idx="439" formatCode="0.00E+00">
                  <c:v>2364.8807579848512</c:v>
                </c:pt>
                <c:pt idx="440" formatCode="0.00E+00">
                  <c:v>1143.0926303132999</c:v>
                </c:pt>
                <c:pt idx="441" formatCode="0.00E+00">
                  <c:v>824.4669043061225</c:v>
                </c:pt>
                <c:pt idx="442" formatCode="0.00E+00">
                  <c:v>2147.6353863576805</c:v>
                </c:pt>
                <c:pt idx="443" formatCode="0.00E+00">
                  <c:v>388.80695137028124</c:v>
                </c:pt>
                <c:pt idx="444" formatCode="0.00E+00">
                  <c:v>-220.00932790633161</c:v>
                </c:pt>
                <c:pt idx="445" formatCode="0.00E+00">
                  <c:v>1899.1038562674648</c:v>
                </c:pt>
                <c:pt idx="446" formatCode="0.00E+00">
                  <c:v>1556.4706390262063</c:v>
                </c:pt>
                <c:pt idx="447" formatCode="0.00E+00">
                  <c:v>786.91059530788573</c:v>
                </c:pt>
                <c:pt idx="448" formatCode="0.00E+00">
                  <c:v>1465.3576072444482</c:v>
                </c:pt>
                <c:pt idx="449" formatCode="0.00E+00">
                  <c:v>524.10336486324491</c:v>
                </c:pt>
                <c:pt idx="450" formatCode="0.00E+00">
                  <c:v>966.1329241977021</c:v>
                </c:pt>
                <c:pt idx="451" formatCode="0.00E+00">
                  <c:v>2271.3397132056471</c:v>
                </c:pt>
                <c:pt idx="452" formatCode="0.00E+00">
                  <c:v>-543.96209974578687</c:v>
                </c:pt>
                <c:pt idx="453" formatCode="0.00E+00">
                  <c:v>1824.4320680972851</c:v>
                </c:pt>
                <c:pt idx="454" formatCode="0.00E+00">
                  <c:v>-179.47352829952979</c:v>
                </c:pt>
                <c:pt idx="455" formatCode="0.00E+00">
                  <c:v>248.70696356390692</c:v>
                </c:pt>
                <c:pt idx="456" formatCode="0.00E+00">
                  <c:v>-540.85653980501252</c:v>
                </c:pt>
                <c:pt idx="457" formatCode="0.00E+00">
                  <c:v>3349.4526415046857</c:v>
                </c:pt>
                <c:pt idx="458" formatCode="0.00E+00">
                  <c:v>-411.51970337058765</c:v>
                </c:pt>
                <c:pt idx="459" formatCode="0.00E+00">
                  <c:v>2313.4582900674141</c:v>
                </c:pt>
                <c:pt idx="460" formatCode="0.00E+00">
                  <c:v>1200.3188989117175</c:v>
                </c:pt>
                <c:pt idx="461" formatCode="0.00E+00">
                  <c:v>1951.7251867074151</c:v>
                </c:pt>
                <c:pt idx="462" formatCode="0.00E+00">
                  <c:v>527.48884952070352</c:v>
                </c:pt>
                <c:pt idx="463" formatCode="0.00E+00">
                  <c:v>2477.8717386528269</c:v>
                </c:pt>
                <c:pt idx="464" formatCode="0.00E+00">
                  <c:v>-339.36817839680896</c:v>
                </c:pt>
                <c:pt idx="465" formatCode="0.00E+00">
                  <c:v>1198.6357799948121</c:v>
                </c:pt>
                <c:pt idx="466" formatCode="0.00E+00">
                  <c:v>143.9191086607936</c:v>
                </c:pt>
                <c:pt idx="467" formatCode="0.00E+00">
                  <c:v>46.084860669408712</c:v>
                </c:pt>
                <c:pt idx="468" formatCode="0.00E+00">
                  <c:v>-35.508633399980113</c:v>
                </c:pt>
                <c:pt idx="469" formatCode="0.00E+00">
                  <c:v>2847.5996461803352</c:v>
                </c:pt>
                <c:pt idx="470" formatCode="0.00E+00">
                  <c:v>-1267.8022580065497</c:v>
                </c:pt>
                <c:pt idx="471" formatCode="0.00E+00">
                  <c:v>2831.0937892411912</c:v>
                </c:pt>
                <c:pt idx="472" formatCode="0.00E+00">
                  <c:v>415.43786777195464</c:v>
                </c:pt>
                <c:pt idx="473" formatCode="0.00E+00">
                  <c:v>274.16184655697964</c:v>
                </c:pt>
                <c:pt idx="474" formatCode="0.00E+00">
                  <c:v>2344.4397930119512</c:v>
                </c:pt>
                <c:pt idx="475" formatCode="0.00E+00">
                  <c:v>969.59397196736381</c:v>
                </c:pt>
                <c:pt idx="476" formatCode="0.00E+00">
                  <c:v>-216.60454143903948</c:v>
                </c:pt>
                <c:pt idx="477" formatCode="0.00E+00">
                  <c:v>830.14743212454118</c:v>
                </c:pt>
                <c:pt idx="478" formatCode="0.00E+00">
                  <c:v>-1089.8128446063288</c:v>
                </c:pt>
                <c:pt idx="479" formatCode="0.00E+00">
                  <c:v>4842.9938129556595</c:v>
                </c:pt>
                <c:pt idx="480" formatCode="0.00E+00">
                  <c:v>-215.11736607209087</c:v>
                </c:pt>
                <c:pt idx="481" formatCode="0.00E+00">
                  <c:v>-475.40784016960708</c:v>
                </c:pt>
                <c:pt idx="482" formatCode="0.00E+00">
                  <c:v>4158.9904197050237</c:v>
                </c:pt>
                <c:pt idx="483" formatCode="0.00E+00">
                  <c:v>-237.19067282868255</c:v>
                </c:pt>
                <c:pt idx="484" formatCode="0.00E+00">
                  <c:v>3442.1297413973907</c:v>
                </c:pt>
                <c:pt idx="485" formatCode="0.00E+00">
                  <c:v>-1270.6583373413278</c:v>
                </c:pt>
                <c:pt idx="486" formatCode="0.00E+00">
                  <c:v>871.55734005514569</c:v>
                </c:pt>
                <c:pt idx="487" formatCode="0.00E+00">
                  <c:v>1084.1344707261428</c:v>
                </c:pt>
                <c:pt idx="488" formatCode="0.00E+00">
                  <c:v>-1779.8825047684372</c:v>
                </c:pt>
                <c:pt idx="489" formatCode="0.00E+00">
                  <c:v>1455.5195051747983</c:v>
                </c:pt>
                <c:pt idx="490" formatCode="0.00E+00">
                  <c:v>3466.6986342135842</c:v>
                </c:pt>
                <c:pt idx="491" formatCode="0.00E+00">
                  <c:v>439.32008082778702</c:v>
                </c:pt>
                <c:pt idx="492" formatCode="0.00E+00">
                  <c:v>624.82320533725169</c:v>
                </c:pt>
                <c:pt idx="493" formatCode="0.00E+00">
                  <c:v>1845.6607372421022</c:v>
                </c:pt>
                <c:pt idx="494" formatCode="0.00E+00">
                  <c:v>-572.18755071147848</c:v>
                </c:pt>
                <c:pt idx="495" formatCode="0.00E+00">
                  <c:v>2574.3549681549785</c:v>
                </c:pt>
                <c:pt idx="496" formatCode="0.00E+00">
                  <c:v>-1141.3219632959258</c:v>
                </c:pt>
                <c:pt idx="497" formatCode="0.00E+00">
                  <c:v>468.11669920999429</c:v>
                </c:pt>
                <c:pt idx="498" formatCode="0.00E+00">
                  <c:v>1017.6899337271961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Calculs!$Y$1</c:f>
              <c:strCache>
                <c:ptCount val="1"/>
                <c:pt idx="0">
                  <c:v>h 50W [W/m²/K]</c:v>
                </c:pt>
              </c:strCache>
            </c:strRef>
          </c:tx>
          <c:marker>
            <c:symbol val="square"/>
            <c:size val="2"/>
          </c:marker>
          <c:xVal>
            <c:numRef>
              <c:f>Calculs!$A$2:$A$501</c:f>
              <c:numCache>
                <c:formatCode>General</c:formatCode>
                <c:ptCount val="500"/>
                <c:pt idx="0">
                  <c:v>0</c:v>
                </c:pt>
                <c:pt idx="1">
                  <c:v>2.0000000000000011E-2</c:v>
                </c:pt>
                <c:pt idx="2">
                  <c:v>4.0000000000000022E-2</c:v>
                </c:pt>
                <c:pt idx="3">
                  <c:v>6.0000000000000032E-2</c:v>
                </c:pt>
                <c:pt idx="4">
                  <c:v>8.0000000000000043E-2</c:v>
                </c:pt>
                <c:pt idx="5">
                  <c:v>0.1</c:v>
                </c:pt>
                <c:pt idx="6">
                  <c:v>0.12000000000000002</c:v>
                </c:pt>
                <c:pt idx="7">
                  <c:v>0.14000000000000001</c:v>
                </c:pt>
                <c:pt idx="8">
                  <c:v>0.16</c:v>
                </c:pt>
                <c:pt idx="9">
                  <c:v>0.18000000000000024</c:v>
                </c:pt>
                <c:pt idx="10">
                  <c:v>0.2</c:v>
                </c:pt>
                <c:pt idx="11">
                  <c:v>0.22</c:v>
                </c:pt>
                <c:pt idx="12">
                  <c:v>0.24000000000000021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0.30000000000000032</c:v>
                </c:pt>
                <c:pt idx="16">
                  <c:v>0.32000000000000289</c:v>
                </c:pt>
                <c:pt idx="17">
                  <c:v>0.34</c:v>
                </c:pt>
                <c:pt idx="18">
                  <c:v>0.36000000000000032</c:v>
                </c:pt>
                <c:pt idx="19">
                  <c:v>0.38000000000000278</c:v>
                </c:pt>
                <c:pt idx="20">
                  <c:v>0.4</c:v>
                </c:pt>
                <c:pt idx="21">
                  <c:v>0.42000000000000032</c:v>
                </c:pt>
                <c:pt idx="22">
                  <c:v>0.44</c:v>
                </c:pt>
                <c:pt idx="23">
                  <c:v>0.46</c:v>
                </c:pt>
                <c:pt idx="24">
                  <c:v>0.48000000000000032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0.56000000000000005</c:v>
                </c:pt>
                <c:pt idx="29">
                  <c:v>0.58000000000000007</c:v>
                </c:pt>
                <c:pt idx="30">
                  <c:v>0.60000000000000064</c:v>
                </c:pt>
                <c:pt idx="31">
                  <c:v>0.6200000000000051</c:v>
                </c:pt>
                <c:pt idx="32">
                  <c:v>0.64000000000000579</c:v>
                </c:pt>
                <c:pt idx="33">
                  <c:v>0.66000000000000658</c:v>
                </c:pt>
                <c:pt idx="34">
                  <c:v>0.68</c:v>
                </c:pt>
                <c:pt idx="35">
                  <c:v>0.70000000000000062</c:v>
                </c:pt>
                <c:pt idx="36">
                  <c:v>0.72000000000000064</c:v>
                </c:pt>
                <c:pt idx="37">
                  <c:v>0.74000000000000365</c:v>
                </c:pt>
                <c:pt idx="38">
                  <c:v>0.76000000000000578</c:v>
                </c:pt>
                <c:pt idx="39">
                  <c:v>0.78</c:v>
                </c:pt>
                <c:pt idx="40">
                  <c:v>0.8</c:v>
                </c:pt>
                <c:pt idx="41">
                  <c:v>0.82000000000000062</c:v>
                </c:pt>
                <c:pt idx="42">
                  <c:v>0.84000000000000064</c:v>
                </c:pt>
                <c:pt idx="43">
                  <c:v>0.86000000000000065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0.94000000000000061</c:v>
                </c:pt>
                <c:pt idx="48">
                  <c:v>0.96000000000000063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1.1000000000000001</c:v>
                </c:pt>
                <c:pt idx="56">
                  <c:v>1.1200000000000001</c:v>
                </c:pt>
                <c:pt idx="57">
                  <c:v>1.1399999999999886</c:v>
                </c:pt>
                <c:pt idx="58">
                  <c:v>1.1599999999999888</c:v>
                </c:pt>
                <c:pt idx="59">
                  <c:v>1.1800000000000102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1.3800000000000001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1.6400000000000001</c:v>
                </c:pt>
                <c:pt idx="83">
                  <c:v>1.6600000000000001</c:v>
                </c:pt>
                <c:pt idx="84">
                  <c:v>1.6800000000000102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1.8800000000000001</c:v>
                </c:pt>
                <c:pt idx="95">
                  <c:v>1.9000000000000001</c:v>
                </c:pt>
                <c:pt idx="96">
                  <c:v>1.9200000000000021</c:v>
                </c:pt>
                <c:pt idx="97">
                  <c:v>1.9400000000000102</c:v>
                </c:pt>
                <c:pt idx="98">
                  <c:v>1.9600000000000102</c:v>
                </c:pt>
                <c:pt idx="99">
                  <c:v>1.9800000000000113</c:v>
                </c:pt>
                <c:pt idx="100">
                  <c:v>2</c:v>
                </c:pt>
                <c:pt idx="101">
                  <c:v>2.02</c:v>
                </c:pt>
                <c:pt idx="102">
                  <c:v>2.04</c:v>
                </c:pt>
                <c:pt idx="103">
                  <c:v>2.06</c:v>
                </c:pt>
                <c:pt idx="104">
                  <c:v>2.08</c:v>
                </c:pt>
                <c:pt idx="105">
                  <c:v>2.1</c:v>
                </c:pt>
                <c:pt idx="106">
                  <c:v>2.12</c:v>
                </c:pt>
                <c:pt idx="107">
                  <c:v>2.14</c:v>
                </c:pt>
                <c:pt idx="108">
                  <c:v>2.16</c:v>
                </c:pt>
                <c:pt idx="109">
                  <c:v>2.1800000000000002</c:v>
                </c:pt>
                <c:pt idx="110">
                  <c:v>2.2000000000000002</c:v>
                </c:pt>
                <c:pt idx="111">
                  <c:v>2.2200000000000002</c:v>
                </c:pt>
                <c:pt idx="112">
                  <c:v>2.2400000000000002</c:v>
                </c:pt>
                <c:pt idx="113">
                  <c:v>2.2599999999999998</c:v>
                </c:pt>
                <c:pt idx="114">
                  <c:v>2.2799999999999998</c:v>
                </c:pt>
                <c:pt idx="115">
                  <c:v>2.2999999999999998</c:v>
                </c:pt>
                <c:pt idx="116">
                  <c:v>2.3199999999999967</c:v>
                </c:pt>
                <c:pt idx="117">
                  <c:v>2.34</c:v>
                </c:pt>
                <c:pt idx="118">
                  <c:v>2.36</c:v>
                </c:pt>
                <c:pt idx="119">
                  <c:v>2.38</c:v>
                </c:pt>
                <c:pt idx="120">
                  <c:v>2.4</c:v>
                </c:pt>
                <c:pt idx="121">
                  <c:v>2.42</c:v>
                </c:pt>
                <c:pt idx="122">
                  <c:v>2.44</c:v>
                </c:pt>
                <c:pt idx="123">
                  <c:v>2.46</c:v>
                </c:pt>
                <c:pt idx="124">
                  <c:v>2.48</c:v>
                </c:pt>
                <c:pt idx="125">
                  <c:v>2.5</c:v>
                </c:pt>
                <c:pt idx="126">
                  <c:v>2.52</c:v>
                </c:pt>
                <c:pt idx="127">
                  <c:v>2.54</c:v>
                </c:pt>
                <c:pt idx="128">
                  <c:v>2.56</c:v>
                </c:pt>
                <c:pt idx="129">
                  <c:v>2.58</c:v>
                </c:pt>
                <c:pt idx="130">
                  <c:v>2.6</c:v>
                </c:pt>
                <c:pt idx="131">
                  <c:v>2.62</c:v>
                </c:pt>
                <c:pt idx="132">
                  <c:v>2.64</c:v>
                </c:pt>
                <c:pt idx="133">
                  <c:v>2.66</c:v>
                </c:pt>
                <c:pt idx="134">
                  <c:v>2.68</c:v>
                </c:pt>
                <c:pt idx="135">
                  <c:v>2.7</c:v>
                </c:pt>
                <c:pt idx="136">
                  <c:v>2.72</c:v>
                </c:pt>
                <c:pt idx="137">
                  <c:v>2.74</c:v>
                </c:pt>
                <c:pt idx="138">
                  <c:v>2.7600000000000002</c:v>
                </c:pt>
                <c:pt idx="139">
                  <c:v>2.7800000000000002</c:v>
                </c:pt>
                <c:pt idx="140">
                  <c:v>2.8</c:v>
                </c:pt>
                <c:pt idx="141">
                  <c:v>2.82</c:v>
                </c:pt>
                <c:pt idx="142">
                  <c:v>2.84</c:v>
                </c:pt>
                <c:pt idx="143">
                  <c:v>2.86</c:v>
                </c:pt>
                <c:pt idx="144">
                  <c:v>2.88</c:v>
                </c:pt>
                <c:pt idx="145">
                  <c:v>2.9</c:v>
                </c:pt>
                <c:pt idx="146">
                  <c:v>2.92</c:v>
                </c:pt>
                <c:pt idx="147">
                  <c:v>2.94</c:v>
                </c:pt>
                <c:pt idx="148">
                  <c:v>2.96</c:v>
                </c:pt>
                <c:pt idx="149">
                  <c:v>2.98</c:v>
                </c:pt>
                <c:pt idx="150">
                  <c:v>3</c:v>
                </c:pt>
                <c:pt idx="151">
                  <c:v>3.02</c:v>
                </c:pt>
                <c:pt idx="152">
                  <c:v>3.04</c:v>
                </c:pt>
                <c:pt idx="153">
                  <c:v>3.06</c:v>
                </c:pt>
                <c:pt idx="154">
                  <c:v>3.08</c:v>
                </c:pt>
                <c:pt idx="155">
                  <c:v>3.1</c:v>
                </c:pt>
                <c:pt idx="156">
                  <c:v>3.12</c:v>
                </c:pt>
                <c:pt idx="157">
                  <c:v>3.14</c:v>
                </c:pt>
                <c:pt idx="158">
                  <c:v>3.16</c:v>
                </c:pt>
                <c:pt idx="159">
                  <c:v>3.18</c:v>
                </c:pt>
                <c:pt idx="160">
                  <c:v>3.2</c:v>
                </c:pt>
                <c:pt idx="161">
                  <c:v>3.22</c:v>
                </c:pt>
                <c:pt idx="162">
                  <c:v>3.24</c:v>
                </c:pt>
                <c:pt idx="163">
                  <c:v>3.2600000000000002</c:v>
                </c:pt>
                <c:pt idx="164">
                  <c:v>3.2800000000000002</c:v>
                </c:pt>
                <c:pt idx="165">
                  <c:v>3.3</c:v>
                </c:pt>
                <c:pt idx="166">
                  <c:v>3.32</c:v>
                </c:pt>
                <c:pt idx="167">
                  <c:v>3.34</c:v>
                </c:pt>
                <c:pt idx="168">
                  <c:v>3.36</c:v>
                </c:pt>
                <c:pt idx="169">
                  <c:v>3.38</c:v>
                </c:pt>
                <c:pt idx="170">
                  <c:v>3.4</c:v>
                </c:pt>
                <c:pt idx="171">
                  <c:v>3.42</c:v>
                </c:pt>
                <c:pt idx="172">
                  <c:v>3.44</c:v>
                </c:pt>
                <c:pt idx="173">
                  <c:v>3.46</c:v>
                </c:pt>
                <c:pt idx="174">
                  <c:v>3.48</c:v>
                </c:pt>
                <c:pt idx="175">
                  <c:v>3.5</c:v>
                </c:pt>
                <c:pt idx="176">
                  <c:v>3.52</c:v>
                </c:pt>
                <c:pt idx="177">
                  <c:v>3.54</c:v>
                </c:pt>
                <c:pt idx="178">
                  <c:v>3.56</c:v>
                </c:pt>
                <c:pt idx="179">
                  <c:v>3.58</c:v>
                </c:pt>
                <c:pt idx="180">
                  <c:v>3.6</c:v>
                </c:pt>
                <c:pt idx="181">
                  <c:v>3.62</c:v>
                </c:pt>
                <c:pt idx="182">
                  <c:v>3.64</c:v>
                </c:pt>
                <c:pt idx="183">
                  <c:v>3.66</c:v>
                </c:pt>
                <c:pt idx="184">
                  <c:v>3.68</c:v>
                </c:pt>
                <c:pt idx="185">
                  <c:v>3.7</c:v>
                </c:pt>
                <c:pt idx="186">
                  <c:v>3.72</c:v>
                </c:pt>
                <c:pt idx="187">
                  <c:v>3.74</c:v>
                </c:pt>
                <c:pt idx="188">
                  <c:v>3.7600000000000002</c:v>
                </c:pt>
                <c:pt idx="189">
                  <c:v>3.7800000000000002</c:v>
                </c:pt>
                <c:pt idx="190">
                  <c:v>3.8</c:v>
                </c:pt>
                <c:pt idx="191">
                  <c:v>3.82</c:v>
                </c:pt>
                <c:pt idx="192">
                  <c:v>3.84</c:v>
                </c:pt>
                <c:pt idx="193">
                  <c:v>3.86</c:v>
                </c:pt>
                <c:pt idx="194">
                  <c:v>3.88</c:v>
                </c:pt>
                <c:pt idx="195">
                  <c:v>3.9</c:v>
                </c:pt>
                <c:pt idx="196">
                  <c:v>3.92</c:v>
                </c:pt>
                <c:pt idx="197">
                  <c:v>3.94</c:v>
                </c:pt>
                <c:pt idx="198">
                  <c:v>3.96</c:v>
                </c:pt>
                <c:pt idx="199">
                  <c:v>3.98</c:v>
                </c:pt>
                <c:pt idx="200">
                  <c:v>4</c:v>
                </c:pt>
                <c:pt idx="201">
                  <c:v>4.0199999999999996</c:v>
                </c:pt>
                <c:pt idx="202">
                  <c:v>4.04</c:v>
                </c:pt>
                <c:pt idx="203">
                  <c:v>4.0599999999999996</c:v>
                </c:pt>
                <c:pt idx="204">
                  <c:v>4.08</c:v>
                </c:pt>
                <c:pt idx="205">
                  <c:v>4.0999999999999996</c:v>
                </c:pt>
                <c:pt idx="206">
                  <c:v>4.1199999999999966</c:v>
                </c:pt>
                <c:pt idx="207">
                  <c:v>4.1399999999999997</c:v>
                </c:pt>
                <c:pt idx="208">
                  <c:v>4.1599999999999975</c:v>
                </c:pt>
                <c:pt idx="209">
                  <c:v>4.18</c:v>
                </c:pt>
                <c:pt idx="210">
                  <c:v>4.2</c:v>
                </c:pt>
                <c:pt idx="211">
                  <c:v>4.22</c:v>
                </c:pt>
                <c:pt idx="212">
                  <c:v>4.24</c:v>
                </c:pt>
                <c:pt idx="213">
                  <c:v>4.26</c:v>
                </c:pt>
                <c:pt idx="214">
                  <c:v>4.28</c:v>
                </c:pt>
                <c:pt idx="215">
                  <c:v>4.3</c:v>
                </c:pt>
                <c:pt idx="216">
                  <c:v>4.3199999999999985</c:v>
                </c:pt>
                <c:pt idx="217">
                  <c:v>4.34</c:v>
                </c:pt>
                <c:pt idx="218">
                  <c:v>4.3599999999999985</c:v>
                </c:pt>
                <c:pt idx="219">
                  <c:v>4.38</c:v>
                </c:pt>
                <c:pt idx="220">
                  <c:v>4.4000000000000004</c:v>
                </c:pt>
                <c:pt idx="221">
                  <c:v>4.42</c:v>
                </c:pt>
                <c:pt idx="222">
                  <c:v>4.4400000000000004</c:v>
                </c:pt>
                <c:pt idx="223">
                  <c:v>4.46</c:v>
                </c:pt>
                <c:pt idx="224">
                  <c:v>4.4800000000000004</c:v>
                </c:pt>
                <c:pt idx="225">
                  <c:v>4.5</c:v>
                </c:pt>
                <c:pt idx="226">
                  <c:v>4.5199999999999996</c:v>
                </c:pt>
                <c:pt idx="227">
                  <c:v>4.54</c:v>
                </c:pt>
                <c:pt idx="228">
                  <c:v>4.5599999999999996</c:v>
                </c:pt>
                <c:pt idx="229">
                  <c:v>4.58</c:v>
                </c:pt>
                <c:pt idx="230">
                  <c:v>4.5999999999999996</c:v>
                </c:pt>
                <c:pt idx="231">
                  <c:v>4.6199999999999966</c:v>
                </c:pt>
                <c:pt idx="232">
                  <c:v>4.6399999999999997</c:v>
                </c:pt>
                <c:pt idx="233">
                  <c:v>4.6599999999999975</c:v>
                </c:pt>
                <c:pt idx="234">
                  <c:v>4.68</c:v>
                </c:pt>
                <c:pt idx="235">
                  <c:v>4.7</c:v>
                </c:pt>
                <c:pt idx="236">
                  <c:v>4.72</c:v>
                </c:pt>
                <c:pt idx="237">
                  <c:v>4.74</c:v>
                </c:pt>
                <c:pt idx="238">
                  <c:v>4.76</c:v>
                </c:pt>
                <c:pt idx="239">
                  <c:v>4.78</c:v>
                </c:pt>
                <c:pt idx="240">
                  <c:v>4.8</c:v>
                </c:pt>
                <c:pt idx="241">
                  <c:v>4.8199999999999985</c:v>
                </c:pt>
                <c:pt idx="242">
                  <c:v>4.84</c:v>
                </c:pt>
                <c:pt idx="243">
                  <c:v>4.8599999999999985</c:v>
                </c:pt>
                <c:pt idx="244">
                  <c:v>4.88</c:v>
                </c:pt>
                <c:pt idx="245">
                  <c:v>4.9000000000000004</c:v>
                </c:pt>
                <c:pt idx="246">
                  <c:v>4.92</c:v>
                </c:pt>
                <c:pt idx="247">
                  <c:v>4.9400000000000004</c:v>
                </c:pt>
                <c:pt idx="248">
                  <c:v>4.96</c:v>
                </c:pt>
                <c:pt idx="249">
                  <c:v>4.9800000000000004</c:v>
                </c:pt>
                <c:pt idx="250">
                  <c:v>5</c:v>
                </c:pt>
                <c:pt idx="251">
                  <c:v>5.0199999999999996</c:v>
                </c:pt>
                <c:pt idx="252">
                  <c:v>5.04</c:v>
                </c:pt>
                <c:pt idx="253">
                  <c:v>5.0599999999999996</c:v>
                </c:pt>
                <c:pt idx="254">
                  <c:v>5.08</c:v>
                </c:pt>
                <c:pt idx="255">
                  <c:v>5.0999999999999996</c:v>
                </c:pt>
                <c:pt idx="256">
                  <c:v>5.1199999999999966</c:v>
                </c:pt>
                <c:pt idx="257">
                  <c:v>5.14</c:v>
                </c:pt>
                <c:pt idx="258">
                  <c:v>5.1599999999999975</c:v>
                </c:pt>
                <c:pt idx="259">
                  <c:v>5.18</c:v>
                </c:pt>
                <c:pt idx="260">
                  <c:v>5.2</c:v>
                </c:pt>
                <c:pt idx="261">
                  <c:v>5.22</c:v>
                </c:pt>
                <c:pt idx="262">
                  <c:v>5.24</c:v>
                </c:pt>
                <c:pt idx="263">
                  <c:v>5.26</c:v>
                </c:pt>
                <c:pt idx="264">
                  <c:v>5.28</c:v>
                </c:pt>
                <c:pt idx="265">
                  <c:v>5.3</c:v>
                </c:pt>
                <c:pt idx="266">
                  <c:v>5.3199999999999985</c:v>
                </c:pt>
                <c:pt idx="267">
                  <c:v>5.34</c:v>
                </c:pt>
                <c:pt idx="268">
                  <c:v>5.3599999999999985</c:v>
                </c:pt>
                <c:pt idx="269">
                  <c:v>5.38</c:v>
                </c:pt>
                <c:pt idx="270">
                  <c:v>5.4</c:v>
                </c:pt>
                <c:pt idx="271">
                  <c:v>5.42</c:v>
                </c:pt>
                <c:pt idx="272">
                  <c:v>5.44</c:v>
                </c:pt>
                <c:pt idx="273">
                  <c:v>5.46</c:v>
                </c:pt>
                <c:pt idx="274">
                  <c:v>5.48</c:v>
                </c:pt>
                <c:pt idx="275">
                  <c:v>5.5</c:v>
                </c:pt>
                <c:pt idx="276">
                  <c:v>5.52</c:v>
                </c:pt>
                <c:pt idx="277">
                  <c:v>5.54</c:v>
                </c:pt>
                <c:pt idx="278">
                  <c:v>5.56</c:v>
                </c:pt>
                <c:pt idx="279">
                  <c:v>5.58</c:v>
                </c:pt>
                <c:pt idx="280">
                  <c:v>5.6</c:v>
                </c:pt>
                <c:pt idx="281">
                  <c:v>5.6199999999999966</c:v>
                </c:pt>
                <c:pt idx="282">
                  <c:v>5.64</c:v>
                </c:pt>
                <c:pt idx="283">
                  <c:v>5.6599999999999975</c:v>
                </c:pt>
                <c:pt idx="284">
                  <c:v>5.68</c:v>
                </c:pt>
                <c:pt idx="285">
                  <c:v>5.7</c:v>
                </c:pt>
                <c:pt idx="286">
                  <c:v>5.72</c:v>
                </c:pt>
                <c:pt idx="287">
                  <c:v>5.74</c:v>
                </c:pt>
                <c:pt idx="288">
                  <c:v>5.76</c:v>
                </c:pt>
                <c:pt idx="289">
                  <c:v>5.78</c:v>
                </c:pt>
                <c:pt idx="290">
                  <c:v>5.8</c:v>
                </c:pt>
                <c:pt idx="291">
                  <c:v>5.8199999999999985</c:v>
                </c:pt>
                <c:pt idx="292">
                  <c:v>5.84</c:v>
                </c:pt>
                <c:pt idx="293">
                  <c:v>5.8599999999999985</c:v>
                </c:pt>
                <c:pt idx="294">
                  <c:v>5.88</c:v>
                </c:pt>
                <c:pt idx="295">
                  <c:v>5.9</c:v>
                </c:pt>
                <c:pt idx="296">
                  <c:v>5.92</c:v>
                </c:pt>
                <c:pt idx="297">
                  <c:v>5.94</c:v>
                </c:pt>
                <c:pt idx="298">
                  <c:v>5.96</c:v>
                </c:pt>
                <c:pt idx="299">
                  <c:v>5.98</c:v>
                </c:pt>
                <c:pt idx="300">
                  <c:v>6</c:v>
                </c:pt>
                <c:pt idx="301">
                  <c:v>6.02</c:v>
                </c:pt>
                <c:pt idx="302">
                  <c:v>6.04</c:v>
                </c:pt>
                <c:pt idx="303">
                  <c:v>6.06</c:v>
                </c:pt>
                <c:pt idx="304">
                  <c:v>6.08</c:v>
                </c:pt>
                <c:pt idx="305">
                  <c:v>6.1</c:v>
                </c:pt>
                <c:pt idx="306">
                  <c:v>6.1199999999999966</c:v>
                </c:pt>
                <c:pt idx="307">
                  <c:v>6.14</c:v>
                </c:pt>
                <c:pt idx="308">
                  <c:v>6.1599999999999975</c:v>
                </c:pt>
                <c:pt idx="309">
                  <c:v>6.18</c:v>
                </c:pt>
                <c:pt idx="310">
                  <c:v>6.2</c:v>
                </c:pt>
                <c:pt idx="311">
                  <c:v>6.22</c:v>
                </c:pt>
                <c:pt idx="312">
                  <c:v>6.24</c:v>
                </c:pt>
                <c:pt idx="313">
                  <c:v>6.26</c:v>
                </c:pt>
                <c:pt idx="314">
                  <c:v>6.28</c:v>
                </c:pt>
                <c:pt idx="315">
                  <c:v>6.3</c:v>
                </c:pt>
                <c:pt idx="316">
                  <c:v>6.3199999999999985</c:v>
                </c:pt>
                <c:pt idx="317">
                  <c:v>6.34</c:v>
                </c:pt>
                <c:pt idx="318">
                  <c:v>6.3599999999999985</c:v>
                </c:pt>
                <c:pt idx="319">
                  <c:v>6.38</c:v>
                </c:pt>
                <c:pt idx="320">
                  <c:v>6.4</c:v>
                </c:pt>
                <c:pt idx="321">
                  <c:v>6.42</c:v>
                </c:pt>
                <c:pt idx="322">
                  <c:v>6.44</c:v>
                </c:pt>
                <c:pt idx="323">
                  <c:v>6.46</c:v>
                </c:pt>
                <c:pt idx="324">
                  <c:v>6.48</c:v>
                </c:pt>
                <c:pt idx="325">
                  <c:v>6.5</c:v>
                </c:pt>
                <c:pt idx="326">
                  <c:v>6.52</c:v>
                </c:pt>
                <c:pt idx="327">
                  <c:v>6.54</c:v>
                </c:pt>
                <c:pt idx="328">
                  <c:v>6.56</c:v>
                </c:pt>
                <c:pt idx="329">
                  <c:v>6.58</c:v>
                </c:pt>
                <c:pt idx="330">
                  <c:v>6.6</c:v>
                </c:pt>
                <c:pt idx="331">
                  <c:v>6.6199999999999966</c:v>
                </c:pt>
                <c:pt idx="332">
                  <c:v>6.64</c:v>
                </c:pt>
                <c:pt idx="333">
                  <c:v>6.6599999999999975</c:v>
                </c:pt>
                <c:pt idx="334">
                  <c:v>6.68</c:v>
                </c:pt>
                <c:pt idx="335">
                  <c:v>6.7</c:v>
                </c:pt>
                <c:pt idx="336">
                  <c:v>6.72</c:v>
                </c:pt>
                <c:pt idx="337">
                  <c:v>6.74</c:v>
                </c:pt>
                <c:pt idx="338">
                  <c:v>6.76</c:v>
                </c:pt>
                <c:pt idx="339">
                  <c:v>6.78</c:v>
                </c:pt>
                <c:pt idx="340">
                  <c:v>6.8</c:v>
                </c:pt>
                <c:pt idx="341">
                  <c:v>6.8199999999999985</c:v>
                </c:pt>
                <c:pt idx="342">
                  <c:v>6.84</c:v>
                </c:pt>
                <c:pt idx="343">
                  <c:v>6.8599999999999985</c:v>
                </c:pt>
                <c:pt idx="344">
                  <c:v>6.88</c:v>
                </c:pt>
                <c:pt idx="345">
                  <c:v>6.9</c:v>
                </c:pt>
                <c:pt idx="346">
                  <c:v>6.92</c:v>
                </c:pt>
                <c:pt idx="347">
                  <c:v>6.94</c:v>
                </c:pt>
                <c:pt idx="348">
                  <c:v>6.96</c:v>
                </c:pt>
                <c:pt idx="349">
                  <c:v>6.98</c:v>
                </c:pt>
                <c:pt idx="350">
                  <c:v>7</c:v>
                </c:pt>
                <c:pt idx="351">
                  <c:v>7.02</c:v>
                </c:pt>
                <c:pt idx="352">
                  <c:v>7.04</c:v>
                </c:pt>
                <c:pt idx="353">
                  <c:v>7.06</c:v>
                </c:pt>
                <c:pt idx="354">
                  <c:v>7.08</c:v>
                </c:pt>
                <c:pt idx="355">
                  <c:v>7.1</c:v>
                </c:pt>
                <c:pt idx="356">
                  <c:v>7.1199999999999966</c:v>
                </c:pt>
                <c:pt idx="357">
                  <c:v>7.14</c:v>
                </c:pt>
                <c:pt idx="358">
                  <c:v>7.1599999999999975</c:v>
                </c:pt>
                <c:pt idx="359">
                  <c:v>7.18</c:v>
                </c:pt>
                <c:pt idx="360">
                  <c:v>7.2</c:v>
                </c:pt>
                <c:pt idx="361">
                  <c:v>7.22</c:v>
                </c:pt>
                <c:pt idx="362">
                  <c:v>7.24</c:v>
                </c:pt>
                <c:pt idx="363">
                  <c:v>7.26</c:v>
                </c:pt>
                <c:pt idx="364">
                  <c:v>7.28</c:v>
                </c:pt>
                <c:pt idx="365">
                  <c:v>7.3</c:v>
                </c:pt>
                <c:pt idx="366">
                  <c:v>7.3199999999999985</c:v>
                </c:pt>
                <c:pt idx="367">
                  <c:v>7.34</c:v>
                </c:pt>
                <c:pt idx="368">
                  <c:v>7.3599999999999985</c:v>
                </c:pt>
                <c:pt idx="369">
                  <c:v>7.38</c:v>
                </c:pt>
                <c:pt idx="370">
                  <c:v>7.4</c:v>
                </c:pt>
                <c:pt idx="371">
                  <c:v>7.42</c:v>
                </c:pt>
                <c:pt idx="372">
                  <c:v>7.44</c:v>
                </c:pt>
                <c:pt idx="373">
                  <c:v>7.46</c:v>
                </c:pt>
                <c:pt idx="374">
                  <c:v>7.48</c:v>
                </c:pt>
                <c:pt idx="375">
                  <c:v>7.5</c:v>
                </c:pt>
                <c:pt idx="376">
                  <c:v>7.52</c:v>
                </c:pt>
                <c:pt idx="377">
                  <c:v>7.54</c:v>
                </c:pt>
                <c:pt idx="378">
                  <c:v>7.56</c:v>
                </c:pt>
                <c:pt idx="379">
                  <c:v>7.58</c:v>
                </c:pt>
                <c:pt idx="380">
                  <c:v>7.6</c:v>
                </c:pt>
                <c:pt idx="381">
                  <c:v>7.6199999999999966</c:v>
                </c:pt>
                <c:pt idx="382">
                  <c:v>7.64</c:v>
                </c:pt>
                <c:pt idx="383">
                  <c:v>7.6599999999999975</c:v>
                </c:pt>
                <c:pt idx="384">
                  <c:v>7.68</c:v>
                </c:pt>
                <c:pt idx="385">
                  <c:v>7.7</c:v>
                </c:pt>
                <c:pt idx="386">
                  <c:v>7.72</c:v>
                </c:pt>
                <c:pt idx="387">
                  <c:v>7.74</c:v>
                </c:pt>
                <c:pt idx="388">
                  <c:v>7.76</c:v>
                </c:pt>
                <c:pt idx="389">
                  <c:v>7.78</c:v>
                </c:pt>
                <c:pt idx="390">
                  <c:v>7.8</c:v>
                </c:pt>
                <c:pt idx="391">
                  <c:v>7.8199999999999985</c:v>
                </c:pt>
                <c:pt idx="392">
                  <c:v>7.84</c:v>
                </c:pt>
                <c:pt idx="393">
                  <c:v>7.8599999999999985</c:v>
                </c:pt>
                <c:pt idx="394">
                  <c:v>7.88</c:v>
                </c:pt>
                <c:pt idx="395">
                  <c:v>7.9</c:v>
                </c:pt>
                <c:pt idx="396">
                  <c:v>7.92</c:v>
                </c:pt>
                <c:pt idx="397">
                  <c:v>7.94</c:v>
                </c:pt>
                <c:pt idx="398">
                  <c:v>7.96</c:v>
                </c:pt>
                <c:pt idx="399">
                  <c:v>7.98</c:v>
                </c:pt>
                <c:pt idx="400">
                  <c:v>8</c:v>
                </c:pt>
                <c:pt idx="401">
                  <c:v>8.02</c:v>
                </c:pt>
                <c:pt idx="402">
                  <c:v>8.0400000000000009</c:v>
                </c:pt>
                <c:pt idx="403">
                  <c:v>8.06</c:v>
                </c:pt>
                <c:pt idx="404">
                  <c:v>8.08</c:v>
                </c:pt>
                <c:pt idx="405">
                  <c:v>8.1</c:v>
                </c:pt>
                <c:pt idx="406">
                  <c:v>8.120000000000001</c:v>
                </c:pt>
                <c:pt idx="407">
                  <c:v>8.14</c:v>
                </c:pt>
                <c:pt idx="408">
                  <c:v>8.16</c:v>
                </c:pt>
                <c:pt idx="409">
                  <c:v>8.18</c:v>
                </c:pt>
                <c:pt idx="410">
                  <c:v>8.2000000000000011</c:v>
                </c:pt>
                <c:pt idx="411">
                  <c:v>8.2199999999999989</c:v>
                </c:pt>
                <c:pt idx="412">
                  <c:v>8.24</c:v>
                </c:pt>
                <c:pt idx="413">
                  <c:v>8.26</c:v>
                </c:pt>
                <c:pt idx="414">
                  <c:v>8.2800000000000011</c:v>
                </c:pt>
                <c:pt idx="415">
                  <c:v>8.3000000000000007</c:v>
                </c:pt>
                <c:pt idx="416">
                  <c:v>8.32</c:v>
                </c:pt>
                <c:pt idx="417">
                  <c:v>8.34</c:v>
                </c:pt>
                <c:pt idx="418">
                  <c:v>8.3600000000000048</c:v>
                </c:pt>
                <c:pt idx="419">
                  <c:v>8.3800000000000008</c:v>
                </c:pt>
                <c:pt idx="420">
                  <c:v>8.4</c:v>
                </c:pt>
                <c:pt idx="421">
                  <c:v>8.42</c:v>
                </c:pt>
                <c:pt idx="422">
                  <c:v>8.44</c:v>
                </c:pt>
                <c:pt idx="423">
                  <c:v>8.4600000000000026</c:v>
                </c:pt>
                <c:pt idx="424">
                  <c:v>8.48</c:v>
                </c:pt>
                <c:pt idx="425">
                  <c:v>8.5</c:v>
                </c:pt>
                <c:pt idx="426">
                  <c:v>8.52</c:v>
                </c:pt>
                <c:pt idx="427">
                  <c:v>8.5400000000000009</c:v>
                </c:pt>
                <c:pt idx="428">
                  <c:v>8.56</c:v>
                </c:pt>
                <c:pt idx="429">
                  <c:v>8.58</c:v>
                </c:pt>
                <c:pt idx="430">
                  <c:v>8.6</c:v>
                </c:pt>
                <c:pt idx="431">
                  <c:v>8.620000000000001</c:v>
                </c:pt>
                <c:pt idx="432">
                  <c:v>8.64</c:v>
                </c:pt>
                <c:pt idx="433">
                  <c:v>8.66</c:v>
                </c:pt>
                <c:pt idx="434">
                  <c:v>8.68</c:v>
                </c:pt>
                <c:pt idx="435">
                  <c:v>8.7000000000000011</c:v>
                </c:pt>
                <c:pt idx="436">
                  <c:v>8.7199999999999989</c:v>
                </c:pt>
                <c:pt idx="437">
                  <c:v>8.74</c:v>
                </c:pt>
                <c:pt idx="438">
                  <c:v>8.76</c:v>
                </c:pt>
                <c:pt idx="439">
                  <c:v>8.7800000000000011</c:v>
                </c:pt>
                <c:pt idx="440">
                  <c:v>8.8000000000000007</c:v>
                </c:pt>
                <c:pt idx="441">
                  <c:v>8.82</c:v>
                </c:pt>
                <c:pt idx="442">
                  <c:v>8.84</c:v>
                </c:pt>
                <c:pt idx="443">
                  <c:v>8.8600000000000048</c:v>
                </c:pt>
                <c:pt idx="444">
                  <c:v>8.8800000000000008</c:v>
                </c:pt>
                <c:pt idx="445">
                  <c:v>8.9</c:v>
                </c:pt>
                <c:pt idx="446">
                  <c:v>8.92</c:v>
                </c:pt>
                <c:pt idx="447">
                  <c:v>8.94</c:v>
                </c:pt>
                <c:pt idx="448">
                  <c:v>8.9600000000000026</c:v>
                </c:pt>
                <c:pt idx="449">
                  <c:v>8.98</c:v>
                </c:pt>
                <c:pt idx="450">
                  <c:v>9</c:v>
                </c:pt>
                <c:pt idx="451">
                  <c:v>9.02</c:v>
                </c:pt>
                <c:pt idx="452">
                  <c:v>9.0400000000000009</c:v>
                </c:pt>
                <c:pt idx="453">
                  <c:v>9.06</c:v>
                </c:pt>
                <c:pt idx="454">
                  <c:v>9.08</c:v>
                </c:pt>
                <c:pt idx="455">
                  <c:v>9.1</c:v>
                </c:pt>
                <c:pt idx="456">
                  <c:v>9.120000000000001</c:v>
                </c:pt>
                <c:pt idx="457">
                  <c:v>9.14</c:v>
                </c:pt>
                <c:pt idx="458">
                  <c:v>9.16</c:v>
                </c:pt>
                <c:pt idx="459">
                  <c:v>9.18</c:v>
                </c:pt>
                <c:pt idx="460">
                  <c:v>9.2000000000000011</c:v>
                </c:pt>
                <c:pt idx="461">
                  <c:v>9.2199999999999989</c:v>
                </c:pt>
                <c:pt idx="462">
                  <c:v>9.24</c:v>
                </c:pt>
                <c:pt idx="463">
                  <c:v>9.26</c:v>
                </c:pt>
                <c:pt idx="464">
                  <c:v>9.2800000000000011</c:v>
                </c:pt>
                <c:pt idx="465">
                  <c:v>9.3000000000000007</c:v>
                </c:pt>
                <c:pt idx="466">
                  <c:v>9.32</c:v>
                </c:pt>
                <c:pt idx="467">
                  <c:v>9.34</c:v>
                </c:pt>
                <c:pt idx="468">
                  <c:v>9.3600000000000048</c:v>
                </c:pt>
                <c:pt idx="469">
                  <c:v>9.3800000000000008</c:v>
                </c:pt>
                <c:pt idx="470">
                  <c:v>9.4</c:v>
                </c:pt>
                <c:pt idx="471">
                  <c:v>9.42</c:v>
                </c:pt>
                <c:pt idx="472">
                  <c:v>9.44</c:v>
                </c:pt>
                <c:pt idx="473">
                  <c:v>9.4600000000000026</c:v>
                </c:pt>
                <c:pt idx="474">
                  <c:v>9.48</c:v>
                </c:pt>
                <c:pt idx="475">
                  <c:v>9.5</c:v>
                </c:pt>
                <c:pt idx="476">
                  <c:v>9.52</c:v>
                </c:pt>
                <c:pt idx="477">
                  <c:v>9.5400000000000009</c:v>
                </c:pt>
                <c:pt idx="478">
                  <c:v>9.56</c:v>
                </c:pt>
                <c:pt idx="479">
                  <c:v>9.58</c:v>
                </c:pt>
                <c:pt idx="480">
                  <c:v>9.6</c:v>
                </c:pt>
                <c:pt idx="481">
                  <c:v>9.620000000000001</c:v>
                </c:pt>
                <c:pt idx="482">
                  <c:v>9.64</c:v>
                </c:pt>
                <c:pt idx="483">
                  <c:v>9.66</c:v>
                </c:pt>
                <c:pt idx="484">
                  <c:v>9.68</c:v>
                </c:pt>
                <c:pt idx="485">
                  <c:v>9.7000000000000011</c:v>
                </c:pt>
                <c:pt idx="486">
                  <c:v>9.7199999999999989</c:v>
                </c:pt>
                <c:pt idx="487">
                  <c:v>9.74</c:v>
                </c:pt>
                <c:pt idx="488">
                  <c:v>9.76</c:v>
                </c:pt>
                <c:pt idx="489">
                  <c:v>9.7800000000000011</c:v>
                </c:pt>
                <c:pt idx="490">
                  <c:v>9.8000000000000007</c:v>
                </c:pt>
                <c:pt idx="491">
                  <c:v>9.82</c:v>
                </c:pt>
                <c:pt idx="492">
                  <c:v>9.84</c:v>
                </c:pt>
                <c:pt idx="493">
                  <c:v>9.8600000000000048</c:v>
                </c:pt>
                <c:pt idx="494">
                  <c:v>9.8800000000000008</c:v>
                </c:pt>
                <c:pt idx="495">
                  <c:v>9.9</c:v>
                </c:pt>
                <c:pt idx="496">
                  <c:v>9.92</c:v>
                </c:pt>
                <c:pt idx="497">
                  <c:v>9.94</c:v>
                </c:pt>
                <c:pt idx="498">
                  <c:v>9.9600000000000026</c:v>
                </c:pt>
                <c:pt idx="499">
                  <c:v>9.98</c:v>
                </c:pt>
              </c:numCache>
            </c:numRef>
          </c:xVal>
          <c:yVal>
            <c:numRef>
              <c:f>Calculs!$Y$2:$Y$501</c:f>
              <c:numCache>
                <c:formatCode>General</c:formatCode>
                <c:ptCount val="500"/>
                <c:pt idx="28">
                  <c:v>7222.9479237943715</c:v>
                </c:pt>
                <c:pt idx="29">
                  <c:v>7015.9520551973383</c:v>
                </c:pt>
                <c:pt idx="30">
                  <c:v>6286.9918719048183</c:v>
                </c:pt>
                <c:pt idx="31">
                  <c:v>7077.4806857980375</c:v>
                </c:pt>
                <c:pt idx="32">
                  <c:v>7426.6556517638337</c:v>
                </c:pt>
                <c:pt idx="33">
                  <c:v>6943.7452089660483</c:v>
                </c:pt>
                <c:pt idx="34">
                  <c:v>7710.3816448240059</c:v>
                </c:pt>
                <c:pt idx="35">
                  <c:v>7487.3240293697199</c:v>
                </c:pt>
                <c:pt idx="36">
                  <c:v>7182.8048064201821</c:v>
                </c:pt>
                <c:pt idx="37">
                  <c:v>7075.859112958894</c:v>
                </c:pt>
                <c:pt idx="38">
                  <c:v>7535.1629054522855</c:v>
                </c:pt>
                <c:pt idx="39">
                  <c:v>7242.2171073005375</c:v>
                </c:pt>
                <c:pt idx="40">
                  <c:v>6922.0776638274401</c:v>
                </c:pt>
                <c:pt idx="41">
                  <c:v>6844.7199016743234</c:v>
                </c:pt>
                <c:pt idx="42">
                  <c:v>6168.3599828212664</c:v>
                </c:pt>
                <c:pt idx="43">
                  <c:v>5613.9891414395324</c:v>
                </c:pt>
                <c:pt idx="44">
                  <c:v>4683.4624464180924</c:v>
                </c:pt>
                <c:pt idx="45">
                  <c:v>4346.6979283803848</c:v>
                </c:pt>
                <c:pt idx="46">
                  <c:v>4455.0574447769914</c:v>
                </c:pt>
                <c:pt idx="47">
                  <c:v>4878.2026758645843</c:v>
                </c:pt>
                <c:pt idx="48">
                  <c:v>5204.0664110985654</c:v>
                </c:pt>
                <c:pt idx="49">
                  <c:v>5257.8262561190813</c:v>
                </c:pt>
                <c:pt idx="50">
                  <c:v>5648.2772416162697</c:v>
                </c:pt>
                <c:pt idx="51">
                  <c:v>5886.2330901964515</c:v>
                </c:pt>
                <c:pt idx="52">
                  <c:v>5919.3586234377181</c:v>
                </c:pt>
                <c:pt idx="53">
                  <c:v>7035.8718690361284</c:v>
                </c:pt>
                <c:pt idx="54">
                  <c:v>7318.4808325379436</c:v>
                </c:pt>
                <c:pt idx="55">
                  <c:v>7768.7417432190068</c:v>
                </c:pt>
                <c:pt idx="56">
                  <c:v>7974.1051139267374</c:v>
                </c:pt>
                <c:pt idx="57">
                  <c:v>7548.8312033214734</c:v>
                </c:pt>
                <c:pt idx="58">
                  <c:v>7815.0887938284395</c:v>
                </c:pt>
                <c:pt idx="59">
                  <c:v>7955.8181601560254</c:v>
                </c:pt>
                <c:pt idx="60">
                  <c:v>7832.1352323713154</c:v>
                </c:pt>
                <c:pt idx="61">
                  <c:v>8470.7204361095464</c:v>
                </c:pt>
                <c:pt idx="62">
                  <c:v>8620.8832375783804</c:v>
                </c:pt>
                <c:pt idx="63">
                  <c:v>7774.3049619775084</c:v>
                </c:pt>
                <c:pt idx="64">
                  <c:v>8509.4579053814832</c:v>
                </c:pt>
                <c:pt idx="65">
                  <c:v>8921.8444154155168</c:v>
                </c:pt>
                <c:pt idx="66">
                  <c:v>9078.067798043041</c:v>
                </c:pt>
                <c:pt idx="67">
                  <c:v>8663.712373453187</c:v>
                </c:pt>
                <c:pt idx="68">
                  <c:v>8602.3797552553042</c:v>
                </c:pt>
                <c:pt idx="69">
                  <c:v>8121.6721102902384</c:v>
                </c:pt>
                <c:pt idx="70">
                  <c:v>8473.0023580364395</c:v>
                </c:pt>
                <c:pt idx="71">
                  <c:v>8502.898001753907</c:v>
                </c:pt>
                <c:pt idx="72">
                  <c:v>8164.7974795539603</c:v>
                </c:pt>
                <c:pt idx="73">
                  <c:v>9239.807379801905</c:v>
                </c:pt>
                <c:pt idx="74">
                  <c:v>8238.4488282189468</c:v>
                </c:pt>
                <c:pt idx="75">
                  <c:v>8786.6829409724069</c:v>
                </c:pt>
                <c:pt idx="76">
                  <c:v>8822.5363756088736</c:v>
                </c:pt>
                <c:pt idx="77">
                  <c:v>9064.687380074025</c:v>
                </c:pt>
                <c:pt idx="78">
                  <c:v>8971.1214231953309</c:v>
                </c:pt>
                <c:pt idx="79">
                  <c:v>8547.7908182684223</c:v>
                </c:pt>
                <c:pt idx="80">
                  <c:v>8384.496142696993</c:v>
                </c:pt>
                <c:pt idx="81">
                  <c:v>8626.4979350475296</c:v>
                </c:pt>
                <c:pt idx="82">
                  <c:v>8236.716356958259</c:v>
                </c:pt>
                <c:pt idx="83">
                  <c:v>8832.3279935514656</c:v>
                </c:pt>
                <c:pt idx="84">
                  <c:v>8480.5099988404272</c:v>
                </c:pt>
                <c:pt idx="85">
                  <c:v>9126.5051907470533</c:v>
                </c:pt>
                <c:pt idx="86">
                  <c:v>8907.9553557171257</c:v>
                </c:pt>
                <c:pt idx="87">
                  <c:v>9542.1423997749007</c:v>
                </c:pt>
                <c:pt idx="88">
                  <c:v>9292.0808887764742</c:v>
                </c:pt>
                <c:pt idx="89">
                  <c:v>9198.818669532453</c:v>
                </c:pt>
                <c:pt idx="90">
                  <c:v>9204.3990863955114</c:v>
                </c:pt>
                <c:pt idx="91">
                  <c:v>9696.6017301330048</c:v>
                </c:pt>
                <c:pt idx="92">
                  <c:v>9596.7803301451713</c:v>
                </c:pt>
                <c:pt idx="93">
                  <c:v>9223.0964495590306</c:v>
                </c:pt>
                <c:pt idx="94">
                  <c:v>8626.4318343192317</c:v>
                </c:pt>
                <c:pt idx="95">
                  <c:v>8764.4457188383549</c:v>
                </c:pt>
                <c:pt idx="96">
                  <c:v>9129.3869196988635</c:v>
                </c:pt>
                <c:pt idx="97">
                  <c:v>8466.8625032315431</c:v>
                </c:pt>
                <c:pt idx="98">
                  <c:v>9155.0572867619812</c:v>
                </c:pt>
                <c:pt idx="99">
                  <c:v>8721.1100941192381</c:v>
                </c:pt>
                <c:pt idx="100">
                  <c:v>8690.2354406169488</c:v>
                </c:pt>
                <c:pt idx="101">
                  <c:v>9643.8340295304079</c:v>
                </c:pt>
                <c:pt idx="102">
                  <c:v>8576.8069668071275</c:v>
                </c:pt>
                <c:pt idx="103">
                  <c:v>9145.9264511108795</c:v>
                </c:pt>
                <c:pt idx="104">
                  <c:v>10509.690573652917</c:v>
                </c:pt>
                <c:pt idx="105">
                  <c:v>10441.424539822774</c:v>
                </c:pt>
                <c:pt idx="106">
                  <c:v>9573.597990972783</c:v>
                </c:pt>
                <c:pt idx="107">
                  <c:v>9868.6777442306084</c:v>
                </c:pt>
                <c:pt idx="108">
                  <c:v>9557.0312191543308</c:v>
                </c:pt>
                <c:pt idx="109">
                  <c:v>9209.9770017225674</c:v>
                </c:pt>
                <c:pt idx="110">
                  <c:v>9667.9129939975192</c:v>
                </c:pt>
                <c:pt idx="111">
                  <c:v>9175.7903612741793</c:v>
                </c:pt>
                <c:pt idx="112">
                  <c:v>9290.5311657595375</c:v>
                </c:pt>
                <c:pt idx="113">
                  <c:v>9050.7567698210041</c:v>
                </c:pt>
                <c:pt idx="114">
                  <c:v>9924.6217086980469</c:v>
                </c:pt>
                <c:pt idx="115">
                  <c:v>9062.2402149360169</c:v>
                </c:pt>
                <c:pt idx="116">
                  <c:v>8980.1409219988454</c:v>
                </c:pt>
                <c:pt idx="117">
                  <c:v>9415.835351579999</c:v>
                </c:pt>
                <c:pt idx="118">
                  <c:v>9593.2872623372568</c:v>
                </c:pt>
                <c:pt idx="119">
                  <c:v>9641.882565577529</c:v>
                </c:pt>
                <c:pt idx="120">
                  <c:v>9100.9309201475808</c:v>
                </c:pt>
                <c:pt idx="121">
                  <c:v>9184.5269522597155</c:v>
                </c:pt>
                <c:pt idx="122">
                  <c:v>9354.7493600000998</c:v>
                </c:pt>
                <c:pt idx="123">
                  <c:v>9176.8454613568992</c:v>
                </c:pt>
                <c:pt idx="124">
                  <c:v>9439.9269087874472</c:v>
                </c:pt>
                <c:pt idx="125">
                  <c:v>10056.491058033958</c:v>
                </c:pt>
                <c:pt idx="126">
                  <c:v>9725.0708403918688</c:v>
                </c:pt>
                <c:pt idx="127">
                  <c:v>9316.7096644795711</c:v>
                </c:pt>
                <c:pt idx="128">
                  <c:v>9783.7004252498518</c:v>
                </c:pt>
                <c:pt idx="129">
                  <c:v>9100.3761640468001</c:v>
                </c:pt>
                <c:pt idx="130">
                  <c:v>9535.5009648472405</c:v>
                </c:pt>
                <c:pt idx="131">
                  <c:v>9287.479168507487</c:v>
                </c:pt>
                <c:pt idx="132">
                  <c:v>9687.0523591519377</c:v>
                </c:pt>
                <c:pt idx="133">
                  <c:v>9753.6534130856235</c:v>
                </c:pt>
                <c:pt idx="134">
                  <c:v>10142.34430106031</c:v>
                </c:pt>
                <c:pt idx="135">
                  <c:v>9585.6548312672658</c:v>
                </c:pt>
                <c:pt idx="136">
                  <c:v>9466.179122966043</c:v>
                </c:pt>
                <c:pt idx="137">
                  <c:v>9597.7149416172069</c:v>
                </c:pt>
                <c:pt idx="138">
                  <c:v>9832.2946930590297</c:v>
                </c:pt>
                <c:pt idx="139">
                  <c:v>9546.6384769872857</c:v>
                </c:pt>
                <c:pt idx="140">
                  <c:v>9974.0768861982251</c:v>
                </c:pt>
                <c:pt idx="141">
                  <c:v>9632.7104492102189</c:v>
                </c:pt>
                <c:pt idx="142">
                  <c:v>9646.5134862424329</c:v>
                </c:pt>
                <c:pt idx="143">
                  <c:v>9412.2820319499224</c:v>
                </c:pt>
                <c:pt idx="144">
                  <c:v>10126.74747655674</c:v>
                </c:pt>
                <c:pt idx="145">
                  <c:v>10437.044973729227</c:v>
                </c:pt>
                <c:pt idx="146">
                  <c:v>9592.7805431113811</c:v>
                </c:pt>
                <c:pt idx="147">
                  <c:v>10087.7474616169</c:v>
                </c:pt>
                <c:pt idx="148">
                  <c:v>10371.646722666697</c:v>
                </c:pt>
                <c:pt idx="149">
                  <c:v>10552.086296271933</c:v>
                </c:pt>
                <c:pt idx="150">
                  <c:v>9316.7935287152341</c:v>
                </c:pt>
                <c:pt idx="151">
                  <c:v>10420.495931225882</c:v>
                </c:pt>
                <c:pt idx="152">
                  <c:v>9695.2944796250376</c:v>
                </c:pt>
                <c:pt idx="153">
                  <c:v>9498.5518311470933</c:v>
                </c:pt>
                <c:pt idx="154">
                  <c:v>10254.646619860705</c:v>
                </c:pt>
                <c:pt idx="155">
                  <c:v>9774.636031089527</c:v>
                </c:pt>
                <c:pt idx="156">
                  <c:v>10161.782988150726</c:v>
                </c:pt>
                <c:pt idx="157">
                  <c:v>10074.872324383396</c:v>
                </c:pt>
                <c:pt idx="158">
                  <c:v>10216.574875754051</c:v>
                </c:pt>
                <c:pt idx="159">
                  <c:v>9480.883387053771</c:v>
                </c:pt>
                <c:pt idx="160">
                  <c:v>9577.5675465715849</c:v>
                </c:pt>
                <c:pt idx="161">
                  <c:v>9430.2417319007309</c:v>
                </c:pt>
                <c:pt idx="162">
                  <c:v>9948.7039062125768</c:v>
                </c:pt>
                <c:pt idx="163">
                  <c:v>10018.621193816654</c:v>
                </c:pt>
                <c:pt idx="164">
                  <c:v>9292.3129518260994</c:v>
                </c:pt>
                <c:pt idx="165">
                  <c:v>9713.7299298928883</c:v>
                </c:pt>
                <c:pt idx="166">
                  <c:v>9518.567729572067</c:v>
                </c:pt>
                <c:pt idx="167">
                  <c:v>10770.117636450685</c:v>
                </c:pt>
                <c:pt idx="168">
                  <c:v>9764.4739924206478</c:v>
                </c:pt>
                <c:pt idx="169">
                  <c:v>10459.005718991837</c:v>
                </c:pt>
                <c:pt idx="170">
                  <c:v>10191.055507172026</c:v>
                </c:pt>
                <c:pt idx="171">
                  <c:v>9598.5772181276516</c:v>
                </c:pt>
                <c:pt idx="172">
                  <c:v>9908.0386010350703</c:v>
                </c:pt>
                <c:pt idx="173">
                  <c:v>10625.407502238339</c:v>
                </c:pt>
                <c:pt idx="174">
                  <c:v>10120.263096935932</c:v>
                </c:pt>
                <c:pt idx="175">
                  <c:v>9691.5944553630943</c:v>
                </c:pt>
                <c:pt idx="176">
                  <c:v>10241.118421090086</c:v>
                </c:pt>
                <c:pt idx="177">
                  <c:v>10045.875646990045</c:v>
                </c:pt>
                <c:pt idx="178">
                  <c:v>10358.565475758413</c:v>
                </c:pt>
                <c:pt idx="179">
                  <c:v>10222.17871810506</c:v>
                </c:pt>
                <c:pt idx="180">
                  <c:v>10237.128031112516</c:v>
                </c:pt>
                <c:pt idx="181">
                  <c:v>10283.982325562431</c:v>
                </c:pt>
                <c:pt idx="182">
                  <c:v>9554.1216982165188</c:v>
                </c:pt>
                <c:pt idx="183">
                  <c:v>9886.776825410383</c:v>
                </c:pt>
                <c:pt idx="184">
                  <c:v>10337.88027012981</c:v>
                </c:pt>
                <c:pt idx="185">
                  <c:v>10030.247248261665</c:v>
                </c:pt>
                <c:pt idx="186">
                  <c:v>9961.3891616334295</c:v>
                </c:pt>
                <c:pt idx="187">
                  <c:v>9241.5112755919345</c:v>
                </c:pt>
                <c:pt idx="188">
                  <c:v>10298.180123990423</c:v>
                </c:pt>
                <c:pt idx="189">
                  <c:v>10596.5069598094</c:v>
                </c:pt>
                <c:pt idx="190">
                  <c:v>9533.5266233678358</c:v>
                </c:pt>
                <c:pt idx="191">
                  <c:v>9581.1589825077081</c:v>
                </c:pt>
                <c:pt idx="192">
                  <c:v>9524.3392802431863</c:v>
                </c:pt>
                <c:pt idx="193">
                  <c:v>9024.772623889321</c:v>
                </c:pt>
                <c:pt idx="194">
                  <c:v>10048.741247538859</c:v>
                </c:pt>
                <c:pt idx="195">
                  <c:v>9275.7184229183786</c:v>
                </c:pt>
                <c:pt idx="196">
                  <c:v>9579.4171759729616</c:v>
                </c:pt>
                <c:pt idx="197">
                  <c:v>8999.0098478889377</c:v>
                </c:pt>
                <c:pt idx="198">
                  <c:v>10191.838535651847</c:v>
                </c:pt>
                <c:pt idx="199">
                  <c:v>9541.2505974908272</c:v>
                </c:pt>
                <c:pt idx="200">
                  <c:v>9217.4422877001725</c:v>
                </c:pt>
                <c:pt idx="201">
                  <c:v>9327.2138885728764</c:v>
                </c:pt>
                <c:pt idx="202">
                  <c:v>9151.5412342402251</c:v>
                </c:pt>
                <c:pt idx="203">
                  <c:v>9480.8779312159604</c:v>
                </c:pt>
                <c:pt idx="204">
                  <c:v>9781.8955496489998</c:v>
                </c:pt>
                <c:pt idx="205">
                  <c:v>9137.1026819354993</c:v>
                </c:pt>
                <c:pt idx="206">
                  <c:v>8822.3632138734411</c:v>
                </c:pt>
                <c:pt idx="207">
                  <c:v>10037.32914705517</c:v>
                </c:pt>
                <c:pt idx="208">
                  <c:v>9995.2437929504049</c:v>
                </c:pt>
                <c:pt idx="209">
                  <c:v>9472.0591300089</c:v>
                </c:pt>
                <c:pt idx="210">
                  <c:v>9332.7098341179644</c:v>
                </c:pt>
                <c:pt idx="211">
                  <c:v>8880.0271765396919</c:v>
                </c:pt>
                <c:pt idx="212">
                  <c:v>8832.3852934604965</c:v>
                </c:pt>
                <c:pt idx="213">
                  <c:v>8977.5516713031211</c:v>
                </c:pt>
                <c:pt idx="214">
                  <c:v>9229.8122036274926</c:v>
                </c:pt>
                <c:pt idx="215">
                  <c:v>9134.5019859907497</c:v>
                </c:pt>
                <c:pt idx="216">
                  <c:v>8760.6645254838531</c:v>
                </c:pt>
                <c:pt idx="217">
                  <c:v>8498.9975585948068</c:v>
                </c:pt>
                <c:pt idx="218">
                  <c:v>9329.6338312327789</c:v>
                </c:pt>
                <c:pt idx="219">
                  <c:v>8428.0249965369949</c:v>
                </c:pt>
                <c:pt idx="220">
                  <c:v>8214.2726217316776</c:v>
                </c:pt>
                <c:pt idx="221">
                  <c:v>8522.5183755151829</c:v>
                </c:pt>
                <c:pt idx="222">
                  <c:v>8848.9970864276875</c:v>
                </c:pt>
                <c:pt idx="223">
                  <c:v>7767.4233196855657</c:v>
                </c:pt>
                <c:pt idx="224">
                  <c:v>8075.6269922937454</c:v>
                </c:pt>
                <c:pt idx="225">
                  <c:v>8156.0206471195052</c:v>
                </c:pt>
                <c:pt idx="226">
                  <c:v>7975.5749240785344</c:v>
                </c:pt>
                <c:pt idx="227">
                  <c:v>7727.4621284478753</c:v>
                </c:pt>
                <c:pt idx="228">
                  <c:v>7434.8030483355697</c:v>
                </c:pt>
                <c:pt idx="229">
                  <c:v>7459.5210664343967</c:v>
                </c:pt>
                <c:pt idx="230">
                  <c:v>7350.1552568824154</c:v>
                </c:pt>
                <c:pt idx="231">
                  <c:v>7950.0623156267548</c:v>
                </c:pt>
                <c:pt idx="232">
                  <c:v>7933.9482607651134</c:v>
                </c:pt>
                <c:pt idx="233">
                  <c:v>7151.6917247096881</c:v>
                </c:pt>
                <c:pt idx="234">
                  <c:v>6885.6318079656194</c:v>
                </c:pt>
                <c:pt idx="235">
                  <c:v>7529.9209390451124</c:v>
                </c:pt>
                <c:pt idx="236">
                  <c:v>7765.189720267791</c:v>
                </c:pt>
                <c:pt idx="237">
                  <c:v>7029.852142728013</c:v>
                </c:pt>
                <c:pt idx="238">
                  <c:v>6654.4173317092909</c:v>
                </c:pt>
                <c:pt idx="239">
                  <c:v>7194.5828772969626</c:v>
                </c:pt>
                <c:pt idx="240">
                  <c:v>6299.2435812767471</c:v>
                </c:pt>
                <c:pt idx="241">
                  <c:v>6461.2228492195354</c:v>
                </c:pt>
                <c:pt idx="242">
                  <c:v>6693.748757724079</c:v>
                </c:pt>
                <c:pt idx="243">
                  <c:v>6163.289769977021</c:v>
                </c:pt>
                <c:pt idx="244">
                  <c:v>6114.7717902597215</c:v>
                </c:pt>
                <c:pt idx="245">
                  <c:v>6211.6759131963518</c:v>
                </c:pt>
                <c:pt idx="246">
                  <c:v>5917.3206724890597</c:v>
                </c:pt>
                <c:pt idx="247">
                  <c:v>5741.8128057397444</c:v>
                </c:pt>
                <c:pt idx="248">
                  <c:v>5659.1670880426691</c:v>
                </c:pt>
                <c:pt idx="249">
                  <c:v>5948.4574268341285</c:v>
                </c:pt>
                <c:pt idx="250">
                  <c:v>6087.4340842577631</c:v>
                </c:pt>
                <c:pt idx="251">
                  <c:v>5460.6626316208867</c:v>
                </c:pt>
                <c:pt idx="252">
                  <c:v>6137.1108841368814</c:v>
                </c:pt>
                <c:pt idx="253">
                  <c:v>5292.2971428953006</c:v>
                </c:pt>
                <c:pt idx="254">
                  <c:v>5609.7482245152833</c:v>
                </c:pt>
                <c:pt idx="255">
                  <c:v>5589.4730454944665</c:v>
                </c:pt>
                <c:pt idx="256">
                  <c:v>5861.7755141171383</c:v>
                </c:pt>
                <c:pt idx="257">
                  <c:v>5076.6232672193828</c:v>
                </c:pt>
                <c:pt idx="258">
                  <c:v>5498.0646812723744</c:v>
                </c:pt>
                <c:pt idx="259">
                  <c:v>5047.2150687093654</c:v>
                </c:pt>
                <c:pt idx="260">
                  <c:v>5147.0276994160386</c:v>
                </c:pt>
                <c:pt idx="261">
                  <c:v>5227.1662888660067</c:v>
                </c:pt>
                <c:pt idx="262">
                  <c:v>4588.8898241597799</c:v>
                </c:pt>
                <c:pt idx="263">
                  <c:v>4769.645848455425</c:v>
                </c:pt>
                <c:pt idx="264">
                  <c:v>5056.0273369902397</c:v>
                </c:pt>
                <c:pt idx="265">
                  <c:v>4476.2434762261009</c:v>
                </c:pt>
                <c:pt idx="266">
                  <c:v>4859.666191147574</c:v>
                </c:pt>
                <c:pt idx="267">
                  <c:v>3802.6119788298802</c:v>
                </c:pt>
                <c:pt idx="268">
                  <c:v>2778.4846261390994</c:v>
                </c:pt>
                <c:pt idx="269">
                  <c:v>8530.2255991440634</c:v>
                </c:pt>
                <c:pt idx="270">
                  <c:v>13764.977689818545</c:v>
                </c:pt>
                <c:pt idx="271">
                  <c:v>13510.99108616253</c:v>
                </c:pt>
                <c:pt idx="272">
                  <c:v>21287.634432204344</c:v>
                </c:pt>
                <c:pt idx="273">
                  <c:v>23554.484260744521</c:v>
                </c:pt>
                <c:pt idx="274">
                  <c:v>20377.149342162706</c:v>
                </c:pt>
                <c:pt idx="275">
                  <c:v>47607.066737162844</c:v>
                </c:pt>
                <c:pt idx="276">
                  <c:v>31940.198406592357</c:v>
                </c:pt>
                <c:pt idx="277">
                  <c:v>10846.573210656568</c:v>
                </c:pt>
                <c:pt idx="278">
                  <c:v>5299.6320028769151</c:v>
                </c:pt>
                <c:pt idx="279">
                  <c:v>4898.5262266433629</c:v>
                </c:pt>
                <c:pt idx="280">
                  <c:v>1969.3400572634373</c:v>
                </c:pt>
                <c:pt idx="281">
                  <c:v>3964.2277696275487</c:v>
                </c:pt>
                <c:pt idx="282">
                  <c:v>2902.6607967113696</c:v>
                </c:pt>
                <c:pt idx="283">
                  <c:v>3384.9968313043878</c:v>
                </c:pt>
                <c:pt idx="284">
                  <c:v>3927.7254568422322</c:v>
                </c:pt>
                <c:pt idx="285">
                  <c:v>2960.0509573853019</c:v>
                </c:pt>
                <c:pt idx="286">
                  <c:v>2386.9526707972918</c:v>
                </c:pt>
                <c:pt idx="287">
                  <c:v>3628.1239926473272</c:v>
                </c:pt>
                <c:pt idx="288">
                  <c:v>2825.9536164364349</c:v>
                </c:pt>
                <c:pt idx="289">
                  <c:v>2778.6296105285014</c:v>
                </c:pt>
                <c:pt idx="290">
                  <c:v>2958.8219514942275</c:v>
                </c:pt>
                <c:pt idx="291">
                  <c:v>2236.3861240077085</c:v>
                </c:pt>
                <c:pt idx="292">
                  <c:v>3315.4207540881512</c:v>
                </c:pt>
                <c:pt idx="293">
                  <c:v>2442.8451824252329</c:v>
                </c:pt>
                <c:pt idx="294">
                  <c:v>2143.4262645980834</c:v>
                </c:pt>
                <c:pt idx="295">
                  <c:v>2747.263369054655</c:v>
                </c:pt>
                <c:pt idx="296">
                  <c:v>3625.1525752410312</c:v>
                </c:pt>
                <c:pt idx="297">
                  <c:v>2103.6799133192712</c:v>
                </c:pt>
                <c:pt idx="298">
                  <c:v>3165.1826619336457</c:v>
                </c:pt>
                <c:pt idx="299">
                  <c:v>1753.4994148845378</c:v>
                </c:pt>
                <c:pt idx="300">
                  <c:v>3891.5675084791856</c:v>
                </c:pt>
                <c:pt idx="301">
                  <c:v>3123.2995528015017</c:v>
                </c:pt>
                <c:pt idx="302">
                  <c:v>2339.3279027856602</c:v>
                </c:pt>
                <c:pt idx="303">
                  <c:v>1704.1085482981246</c:v>
                </c:pt>
                <c:pt idx="304">
                  <c:v>3132.9429881704946</c:v>
                </c:pt>
                <c:pt idx="305">
                  <c:v>3984.6453291383341</c:v>
                </c:pt>
                <c:pt idx="306">
                  <c:v>2006.8322365791739</c:v>
                </c:pt>
                <c:pt idx="307">
                  <c:v>3630.3272780228835</c:v>
                </c:pt>
                <c:pt idx="308">
                  <c:v>3588.99568754241</c:v>
                </c:pt>
                <c:pt idx="309">
                  <c:v>3473.0147800724062</c:v>
                </c:pt>
                <c:pt idx="310">
                  <c:v>1712.7970446696509</c:v>
                </c:pt>
                <c:pt idx="311">
                  <c:v>2154.6130740716012</c:v>
                </c:pt>
                <c:pt idx="312">
                  <c:v>2262.6444710994338</c:v>
                </c:pt>
                <c:pt idx="313">
                  <c:v>756.63656635712834</c:v>
                </c:pt>
                <c:pt idx="314">
                  <c:v>3412.0930284933552</c:v>
                </c:pt>
                <c:pt idx="315">
                  <c:v>3048.6362019796002</c:v>
                </c:pt>
                <c:pt idx="316">
                  <c:v>1613.9189212242511</c:v>
                </c:pt>
                <c:pt idx="317">
                  <c:v>4303.789453955007</c:v>
                </c:pt>
                <c:pt idx="318">
                  <c:v>2854.3420643194618</c:v>
                </c:pt>
                <c:pt idx="319">
                  <c:v>3193.4750374953405</c:v>
                </c:pt>
                <c:pt idx="320">
                  <c:v>1743.4963868029788</c:v>
                </c:pt>
                <c:pt idx="321">
                  <c:v>1655.2946233551299</c:v>
                </c:pt>
                <c:pt idx="322">
                  <c:v>1000.729033820343</c:v>
                </c:pt>
                <c:pt idx="323">
                  <c:v>1854.0268428458728</c:v>
                </c:pt>
                <c:pt idx="324">
                  <c:v>4530.4315797072213</c:v>
                </c:pt>
                <c:pt idx="325">
                  <c:v>995.57892933709354</c:v>
                </c:pt>
                <c:pt idx="326">
                  <c:v>2163.025028052753</c:v>
                </c:pt>
                <c:pt idx="327">
                  <c:v>3086.9811794759062</c:v>
                </c:pt>
                <c:pt idx="328">
                  <c:v>2467.8873892092629</c:v>
                </c:pt>
                <c:pt idx="329">
                  <c:v>1631.1332363945589</c:v>
                </c:pt>
                <c:pt idx="330">
                  <c:v>2241.8827129250562</c:v>
                </c:pt>
                <c:pt idx="331">
                  <c:v>2225.3708247194995</c:v>
                </c:pt>
                <c:pt idx="332">
                  <c:v>1289.1458336588498</c:v>
                </c:pt>
                <c:pt idx="333">
                  <c:v>1710.2439860920158</c:v>
                </c:pt>
                <c:pt idx="334">
                  <c:v>4268.0271619670484</c:v>
                </c:pt>
                <c:pt idx="335">
                  <c:v>2305.3389953438991</c:v>
                </c:pt>
                <c:pt idx="336">
                  <c:v>665.37277581135481</c:v>
                </c:pt>
                <c:pt idx="337">
                  <c:v>1196.2840042367197</c:v>
                </c:pt>
                <c:pt idx="338">
                  <c:v>3379.7552651758647</c:v>
                </c:pt>
                <c:pt idx="339">
                  <c:v>1642.3876850707181</c:v>
                </c:pt>
                <c:pt idx="340">
                  <c:v>2815.5642602842581</c:v>
                </c:pt>
                <c:pt idx="341">
                  <c:v>-415.77895257616899</c:v>
                </c:pt>
                <c:pt idx="342">
                  <c:v>1817.7616856718032</c:v>
                </c:pt>
                <c:pt idx="343">
                  <c:v>1261.4246307668793</c:v>
                </c:pt>
                <c:pt idx="344">
                  <c:v>2061.2399698563845</c:v>
                </c:pt>
                <c:pt idx="345">
                  <c:v>3310.5526395105562</c:v>
                </c:pt>
                <c:pt idx="346">
                  <c:v>851.58689697955106</c:v>
                </c:pt>
                <c:pt idx="347">
                  <c:v>2241.4288436710044</c:v>
                </c:pt>
                <c:pt idx="348">
                  <c:v>489.65434871079901</c:v>
                </c:pt>
                <c:pt idx="349">
                  <c:v>2894.8018277993874</c:v>
                </c:pt>
                <c:pt idx="350">
                  <c:v>807.81020003919309</c:v>
                </c:pt>
                <c:pt idx="351">
                  <c:v>814.6627862980456</c:v>
                </c:pt>
                <c:pt idx="352">
                  <c:v>3921.6231005974614</c:v>
                </c:pt>
                <c:pt idx="353">
                  <c:v>1134.4254008592079</c:v>
                </c:pt>
                <c:pt idx="354">
                  <c:v>1389.9734039617031</c:v>
                </c:pt>
                <c:pt idx="355">
                  <c:v>1651.0710855382929</c:v>
                </c:pt>
                <c:pt idx="356">
                  <c:v>1651.8675481939129</c:v>
                </c:pt>
                <c:pt idx="357">
                  <c:v>628.89411020727493</c:v>
                </c:pt>
                <c:pt idx="358">
                  <c:v>2952.7475453114857</c:v>
                </c:pt>
                <c:pt idx="359">
                  <c:v>1317.7047245645158</c:v>
                </c:pt>
                <c:pt idx="360">
                  <c:v>1712.4713482047698</c:v>
                </c:pt>
                <c:pt idx="361">
                  <c:v>2988.8042214580737</c:v>
                </c:pt>
                <c:pt idx="362">
                  <c:v>-1150.4690142058228</c:v>
                </c:pt>
                <c:pt idx="363">
                  <c:v>4955.5975756795424</c:v>
                </c:pt>
                <c:pt idx="364">
                  <c:v>310.63252789839055</c:v>
                </c:pt>
                <c:pt idx="365">
                  <c:v>632.72731557928853</c:v>
                </c:pt>
                <c:pt idx="366">
                  <c:v>905.20324521005853</c:v>
                </c:pt>
                <c:pt idx="367">
                  <c:v>1501.3467754719111</c:v>
                </c:pt>
                <c:pt idx="368">
                  <c:v>3896.8500899316505</c:v>
                </c:pt>
                <c:pt idx="369">
                  <c:v>-121.77654158116292</c:v>
                </c:pt>
                <c:pt idx="370">
                  <c:v>3610.8904313083876</c:v>
                </c:pt>
                <c:pt idx="371">
                  <c:v>748.46171999506748</c:v>
                </c:pt>
                <c:pt idx="372">
                  <c:v>1340.7954513456789</c:v>
                </c:pt>
                <c:pt idx="373">
                  <c:v>-718.56280698613159</c:v>
                </c:pt>
                <c:pt idx="374">
                  <c:v>2805.1918116441202</c:v>
                </c:pt>
                <c:pt idx="375">
                  <c:v>345.09306099720823</c:v>
                </c:pt>
                <c:pt idx="376">
                  <c:v>-169.3196133488201</c:v>
                </c:pt>
                <c:pt idx="377">
                  <c:v>3503.8040769653612</c:v>
                </c:pt>
                <c:pt idx="378">
                  <c:v>3146.2117689762122</c:v>
                </c:pt>
                <c:pt idx="379">
                  <c:v>-2055.4066108574502</c:v>
                </c:pt>
                <c:pt idx="380">
                  <c:v>1798.7418991889001</c:v>
                </c:pt>
                <c:pt idx="381">
                  <c:v>3012.5110715344058</c:v>
                </c:pt>
                <c:pt idx="382">
                  <c:v>1803.3090435014408</c:v>
                </c:pt>
                <c:pt idx="383">
                  <c:v>-555.49900726227452</c:v>
                </c:pt>
                <c:pt idx="384">
                  <c:v>-829.32033803316301</c:v>
                </c:pt>
                <c:pt idx="385">
                  <c:v>3444.5352394624201</c:v>
                </c:pt>
                <c:pt idx="386">
                  <c:v>1693.3012767893879</c:v>
                </c:pt>
                <c:pt idx="387">
                  <c:v>2299.1029379656543</c:v>
                </c:pt>
                <c:pt idx="388">
                  <c:v>2098.5740073737302</c:v>
                </c:pt>
                <c:pt idx="389">
                  <c:v>957.49617685962994</c:v>
                </c:pt>
                <c:pt idx="390">
                  <c:v>-106.15110351184782</c:v>
                </c:pt>
                <c:pt idx="391">
                  <c:v>1250.0741931981584</c:v>
                </c:pt>
                <c:pt idx="392">
                  <c:v>2316.3631809207232</c:v>
                </c:pt>
                <c:pt idx="393">
                  <c:v>-183.43171760440364</c:v>
                </c:pt>
                <c:pt idx="394">
                  <c:v>541.43398881602752</c:v>
                </c:pt>
                <c:pt idx="395">
                  <c:v>148.32218741109176</c:v>
                </c:pt>
                <c:pt idx="396">
                  <c:v>3891.9482428748552</c:v>
                </c:pt>
                <c:pt idx="397">
                  <c:v>1562.2459997389863</c:v>
                </c:pt>
                <c:pt idx="398">
                  <c:v>845.41014001655265</c:v>
                </c:pt>
                <c:pt idx="399">
                  <c:v>903.00578854486855</c:v>
                </c:pt>
                <c:pt idx="400">
                  <c:v>38.535758407800458</c:v>
                </c:pt>
                <c:pt idx="401">
                  <c:v>4097.2342485151084</c:v>
                </c:pt>
                <c:pt idx="402">
                  <c:v>-2802.0835687059657</c:v>
                </c:pt>
                <c:pt idx="403">
                  <c:v>1009.8108868554264</c:v>
                </c:pt>
                <c:pt idx="404">
                  <c:v>3779.0927396511051</c:v>
                </c:pt>
                <c:pt idx="405">
                  <c:v>-613.34763043357248</c:v>
                </c:pt>
                <c:pt idx="406">
                  <c:v>1774.485893393686</c:v>
                </c:pt>
                <c:pt idx="407">
                  <c:v>1278.9353473606361</c:v>
                </c:pt>
                <c:pt idx="408">
                  <c:v>1647.7633134773398</c:v>
                </c:pt>
                <c:pt idx="409">
                  <c:v>-135.1300928625196</c:v>
                </c:pt>
                <c:pt idx="410">
                  <c:v>-582.73349624569232</c:v>
                </c:pt>
                <c:pt idx="411">
                  <c:v>2121.2516014608618</c:v>
                </c:pt>
                <c:pt idx="412">
                  <c:v>24.452802372019189</c:v>
                </c:pt>
                <c:pt idx="413">
                  <c:v>2690.3789774091815</c:v>
                </c:pt>
                <c:pt idx="414">
                  <c:v>2188.2700443035592</c:v>
                </c:pt>
                <c:pt idx="415">
                  <c:v>-398.97255871959169</c:v>
                </c:pt>
                <c:pt idx="416">
                  <c:v>808.62556623415503</c:v>
                </c:pt>
                <c:pt idx="417">
                  <c:v>2891.415438351316</c:v>
                </c:pt>
                <c:pt idx="418">
                  <c:v>1437.9064669678671</c:v>
                </c:pt>
                <c:pt idx="419">
                  <c:v>806.3378812307202</c:v>
                </c:pt>
                <c:pt idx="420">
                  <c:v>92.448862096040614</c:v>
                </c:pt>
                <c:pt idx="421">
                  <c:v>788.4001405472095</c:v>
                </c:pt>
                <c:pt idx="422">
                  <c:v>-2006.6535915146408</c:v>
                </c:pt>
                <c:pt idx="423">
                  <c:v>1236.0519409138972</c:v>
                </c:pt>
                <c:pt idx="424">
                  <c:v>5495.7319854001398</c:v>
                </c:pt>
                <c:pt idx="425">
                  <c:v>-2487.8429082092562</c:v>
                </c:pt>
                <c:pt idx="426">
                  <c:v>1495.2113109224629</c:v>
                </c:pt>
                <c:pt idx="427">
                  <c:v>520.55672457036303</c:v>
                </c:pt>
                <c:pt idx="428">
                  <c:v>3516.1751552301798</c:v>
                </c:pt>
                <c:pt idx="429">
                  <c:v>2233.4684980956363</c:v>
                </c:pt>
                <c:pt idx="430">
                  <c:v>-661.88326638672538</c:v>
                </c:pt>
                <c:pt idx="431">
                  <c:v>2746.3820858373711</c:v>
                </c:pt>
                <c:pt idx="432">
                  <c:v>-3145.4148607562447</c:v>
                </c:pt>
                <c:pt idx="433">
                  <c:v>-1160.0715141259257</c:v>
                </c:pt>
                <c:pt idx="434">
                  <c:v>1564.1695176312812</c:v>
                </c:pt>
                <c:pt idx="435">
                  <c:v>4356.325740289064</c:v>
                </c:pt>
                <c:pt idx="436">
                  <c:v>1661.9900651172911</c:v>
                </c:pt>
                <c:pt idx="437">
                  <c:v>-1482.0516863578048</c:v>
                </c:pt>
                <c:pt idx="438">
                  <c:v>2903.6693717778307</c:v>
                </c:pt>
                <c:pt idx="439">
                  <c:v>1768.2320563657111</c:v>
                </c:pt>
                <c:pt idx="440">
                  <c:v>-315.83804705136203</c:v>
                </c:pt>
                <c:pt idx="441">
                  <c:v>490.79202133935314</c:v>
                </c:pt>
                <c:pt idx="442">
                  <c:v>2.6231099572287992</c:v>
                </c:pt>
                <c:pt idx="443">
                  <c:v>83.455542646839078</c:v>
                </c:pt>
                <c:pt idx="444">
                  <c:v>-624.46994015910514</c:v>
                </c:pt>
                <c:pt idx="445">
                  <c:v>966.21540785122659</c:v>
                </c:pt>
                <c:pt idx="446">
                  <c:v>3012.3676415303462</c:v>
                </c:pt>
                <c:pt idx="447">
                  <c:v>1688.4109013208983</c:v>
                </c:pt>
                <c:pt idx="448">
                  <c:v>4647.7998411057324</c:v>
                </c:pt>
                <c:pt idx="449">
                  <c:v>-4259.3775847671241</c:v>
                </c:pt>
                <c:pt idx="450">
                  <c:v>974.06622773854747</c:v>
                </c:pt>
                <c:pt idx="451">
                  <c:v>1843.2162809157301</c:v>
                </c:pt>
                <c:pt idx="452">
                  <c:v>928.01722298111247</c:v>
                </c:pt>
                <c:pt idx="453">
                  <c:v>-2316.7818720849336</c:v>
                </c:pt>
                <c:pt idx="454">
                  <c:v>-1128.2848406246858</c:v>
                </c:pt>
                <c:pt idx="455">
                  <c:v>348.28789744878623</c:v>
                </c:pt>
                <c:pt idx="456">
                  <c:v>4272.1932076523044</c:v>
                </c:pt>
                <c:pt idx="457">
                  <c:v>-2130.4660093769517</c:v>
                </c:pt>
                <c:pt idx="458">
                  <c:v>442.28296108729694</c:v>
                </c:pt>
                <c:pt idx="459">
                  <c:v>922.27243929801853</c:v>
                </c:pt>
                <c:pt idx="460">
                  <c:v>4208.0119325010137</c:v>
                </c:pt>
                <c:pt idx="461">
                  <c:v>1921.6473970828008</c:v>
                </c:pt>
                <c:pt idx="462">
                  <c:v>-3271.5708684409387</c:v>
                </c:pt>
                <c:pt idx="463">
                  <c:v>5969.0234786492047</c:v>
                </c:pt>
                <c:pt idx="464">
                  <c:v>-4562.9020984496256</c:v>
                </c:pt>
                <c:pt idx="465">
                  <c:v>368.78798511448076</c:v>
                </c:pt>
                <c:pt idx="466">
                  <c:v>93.807017845764278</c:v>
                </c:pt>
                <c:pt idx="467">
                  <c:v>1062.2123338293698</c:v>
                </c:pt>
                <c:pt idx="468">
                  <c:v>5666.6411793583693</c:v>
                </c:pt>
                <c:pt idx="469">
                  <c:v>-1226.7477909517461</c:v>
                </c:pt>
                <c:pt idx="470">
                  <c:v>-83.415489240089229</c:v>
                </c:pt>
                <c:pt idx="471">
                  <c:v>-271.32195423777324</c:v>
                </c:pt>
                <c:pt idx="472">
                  <c:v>-193.35512858262061</c:v>
                </c:pt>
                <c:pt idx="473">
                  <c:v>-565.0932319644985</c:v>
                </c:pt>
                <c:pt idx="474">
                  <c:v>-948.5580792815731</c:v>
                </c:pt>
                <c:pt idx="475">
                  <c:v>546.89613592902151</c:v>
                </c:pt>
                <c:pt idx="476">
                  <c:v>4009.297147621895</c:v>
                </c:pt>
                <c:pt idx="477">
                  <c:v>1019.211966679288</c:v>
                </c:pt>
                <c:pt idx="478">
                  <c:v>2833.1505341290081</c:v>
                </c:pt>
                <c:pt idx="479">
                  <c:v>-194.42398962222691</c:v>
                </c:pt>
                <c:pt idx="480">
                  <c:v>678.47865267057853</c:v>
                </c:pt>
                <c:pt idx="481">
                  <c:v>1389.2957502365259</c:v>
                </c:pt>
                <c:pt idx="482">
                  <c:v>-2322.1607084713296</c:v>
                </c:pt>
                <c:pt idx="483">
                  <c:v>2898.396857326075</c:v>
                </c:pt>
                <c:pt idx="484">
                  <c:v>50.469147456732919</c:v>
                </c:pt>
                <c:pt idx="485">
                  <c:v>-2611.9604666337773</c:v>
                </c:pt>
                <c:pt idx="486">
                  <c:v>2158.5461511000294</c:v>
                </c:pt>
                <c:pt idx="487">
                  <c:v>3628.7086343999176</c:v>
                </c:pt>
                <c:pt idx="488">
                  <c:v>-242.28265125916823</c:v>
                </c:pt>
                <c:pt idx="489">
                  <c:v>8.9340793231547089</c:v>
                </c:pt>
                <c:pt idx="490">
                  <c:v>-760.60377891660403</c:v>
                </c:pt>
                <c:pt idx="491">
                  <c:v>4985.9336821310053</c:v>
                </c:pt>
                <c:pt idx="492">
                  <c:v>313.05729204842225</c:v>
                </c:pt>
                <c:pt idx="493">
                  <c:v>-1292.2951851449563</c:v>
                </c:pt>
                <c:pt idx="494">
                  <c:v>2223.9955131561169</c:v>
                </c:pt>
                <c:pt idx="495">
                  <c:v>-271.38672681820123</c:v>
                </c:pt>
                <c:pt idx="496">
                  <c:v>1148.1963933873008</c:v>
                </c:pt>
                <c:pt idx="497">
                  <c:v>1628.8302902051848</c:v>
                </c:pt>
                <c:pt idx="498">
                  <c:v>-172.58475931358731</c:v>
                </c:pt>
              </c:numCache>
            </c:numRef>
          </c:yVal>
          <c:smooth val="1"/>
        </c:ser>
        <c:axId val="60512128"/>
        <c:axId val="60530688"/>
      </c:scatterChart>
      <c:valAx>
        <c:axId val="60512128"/>
        <c:scaling>
          <c:orientation val="minMax"/>
          <c:max val="5.5"/>
          <c:min val="0.5"/>
        </c:scaling>
        <c:axPos val="b"/>
        <c:title>
          <c:tx>
            <c:rich>
              <a:bodyPr/>
              <a:lstStyle/>
              <a:p>
                <a:pPr>
                  <a:defRPr sz="1400" b="0">
                    <a:latin typeface="+mn-lt"/>
                  </a:defRPr>
                </a:pPr>
                <a:r>
                  <a:rPr lang="fr-FR" sz="1400" b="0">
                    <a:latin typeface="+mn-lt"/>
                  </a:rPr>
                  <a:t>Temps [s]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 baseline="0">
                <a:latin typeface="Calibri" pitchFamily="34" charset="0"/>
              </a:defRPr>
            </a:pPr>
            <a:endParaRPr lang="fr-FR"/>
          </a:p>
        </c:txPr>
        <c:crossAx val="60530688"/>
        <c:crosses val="autoZero"/>
        <c:crossBetween val="midCat"/>
      </c:valAx>
      <c:valAx>
        <c:axId val="60530688"/>
        <c:scaling>
          <c:orientation val="minMax"/>
          <c:max val="11000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 b="0">
                    <a:latin typeface="+mn-lt"/>
                  </a:defRPr>
                </a:pPr>
                <a:r>
                  <a:rPr lang="fr-FR" sz="1400" b="0">
                    <a:latin typeface="+mn-lt"/>
                  </a:rPr>
                  <a:t>h [W/m²/K]</a:t>
                </a:r>
              </a:p>
            </c:rich>
          </c:tx>
          <c:layout>
            <c:manualLayout>
              <c:xMode val="edge"/>
              <c:yMode val="edge"/>
              <c:x val="1.7623867442400305E-2"/>
              <c:y val="0.36058514159555238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 baseline="0">
                <a:latin typeface="Calibri" pitchFamily="34" charset="0"/>
              </a:defRPr>
            </a:pPr>
            <a:endParaRPr lang="fr-FR"/>
          </a:p>
        </c:txPr>
        <c:crossAx val="6051212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1639320983114552"/>
          <c:y val="0.25114728414014603"/>
          <c:w val="0.25628197023492133"/>
          <c:h val="0.36142006948723243"/>
        </c:manualLayout>
      </c:layout>
      <c:txPr>
        <a:bodyPr/>
        <a:lstStyle/>
        <a:p>
          <a:pPr>
            <a:defRPr sz="1400" baseline="0">
              <a:latin typeface="+mn-lt"/>
            </a:defRPr>
          </a:pPr>
          <a:endParaRPr lang="fr-FR"/>
        </a:p>
      </c:txPr>
    </c:legend>
    <c:plotVisOnly val="1"/>
  </c:chart>
  <c:spPr>
    <a:ln>
      <a:noFill/>
    </a:ln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0.1456073153853053"/>
          <c:y val="3.988451902872589E-2"/>
          <c:w val="0.83087505002790862"/>
          <c:h val="0.83079331551917646"/>
        </c:manualLayout>
      </c:layout>
      <c:scatterChart>
        <c:scatterStyle val="smoothMarker"/>
        <c:ser>
          <c:idx val="1"/>
          <c:order val="1"/>
          <c:tx>
            <c:strRef>
              <c:f>'3 plaques 29-06-10'!$O$1</c:f>
              <c:strCache>
                <c:ptCount val="1"/>
                <c:pt idx="0">
                  <c:v>P - 1 plaque</c:v>
                </c:pt>
              </c:strCache>
            </c:strRef>
          </c:tx>
          <c:marker>
            <c:symbol val="square"/>
            <c:size val="2"/>
          </c:marker>
          <c:xVal>
            <c:numRef>
              <c:f>'3 plaques 29-06-10'!$N$2:$N$5317</c:f>
              <c:numCache>
                <c:formatCode>General</c:formatCode>
                <c:ptCount val="5316"/>
                <c:pt idx="0">
                  <c:v>4.2089999999999996</c:v>
                </c:pt>
                <c:pt idx="1">
                  <c:v>4.21</c:v>
                </c:pt>
                <c:pt idx="2">
                  <c:v>4.2110000000000003</c:v>
                </c:pt>
                <c:pt idx="3">
                  <c:v>4.2119999999999997</c:v>
                </c:pt>
                <c:pt idx="4">
                  <c:v>4.2139999999999995</c:v>
                </c:pt>
                <c:pt idx="5">
                  <c:v>4.2160000000000002</c:v>
                </c:pt>
                <c:pt idx="6">
                  <c:v>4.218</c:v>
                </c:pt>
                <c:pt idx="7">
                  <c:v>4.2210000000000001</c:v>
                </c:pt>
                <c:pt idx="8">
                  <c:v>4.2229999999999945</c:v>
                </c:pt>
                <c:pt idx="9">
                  <c:v>4.226</c:v>
                </c:pt>
                <c:pt idx="10">
                  <c:v>4.2279999999999855</c:v>
                </c:pt>
                <c:pt idx="11">
                  <c:v>4.2309999999999999</c:v>
                </c:pt>
                <c:pt idx="12">
                  <c:v>4.234</c:v>
                </c:pt>
                <c:pt idx="13">
                  <c:v>4.2370000000000001</c:v>
                </c:pt>
                <c:pt idx="14">
                  <c:v>4.24</c:v>
                </c:pt>
                <c:pt idx="15">
                  <c:v>4.2430000000000003</c:v>
                </c:pt>
                <c:pt idx="16">
                  <c:v>4.2460000000000004</c:v>
                </c:pt>
                <c:pt idx="17">
                  <c:v>4.2489999999999997</c:v>
                </c:pt>
                <c:pt idx="18">
                  <c:v>4.2519999999999998</c:v>
                </c:pt>
                <c:pt idx="19">
                  <c:v>4.2560000000000002</c:v>
                </c:pt>
                <c:pt idx="20">
                  <c:v>4.2590000000000003</c:v>
                </c:pt>
                <c:pt idx="21">
                  <c:v>4.2619999999999996</c:v>
                </c:pt>
                <c:pt idx="22">
                  <c:v>4.2649999999999855</c:v>
                </c:pt>
                <c:pt idx="23">
                  <c:v>4.2679999999999945</c:v>
                </c:pt>
                <c:pt idx="24">
                  <c:v>4.2720000000000002</c:v>
                </c:pt>
                <c:pt idx="25">
                  <c:v>4.2750000000000004</c:v>
                </c:pt>
                <c:pt idx="26">
                  <c:v>4.2779999999999996</c:v>
                </c:pt>
                <c:pt idx="27">
                  <c:v>4.2809999999999997</c:v>
                </c:pt>
                <c:pt idx="28">
                  <c:v>4.2839999999999998</c:v>
                </c:pt>
                <c:pt idx="29">
                  <c:v>4.2880000000000003</c:v>
                </c:pt>
                <c:pt idx="30">
                  <c:v>4.2910000000000004</c:v>
                </c:pt>
                <c:pt idx="31">
                  <c:v>4.2939999999999996</c:v>
                </c:pt>
                <c:pt idx="32">
                  <c:v>4.2969999999999997</c:v>
                </c:pt>
                <c:pt idx="33">
                  <c:v>4.3</c:v>
                </c:pt>
                <c:pt idx="34">
                  <c:v>4.3029999999999955</c:v>
                </c:pt>
                <c:pt idx="35">
                  <c:v>4.306</c:v>
                </c:pt>
                <c:pt idx="36">
                  <c:v>4.3090000000000002</c:v>
                </c:pt>
                <c:pt idx="37">
                  <c:v>4.3119999999999985</c:v>
                </c:pt>
                <c:pt idx="38">
                  <c:v>4.3149999999999755</c:v>
                </c:pt>
                <c:pt idx="39">
                  <c:v>4.3179999999999845</c:v>
                </c:pt>
                <c:pt idx="40">
                  <c:v>4.3209999999999855</c:v>
                </c:pt>
                <c:pt idx="41">
                  <c:v>4.3239999999999945</c:v>
                </c:pt>
                <c:pt idx="42">
                  <c:v>4.3269999999999955</c:v>
                </c:pt>
                <c:pt idx="43">
                  <c:v>4.33</c:v>
                </c:pt>
                <c:pt idx="44">
                  <c:v>4.3330000000000002</c:v>
                </c:pt>
                <c:pt idx="45">
                  <c:v>4.3360000000000003</c:v>
                </c:pt>
                <c:pt idx="46">
                  <c:v>4.3390000000000004</c:v>
                </c:pt>
                <c:pt idx="47">
                  <c:v>4.3410000000000002</c:v>
                </c:pt>
                <c:pt idx="48">
                  <c:v>4.3439999999999985</c:v>
                </c:pt>
                <c:pt idx="49">
                  <c:v>4.3469999999999995</c:v>
                </c:pt>
                <c:pt idx="50">
                  <c:v>4.3499999999999996</c:v>
                </c:pt>
                <c:pt idx="51">
                  <c:v>4.3519999999999985</c:v>
                </c:pt>
                <c:pt idx="52">
                  <c:v>4.3549999999999756</c:v>
                </c:pt>
                <c:pt idx="53">
                  <c:v>4.3569999999999975</c:v>
                </c:pt>
                <c:pt idx="54">
                  <c:v>4.3599999999999985</c:v>
                </c:pt>
                <c:pt idx="55">
                  <c:v>4.3629999999999765</c:v>
                </c:pt>
                <c:pt idx="56">
                  <c:v>4.3649999999999745</c:v>
                </c:pt>
                <c:pt idx="57">
                  <c:v>4.3669999999999956</c:v>
                </c:pt>
                <c:pt idx="58">
                  <c:v>4.37</c:v>
                </c:pt>
                <c:pt idx="59">
                  <c:v>4.3719999999999999</c:v>
                </c:pt>
                <c:pt idx="60">
                  <c:v>4.375</c:v>
                </c:pt>
                <c:pt idx="61">
                  <c:v>4.3769999999999998</c:v>
                </c:pt>
                <c:pt idx="62">
                  <c:v>4.3789999999999996</c:v>
                </c:pt>
                <c:pt idx="63">
                  <c:v>4.3819999999999997</c:v>
                </c:pt>
                <c:pt idx="64">
                  <c:v>4.3839999999999995</c:v>
                </c:pt>
                <c:pt idx="65">
                  <c:v>4.3860000000000001</c:v>
                </c:pt>
                <c:pt idx="66">
                  <c:v>4.3879999999999955</c:v>
                </c:pt>
                <c:pt idx="67">
                  <c:v>4.3899999999999997</c:v>
                </c:pt>
                <c:pt idx="68">
                  <c:v>4.3919999999999995</c:v>
                </c:pt>
                <c:pt idx="69">
                  <c:v>4.3949999999999845</c:v>
                </c:pt>
                <c:pt idx="70">
                  <c:v>4.3969999999999985</c:v>
                </c:pt>
                <c:pt idx="71">
                  <c:v>4.399</c:v>
                </c:pt>
                <c:pt idx="72">
                  <c:v>4.4009999999999998</c:v>
                </c:pt>
                <c:pt idx="73">
                  <c:v>4.4020000000000001</c:v>
                </c:pt>
                <c:pt idx="74">
                  <c:v>4.4039999999999999</c:v>
                </c:pt>
                <c:pt idx="75">
                  <c:v>4.4059999999999997</c:v>
                </c:pt>
                <c:pt idx="76">
                  <c:v>4.4720000000000004</c:v>
                </c:pt>
                <c:pt idx="77">
                  <c:v>4.585</c:v>
                </c:pt>
                <c:pt idx="78">
                  <c:v>4.7169999999999996</c:v>
                </c:pt>
                <c:pt idx="79">
                  <c:v>4.8669999999999956</c:v>
                </c:pt>
                <c:pt idx="80">
                  <c:v>5.0359999999999996</c:v>
                </c:pt>
                <c:pt idx="81">
                  <c:v>5.2269999999999985</c:v>
                </c:pt>
                <c:pt idx="82">
                  <c:v>5.44</c:v>
                </c:pt>
                <c:pt idx="83">
                  <c:v>5.6760000000000002</c:v>
                </c:pt>
                <c:pt idx="84">
                  <c:v>5.9359999999999999</c:v>
                </c:pt>
                <c:pt idx="85">
                  <c:v>6.2229999999999945</c:v>
                </c:pt>
                <c:pt idx="86">
                  <c:v>6.5380000000000003</c:v>
                </c:pt>
                <c:pt idx="87">
                  <c:v>6.8810000000000002</c:v>
                </c:pt>
                <c:pt idx="88">
                  <c:v>7.2560000000000002</c:v>
                </c:pt>
                <c:pt idx="89">
                  <c:v>7.6629999999999745</c:v>
                </c:pt>
                <c:pt idx="90">
                  <c:v>8.1060000000000034</c:v>
                </c:pt>
                <c:pt idx="91">
                  <c:v>8.5850000000000026</c:v>
                </c:pt>
                <c:pt idx="92">
                  <c:v>9.104000000000001</c:v>
                </c:pt>
                <c:pt idx="93">
                  <c:v>9.6660000000000004</c:v>
                </c:pt>
                <c:pt idx="94">
                  <c:v>10.273</c:v>
                </c:pt>
                <c:pt idx="95">
                  <c:v>10.928000000000001</c:v>
                </c:pt>
                <c:pt idx="96">
                  <c:v>11.633999999999999</c:v>
                </c:pt>
                <c:pt idx="97">
                  <c:v>12.397</c:v>
                </c:pt>
                <c:pt idx="98">
                  <c:v>13.218999999999999</c:v>
                </c:pt>
                <c:pt idx="99">
                  <c:v>14.104000000000001</c:v>
                </c:pt>
                <c:pt idx="100">
                  <c:v>15.059000000000006</c:v>
                </c:pt>
                <c:pt idx="101">
                  <c:v>16.087</c:v>
                </c:pt>
                <c:pt idx="102">
                  <c:v>17.193999999999999</c:v>
                </c:pt>
                <c:pt idx="103">
                  <c:v>18.387</c:v>
                </c:pt>
                <c:pt idx="104">
                  <c:v>19.672000000000001</c:v>
                </c:pt>
                <c:pt idx="105">
                  <c:v>21.056000000000001</c:v>
                </c:pt>
                <c:pt idx="106">
                  <c:v>22.547000000000001</c:v>
                </c:pt>
                <c:pt idx="107">
                  <c:v>24.152000000000001</c:v>
                </c:pt>
                <c:pt idx="108">
                  <c:v>25.881999999999987</c:v>
                </c:pt>
                <c:pt idx="109">
                  <c:v>27.745999999999889</c:v>
                </c:pt>
                <c:pt idx="110">
                  <c:v>29.754999999999999</c:v>
                </c:pt>
                <c:pt idx="111">
                  <c:v>31.919999999999987</c:v>
                </c:pt>
                <c:pt idx="112">
                  <c:v>34.254000000000005</c:v>
                </c:pt>
                <c:pt idx="113">
                  <c:v>36.771000000000001</c:v>
                </c:pt>
                <c:pt idx="114">
                  <c:v>39.484999999999999</c:v>
                </c:pt>
                <c:pt idx="115">
                  <c:v>42.413999999999994</c:v>
                </c:pt>
                <c:pt idx="116">
                  <c:v>45.574000000000005</c:v>
                </c:pt>
                <c:pt idx="117">
                  <c:v>48.984999999999999</c:v>
                </c:pt>
                <c:pt idx="118">
                  <c:v>52.668000000000013</c:v>
                </c:pt>
                <c:pt idx="119">
                  <c:v>56.646000000000001</c:v>
                </c:pt>
                <c:pt idx="120">
                  <c:v>60.943999999999996</c:v>
                </c:pt>
                <c:pt idx="121">
                  <c:v>65.59</c:v>
                </c:pt>
                <c:pt idx="122">
                  <c:v>70.611999999999995</c:v>
                </c:pt>
                <c:pt idx="123">
                  <c:v>76.043000000000006</c:v>
                </c:pt>
                <c:pt idx="124">
                  <c:v>81.92</c:v>
                </c:pt>
                <c:pt idx="125">
                  <c:v>88.28</c:v>
                </c:pt>
                <c:pt idx="126">
                  <c:v>95.165999999999983</c:v>
                </c:pt>
                <c:pt idx="127">
                  <c:v>102.62499999999999</c:v>
                </c:pt>
                <c:pt idx="128">
                  <c:v>110.70699999999999</c:v>
                </c:pt>
                <c:pt idx="129">
                  <c:v>119.46899999999999</c:v>
                </c:pt>
                <c:pt idx="130">
                  <c:v>128.97</c:v>
                </c:pt>
                <c:pt idx="131">
                  <c:v>139.27799999999999</c:v>
                </c:pt>
                <c:pt idx="132">
                  <c:v>150.46600000000001</c:v>
                </c:pt>
                <c:pt idx="133">
                  <c:v>162.61399999999998</c:v>
                </c:pt>
                <c:pt idx="134">
                  <c:v>175.81200000000001</c:v>
                </c:pt>
                <c:pt idx="135">
                  <c:v>190.15600000000001</c:v>
                </c:pt>
                <c:pt idx="136">
                  <c:v>205.75200000000001</c:v>
                </c:pt>
                <c:pt idx="137">
                  <c:v>222.71899999999999</c:v>
                </c:pt>
                <c:pt idx="138">
                  <c:v>241.185</c:v>
                </c:pt>
                <c:pt idx="139">
                  <c:v>261.29299999999893</c:v>
                </c:pt>
                <c:pt idx="140">
                  <c:v>283.20099999999923</c:v>
                </c:pt>
                <c:pt idx="141">
                  <c:v>307.08</c:v>
                </c:pt>
                <c:pt idx="142">
                  <c:v>333.12299999999999</c:v>
                </c:pt>
                <c:pt idx="143">
                  <c:v>361.54</c:v>
                </c:pt>
                <c:pt idx="144">
                  <c:v>392.565</c:v>
                </c:pt>
                <c:pt idx="145">
                  <c:v>426.45499999999993</c:v>
                </c:pt>
                <c:pt idx="146">
                  <c:v>463.49599999999805</c:v>
                </c:pt>
              </c:numCache>
            </c:numRef>
          </c:xVal>
          <c:yVal>
            <c:numRef>
              <c:f>'3 plaques 29-06-10'!$O$2:$O$5317</c:f>
              <c:numCache>
                <c:formatCode>General</c:formatCode>
                <c:ptCount val="5316"/>
                <c:pt idx="0">
                  <c:v>100100</c:v>
                </c:pt>
                <c:pt idx="1">
                  <c:v>100100</c:v>
                </c:pt>
                <c:pt idx="2">
                  <c:v>100300</c:v>
                </c:pt>
                <c:pt idx="3">
                  <c:v>100400</c:v>
                </c:pt>
                <c:pt idx="4">
                  <c:v>100600</c:v>
                </c:pt>
                <c:pt idx="5">
                  <c:v>100800</c:v>
                </c:pt>
                <c:pt idx="6">
                  <c:v>101000</c:v>
                </c:pt>
                <c:pt idx="7">
                  <c:v>101200</c:v>
                </c:pt>
                <c:pt idx="8">
                  <c:v>101400</c:v>
                </c:pt>
                <c:pt idx="9">
                  <c:v>101700</c:v>
                </c:pt>
                <c:pt idx="10">
                  <c:v>101900</c:v>
                </c:pt>
                <c:pt idx="11">
                  <c:v>102200</c:v>
                </c:pt>
                <c:pt idx="12">
                  <c:v>102500</c:v>
                </c:pt>
                <c:pt idx="13">
                  <c:v>102700</c:v>
                </c:pt>
                <c:pt idx="14">
                  <c:v>103000</c:v>
                </c:pt>
                <c:pt idx="15">
                  <c:v>103300</c:v>
                </c:pt>
                <c:pt idx="16">
                  <c:v>103600</c:v>
                </c:pt>
                <c:pt idx="17">
                  <c:v>103900</c:v>
                </c:pt>
                <c:pt idx="18">
                  <c:v>104200</c:v>
                </c:pt>
                <c:pt idx="19">
                  <c:v>104500</c:v>
                </c:pt>
                <c:pt idx="20">
                  <c:v>104900</c:v>
                </c:pt>
                <c:pt idx="21">
                  <c:v>105200</c:v>
                </c:pt>
                <c:pt idx="22">
                  <c:v>105500</c:v>
                </c:pt>
                <c:pt idx="23">
                  <c:v>105800</c:v>
                </c:pt>
                <c:pt idx="24">
                  <c:v>106100</c:v>
                </c:pt>
                <c:pt idx="25">
                  <c:v>106400</c:v>
                </c:pt>
                <c:pt idx="26">
                  <c:v>106700</c:v>
                </c:pt>
                <c:pt idx="27">
                  <c:v>107100</c:v>
                </c:pt>
                <c:pt idx="28">
                  <c:v>107400</c:v>
                </c:pt>
                <c:pt idx="29">
                  <c:v>107700</c:v>
                </c:pt>
                <c:pt idx="30">
                  <c:v>108000</c:v>
                </c:pt>
                <c:pt idx="31">
                  <c:v>108300</c:v>
                </c:pt>
                <c:pt idx="32">
                  <c:v>108600</c:v>
                </c:pt>
                <c:pt idx="33">
                  <c:v>108900</c:v>
                </c:pt>
                <c:pt idx="34">
                  <c:v>109300</c:v>
                </c:pt>
                <c:pt idx="35">
                  <c:v>109600</c:v>
                </c:pt>
                <c:pt idx="36">
                  <c:v>109900</c:v>
                </c:pt>
                <c:pt idx="37">
                  <c:v>110200</c:v>
                </c:pt>
                <c:pt idx="38">
                  <c:v>110500</c:v>
                </c:pt>
                <c:pt idx="39">
                  <c:v>110800</c:v>
                </c:pt>
                <c:pt idx="40">
                  <c:v>111100</c:v>
                </c:pt>
                <c:pt idx="41">
                  <c:v>111400</c:v>
                </c:pt>
                <c:pt idx="42">
                  <c:v>111700</c:v>
                </c:pt>
                <c:pt idx="43">
                  <c:v>112000</c:v>
                </c:pt>
                <c:pt idx="44">
                  <c:v>112300</c:v>
                </c:pt>
                <c:pt idx="45">
                  <c:v>112600</c:v>
                </c:pt>
                <c:pt idx="46">
                  <c:v>112900</c:v>
                </c:pt>
                <c:pt idx="47">
                  <c:v>113100</c:v>
                </c:pt>
                <c:pt idx="48">
                  <c:v>113400</c:v>
                </c:pt>
                <c:pt idx="49">
                  <c:v>113700</c:v>
                </c:pt>
                <c:pt idx="50">
                  <c:v>114000</c:v>
                </c:pt>
                <c:pt idx="51">
                  <c:v>114300</c:v>
                </c:pt>
                <c:pt idx="52">
                  <c:v>114500</c:v>
                </c:pt>
                <c:pt idx="53">
                  <c:v>114800</c:v>
                </c:pt>
                <c:pt idx="54">
                  <c:v>115100</c:v>
                </c:pt>
                <c:pt idx="55">
                  <c:v>115300</c:v>
                </c:pt>
                <c:pt idx="56">
                  <c:v>115600</c:v>
                </c:pt>
                <c:pt idx="57">
                  <c:v>115800</c:v>
                </c:pt>
                <c:pt idx="58">
                  <c:v>116100</c:v>
                </c:pt>
                <c:pt idx="59">
                  <c:v>116300</c:v>
                </c:pt>
                <c:pt idx="60">
                  <c:v>116600</c:v>
                </c:pt>
                <c:pt idx="61">
                  <c:v>116800</c:v>
                </c:pt>
                <c:pt idx="62">
                  <c:v>117100</c:v>
                </c:pt>
                <c:pt idx="63">
                  <c:v>117300</c:v>
                </c:pt>
                <c:pt idx="64">
                  <c:v>117600</c:v>
                </c:pt>
                <c:pt idx="65">
                  <c:v>117800</c:v>
                </c:pt>
                <c:pt idx="66">
                  <c:v>118000</c:v>
                </c:pt>
                <c:pt idx="67">
                  <c:v>118200</c:v>
                </c:pt>
                <c:pt idx="68">
                  <c:v>118500</c:v>
                </c:pt>
                <c:pt idx="69">
                  <c:v>118700</c:v>
                </c:pt>
                <c:pt idx="70">
                  <c:v>118900</c:v>
                </c:pt>
                <c:pt idx="71">
                  <c:v>119100</c:v>
                </c:pt>
                <c:pt idx="72">
                  <c:v>119300</c:v>
                </c:pt>
                <c:pt idx="73">
                  <c:v>119500</c:v>
                </c:pt>
                <c:pt idx="74">
                  <c:v>119700</c:v>
                </c:pt>
                <c:pt idx="75">
                  <c:v>119900</c:v>
                </c:pt>
                <c:pt idx="76">
                  <c:v>120100</c:v>
                </c:pt>
                <c:pt idx="77">
                  <c:v>120300</c:v>
                </c:pt>
                <c:pt idx="78">
                  <c:v>120500</c:v>
                </c:pt>
                <c:pt idx="79">
                  <c:v>120700</c:v>
                </c:pt>
                <c:pt idx="80">
                  <c:v>120900</c:v>
                </c:pt>
                <c:pt idx="81">
                  <c:v>121000</c:v>
                </c:pt>
                <c:pt idx="82">
                  <c:v>121200</c:v>
                </c:pt>
                <c:pt idx="83">
                  <c:v>121300</c:v>
                </c:pt>
                <c:pt idx="84">
                  <c:v>121500</c:v>
                </c:pt>
                <c:pt idx="85">
                  <c:v>121600</c:v>
                </c:pt>
                <c:pt idx="86">
                  <c:v>121700</c:v>
                </c:pt>
                <c:pt idx="87">
                  <c:v>121900</c:v>
                </c:pt>
                <c:pt idx="88">
                  <c:v>122000</c:v>
                </c:pt>
                <c:pt idx="89">
                  <c:v>122100</c:v>
                </c:pt>
                <c:pt idx="90">
                  <c:v>122200</c:v>
                </c:pt>
                <c:pt idx="91">
                  <c:v>122300</c:v>
                </c:pt>
                <c:pt idx="92">
                  <c:v>122400</c:v>
                </c:pt>
                <c:pt idx="93">
                  <c:v>122500</c:v>
                </c:pt>
                <c:pt idx="94">
                  <c:v>122600</c:v>
                </c:pt>
                <c:pt idx="95">
                  <c:v>122700</c:v>
                </c:pt>
                <c:pt idx="96">
                  <c:v>122800</c:v>
                </c:pt>
                <c:pt idx="97">
                  <c:v>122900</c:v>
                </c:pt>
                <c:pt idx="98">
                  <c:v>123000</c:v>
                </c:pt>
                <c:pt idx="99">
                  <c:v>123100</c:v>
                </c:pt>
                <c:pt idx="100">
                  <c:v>123200</c:v>
                </c:pt>
                <c:pt idx="101">
                  <c:v>123300</c:v>
                </c:pt>
                <c:pt idx="102">
                  <c:v>123400</c:v>
                </c:pt>
                <c:pt idx="103">
                  <c:v>123500</c:v>
                </c:pt>
                <c:pt idx="104">
                  <c:v>123500</c:v>
                </c:pt>
                <c:pt idx="105">
                  <c:v>123600</c:v>
                </c:pt>
                <c:pt idx="106">
                  <c:v>123700</c:v>
                </c:pt>
                <c:pt idx="107">
                  <c:v>123800</c:v>
                </c:pt>
                <c:pt idx="108">
                  <c:v>123800</c:v>
                </c:pt>
                <c:pt idx="109">
                  <c:v>123900</c:v>
                </c:pt>
                <c:pt idx="110">
                  <c:v>124000</c:v>
                </c:pt>
                <c:pt idx="111">
                  <c:v>124100</c:v>
                </c:pt>
                <c:pt idx="112">
                  <c:v>124100</c:v>
                </c:pt>
                <c:pt idx="113">
                  <c:v>124200</c:v>
                </c:pt>
                <c:pt idx="114">
                  <c:v>124300</c:v>
                </c:pt>
                <c:pt idx="115">
                  <c:v>124400</c:v>
                </c:pt>
                <c:pt idx="116">
                  <c:v>124400</c:v>
                </c:pt>
                <c:pt idx="117">
                  <c:v>124500</c:v>
                </c:pt>
                <c:pt idx="118">
                  <c:v>124600</c:v>
                </c:pt>
                <c:pt idx="119">
                  <c:v>124600</c:v>
                </c:pt>
                <c:pt idx="120">
                  <c:v>124700</c:v>
                </c:pt>
                <c:pt idx="121">
                  <c:v>124800</c:v>
                </c:pt>
                <c:pt idx="122">
                  <c:v>124800</c:v>
                </c:pt>
                <c:pt idx="123">
                  <c:v>124900</c:v>
                </c:pt>
                <c:pt idx="124">
                  <c:v>125000</c:v>
                </c:pt>
                <c:pt idx="125">
                  <c:v>125000</c:v>
                </c:pt>
                <c:pt idx="126">
                  <c:v>125100</c:v>
                </c:pt>
                <c:pt idx="127">
                  <c:v>125200</c:v>
                </c:pt>
                <c:pt idx="128">
                  <c:v>125200</c:v>
                </c:pt>
                <c:pt idx="129">
                  <c:v>125300</c:v>
                </c:pt>
                <c:pt idx="130">
                  <c:v>125400</c:v>
                </c:pt>
                <c:pt idx="131">
                  <c:v>125400</c:v>
                </c:pt>
                <c:pt idx="132">
                  <c:v>125500</c:v>
                </c:pt>
                <c:pt idx="133">
                  <c:v>125500</c:v>
                </c:pt>
                <c:pt idx="134">
                  <c:v>125600</c:v>
                </c:pt>
                <c:pt idx="135">
                  <c:v>125700</c:v>
                </c:pt>
                <c:pt idx="136">
                  <c:v>125700</c:v>
                </c:pt>
                <c:pt idx="137">
                  <c:v>125800</c:v>
                </c:pt>
                <c:pt idx="138">
                  <c:v>125900</c:v>
                </c:pt>
                <c:pt idx="139">
                  <c:v>125900</c:v>
                </c:pt>
                <c:pt idx="140">
                  <c:v>126000</c:v>
                </c:pt>
                <c:pt idx="141">
                  <c:v>126100</c:v>
                </c:pt>
                <c:pt idx="142">
                  <c:v>126100</c:v>
                </c:pt>
                <c:pt idx="143">
                  <c:v>126200</c:v>
                </c:pt>
                <c:pt idx="144">
                  <c:v>126200</c:v>
                </c:pt>
                <c:pt idx="145">
                  <c:v>126300</c:v>
                </c:pt>
                <c:pt idx="146">
                  <c:v>126400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'3 plaques 29-06-10'!$D$1</c:f>
              <c:strCache>
                <c:ptCount val="1"/>
                <c:pt idx="0">
                  <c:v>P - 3 plaques</c:v>
                </c:pt>
              </c:strCache>
            </c:strRef>
          </c:tx>
          <c:marker>
            <c:symbol val="triangle"/>
            <c:size val="2"/>
          </c:marker>
          <c:xVal>
            <c:numRef>
              <c:f>'3 plaques 29-06-10'!$C$2:$C$5317</c:f>
              <c:numCache>
                <c:formatCode>General</c:formatCode>
                <c:ptCount val="5316"/>
                <c:pt idx="0">
                  <c:v>4.2060000000000004</c:v>
                </c:pt>
                <c:pt idx="1">
                  <c:v>4.2089999999999996</c:v>
                </c:pt>
                <c:pt idx="2">
                  <c:v>4.21</c:v>
                </c:pt>
                <c:pt idx="3">
                  <c:v>4.2110000000000003</c:v>
                </c:pt>
                <c:pt idx="4">
                  <c:v>4.2119999999999997</c:v>
                </c:pt>
                <c:pt idx="5">
                  <c:v>4.2130000000000001</c:v>
                </c:pt>
                <c:pt idx="6">
                  <c:v>4.2139999999999995</c:v>
                </c:pt>
                <c:pt idx="7">
                  <c:v>4.2149999999999945</c:v>
                </c:pt>
                <c:pt idx="8">
                  <c:v>4.2169999999999996</c:v>
                </c:pt>
                <c:pt idx="9">
                  <c:v>4.218</c:v>
                </c:pt>
                <c:pt idx="10">
                  <c:v>4.2190000000000003</c:v>
                </c:pt>
                <c:pt idx="11">
                  <c:v>4.2210000000000001</c:v>
                </c:pt>
                <c:pt idx="12">
                  <c:v>4.2219999999999995</c:v>
                </c:pt>
                <c:pt idx="13">
                  <c:v>4.2239999999999975</c:v>
                </c:pt>
                <c:pt idx="14">
                  <c:v>4.226</c:v>
                </c:pt>
                <c:pt idx="15">
                  <c:v>4.2279999999999855</c:v>
                </c:pt>
                <c:pt idx="16">
                  <c:v>4.2290000000000001</c:v>
                </c:pt>
                <c:pt idx="17">
                  <c:v>4.2309999999999999</c:v>
                </c:pt>
                <c:pt idx="18">
                  <c:v>4.2329999999999997</c:v>
                </c:pt>
                <c:pt idx="19">
                  <c:v>4.2350000000000003</c:v>
                </c:pt>
                <c:pt idx="20">
                  <c:v>4.2370000000000001</c:v>
                </c:pt>
                <c:pt idx="21">
                  <c:v>4.2389999999999999</c:v>
                </c:pt>
                <c:pt idx="22">
                  <c:v>4.2409999999999997</c:v>
                </c:pt>
                <c:pt idx="23">
                  <c:v>4.2430000000000003</c:v>
                </c:pt>
                <c:pt idx="24">
                  <c:v>4.2450000000000001</c:v>
                </c:pt>
                <c:pt idx="25">
                  <c:v>4.2469999999999999</c:v>
                </c:pt>
                <c:pt idx="26">
                  <c:v>4.25</c:v>
                </c:pt>
                <c:pt idx="27">
                  <c:v>4.2519999999999998</c:v>
                </c:pt>
                <c:pt idx="28">
                  <c:v>4.2539999999999996</c:v>
                </c:pt>
                <c:pt idx="29">
                  <c:v>4.2560000000000002</c:v>
                </c:pt>
                <c:pt idx="30">
                  <c:v>4.2590000000000003</c:v>
                </c:pt>
                <c:pt idx="31">
                  <c:v>4.2610000000000001</c:v>
                </c:pt>
                <c:pt idx="32">
                  <c:v>4.2629999999999955</c:v>
                </c:pt>
                <c:pt idx="33">
                  <c:v>4.266</c:v>
                </c:pt>
                <c:pt idx="34">
                  <c:v>4.2679999999999945</c:v>
                </c:pt>
                <c:pt idx="35">
                  <c:v>4.2699999999999996</c:v>
                </c:pt>
                <c:pt idx="36">
                  <c:v>4.2729999999999997</c:v>
                </c:pt>
                <c:pt idx="37">
                  <c:v>4.2750000000000004</c:v>
                </c:pt>
                <c:pt idx="38">
                  <c:v>4.2779999999999996</c:v>
                </c:pt>
                <c:pt idx="39">
                  <c:v>4.28</c:v>
                </c:pt>
                <c:pt idx="40">
                  <c:v>4.282</c:v>
                </c:pt>
                <c:pt idx="41">
                  <c:v>4.2850000000000001</c:v>
                </c:pt>
                <c:pt idx="42">
                  <c:v>4.2869999999999999</c:v>
                </c:pt>
                <c:pt idx="43">
                  <c:v>4.29</c:v>
                </c:pt>
                <c:pt idx="44">
                  <c:v>4.2919999999999998</c:v>
                </c:pt>
                <c:pt idx="45">
                  <c:v>4.2949999999999955</c:v>
                </c:pt>
                <c:pt idx="46">
                  <c:v>4.2969999999999997</c:v>
                </c:pt>
                <c:pt idx="47">
                  <c:v>4.3</c:v>
                </c:pt>
                <c:pt idx="48">
                  <c:v>4.3019999999999996</c:v>
                </c:pt>
                <c:pt idx="49">
                  <c:v>4.3049999999999855</c:v>
                </c:pt>
                <c:pt idx="50">
                  <c:v>4.3079999999999945</c:v>
                </c:pt>
                <c:pt idx="51">
                  <c:v>4.3099999999999996</c:v>
                </c:pt>
                <c:pt idx="52">
                  <c:v>4.3129999999999855</c:v>
                </c:pt>
                <c:pt idx="53">
                  <c:v>4.3149999999999755</c:v>
                </c:pt>
                <c:pt idx="54">
                  <c:v>4.3179999999999845</c:v>
                </c:pt>
                <c:pt idx="55">
                  <c:v>4.3199999999999985</c:v>
                </c:pt>
                <c:pt idx="56">
                  <c:v>4.3229999999999755</c:v>
                </c:pt>
                <c:pt idx="57">
                  <c:v>4.3259999999999845</c:v>
                </c:pt>
                <c:pt idx="58">
                  <c:v>4.3279999999999745</c:v>
                </c:pt>
                <c:pt idx="59">
                  <c:v>4.3310000000000004</c:v>
                </c:pt>
                <c:pt idx="60">
                  <c:v>4.3330000000000002</c:v>
                </c:pt>
                <c:pt idx="61">
                  <c:v>4.3360000000000003</c:v>
                </c:pt>
                <c:pt idx="62">
                  <c:v>4.3380000000000001</c:v>
                </c:pt>
                <c:pt idx="63">
                  <c:v>4.3410000000000002</c:v>
                </c:pt>
                <c:pt idx="64">
                  <c:v>4.3439999999999985</c:v>
                </c:pt>
                <c:pt idx="65">
                  <c:v>4.3460000000000001</c:v>
                </c:pt>
                <c:pt idx="66">
                  <c:v>4.3490000000000002</c:v>
                </c:pt>
                <c:pt idx="67">
                  <c:v>4.351</c:v>
                </c:pt>
                <c:pt idx="68">
                  <c:v>4.3539999999999965</c:v>
                </c:pt>
                <c:pt idx="69">
                  <c:v>4.3569999999999975</c:v>
                </c:pt>
                <c:pt idx="70">
                  <c:v>4.359</c:v>
                </c:pt>
                <c:pt idx="71">
                  <c:v>4.3619999999999965</c:v>
                </c:pt>
                <c:pt idx="72">
                  <c:v>4.3649999999999745</c:v>
                </c:pt>
                <c:pt idx="73">
                  <c:v>4.3669999999999956</c:v>
                </c:pt>
                <c:pt idx="74">
                  <c:v>4.37</c:v>
                </c:pt>
                <c:pt idx="75">
                  <c:v>4.3719999999999999</c:v>
                </c:pt>
                <c:pt idx="76">
                  <c:v>4.375</c:v>
                </c:pt>
                <c:pt idx="77">
                  <c:v>4.3780000000000001</c:v>
                </c:pt>
                <c:pt idx="78">
                  <c:v>4.38</c:v>
                </c:pt>
                <c:pt idx="79">
                  <c:v>4.383</c:v>
                </c:pt>
                <c:pt idx="80">
                  <c:v>4.3849999999999945</c:v>
                </c:pt>
                <c:pt idx="81">
                  <c:v>4.3879999999999955</c:v>
                </c:pt>
                <c:pt idx="82">
                  <c:v>4.3899999999999997</c:v>
                </c:pt>
                <c:pt idx="83">
                  <c:v>4.3929999999999945</c:v>
                </c:pt>
                <c:pt idx="84">
                  <c:v>4.3959999999999955</c:v>
                </c:pt>
                <c:pt idx="85">
                  <c:v>4.3979999999999855</c:v>
                </c:pt>
                <c:pt idx="86">
                  <c:v>4.4009999999999998</c:v>
                </c:pt>
                <c:pt idx="87">
                  <c:v>4.4029999999999996</c:v>
                </c:pt>
                <c:pt idx="88">
                  <c:v>4.4059999999999997</c:v>
                </c:pt>
                <c:pt idx="89">
                  <c:v>4.4080000000000004</c:v>
                </c:pt>
                <c:pt idx="90">
                  <c:v>4.4109999999999996</c:v>
                </c:pt>
                <c:pt idx="91">
                  <c:v>4.4139999999999997</c:v>
                </c:pt>
                <c:pt idx="92">
                  <c:v>4.4160000000000004</c:v>
                </c:pt>
                <c:pt idx="93">
                  <c:v>4.4189999999999996</c:v>
                </c:pt>
                <c:pt idx="94">
                  <c:v>4.4210000000000003</c:v>
                </c:pt>
                <c:pt idx="95">
                  <c:v>4.4239999999999995</c:v>
                </c:pt>
                <c:pt idx="96">
                  <c:v>4.4260000000000002</c:v>
                </c:pt>
                <c:pt idx="97">
                  <c:v>4.4290000000000003</c:v>
                </c:pt>
                <c:pt idx="98">
                  <c:v>4.4310000000000134</c:v>
                </c:pt>
                <c:pt idx="99">
                  <c:v>4.4340000000000002</c:v>
                </c:pt>
                <c:pt idx="100">
                  <c:v>4.4359999999999999</c:v>
                </c:pt>
                <c:pt idx="101">
                  <c:v>4.4390000000000134</c:v>
                </c:pt>
                <c:pt idx="102">
                  <c:v>4.4409999999999998</c:v>
                </c:pt>
                <c:pt idx="103">
                  <c:v>4.444</c:v>
                </c:pt>
                <c:pt idx="104">
                  <c:v>4.4470000000000001</c:v>
                </c:pt>
                <c:pt idx="105">
                  <c:v>4.4489999999999998</c:v>
                </c:pt>
                <c:pt idx="106">
                  <c:v>4.4509999999999996</c:v>
                </c:pt>
                <c:pt idx="107">
                  <c:v>4.4539999999999997</c:v>
                </c:pt>
                <c:pt idx="108">
                  <c:v>4.4560000000000004</c:v>
                </c:pt>
                <c:pt idx="109">
                  <c:v>4.4589999999999996</c:v>
                </c:pt>
                <c:pt idx="110">
                  <c:v>4.4610000000000003</c:v>
                </c:pt>
                <c:pt idx="111">
                  <c:v>4.4639999999999995</c:v>
                </c:pt>
                <c:pt idx="112">
                  <c:v>4.4660000000000002</c:v>
                </c:pt>
                <c:pt idx="113">
                  <c:v>4.4690000000000003</c:v>
                </c:pt>
                <c:pt idx="114">
                  <c:v>4.4710000000000134</c:v>
                </c:pt>
                <c:pt idx="115">
                  <c:v>4.4740000000000002</c:v>
                </c:pt>
                <c:pt idx="116">
                  <c:v>4.4760000000000124</c:v>
                </c:pt>
                <c:pt idx="117">
                  <c:v>4.4790000000000134</c:v>
                </c:pt>
                <c:pt idx="118">
                  <c:v>4.4809999999999999</c:v>
                </c:pt>
                <c:pt idx="119">
                  <c:v>4.4829999999999997</c:v>
                </c:pt>
                <c:pt idx="120">
                  <c:v>4.4859999999999998</c:v>
                </c:pt>
                <c:pt idx="121">
                  <c:v>4.4880000000000004</c:v>
                </c:pt>
                <c:pt idx="122">
                  <c:v>4.4909999999999997</c:v>
                </c:pt>
                <c:pt idx="123">
                  <c:v>4.4930000000000003</c:v>
                </c:pt>
                <c:pt idx="124">
                  <c:v>4.4950000000000001</c:v>
                </c:pt>
                <c:pt idx="125">
                  <c:v>4.4980000000000002</c:v>
                </c:pt>
                <c:pt idx="126">
                  <c:v>4.5</c:v>
                </c:pt>
                <c:pt idx="127">
                  <c:v>4.5030000000000001</c:v>
                </c:pt>
                <c:pt idx="128">
                  <c:v>4.5049999999999955</c:v>
                </c:pt>
                <c:pt idx="129">
                  <c:v>4.5069999999999997</c:v>
                </c:pt>
                <c:pt idx="130">
                  <c:v>4.51</c:v>
                </c:pt>
                <c:pt idx="131">
                  <c:v>4.5119999999999996</c:v>
                </c:pt>
                <c:pt idx="132">
                  <c:v>4.5139999999999985</c:v>
                </c:pt>
                <c:pt idx="133">
                  <c:v>4.5169999999999995</c:v>
                </c:pt>
                <c:pt idx="134">
                  <c:v>4.5190000000000001</c:v>
                </c:pt>
                <c:pt idx="135">
                  <c:v>4.5209999999999955</c:v>
                </c:pt>
                <c:pt idx="136">
                  <c:v>4.5239999999999965</c:v>
                </c:pt>
                <c:pt idx="137">
                  <c:v>4.5259999999999945</c:v>
                </c:pt>
                <c:pt idx="138">
                  <c:v>4.5279999999999845</c:v>
                </c:pt>
                <c:pt idx="139">
                  <c:v>4.53</c:v>
                </c:pt>
                <c:pt idx="140">
                  <c:v>4.5330000000000004</c:v>
                </c:pt>
                <c:pt idx="141">
                  <c:v>4.5350000000000001</c:v>
                </c:pt>
                <c:pt idx="142">
                  <c:v>4.5369999999999999</c:v>
                </c:pt>
                <c:pt idx="143">
                  <c:v>4.54</c:v>
                </c:pt>
                <c:pt idx="144">
                  <c:v>4.5419999999999998</c:v>
                </c:pt>
                <c:pt idx="145">
                  <c:v>4.5439999999999996</c:v>
                </c:pt>
                <c:pt idx="146">
                  <c:v>4.5460000000000003</c:v>
                </c:pt>
                <c:pt idx="147">
                  <c:v>4.5490000000000004</c:v>
                </c:pt>
                <c:pt idx="148">
                  <c:v>4.5510000000000002</c:v>
                </c:pt>
                <c:pt idx="149">
                  <c:v>4.5529999999999955</c:v>
                </c:pt>
                <c:pt idx="150">
                  <c:v>4.5549999999999855</c:v>
                </c:pt>
                <c:pt idx="151">
                  <c:v>4.5569999999999995</c:v>
                </c:pt>
                <c:pt idx="152">
                  <c:v>4.5599999999999996</c:v>
                </c:pt>
                <c:pt idx="153">
                  <c:v>4.5619999999999985</c:v>
                </c:pt>
                <c:pt idx="154">
                  <c:v>4.5639999999999965</c:v>
                </c:pt>
                <c:pt idx="155">
                  <c:v>4.5659999999999945</c:v>
                </c:pt>
                <c:pt idx="156">
                  <c:v>4.5679999999999845</c:v>
                </c:pt>
                <c:pt idx="157">
                  <c:v>4.5709999999999997</c:v>
                </c:pt>
                <c:pt idx="158">
                  <c:v>4.5730000000000004</c:v>
                </c:pt>
                <c:pt idx="159">
                  <c:v>4.5750000000000002</c:v>
                </c:pt>
                <c:pt idx="160">
                  <c:v>4.577</c:v>
                </c:pt>
                <c:pt idx="161">
                  <c:v>4.5789999999999997</c:v>
                </c:pt>
                <c:pt idx="162">
                  <c:v>4.5810000000000004</c:v>
                </c:pt>
                <c:pt idx="163">
                  <c:v>4.5830000000000002</c:v>
                </c:pt>
                <c:pt idx="164">
                  <c:v>4.585</c:v>
                </c:pt>
                <c:pt idx="165">
                  <c:v>4.5880000000000001</c:v>
                </c:pt>
                <c:pt idx="166">
                  <c:v>4.59</c:v>
                </c:pt>
                <c:pt idx="167">
                  <c:v>4.5919999999999996</c:v>
                </c:pt>
                <c:pt idx="168">
                  <c:v>4.5939999999999985</c:v>
                </c:pt>
                <c:pt idx="169">
                  <c:v>4.5960000000000001</c:v>
                </c:pt>
                <c:pt idx="170">
                  <c:v>4.5979999999999945</c:v>
                </c:pt>
                <c:pt idx="171">
                  <c:v>4.5999999999999996</c:v>
                </c:pt>
                <c:pt idx="172">
                  <c:v>4.6019999999999985</c:v>
                </c:pt>
                <c:pt idx="173">
                  <c:v>4.6039999999999965</c:v>
                </c:pt>
                <c:pt idx="174">
                  <c:v>4.6059999999999945</c:v>
                </c:pt>
                <c:pt idx="175">
                  <c:v>4.6079999999999846</c:v>
                </c:pt>
                <c:pt idx="176">
                  <c:v>4.6099999999999985</c:v>
                </c:pt>
                <c:pt idx="177">
                  <c:v>4.6119999999999965</c:v>
                </c:pt>
                <c:pt idx="178">
                  <c:v>4.6139999999999946</c:v>
                </c:pt>
                <c:pt idx="179">
                  <c:v>4.6159999999999846</c:v>
                </c:pt>
                <c:pt idx="180">
                  <c:v>4.6179999999999755</c:v>
                </c:pt>
                <c:pt idx="181">
                  <c:v>4.6199999999999966</c:v>
                </c:pt>
                <c:pt idx="182">
                  <c:v>4.6219999999999946</c:v>
                </c:pt>
                <c:pt idx="183">
                  <c:v>4.6239999999999855</c:v>
                </c:pt>
                <c:pt idx="184">
                  <c:v>4.6259999999999755</c:v>
                </c:pt>
                <c:pt idx="185">
                  <c:v>4.6279999999999708</c:v>
                </c:pt>
                <c:pt idx="186">
                  <c:v>4.63</c:v>
                </c:pt>
                <c:pt idx="187">
                  <c:v>4.6319999999999997</c:v>
                </c:pt>
                <c:pt idx="188">
                  <c:v>4.6339999999999995</c:v>
                </c:pt>
                <c:pt idx="189">
                  <c:v>4.6360000000000001</c:v>
                </c:pt>
                <c:pt idx="190">
                  <c:v>4.6379999999999955</c:v>
                </c:pt>
                <c:pt idx="191">
                  <c:v>4.6399999999999997</c:v>
                </c:pt>
                <c:pt idx="192">
                  <c:v>4.6419999999999995</c:v>
                </c:pt>
                <c:pt idx="193">
                  <c:v>4.6439999999999975</c:v>
                </c:pt>
                <c:pt idx="194">
                  <c:v>4.6459999999999955</c:v>
                </c:pt>
                <c:pt idx="195">
                  <c:v>4.6479999999999855</c:v>
                </c:pt>
                <c:pt idx="196">
                  <c:v>4.6499999999999995</c:v>
                </c:pt>
                <c:pt idx="197">
                  <c:v>4.6509999999999945</c:v>
                </c:pt>
                <c:pt idx="198">
                  <c:v>4.6529999999999845</c:v>
                </c:pt>
                <c:pt idx="199">
                  <c:v>4.6549999999999745</c:v>
                </c:pt>
                <c:pt idx="200">
                  <c:v>4.6569999999999965</c:v>
                </c:pt>
                <c:pt idx="201">
                  <c:v>4.6589999999999945</c:v>
                </c:pt>
                <c:pt idx="202">
                  <c:v>4.6609999999999845</c:v>
                </c:pt>
                <c:pt idx="203">
                  <c:v>4.6629999999999745</c:v>
                </c:pt>
                <c:pt idx="204">
                  <c:v>4.6639999999999855</c:v>
                </c:pt>
                <c:pt idx="205">
                  <c:v>4.6659999999999755</c:v>
                </c:pt>
                <c:pt idx="206">
                  <c:v>4.6679999999999717</c:v>
                </c:pt>
                <c:pt idx="207">
                  <c:v>4.67</c:v>
                </c:pt>
                <c:pt idx="208">
                  <c:v>4.6719999999999997</c:v>
                </c:pt>
                <c:pt idx="209">
                  <c:v>4.6739999999999995</c:v>
                </c:pt>
                <c:pt idx="210">
                  <c:v>4.6749999999999945</c:v>
                </c:pt>
                <c:pt idx="211">
                  <c:v>4.6769999999999996</c:v>
                </c:pt>
                <c:pt idx="212">
                  <c:v>4.6790000000000003</c:v>
                </c:pt>
                <c:pt idx="213">
                  <c:v>4.681</c:v>
                </c:pt>
                <c:pt idx="214">
                  <c:v>4.6819999999999995</c:v>
                </c:pt>
                <c:pt idx="215">
                  <c:v>4.6839999999999975</c:v>
                </c:pt>
                <c:pt idx="216">
                  <c:v>4.6859999999999955</c:v>
                </c:pt>
                <c:pt idx="217">
                  <c:v>4.6879999999999855</c:v>
                </c:pt>
                <c:pt idx="218">
                  <c:v>4.6890000000000001</c:v>
                </c:pt>
                <c:pt idx="219">
                  <c:v>4.6909999999999945</c:v>
                </c:pt>
                <c:pt idx="220">
                  <c:v>4.6929999999999845</c:v>
                </c:pt>
                <c:pt idx="221">
                  <c:v>4.6949999999999745</c:v>
                </c:pt>
                <c:pt idx="222">
                  <c:v>4.6959999999999855</c:v>
                </c:pt>
                <c:pt idx="223">
                  <c:v>4.6979999999999755</c:v>
                </c:pt>
                <c:pt idx="224">
                  <c:v>4.7</c:v>
                </c:pt>
                <c:pt idx="225">
                  <c:v>4.7009999999999996</c:v>
                </c:pt>
                <c:pt idx="226">
                  <c:v>4.7030000000000003</c:v>
                </c:pt>
                <c:pt idx="227">
                  <c:v>4.7050000000000001</c:v>
                </c:pt>
                <c:pt idx="228">
                  <c:v>4.7060000000000004</c:v>
                </c:pt>
                <c:pt idx="229">
                  <c:v>4.7080000000000002</c:v>
                </c:pt>
                <c:pt idx="230">
                  <c:v>4.71</c:v>
                </c:pt>
                <c:pt idx="231">
                  <c:v>4.7110000000000003</c:v>
                </c:pt>
                <c:pt idx="232">
                  <c:v>4.7130000000000001</c:v>
                </c:pt>
                <c:pt idx="233">
                  <c:v>4.7149999999999945</c:v>
                </c:pt>
                <c:pt idx="234">
                  <c:v>4.7160000000000002</c:v>
                </c:pt>
                <c:pt idx="235">
                  <c:v>4.718</c:v>
                </c:pt>
                <c:pt idx="236">
                  <c:v>4.72</c:v>
                </c:pt>
                <c:pt idx="237">
                  <c:v>4.7210000000000001</c:v>
                </c:pt>
                <c:pt idx="238">
                  <c:v>4.7229999999999945</c:v>
                </c:pt>
                <c:pt idx="239">
                  <c:v>4.7239999999999975</c:v>
                </c:pt>
                <c:pt idx="240">
                  <c:v>4.726</c:v>
                </c:pt>
                <c:pt idx="241">
                  <c:v>4.7279999999999855</c:v>
                </c:pt>
                <c:pt idx="242">
                  <c:v>4.7290000000000001</c:v>
                </c:pt>
                <c:pt idx="243">
                  <c:v>4.7309999999999999</c:v>
                </c:pt>
                <c:pt idx="244">
                  <c:v>4.7320000000000002</c:v>
                </c:pt>
                <c:pt idx="245">
                  <c:v>4.734</c:v>
                </c:pt>
                <c:pt idx="246">
                  <c:v>4.7350000000000003</c:v>
                </c:pt>
                <c:pt idx="247">
                  <c:v>4.7370000000000001</c:v>
                </c:pt>
                <c:pt idx="248">
                  <c:v>4.7389999999999999</c:v>
                </c:pt>
                <c:pt idx="249">
                  <c:v>4.74</c:v>
                </c:pt>
                <c:pt idx="250">
                  <c:v>4.742</c:v>
                </c:pt>
                <c:pt idx="251">
                  <c:v>4.758</c:v>
                </c:pt>
                <c:pt idx="252">
                  <c:v>4.7750000000000004</c:v>
                </c:pt>
                <c:pt idx="253">
                  <c:v>4.7939999999999996</c:v>
                </c:pt>
                <c:pt idx="254">
                  <c:v>4.8129999999999855</c:v>
                </c:pt>
                <c:pt idx="255">
                  <c:v>4.8330000000000002</c:v>
                </c:pt>
                <c:pt idx="256">
                  <c:v>4.8539999999999965</c:v>
                </c:pt>
                <c:pt idx="257">
                  <c:v>4.8769999999999998</c:v>
                </c:pt>
                <c:pt idx="258">
                  <c:v>4.899</c:v>
                </c:pt>
                <c:pt idx="259">
                  <c:v>4.923</c:v>
                </c:pt>
                <c:pt idx="260">
                  <c:v>4.9480000000000004</c:v>
                </c:pt>
                <c:pt idx="261">
                  <c:v>4.9740000000000002</c:v>
                </c:pt>
                <c:pt idx="262">
                  <c:v>5.0010000000000003</c:v>
                </c:pt>
                <c:pt idx="263">
                  <c:v>5.0279999999999845</c:v>
                </c:pt>
                <c:pt idx="264">
                  <c:v>5.0569999999999995</c:v>
                </c:pt>
                <c:pt idx="265">
                  <c:v>5.0869999999999997</c:v>
                </c:pt>
                <c:pt idx="266">
                  <c:v>5.1169999999999956</c:v>
                </c:pt>
                <c:pt idx="267">
                  <c:v>5.149</c:v>
                </c:pt>
                <c:pt idx="268">
                  <c:v>5.1819999999999995</c:v>
                </c:pt>
                <c:pt idx="269">
                  <c:v>5.2149999999999945</c:v>
                </c:pt>
                <c:pt idx="270">
                  <c:v>5.25</c:v>
                </c:pt>
                <c:pt idx="271">
                  <c:v>5.2859999999999996</c:v>
                </c:pt>
                <c:pt idx="272">
                  <c:v>5.3229999999999755</c:v>
                </c:pt>
                <c:pt idx="273">
                  <c:v>5.3599999999999985</c:v>
                </c:pt>
                <c:pt idx="274">
                  <c:v>5.399</c:v>
                </c:pt>
                <c:pt idx="275">
                  <c:v>5.4390000000000134</c:v>
                </c:pt>
                <c:pt idx="276">
                  <c:v>5.48</c:v>
                </c:pt>
                <c:pt idx="277">
                  <c:v>5.5229999999999855</c:v>
                </c:pt>
                <c:pt idx="278">
                  <c:v>5.5659999999999945</c:v>
                </c:pt>
                <c:pt idx="279">
                  <c:v>5.6099999999999985</c:v>
                </c:pt>
                <c:pt idx="280">
                  <c:v>5.6559999999999855</c:v>
                </c:pt>
                <c:pt idx="281">
                  <c:v>5.7030000000000003</c:v>
                </c:pt>
                <c:pt idx="282">
                  <c:v>5.75</c:v>
                </c:pt>
                <c:pt idx="283">
                  <c:v>5.7990000000000004</c:v>
                </c:pt>
                <c:pt idx="284">
                  <c:v>5.85</c:v>
                </c:pt>
                <c:pt idx="285">
                  <c:v>5.9009999999999998</c:v>
                </c:pt>
                <c:pt idx="286">
                  <c:v>5.9530000000000003</c:v>
                </c:pt>
                <c:pt idx="287">
                  <c:v>6.0069999999999997</c:v>
                </c:pt>
                <c:pt idx="288">
                  <c:v>6.0619999999999985</c:v>
                </c:pt>
                <c:pt idx="289">
                  <c:v>6.1179999999999755</c:v>
                </c:pt>
                <c:pt idx="290">
                  <c:v>6.1760000000000002</c:v>
                </c:pt>
                <c:pt idx="291">
                  <c:v>6.234</c:v>
                </c:pt>
                <c:pt idx="292">
                  <c:v>6.2939999999999996</c:v>
                </c:pt>
                <c:pt idx="293">
                  <c:v>6.3549999999999756</c:v>
                </c:pt>
                <c:pt idx="294">
                  <c:v>6.4180000000000001</c:v>
                </c:pt>
                <c:pt idx="295">
                  <c:v>6.4809999999999999</c:v>
                </c:pt>
                <c:pt idx="296">
                  <c:v>6.5460000000000003</c:v>
                </c:pt>
                <c:pt idx="297">
                  <c:v>6.6129999999999765</c:v>
                </c:pt>
                <c:pt idx="298">
                  <c:v>6.68</c:v>
                </c:pt>
                <c:pt idx="299">
                  <c:v>6.7489999999999997</c:v>
                </c:pt>
                <c:pt idx="300">
                  <c:v>6.819</c:v>
                </c:pt>
                <c:pt idx="301">
                  <c:v>6.891</c:v>
                </c:pt>
                <c:pt idx="302">
                  <c:v>6.9639999999999995</c:v>
                </c:pt>
                <c:pt idx="303">
                  <c:v>7.0389999999999997</c:v>
                </c:pt>
                <c:pt idx="304">
                  <c:v>7.1139999999999946</c:v>
                </c:pt>
                <c:pt idx="305">
                  <c:v>7.1919999999999975</c:v>
                </c:pt>
                <c:pt idx="306">
                  <c:v>7.2700000000000014</c:v>
                </c:pt>
                <c:pt idx="307">
                  <c:v>7.35</c:v>
                </c:pt>
                <c:pt idx="308">
                  <c:v>7.4320000000000004</c:v>
                </c:pt>
                <c:pt idx="309">
                  <c:v>7.5149999999999855</c:v>
                </c:pt>
                <c:pt idx="310">
                  <c:v>7.5990000000000002</c:v>
                </c:pt>
                <c:pt idx="311">
                  <c:v>7.6849999999999845</c:v>
                </c:pt>
                <c:pt idx="312">
                  <c:v>7.7729999999999997</c:v>
                </c:pt>
                <c:pt idx="313">
                  <c:v>7.8619999999999965</c:v>
                </c:pt>
                <c:pt idx="314">
                  <c:v>7.952</c:v>
                </c:pt>
                <c:pt idx="315">
                  <c:v>8.0439999999999987</c:v>
                </c:pt>
                <c:pt idx="316">
                  <c:v>8.1380000000000017</c:v>
                </c:pt>
                <c:pt idx="317">
                  <c:v>8.2329999999999988</c:v>
                </c:pt>
                <c:pt idx="318">
                  <c:v>8.33</c:v>
                </c:pt>
                <c:pt idx="319">
                  <c:v>8.427999999999999</c:v>
                </c:pt>
                <c:pt idx="320">
                  <c:v>8.5279999999999987</c:v>
                </c:pt>
                <c:pt idx="321">
                  <c:v>8.629999999999999</c:v>
                </c:pt>
                <c:pt idx="322">
                  <c:v>8.7329999999999988</c:v>
                </c:pt>
                <c:pt idx="323">
                  <c:v>8.838000000000001</c:v>
                </c:pt>
                <c:pt idx="324">
                  <c:v>8.9450000000000003</c:v>
                </c:pt>
                <c:pt idx="325">
                  <c:v>9.0530000000000008</c:v>
                </c:pt>
                <c:pt idx="326">
                  <c:v>9.1630000000000003</c:v>
                </c:pt>
                <c:pt idx="327">
                  <c:v>9.2750000000000004</c:v>
                </c:pt>
                <c:pt idx="328">
                  <c:v>9.3890000000000047</c:v>
                </c:pt>
                <c:pt idx="329">
                  <c:v>9.5050000000000008</c:v>
                </c:pt>
                <c:pt idx="330">
                  <c:v>9.6220000000000017</c:v>
                </c:pt>
                <c:pt idx="331">
                  <c:v>9.7409999999999997</c:v>
                </c:pt>
                <c:pt idx="332">
                  <c:v>9.8620000000000267</c:v>
                </c:pt>
                <c:pt idx="333">
                  <c:v>9.9850000000000048</c:v>
                </c:pt>
                <c:pt idx="334">
                  <c:v>10.109</c:v>
                </c:pt>
                <c:pt idx="335">
                  <c:v>10.236000000000001</c:v>
                </c:pt>
                <c:pt idx="336">
                  <c:v>10.365000000000059</c:v>
                </c:pt>
                <c:pt idx="337">
                  <c:v>10.495000000000006</c:v>
                </c:pt>
                <c:pt idx="338">
                  <c:v>10.627999999999998</c:v>
                </c:pt>
                <c:pt idx="339">
                  <c:v>10.762</c:v>
                </c:pt>
                <c:pt idx="340">
                  <c:v>10.899000000000004</c:v>
                </c:pt>
                <c:pt idx="341">
                  <c:v>11.037000000000001</c:v>
                </c:pt>
                <c:pt idx="342">
                  <c:v>11.178000000000001</c:v>
                </c:pt>
                <c:pt idx="343">
                  <c:v>11.321</c:v>
                </c:pt>
                <c:pt idx="344">
                  <c:v>11.465000000000055</c:v>
                </c:pt>
                <c:pt idx="345">
                  <c:v>11.612</c:v>
                </c:pt>
                <c:pt idx="346">
                  <c:v>11.761000000000001</c:v>
                </c:pt>
                <c:pt idx="347">
                  <c:v>11.913</c:v>
                </c:pt>
                <c:pt idx="348">
                  <c:v>12.066000000000004</c:v>
                </c:pt>
                <c:pt idx="349">
                  <c:v>12.222</c:v>
                </c:pt>
                <c:pt idx="350">
                  <c:v>12.38</c:v>
                </c:pt>
                <c:pt idx="351">
                  <c:v>12.54</c:v>
                </c:pt>
                <c:pt idx="352">
                  <c:v>12.703000000000001</c:v>
                </c:pt>
                <c:pt idx="353">
                  <c:v>12.868</c:v>
                </c:pt>
                <c:pt idx="354">
                  <c:v>13.035</c:v>
                </c:pt>
                <c:pt idx="355">
                  <c:v>13.205</c:v>
                </c:pt>
                <c:pt idx="356">
                  <c:v>13.377000000000002</c:v>
                </c:pt>
                <c:pt idx="357">
                  <c:v>13.552000000000024</c:v>
                </c:pt>
                <c:pt idx="358">
                  <c:v>13.728999999999999</c:v>
                </c:pt>
                <c:pt idx="359">
                  <c:v>13.908000000000001</c:v>
                </c:pt>
                <c:pt idx="360">
                  <c:v>14.091000000000001</c:v>
                </c:pt>
                <c:pt idx="361">
                  <c:v>14.275</c:v>
                </c:pt>
                <c:pt idx="362">
                  <c:v>14.463000000000006</c:v>
                </c:pt>
                <c:pt idx="363">
                  <c:v>14.653</c:v>
                </c:pt>
                <c:pt idx="364">
                  <c:v>14.845000000000002</c:v>
                </c:pt>
                <c:pt idx="365">
                  <c:v>15.040999999999999</c:v>
                </c:pt>
                <c:pt idx="366">
                  <c:v>15.239000000000001</c:v>
                </c:pt>
                <c:pt idx="367">
                  <c:v>15.439</c:v>
                </c:pt>
                <c:pt idx="368">
                  <c:v>15.643000000000001</c:v>
                </c:pt>
                <c:pt idx="369">
                  <c:v>15.849</c:v>
                </c:pt>
                <c:pt idx="370">
                  <c:v>16.059000000000001</c:v>
                </c:pt>
                <c:pt idx="371">
                  <c:v>16.271000000000001</c:v>
                </c:pt>
                <c:pt idx="372">
                  <c:v>16.485999999999862</c:v>
                </c:pt>
                <c:pt idx="373">
                  <c:v>16.704000000000001</c:v>
                </c:pt>
                <c:pt idx="374">
                  <c:v>16.924999999999986</c:v>
                </c:pt>
                <c:pt idx="375">
                  <c:v>17.149000000000001</c:v>
                </c:pt>
                <c:pt idx="376">
                  <c:v>17.376000000000001</c:v>
                </c:pt>
                <c:pt idx="377">
                  <c:v>17.606999999999999</c:v>
                </c:pt>
                <c:pt idx="378">
                  <c:v>17.84</c:v>
                </c:pt>
                <c:pt idx="379">
                  <c:v>18.077000000000005</c:v>
                </c:pt>
                <c:pt idx="380">
                  <c:v>18.317000000000107</c:v>
                </c:pt>
                <c:pt idx="381">
                  <c:v>18.559999999999999</c:v>
                </c:pt>
                <c:pt idx="382">
                  <c:v>18.806000000000001</c:v>
                </c:pt>
                <c:pt idx="383">
                  <c:v>19.056000000000001</c:v>
                </c:pt>
                <c:pt idx="384">
                  <c:v>19.309000000000001</c:v>
                </c:pt>
                <c:pt idx="385">
                  <c:v>19.565999999999896</c:v>
                </c:pt>
                <c:pt idx="386">
                  <c:v>19.826000000000001</c:v>
                </c:pt>
                <c:pt idx="387">
                  <c:v>20.088999999999889</c:v>
                </c:pt>
                <c:pt idx="388">
                  <c:v>20.356000000000005</c:v>
                </c:pt>
                <c:pt idx="389">
                  <c:v>20.626999999999999</c:v>
                </c:pt>
                <c:pt idx="390">
                  <c:v>20.901</c:v>
                </c:pt>
                <c:pt idx="391">
                  <c:v>21.178999999999988</c:v>
                </c:pt>
                <c:pt idx="392">
                  <c:v>21.460999999999885</c:v>
                </c:pt>
                <c:pt idx="393">
                  <c:v>21.745999999999889</c:v>
                </c:pt>
                <c:pt idx="394">
                  <c:v>22.035</c:v>
                </c:pt>
                <c:pt idx="395">
                  <c:v>22.329000000000001</c:v>
                </c:pt>
                <c:pt idx="396">
                  <c:v>22.626000000000001</c:v>
                </c:pt>
                <c:pt idx="397">
                  <c:v>22.927</c:v>
                </c:pt>
                <c:pt idx="398">
                  <c:v>23.231999999999999</c:v>
                </c:pt>
                <c:pt idx="399">
                  <c:v>23.541</c:v>
                </c:pt>
                <c:pt idx="400">
                  <c:v>23.853999999999999</c:v>
                </c:pt>
                <c:pt idx="401">
                  <c:v>24.170999999999999</c:v>
                </c:pt>
                <c:pt idx="402">
                  <c:v>24.491999999999987</c:v>
                </c:pt>
                <c:pt idx="403">
                  <c:v>24.818000000000001</c:v>
                </c:pt>
                <c:pt idx="404">
                  <c:v>25.148</c:v>
                </c:pt>
                <c:pt idx="405">
                  <c:v>25.482999999999866</c:v>
                </c:pt>
                <c:pt idx="406">
                  <c:v>25.821000000000005</c:v>
                </c:pt>
                <c:pt idx="407">
                  <c:v>26.164000000000001</c:v>
                </c:pt>
                <c:pt idx="408">
                  <c:v>26.512</c:v>
                </c:pt>
                <c:pt idx="409">
                  <c:v>26.864999999999988</c:v>
                </c:pt>
                <c:pt idx="410">
                  <c:v>27.221</c:v>
                </c:pt>
                <c:pt idx="411">
                  <c:v>27.582999999999881</c:v>
                </c:pt>
                <c:pt idx="412">
                  <c:v>27.949000000000002</c:v>
                </c:pt>
                <c:pt idx="413">
                  <c:v>28.321000000000005</c:v>
                </c:pt>
                <c:pt idx="414">
                  <c:v>28.696999999999999</c:v>
                </c:pt>
                <c:pt idx="415">
                  <c:v>29.077000000000005</c:v>
                </c:pt>
                <c:pt idx="416">
                  <c:v>29.462999999999866</c:v>
                </c:pt>
                <c:pt idx="417">
                  <c:v>29.853999999999999</c:v>
                </c:pt>
                <c:pt idx="418">
                  <c:v>30.25</c:v>
                </c:pt>
                <c:pt idx="419">
                  <c:v>30.651000000000035</c:v>
                </c:pt>
                <c:pt idx="420">
                  <c:v>31.058</c:v>
                </c:pt>
                <c:pt idx="421">
                  <c:v>31.468999999999873</c:v>
                </c:pt>
                <c:pt idx="422">
                  <c:v>31.885999999999989</c:v>
                </c:pt>
                <c:pt idx="423">
                  <c:v>32.309000000000005</c:v>
                </c:pt>
                <c:pt idx="424">
                  <c:v>32.737000000000002</c:v>
                </c:pt>
                <c:pt idx="425">
                  <c:v>33.17</c:v>
                </c:pt>
                <c:pt idx="426">
                  <c:v>33.609000000000002</c:v>
                </c:pt>
                <c:pt idx="427">
                  <c:v>34.053999999999995</c:v>
                </c:pt>
                <c:pt idx="428">
                  <c:v>34.504000000000005</c:v>
                </c:pt>
                <c:pt idx="429">
                  <c:v>34.96</c:v>
                </c:pt>
                <c:pt idx="430">
                  <c:v>35.422000000000011</c:v>
                </c:pt>
                <c:pt idx="431">
                  <c:v>35.89</c:v>
                </c:pt>
                <c:pt idx="432">
                  <c:v>36.365000000000002</c:v>
                </c:pt>
                <c:pt idx="433">
                  <c:v>36.844999999999999</c:v>
                </c:pt>
                <c:pt idx="434">
                  <c:v>37.330999999999996</c:v>
                </c:pt>
                <c:pt idx="435">
                  <c:v>37.824000000000005</c:v>
                </c:pt>
                <c:pt idx="436">
                  <c:v>38.323</c:v>
                </c:pt>
                <c:pt idx="437">
                  <c:v>38.828000000000003</c:v>
                </c:pt>
                <c:pt idx="438">
                  <c:v>39.339999999999996</c:v>
                </c:pt>
                <c:pt idx="439">
                  <c:v>39.857999999999997</c:v>
                </c:pt>
                <c:pt idx="440">
                  <c:v>40.383999999999993</c:v>
                </c:pt>
                <c:pt idx="441">
                  <c:v>40.914999999999999</c:v>
                </c:pt>
                <c:pt idx="442">
                  <c:v>41.453999999999994</c:v>
                </c:pt>
                <c:pt idx="443">
                  <c:v>41.999000000000002</c:v>
                </c:pt>
                <c:pt idx="444">
                  <c:v>42.552</c:v>
                </c:pt>
                <c:pt idx="445">
                  <c:v>43.111000000000004</c:v>
                </c:pt>
                <c:pt idx="446">
                  <c:v>43.678000000000011</c:v>
                </c:pt>
                <c:pt idx="447">
                  <c:v>44.252000000000002</c:v>
                </c:pt>
                <c:pt idx="448">
                  <c:v>44.833000000000006</c:v>
                </c:pt>
                <c:pt idx="449">
                  <c:v>45.421000000000006</c:v>
                </c:pt>
                <c:pt idx="450">
                  <c:v>46.018000000000001</c:v>
                </c:pt>
                <c:pt idx="451">
                  <c:v>46.621000000000002</c:v>
                </c:pt>
                <c:pt idx="452">
                  <c:v>47.232000000000063</c:v>
                </c:pt>
                <c:pt idx="453">
                  <c:v>47.851999999999997</c:v>
                </c:pt>
                <c:pt idx="454">
                  <c:v>48.478000000000002</c:v>
                </c:pt>
                <c:pt idx="455">
                  <c:v>49.113</c:v>
                </c:pt>
                <c:pt idx="456">
                  <c:v>49.756</c:v>
                </c:pt>
                <c:pt idx="457">
                  <c:v>50.407000000000004</c:v>
                </c:pt>
                <c:pt idx="458">
                  <c:v>51.067</c:v>
                </c:pt>
                <c:pt idx="459">
                  <c:v>51.734000000000002</c:v>
                </c:pt>
                <c:pt idx="460">
                  <c:v>52.410999999999994</c:v>
                </c:pt>
                <c:pt idx="461">
                  <c:v>53.095000000000013</c:v>
                </c:pt>
                <c:pt idx="462">
                  <c:v>53.789000000000001</c:v>
                </c:pt>
                <c:pt idx="463">
                  <c:v>54.491</c:v>
                </c:pt>
                <c:pt idx="464">
                  <c:v>55.202000000000012</c:v>
                </c:pt>
                <c:pt idx="465">
                  <c:v>55.922000000000011</c:v>
                </c:pt>
                <c:pt idx="466">
                  <c:v>56.650999999999996</c:v>
                </c:pt>
                <c:pt idx="467">
                  <c:v>57.388999999999996</c:v>
                </c:pt>
                <c:pt idx="468">
                  <c:v>58.137</c:v>
                </c:pt>
                <c:pt idx="469">
                  <c:v>58.893000000000001</c:v>
                </c:pt>
                <c:pt idx="470">
                  <c:v>59.660000000000011</c:v>
                </c:pt>
                <c:pt idx="471">
                  <c:v>60.436</c:v>
                </c:pt>
                <c:pt idx="472">
                  <c:v>61.222000000000207</c:v>
                </c:pt>
                <c:pt idx="473">
                  <c:v>62.018000000000001</c:v>
                </c:pt>
                <c:pt idx="474">
                  <c:v>62.824000000000005</c:v>
                </c:pt>
                <c:pt idx="475">
                  <c:v>63.639000000000003</c:v>
                </c:pt>
                <c:pt idx="476">
                  <c:v>64.465999999999994</c:v>
                </c:pt>
                <c:pt idx="477">
                  <c:v>65.301999999999992</c:v>
                </c:pt>
                <c:pt idx="478">
                  <c:v>66.149000000000001</c:v>
                </c:pt>
                <c:pt idx="479">
                  <c:v>67.007000000000005</c:v>
                </c:pt>
                <c:pt idx="480">
                  <c:v>67.874999999999986</c:v>
                </c:pt>
                <c:pt idx="481">
                  <c:v>68.754000000000005</c:v>
                </c:pt>
                <c:pt idx="482">
                  <c:v>69.644000000000005</c:v>
                </c:pt>
                <c:pt idx="483">
                  <c:v>70.546000000000006</c:v>
                </c:pt>
                <c:pt idx="484">
                  <c:v>71.458000000000013</c:v>
                </c:pt>
                <c:pt idx="485">
                  <c:v>72.381999999999991</c:v>
                </c:pt>
                <c:pt idx="486">
                  <c:v>73.318000000000012</c:v>
                </c:pt>
                <c:pt idx="487">
                  <c:v>74.265000000000001</c:v>
                </c:pt>
                <c:pt idx="488">
                  <c:v>75.224000000000004</c:v>
                </c:pt>
                <c:pt idx="489">
                  <c:v>76.194999999999993</c:v>
                </c:pt>
                <c:pt idx="490">
                  <c:v>77.177999999999983</c:v>
                </c:pt>
                <c:pt idx="491">
                  <c:v>78.173999999999978</c:v>
                </c:pt>
                <c:pt idx="492">
                  <c:v>79.181999999999988</c:v>
                </c:pt>
                <c:pt idx="493">
                  <c:v>80.202000000000012</c:v>
                </c:pt>
                <c:pt idx="494">
                  <c:v>81.235000000000014</c:v>
                </c:pt>
                <c:pt idx="495">
                  <c:v>82.281000000000006</c:v>
                </c:pt>
                <c:pt idx="496">
                  <c:v>83.34</c:v>
                </c:pt>
                <c:pt idx="497">
                  <c:v>84.412000000000006</c:v>
                </c:pt>
                <c:pt idx="498">
                  <c:v>85.497000000000227</c:v>
                </c:pt>
                <c:pt idx="499">
                  <c:v>86.596000000000004</c:v>
                </c:pt>
                <c:pt idx="500">
                  <c:v>87.709000000000003</c:v>
                </c:pt>
                <c:pt idx="501">
                  <c:v>88.834999999999994</c:v>
                </c:pt>
                <c:pt idx="502">
                  <c:v>89.974999999999994</c:v>
                </c:pt>
                <c:pt idx="503">
                  <c:v>91.13</c:v>
                </c:pt>
                <c:pt idx="504">
                  <c:v>92.298000000000002</c:v>
                </c:pt>
                <c:pt idx="505">
                  <c:v>93.482000000000014</c:v>
                </c:pt>
                <c:pt idx="506">
                  <c:v>94.678999999999988</c:v>
                </c:pt>
                <c:pt idx="507">
                  <c:v>95.891999999999996</c:v>
                </c:pt>
                <c:pt idx="508">
                  <c:v>97.11999999999999</c:v>
                </c:pt>
                <c:pt idx="509">
                  <c:v>98.363</c:v>
                </c:pt>
                <c:pt idx="510">
                  <c:v>99.620999999999981</c:v>
                </c:pt>
                <c:pt idx="511">
                  <c:v>100.895</c:v>
                </c:pt>
                <c:pt idx="512">
                  <c:v>102.184</c:v>
                </c:pt>
                <c:pt idx="513">
                  <c:v>103.49000000000002</c:v>
                </c:pt>
                <c:pt idx="514">
                  <c:v>104.81100000000002</c:v>
                </c:pt>
                <c:pt idx="515">
                  <c:v>106.149</c:v>
                </c:pt>
                <c:pt idx="516">
                  <c:v>107.503</c:v>
                </c:pt>
                <c:pt idx="517">
                  <c:v>108.874</c:v>
                </c:pt>
                <c:pt idx="518">
                  <c:v>110.262</c:v>
                </c:pt>
                <c:pt idx="519">
                  <c:v>111.667</c:v>
                </c:pt>
                <c:pt idx="520">
                  <c:v>113.09</c:v>
                </c:pt>
                <c:pt idx="521">
                  <c:v>114.529</c:v>
                </c:pt>
                <c:pt idx="522">
                  <c:v>115.98699999999999</c:v>
                </c:pt>
                <c:pt idx="523">
                  <c:v>117.462</c:v>
                </c:pt>
                <c:pt idx="524">
                  <c:v>118.956</c:v>
                </c:pt>
                <c:pt idx="525">
                  <c:v>120.468</c:v>
                </c:pt>
                <c:pt idx="526">
                  <c:v>121.99900000000002</c:v>
                </c:pt>
                <c:pt idx="527">
                  <c:v>123.548</c:v>
                </c:pt>
                <c:pt idx="528">
                  <c:v>125.116</c:v>
                </c:pt>
                <c:pt idx="529">
                  <c:v>126.70399999999999</c:v>
                </c:pt>
                <c:pt idx="530">
                  <c:v>128.31100000000001</c:v>
                </c:pt>
                <c:pt idx="531">
                  <c:v>129.93700000000001</c:v>
                </c:pt>
                <c:pt idx="532">
                  <c:v>131.584</c:v>
                </c:pt>
                <c:pt idx="533">
                  <c:v>133.251</c:v>
                </c:pt>
                <c:pt idx="534">
                  <c:v>134.93800000000007</c:v>
                </c:pt>
                <c:pt idx="535">
                  <c:v>136.64599999999999</c:v>
                </c:pt>
                <c:pt idx="536">
                  <c:v>138.375</c:v>
                </c:pt>
                <c:pt idx="537">
                  <c:v>140.125</c:v>
                </c:pt>
                <c:pt idx="538">
                  <c:v>141.89600000000004</c:v>
                </c:pt>
                <c:pt idx="539">
                  <c:v>143.68900000000002</c:v>
                </c:pt>
                <c:pt idx="540">
                  <c:v>145.50399999999999</c:v>
                </c:pt>
                <c:pt idx="541">
                  <c:v>147.34100000000001</c:v>
                </c:pt>
                <c:pt idx="542">
                  <c:v>149.19999999999999</c:v>
                </c:pt>
                <c:pt idx="543">
                  <c:v>151.08200000000076</c:v>
                </c:pt>
                <c:pt idx="544">
                  <c:v>152.98700000000076</c:v>
                </c:pt>
                <c:pt idx="545">
                  <c:v>154.91499999999999</c:v>
                </c:pt>
                <c:pt idx="546">
                  <c:v>156.86700000000027</c:v>
                </c:pt>
                <c:pt idx="547">
                  <c:v>158.84300000000002</c:v>
                </c:pt>
                <c:pt idx="548">
                  <c:v>160.84200000000001</c:v>
                </c:pt>
                <c:pt idx="549">
                  <c:v>162.86600000000001</c:v>
                </c:pt>
                <c:pt idx="550">
                  <c:v>164.91499999999999</c:v>
                </c:pt>
                <c:pt idx="551">
                  <c:v>166.98800000000077</c:v>
                </c:pt>
                <c:pt idx="552">
                  <c:v>169.08700000000007</c:v>
                </c:pt>
                <c:pt idx="553">
                  <c:v>171.21099999999998</c:v>
                </c:pt>
                <c:pt idx="554">
                  <c:v>173.36100000000027</c:v>
                </c:pt>
                <c:pt idx="555">
                  <c:v>175.53700000000001</c:v>
                </c:pt>
                <c:pt idx="556">
                  <c:v>177.73899999999998</c:v>
                </c:pt>
                <c:pt idx="557">
                  <c:v>179.96900000000002</c:v>
                </c:pt>
                <c:pt idx="558">
                  <c:v>182.22499999999999</c:v>
                </c:pt>
                <c:pt idx="559">
                  <c:v>184.50800000000001</c:v>
                </c:pt>
                <c:pt idx="560">
                  <c:v>186.82000000000076</c:v>
                </c:pt>
                <c:pt idx="561">
                  <c:v>189.15900000000002</c:v>
                </c:pt>
                <c:pt idx="562">
                  <c:v>191.52600000000001</c:v>
                </c:pt>
                <c:pt idx="563">
                  <c:v>193.923</c:v>
                </c:pt>
                <c:pt idx="564">
                  <c:v>196.34800000000001</c:v>
                </c:pt>
                <c:pt idx="565">
                  <c:v>198.803</c:v>
                </c:pt>
                <c:pt idx="566">
                  <c:v>201.28700000000001</c:v>
                </c:pt>
                <c:pt idx="567">
                  <c:v>203.80100000000004</c:v>
                </c:pt>
                <c:pt idx="568">
                  <c:v>206.346</c:v>
                </c:pt>
                <c:pt idx="569">
                  <c:v>208.92100000000067</c:v>
                </c:pt>
                <c:pt idx="570">
                  <c:v>211.52800000000047</c:v>
                </c:pt>
                <c:pt idx="571">
                  <c:v>214.166</c:v>
                </c:pt>
                <c:pt idx="572">
                  <c:v>216.83500000000001</c:v>
                </c:pt>
                <c:pt idx="573">
                  <c:v>219.53700000000001</c:v>
                </c:pt>
                <c:pt idx="574">
                  <c:v>222.27199999999999</c:v>
                </c:pt>
                <c:pt idx="575">
                  <c:v>225.04</c:v>
                </c:pt>
                <c:pt idx="576">
                  <c:v>227.84</c:v>
                </c:pt>
                <c:pt idx="577">
                  <c:v>230.67499999999998</c:v>
                </c:pt>
                <c:pt idx="578">
                  <c:v>233.54399999999998</c:v>
                </c:pt>
                <c:pt idx="579">
                  <c:v>236.447</c:v>
                </c:pt>
                <c:pt idx="580">
                  <c:v>239.38500000000047</c:v>
                </c:pt>
                <c:pt idx="581">
                  <c:v>242.35800000000086</c:v>
                </c:pt>
                <c:pt idx="582">
                  <c:v>245.36800000000076</c:v>
                </c:pt>
                <c:pt idx="583">
                  <c:v>248.41299999999998</c:v>
                </c:pt>
                <c:pt idx="584">
                  <c:v>251.495</c:v>
                </c:pt>
                <c:pt idx="585">
                  <c:v>254.61399999999998</c:v>
                </c:pt>
                <c:pt idx="586">
                  <c:v>257.77</c:v>
                </c:pt>
                <c:pt idx="587">
                  <c:v>260.964</c:v>
                </c:pt>
                <c:pt idx="588">
                  <c:v>264.197</c:v>
                </c:pt>
                <c:pt idx="589">
                  <c:v>267.46799999999899</c:v>
                </c:pt>
                <c:pt idx="590">
                  <c:v>270.779</c:v>
                </c:pt>
                <c:pt idx="591">
                  <c:v>274.12900000000002</c:v>
                </c:pt>
                <c:pt idx="592">
                  <c:v>277.51900000000001</c:v>
                </c:pt>
                <c:pt idx="593">
                  <c:v>280.95</c:v>
                </c:pt>
                <c:pt idx="594">
                  <c:v>284.42200000000003</c:v>
                </c:pt>
                <c:pt idx="595">
                  <c:v>287.93499999999869</c:v>
                </c:pt>
                <c:pt idx="596">
                  <c:v>291.49099999999817</c:v>
                </c:pt>
                <c:pt idx="597">
                  <c:v>295.089</c:v>
                </c:pt>
                <c:pt idx="598">
                  <c:v>298.72999999999894</c:v>
                </c:pt>
                <c:pt idx="599">
                  <c:v>302.41399999999823</c:v>
                </c:pt>
                <c:pt idx="600">
                  <c:v>306.14200000000176</c:v>
                </c:pt>
                <c:pt idx="601">
                  <c:v>309.91499999999894</c:v>
                </c:pt>
                <c:pt idx="602">
                  <c:v>313.73299999999864</c:v>
                </c:pt>
                <c:pt idx="603">
                  <c:v>317.59699999999799</c:v>
                </c:pt>
                <c:pt idx="604">
                  <c:v>321.50599999999969</c:v>
                </c:pt>
                <c:pt idx="605">
                  <c:v>325.46199999999823</c:v>
                </c:pt>
                <c:pt idx="606">
                  <c:v>329.46499999999969</c:v>
                </c:pt>
                <c:pt idx="607">
                  <c:v>333.51599999999894</c:v>
                </c:pt>
                <c:pt idx="608">
                  <c:v>337.61500000000001</c:v>
                </c:pt>
                <c:pt idx="609">
                  <c:v>341.76299999999969</c:v>
                </c:pt>
                <c:pt idx="610">
                  <c:v>345.96</c:v>
                </c:pt>
                <c:pt idx="611">
                  <c:v>350.20800000000003</c:v>
                </c:pt>
                <c:pt idx="612">
                  <c:v>354.505</c:v>
                </c:pt>
                <c:pt idx="613">
                  <c:v>358.85399999999993</c:v>
                </c:pt>
                <c:pt idx="614">
                  <c:v>363.25400000000002</c:v>
                </c:pt>
                <c:pt idx="615">
                  <c:v>367.70699999999869</c:v>
                </c:pt>
                <c:pt idx="616">
                  <c:v>372.21199999999823</c:v>
                </c:pt>
                <c:pt idx="617">
                  <c:v>376.77099999999899</c:v>
                </c:pt>
                <c:pt idx="618">
                  <c:v>381.38400000000001</c:v>
                </c:pt>
                <c:pt idx="619">
                  <c:v>386.05099999999999</c:v>
                </c:pt>
                <c:pt idx="620">
                  <c:v>390.774</c:v>
                </c:pt>
                <c:pt idx="621">
                  <c:v>395.553</c:v>
                </c:pt>
                <c:pt idx="622">
                  <c:v>400.38900000000001</c:v>
                </c:pt>
                <c:pt idx="623">
                  <c:v>405.28099999999893</c:v>
                </c:pt>
                <c:pt idx="624">
                  <c:v>410.23200000000003</c:v>
                </c:pt>
                <c:pt idx="625">
                  <c:v>415.24099999999999</c:v>
                </c:pt>
                <c:pt idx="626">
                  <c:v>420.30900000000008</c:v>
                </c:pt>
                <c:pt idx="627">
                  <c:v>425.43799999999823</c:v>
                </c:pt>
                <c:pt idx="628">
                  <c:v>430.62700000000001</c:v>
                </c:pt>
                <c:pt idx="629">
                  <c:v>435.87700000000001</c:v>
                </c:pt>
                <c:pt idx="630">
                  <c:v>441.18900000000002</c:v>
                </c:pt>
                <c:pt idx="631">
                  <c:v>446.56400000000002</c:v>
                </c:pt>
                <c:pt idx="632">
                  <c:v>452.00200000000001</c:v>
                </c:pt>
                <c:pt idx="633">
                  <c:v>457.505</c:v>
                </c:pt>
                <c:pt idx="634">
                  <c:v>463.072</c:v>
                </c:pt>
                <c:pt idx="635">
                  <c:v>468.70499999999993</c:v>
                </c:pt>
                <c:pt idx="636">
                  <c:v>474.404</c:v>
                </c:pt>
                <c:pt idx="637">
                  <c:v>480.17099999999999</c:v>
                </c:pt>
                <c:pt idx="638">
                  <c:v>486.005</c:v>
                </c:pt>
                <c:pt idx="639">
                  <c:v>491.90799999999899</c:v>
                </c:pt>
                <c:pt idx="640">
                  <c:v>497.88</c:v>
                </c:pt>
              </c:numCache>
            </c:numRef>
          </c:xVal>
          <c:yVal>
            <c:numRef>
              <c:f>'3 plaques 29-06-10'!$D$2:$D$5317</c:f>
              <c:numCache>
                <c:formatCode>0.00E+00</c:formatCode>
                <c:ptCount val="5316"/>
                <c:pt idx="0">
                  <c:v>100100</c:v>
                </c:pt>
                <c:pt idx="1">
                  <c:v>100100</c:v>
                </c:pt>
                <c:pt idx="2">
                  <c:v>100200</c:v>
                </c:pt>
                <c:pt idx="3">
                  <c:v>100300</c:v>
                </c:pt>
                <c:pt idx="4">
                  <c:v>100300</c:v>
                </c:pt>
                <c:pt idx="5">
                  <c:v>100400</c:v>
                </c:pt>
                <c:pt idx="6">
                  <c:v>100600</c:v>
                </c:pt>
                <c:pt idx="7">
                  <c:v>100700</c:v>
                </c:pt>
                <c:pt idx="8">
                  <c:v>100800</c:v>
                </c:pt>
                <c:pt idx="9">
                  <c:v>100900</c:v>
                </c:pt>
                <c:pt idx="10">
                  <c:v>101100</c:v>
                </c:pt>
                <c:pt idx="11">
                  <c:v>101200</c:v>
                </c:pt>
                <c:pt idx="12">
                  <c:v>101400</c:v>
                </c:pt>
                <c:pt idx="13">
                  <c:v>101500</c:v>
                </c:pt>
                <c:pt idx="14">
                  <c:v>101700</c:v>
                </c:pt>
                <c:pt idx="15">
                  <c:v>101800</c:v>
                </c:pt>
                <c:pt idx="16">
                  <c:v>102000</c:v>
                </c:pt>
                <c:pt idx="17">
                  <c:v>102200</c:v>
                </c:pt>
                <c:pt idx="18">
                  <c:v>102400</c:v>
                </c:pt>
                <c:pt idx="19">
                  <c:v>102600</c:v>
                </c:pt>
                <c:pt idx="20">
                  <c:v>102800</c:v>
                </c:pt>
                <c:pt idx="21">
                  <c:v>102900</c:v>
                </c:pt>
                <c:pt idx="22">
                  <c:v>103100</c:v>
                </c:pt>
                <c:pt idx="23">
                  <c:v>103300</c:v>
                </c:pt>
                <c:pt idx="24">
                  <c:v>103600</c:v>
                </c:pt>
                <c:pt idx="25">
                  <c:v>103800</c:v>
                </c:pt>
                <c:pt idx="26">
                  <c:v>104000</c:v>
                </c:pt>
                <c:pt idx="27">
                  <c:v>104200</c:v>
                </c:pt>
                <c:pt idx="28">
                  <c:v>104400</c:v>
                </c:pt>
                <c:pt idx="29">
                  <c:v>104600</c:v>
                </c:pt>
                <c:pt idx="30">
                  <c:v>104800</c:v>
                </c:pt>
                <c:pt idx="31">
                  <c:v>105100</c:v>
                </c:pt>
                <c:pt idx="32">
                  <c:v>105300</c:v>
                </c:pt>
                <c:pt idx="33">
                  <c:v>105500</c:v>
                </c:pt>
                <c:pt idx="34">
                  <c:v>105800</c:v>
                </c:pt>
                <c:pt idx="35">
                  <c:v>106000</c:v>
                </c:pt>
                <c:pt idx="36">
                  <c:v>106200</c:v>
                </c:pt>
                <c:pt idx="37">
                  <c:v>106500</c:v>
                </c:pt>
                <c:pt idx="38">
                  <c:v>106700</c:v>
                </c:pt>
                <c:pt idx="39">
                  <c:v>106900</c:v>
                </c:pt>
                <c:pt idx="40">
                  <c:v>107200</c:v>
                </c:pt>
                <c:pt idx="41">
                  <c:v>107400</c:v>
                </c:pt>
                <c:pt idx="42">
                  <c:v>107700</c:v>
                </c:pt>
                <c:pt idx="43">
                  <c:v>107900</c:v>
                </c:pt>
                <c:pt idx="44">
                  <c:v>108200</c:v>
                </c:pt>
                <c:pt idx="45">
                  <c:v>108400</c:v>
                </c:pt>
                <c:pt idx="46">
                  <c:v>108700</c:v>
                </c:pt>
                <c:pt idx="47">
                  <c:v>108900</c:v>
                </c:pt>
                <c:pt idx="48">
                  <c:v>109200</c:v>
                </c:pt>
                <c:pt idx="49">
                  <c:v>109400</c:v>
                </c:pt>
                <c:pt idx="50">
                  <c:v>109700</c:v>
                </c:pt>
                <c:pt idx="51">
                  <c:v>109900</c:v>
                </c:pt>
                <c:pt idx="52">
                  <c:v>110200</c:v>
                </c:pt>
                <c:pt idx="53">
                  <c:v>110500</c:v>
                </c:pt>
                <c:pt idx="54">
                  <c:v>110700</c:v>
                </c:pt>
                <c:pt idx="55">
                  <c:v>111000</c:v>
                </c:pt>
                <c:pt idx="56">
                  <c:v>111200</c:v>
                </c:pt>
                <c:pt idx="57">
                  <c:v>111500</c:v>
                </c:pt>
                <c:pt idx="58">
                  <c:v>111800</c:v>
                </c:pt>
                <c:pt idx="59">
                  <c:v>112000</c:v>
                </c:pt>
                <c:pt idx="60">
                  <c:v>112300</c:v>
                </c:pt>
                <c:pt idx="61">
                  <c:v>112600</c:v>
                </c:pt>
                <c:pt idx="62">
                  <c:v>112800</c:v>
                </c:pt>
                <c:pt idx="63">
                  <c:v>113100</c:v>
                </c:pt>
                <c:pt idx="64">
                  <c:v>113400</c:v>
                </c:pt>
                <c:pt idx="65">
                  <c:v>113600</c:v>
                </c:pt>
                <c:pt idx="66">
                  <c:v>113900</c:v>
                </c:pt>
                <c:pt idx="67">
                  <c:v>114200</c:v>
                </c:pt>
                <c:pt idx="68">
                  <c:v>114400</c:v>
                </c:pt>
                <c:pt idx="69">
                  <c:v>114700</c:v>
                </c:pt>
                <c:pt idx="70">
                  <c:v>115000</c:v>
                </c:pt>
                <c:pt idx="71">
                  <c:v>115300</c:v>
                </c:pt>
                <c:pt idx="72">
                  <c:v>115500</c:v>
                </c:pt>
                <c:pt idx="73">
                  <c:v>115800</c:v>
                </c:pt>
                <c:pt idx="74">
                  <c:v>116100</c:v>
                </c:pt>
                <c:pt idx="75">
                  <c:v>116300</c:v>
                </c:pt>
                <c:pt idx="76">
                  <c:v>116600</c:v>
                </c:pt>
                <c:pt idx="77">
                  <c:v>116900</c:v>
                </c:pt>
                <c:pt idx="78">
                  <c:v>117200</c:v>
                </c:pt>
                <c:pt idx="79">
                  <c:v>117400</c:v>
                </c:pt>
                <c:pt idx="80">
                  <c:v>117700</c:v>
                </c:pt>
                <c:pt idx="81">
                  <c:v>118000</c:v>
                </c:pt>
                <c:pt idx="82">
                  <c:v>118300</c:v>
                </c:pt>
                <c:pt idx="83">
                  <c:v>118500</c:v>
                </c:pt>
                <c:pt idx="84">
                  <c:v>118800</c:v>
                </c:pt>
                <c:pt idx="85">
                  <c:v>119100</c:v>
                </c:pt>
                <c:pt idx="86">
                  <c:v>119400</c:v>
                </c:pt>
                <c:pt idx="87">
                  <c:v>119600</c:v>
                </c:pt>
                <c:pt idx="88">
                  <c:v>119900</c:v>
                </c:pt>
                <c:pt idx="89">
                  <c:v>120200</c:v>
                </c:pt>
                <c:pt idx="90">
                  <c:v>120500</c:v>
                </c:pt>
                <c:pt idx="91">
                  <c:v>120700</c:v>
                </c:pt>
                <c:pt idx="92">
                  <c:v>121000</c:v>
                </c:pt>
                <c:pt idx="93">
                  <c:v>121300</c:v>
                </c:pt>
                <c:pt idx="94">
                  <c:v>121600</c:v>
                </c:pt>
                <c:pt idx="95">
                  <c:v>121800</c:v>
                </c:pt>
                <c:pt idx="96">
                  <c:v>122100</c:v>
                </c:pt>
                <c:pt idx="97">
                  <c:v>122400</c:v>
                </c:pt>
                <c:pt idx="98">
                  <c:v>122600</c:v>
                </c:pt>
                <c:pt idx="99">
                  <c:v>122900</c:v>
                </c:pt>
                <c:pt idx="100">
                  <c:v>123200</c:v>
                </c:pt>
                <c:pt idx="101">
                  <c:v>123500</c:v>
                </c:pt>
                <c:pt idx="102">
                  <c:v>123700</c:v>
                </c:pt>
                <c:pt idx="103">
                  <c:v>124000</c:v>
                </c:pt>
                <c:pt idx="104">
                  <c:v>124300</c:v>
                </c:pt>
                <c:pt idx="105">
                  <c:v>124600</c:v>
                </c:pt>
                <c:pt idx="106">
                  <c:v>124800</c:v>
                </c:pt>
                <c:pt idx="107">
                  <c:v>125100</c:v>
                </c:pt>
                <c:pt idx="108">
                  <c:v>125400</c:v>
                </c:pt>
                <c:pt idx="109">
                  <c:v>125700</c:v>
                </c:pt>
                <c:pt idx="110">
                  <c:v>125900</c:v>
                </c:pt>
                <c:pt idx="111">
                  <c:v>126200</c:v>
                </c:pt>
                <c:pt idx="112">
                  <c:v>126500</c:v>
                </c:pt>
                <c:pt idx="113">
                  <c:v>126800</c:v>
                </c:pt>
                <c:pt idx="114">
                  <c:v>127000</c:v>
                </c:pt>
                <c:pt idx="115">
                  <c:v>127300</c:v>
                </c:pt>
                <c:pt idx="116">
                  <c:v>127600</c:v>
                </c:pt>
                <c:pt idx="117">
                  <c:v>127800</c:v>
                </c:pt>
                <c:pt idx="118">
                  <c:v>128100</c:v>
                </c:pt>
                <c:pt idx="119">
                  <c:v>128400</c:v>
                </c:pt>
                <c:pt idx="120">
                  <c:v>128700</c:v>
                </c:pt>
                <c:pt idx="121">
                  <c:v>128900</c:v>
                </c:pt>
                <c:pt idx="122">
                  <c:v>129200</c:v>
                </c:pt>
                <c:pt idx="123">
                  <c:v>129500</c:v>
                </c:pt>
                <c:pt idx="124">
                  <c:v>129700</c:v>
                </c:pt>
                <c:pt idx="125">
                  <c:v>130000</c:v>
                </c:pt>
                <c:pt idx="126">
                  <c:v>130300</c:v>
                </c:pt>
                <c:pt idx="127">
                  <c:v>130500</c:v>
                </c:pt>
                <c:pt idx="128">
                  <c:v>130800</c:v>
                </c:pt>
                <c:pt idx="129">
                  <c:v>131100</c:v>
                </c:pt>
                <c:pt idx="130">
                  <c:v>131300</c:v>
                </c:pt>
                <c:pt idx="131">
                  <c:v>131600</c:v>
                </c:pt>
                <c:pt idx="132">
                  <c:v>131900</c:v>
                </c:pt>
                <c:pt idx="133">
                  <c:v>132100</c:v>
                </c:pt>
                <c:pt idx="134">
                  <c:v>132400</c:v>
                </c:pt>
                <c:pt idx="135">
                  <c:v>132700</c:v>
                </c:pt>
                <c:pt idx="136">
                  <c:v>132900</c:v>
                </c:pt>
                <c:pt idx="137">
                  <c:v>133200</c:v>
                </c:pt>
                <c:pt idx="138">
                  <c:v>133500</c:v>
                </c:pt>
                <c:pt idx="139">
                  <c:v>133700</c:v>
                </c:pt>
                <c:pt idx="140">
                  <c:v>134000</c:v>
                </c:pt>
                <c:pt idx="141">
                  <c:v>134300</c:v>
                </c:pt>
                <c:pt idx="142">
                  <c:v>134500</c:v>
                </c:pt>
                <c:pt idx="143">
                  <c:v>134800</c:v>
                </c:pt>
                <c:pt idx="144">
                  <c:v>135100</c:v>
                </c:pt>
                <c:pt idx="145">
                  <c:v>135300</c:v>
                </c:pt>
                <c:pt idx="146">
                  <c:v>135600</c:v>
                </c:pt>
                <c:pt idx="147">
                  <c:v>135800</c:v>
                </c:pt>
                <c:pt idx="148">
                  <c:v>136100</c:v>
                </c:pt>
                <c:pt idx="149">
                  <c:v>136400</c:v>
                </c:pt>
                <c:pt idx="150">
                  <c:v>136600</c:v>
                </c:pt>
                <c:pt idx="151">
                  <c:v>136900</c:v>
                </c:pt>
                <c:pt idx="152">
                  <c:v>137100</c:v>
                </c:pt>
                <c:pt idx="153">
                  <c:v>137400</c:v>
                </c:pt>
                <c:pt idx="154">
                  <c:v>137600</c:v>
                </c:pt>
                <c:pt idx="155">
                  <c:v>137900</c:v>
                </c:pt>
                <c:pt idx="156">
                  <c:v>138200</c:v>
                </c:pt>
                <c:pt idx="157">
                  <c:v>138400</c:v>
                </c:pt>
                <c:pt idx="158">
                  <c:v>138700</c:v>
                </c:pt>
                <c:pt idx="159">
                  <c:v>138900</c:v>
                </c:pt>
                <c:pt idx="160">
                  <c:v>139200</c:v>
                </c:pt>
                <c:pt idx="161">
                  <c:v>139400</c:v>
                </c:pt>
                <c:pt idx="162">
                  <c:v>139700</c:v>
                </c:pt>
                <c:pt idx="163">
                  <c:v>139900</c:v>
                </c:pt>
                <c:pt idx="164">
                  <c:v>140200</c:v>
                </c:pt>
                <c:pt idx="165">
                  <c:v>140400</c:v>
                </c:pt>
                <c:pt idx="166">
                  <c:v>140700</c:v>
                </c:pt>
                <c:pt idx="167">
                  <c:v>140900</c:v>
                </c:pt>
                <c:pt idx="168">
                  <c:v>141200</c:v>
                </c:pt>
                <c:pt idx="169">
                  <c:v>141400</c:v>
                </c:pt>
                <c:pt idx="170">
                  <c:v>141700</c:v>
                </c:pt>
                <c:pt idx="171">
                  <c:v>141900</c:v>
                </c:pt>
                <c:pt idx="172">
                  <c:v>142200</c:v>
                </c:pt>
                <c:pt idx="173">
                  <c:v>142400</c:v>
                </c:pt>
                <c:pt idx="174">
                  <c:v>142700</c:v>
                </c:pt>
                <c:pt idx="175">
                  <c:v>142900</c:v>
                </c:pt>
                <c:pt idx="176">
                  <c:v>143200</c:v>
                </c:pt>
                <c:pt idx="177">
                  <c:v>143400</c:v>
                </c:pt>
                <c:pt idx="178">
                  <c:v>143700</c:v>
                </c:pt>
                <c:pt idx="179">
                  <c:v>143900</c:v>
                </c:pt>
                <c:pt idx="180">
                  <c:v>144200</c:v>
                </c:pt>
                <c:pt idx="181">
                  <c:v>144400</c:v>
                </c:pt>
                <c:pt idx="182">
                  <c:v>144600</c:v>
                </c:pt>
                <c:pt idx="183">
                  <c:v>144900</c:v>
                </c:pt>
                <c:pt idx="184">
                  <c:v>145100</c:v>
                </c:pt>
                <c:pt idx="185">
                  <c:v>145400</c:v>
                </c:pt>
                <c:pt idx="186">
                  <c:v>145600</c:v>
                </c:pt>
                <c:pt idx="187">
                  <c:v>145800</c:v>
                </c:pt>
                <c:pt idx="188">
                  <c:v>146100</c:v>
                </c:pt>
                <c:pt idx="189">
                  <c:v>146300</c:v>
                </c:pt>
                <c:pt idx="190">
                  <c:v>146600</c:v>
                </c:pt>
                <c:pt idx="191">
                  <c:v>146800</c:v>
                </c:pt>
                <c:pt idx="192">
                  <c:v>147000</c:v>
                </c:pt>
                <c:pt idx="193">
                  <c:v>147300</c:v>
                </c:pt>
                <c:pt idx="194">
                  <c:v>147500</c:v>
                </c:pt>
                <c:pt idx="195">
                  <c:v>147700</c:v>
                </c:pt>
                <c:pt idx="196">
                  <c:v>148000</c:v>
                </c:pt>
                <c:pt idx="197">
                  <c:v>148200</c:v>
                </c:pt>
                <c:pt idx="198">
                  <c:v>148400</c:v>
                </c:pt>
                <c:pt idx="199">
                  <c:v>148700</c:v>
                </c:pt>
                <c:pt idx="200">
                  <c:v>148900</c:v>
                </c:pt>
                <c:pt idx="201">
                  <c:v>149100</c:v>
                </c:pt>
                <c:pt idx="202">
                  <c:v>149400</c:v>
                </c:pt>
                <c:pt idx="203">
                  <c:v>149600</c:v>
                </c:pt>
                <c:pt idx="204">
                  <c:v>149800</c:v>
                </c:pt>
                <c:pt idx="205">
                  <c:v>150100</c:v>
                </c:pt>
                <c:pt idx="206">
                  <c:v>150300</c:v>
                </c:pt>
                <c:pt idx="207">
                  <c:v>150500</c:v>
                </c:pt>
                <c:pt idx="208">
                  <c:v>150700</c:v>
                </c:pt>
                <c:pt idx="209">
                  <c:v>151000</c:v>
                </c:pt>
                <c:pt idx="210">
                  <c:v>151200</c:v>
                </c:pt>
                <c:pt idx="211">
                  <c:v>151400</c:v>
                </c:pt>
                <c:pt idx="212">
                  <c:v>151600</c:v>
                </c:pt>
                <c:pt idx="213">
                  <c:v>151900</c:v>
                </c:pt>
                <c:pt idx="214">
                  <c:v>152100</c:v>
                </c:pt>
                <c:pt idx="215">
                  <c:v>152300</c:v>
                </c:pt>
                <c:pt idx="216">
                  <c:v>152500</c:v>
                </c:pt>
                <c:pt idx="217">
                  <c:v>152700</c:v>
                </c:pt>
                <c:pt idx="218">
                  <c:v>153000</c:v>
                </c:pt>
                <c:pt idx="219">
                  <c:v>153200</c:v>
                </c:pt>
                <c:pt idx="220">
                  <c:v>153400</c:v>
                </c:pt>
                <c:pt idx="221">
                  <c:v>153600</c:v>
                </c:pt>
                <c:pt idx="222">
                  <c:v>153800</c:v>
                </c:pt>
                <c:pt idx="223">
                  <c:v>154100</c:v>
                </c:pt>
                <c:pt idx="224">
                  <c:v>154300</c:v>
                </c:pt>
                <c:pt idx="225">
                  <c:v>154500</c:v>
                </c:pt>
                <c:pt idx="226">
                  <c:v>154700</c:v>
                </c:pt>
                <c:pt idx="227">
                  <c:v>154900</c:v>
                </c:pt>
                <c:pt idx="228">
                  <c:v>155100</c:v>
                </c:pt>
                <c:pt idx="229">
                  <c:v>155300</c:v>
                </c:pt>
                <c:pt idx="230">
                  <c:v>155600</c:v>
                </c:pt>
                <c:pt idx="231">
                  <c:v>155800</c:v>
                </c:pt>
                <c:pt idx="232">
                  <c:v>156000</c:v>
                </c:pt>
                <c:pt idx="233">
                  <c:v>156200</c:v>
                </c:pt>
                <c:pt idx="234">
                  <c:v>156400</c:v>
                </c:pt>
                <c:pt idx="235">
                  <c:v>156600</c:v>
                </c:pt>
                <c:pt idx="236">
                  <c:v>156800</c:v>
                </c:pt>
                <c:pt idx="237">
                  <c:v>157000</c:v>
                </c:pt>
                <c:pt idx="238">
                  <c:v>157200</c:v>
                </c:pt>
                <c:pt idx="239">
                  <c:v>157400</c:v>
                </c:pt>
                <c:pt idx="240">
                  <c:v>157600</c:v>
                </c:pt>
                <c:pt idx="241">
                  <c:v>157900</c:v>
                </c:pt>
                <c:pt idx="242">
                  <c:v>158100</c:v>
                </c:pt>
                <c:pt idx="243">
                  <c:v>158300</c:v>
                </c:pt>
                <c:pt idx="244">
                  <c:v>158500</c:v>
                </c:pt>
                <c:pt idx="245">
                  <c:v>158700</c:v>
                </c:pt>
                <c:pt idx="246">
                  <c:v>158900</c:v>
                </c:pt>
                <c:pt idx="247">
                  <c:v>159100</c:v>
                </c:pt>
                <c:pt idx="248">
                  <c:v>159300</c:v>
                </c:pt>
                <c:pt idx="249">
                  <c:v>159500</c:v>
                </c:pt>
                <c:pt idx="250">
                  <c:v>159700</c:v>
                </c:pt>
                <c:pt idx="251">
                  <c:v>159900</c:v>
                </c:pt>
                <c:pt idx="252">
                  <c:v>160100</c:v>
                </c:pt>
                <c:pt idx="253">
                  <c:v>160300</c:v>
                </c:pt>
                <c:pt idx="254">
                  <c:v>160500</c:v>
                </c:pt>
                <c:pt idx="255">
                  <c:v>160700</c:v>
                </c:pt>
                <c:pt idx="256">
                  <c:v>160800</c:v>
                </c:pt>
                <c:pt idx="257">
                  <c:v>161000</c:v>
                </c:pt>
                <c:pt idx="258">
                  <c:v>161200</c:v>
                </c:pt>
                <c:pt idx="259">
                  <c:v>161400</c:v>
                </c:pt>
                <c:pt idx="260">
                  <c:v>161600</c:v>
                </c:pt>
                <c:pt idx="261">
                  <c:v>161800</c:v>
                </c:pt>
                <c:pt idx="262">
                  <c:v>161900</c:v>
                </c:pt>
                <c:pt idx="263">
                  <c:v>162100</c:v>
                </c:pt>
                <c:pt idx="264">
                  <c:v>162300</c:v>
                </c:pt>
                <c:pt idx="265">
                  <c:v>162500</c:v>
                </c:pt>
                <c:pt idx="266">
                  <c:v>162600</c:v>
                </c:pt>
                <c:pt idx="267">
                  <c:v>162800</c:v>
                </c:pt>
                <c:pt idx="268">
                  <c:v>163000</c:v>
                </c:pt>
                <c:pt idx="269">
                  <c:v>163100</c:v>
                </c:pt>
                <c:pt idx="270">
                  <c:v>163300</c:v>
                </c:pt>
                <c:pt idx="271">
                  <c:v>163500</c:v>
                </c:pt>
                <c:pt idx="272">
                  <c:v>163600</c:v>
                </c:pt>
                <c:pt idx="273">
                  <c:v>163800</c:v>
                </c:pt>
                <c:pt idx="274">
                  <c:v>164000</c:v>
                </c:pt>
                <c:pt idx="275">
                  <c:v>164100</c:v>
                </c:pt>
                <c:pt idx="276">
                  <c:v>164300</c:v>
                </c:pt>
                <c:pt idx="277">
                  <c:v>164400</c:v>
                </c:pt>
                <c:pt idx="278">
                  <c:v>164600</c:v>
                </c:pt>
                <c:pt idx="279">
                  <c:v>164700</c:v>
                </c:pt>
                <c:pt idx="280">
                  <c:v>164900</c:v>
                </c:pt>
                <c:pt idx="281">
                  <c:v>165000</c:v>
                </c:pt>
                <c:pt idx="282">
                  <c:v>165200</c:v>
                </c:pt>
                <c:pt idx="283">
                  <c:v>165300</c:v>
                </c:pt>
                <c:pt idx="284">
                  <c:v>165500</c:v>
                </c:pt>
                <c:pt idx="285">
                  <c:v>165600</c:v>
                </c:pt>
                <c:pt idx="286">
                  <c:v>165800</c:v>
                </c:pt>
                <c:pt idx="287">
                  <c:v>165900</c:v>
                </c:pt>
                <c:pt idx="288">
                  <c:v>166100</c:v>
                </c:pt>
                <c:pt idx="289">
                  <c:v>166200</c:v>
                </c:pt>
                <c:pt idx="290">
                  <c:v>166300</c:v>
                </c:pt>
                <c:pt idx="291">
                  <c:v>166500</c:v>
                </c:pt>
                <c:pt idx="292">
                  <c:v>166600</c:v>
                </c:pt>
                <c:pt idx="293">
                  <c:v>166700</c:v>
                </c:pt>
                <c:pt idx="294">
                  <c:v>166900</c:v>
                </c:pt>
                <c:pt idx="295">
                  <c:v>167000</c:v>
                </c:pt>
                <c:pt idx="296">
                  <c:v>167100</c:v>
                </c:pt>
                <c:pt idx="297">
                  <c:v>167300</c:v>
                </c:pt>
                <c:pt idx="298">
                  <c:v>167400</c:v>
                </c:pt>
                <c:pt idx="299">
                  <c:v>167500</c:v>
                </c:pt>
                <c:pt idx="300">
                  <c:v>167700</c:v>
                </c:pt>
                <c:pt idx="301">
                  <c:v>167800</c:v>
                </c:pt>
                <c:pt idx="302">
                  <c:v>167900</c:v>
                </c:pt>
                <c:pt idx="303">
                  <c:v>168000</c:v>
                </c:pt>
                <c:pt idx="304">
                  <c:v>168200</c:v>
                </c:pt>
                <c:pt idx="305">
                  <c:v>168300</c:v>
                </c:pt>
                <c:pt idx="306">
                  <c:v>168400</c:v>
                </c:pt>
                <c:pt idx="307">
                  <c:v>168500</c:v>
                </c:pt>
                <c:pt idx="308">
                  <c:v>168600</c:v>
                </c:pt>
                <c:pt idx="309">
                  <c:v>168800</c:v>
                </c:pt>
                <c:pt idx="310">
                  <c:v>168900</c:v>
                </c:pt>
                <c:pt idx="311">
                  <c:v>169000</c:v>
                </c:pt>
                <c:pt idx="312">
                  <c:v>169100</c:v>
                </c:pt>
                <c:pt idx="313">
                  <c:v>169200</c:v>
                </c:pt>
                <c:pt idx="314">
                  <c:v>169300</c:v>
                </c:pt>
                <c:pt idx="315">
                  <c:v>169500</c:v>
                </c:pt>
                <c:pt idx="316">
                  <c:v>169600</c:v>
                </c:pt>
                <c:pt idx="317">
                  <c:v>169700</c:v>
                </c:pt>
                <c:pt idx="318">
                  <c:v>169800</c:v>
                </c:pt>
                <c:pt idx="319">
                  <c:v>169900</c:v>
                </c:pt>
                <c:pt idx="320">
                  <c:v>170000</c:v>
                </c:pt>
                <c:pt idx="321">
                  <c:v>170100</c:v>
                </c:pt>
                <c:pt idx="322">
                  <c:v>170200</c:v>
                </c:pt>
                <c:pt idx="323">
                  <c:v>170300</c:v>
                </c:pt>
                <c:pt idx="324">
                  <c:v>170500</c:v>
                </c:pt>
                <c:pt idx="325">
                  <c:v>170600</c:v>
                </c:pt>
                <c:pt idx="326">
                  <c:v>170700</c:v>
                </c:pt>
                <c:pt idx="327">
                  <c:v>170800</c:v>
                </c:pt>
                <c:pt idx="328">
                  <c:v>170900</c:v>
                </c:pt>
                <c:pt idx="329">
                  <c:v>171000</c:v>
                </c:pt>
                <c:pt idx="330">
                  <c:v>171100</c:v>
                </c:pt>
                <c:pt idx="331">
                  <c:v>171200</c:v>
                </c:pt>
                <c:pt idx="332">
                  <c:v>171300</c:v>
                </c:pt>
                <c:pt idx="333">
                  <c:v>171400</c:v>
                </c:pt>
                <c:pt idx="334">
                  <c:v>171500</c:v>
                </c:pt>
                <c:pt idx="335">
                  <c:v>171600</c:v>
                </c:pt>
                <c:pt idx="336">
                  <c:v>171700</c:v>
                </c:pt>
                <c:pt idx="337">
                  <c:v>171800</c:v>
                </c:pt>
                <c:pt idx="338">
                  <c:v>171900</c:v>
                </c:pt>
                <c:pt idx="339">
                  <c:v>172000</c:v>
                </c:pt>
                <c:pt idx="340">
                  <c:v>172100</c:v>
                </c:pt>
                <c:pt idx="341">
                  <c:v>172200</c:v>
                </c:pt>
                <c:pt idx="342">
                  <c:v>172300</c:v>
                </c:pt>
                <c:pt idx="343">
                  <c:v>172400</c:v>
                </c:pt>
                <c:pt idx="344">
                  <c:v>172500</c:v>
                </c:pt>
                <c:pt idx="345">
                  <c:v>172600</c:v>
                </c:pt>
                <c:pt idx="346">
                  <c:v>172700</c:v>
                </c:pt>
                <c:pt idx="347">
                  <c:v>172800</c:v>
                </c:pt>
                <c:pt idx="348">
                  <c:v>172800</c:v>
                </c:pt>
                <c:pt idx="349">
                  <c:v>172900</c:v>
                </c:pt>
                <c:pt idx="350">
                  <c:v>173000</c:v>
                </c:pt>
                <c:pt idx="351">
                  <c:v>173100</c:v>
                </c:pt>
                <c:pt idx="352">
                  <c:v>173200</c:v>
                </c:pt>
                <c:pt idx="353">
                  <c:v>173300</c:v>
                </c:pt>
                <c:pt idx="354">
                  <c:v>173400</c:v>
                </c:pt>
                <c:pt idx="355">
                  <c:v>173500</c:v>
                </c:pt>
                <c:pt idx="356">
                  <c:v>173600</c:v>
                </c:pt>
                <c:pt idx="357">
                  <c:v>173700</c:v>
                </c:pt>
                <c:pt idx="358">
                  <c:v>173800</c:v>
                </c:pt>
                <c:pt idx="359">
                  <c:v>173800</c:v>
                </c:pt>
                <c:pt idx="360">
                  <c:v>173900</c:v>
                </c:pt>
                <c:pt idx="361">
                  <c:v>174000</c:v>
                </c:pt>
                <c:pt idx="362">
                  <c:v>174100</c:v>
                </c:pt>
                <c:pt idx="363">
                  <c:v>174200</c:v>
                </c:pt>
                <c:pt idx="364">
                  <c:v>174300</c:v>
                </c:pt>
                <c:pt idx="365">
                  <c:v>174400</c:v>
                </c:pt>
                <c:pt idx="366">
                  <c:v>174500</c:v>
                </c:pt>
                <c:pt idx="367">
                  <c:v>174500</c:v>
                </c:pt>
                <c:pt idx="368">
                  <c:v>174600</c:v>
                </c:pt>
                <c:pt idx="369">
                  <c:v>174700</c:v>
                </c:pt>
                <c:pt idx="370">
                  <c:v>174800</c:v>
                </c:pt>
                <c:pt idx="371">
                  <c:v>174900</c:v>
                </c:pt>
                <c:pt idx="372">
                  <c:v>175000</c:v>
                </c:pt>
                <c:pt idx="373">
                  <c:v>175000</c:v>
                </c:pt>
                <c:pt idx="374">
                  <c:v>175100</c:v>
                </c:pt>
                <c:pt idx="375">
                  <c:v>175200</c:v>
                </c:pt>
                <c:pt idx="376">
                  <c:v>175300</c:v>
                </c:pt>
                <c:pt idx="377">
                  <c:v>175400</c:v>
                </c:pt>
                <c:pt idx="378">
                  <c:v>175500</c:v>
                </c:pt>
                <c:pt idx="379">
                  <c:v>175500</c:v>
                </c:pt>
                <c:pt idx="380">
                  <c:v>175600</c:v>
                </c:pt>
                <c:pt idx="381">
                  <c:v>175700</c:v>
                </c:pt>
                <c:pt idx="382">
                  <c:v>175800</c:v>
                </c:pt>
                <c:pt idx="383">
                  <c:v>175900</c:v>
                </c:pt>
                <c:pt idx="384">
                  <c:v>175900</c:v>
                </c:pt>
                <c:pt idx="385">
                  <c:v>176000</c:v>
                </c:pt>
                <c:pt idx="386">
                  <c:v>176100</c:v>
                </c:pt>
                <c:pt idx="387">
                  <c:v>176200</c:v>
                </c:pt>
                <c:pt idx="388">
                  <c:v>176300</c:v>
                </c:pt>
                <c:pt idx="389">
                  <c:v>176300</c:v>
                </c:pt>
                <c:pt idx="390">
                  <c:v>176400</c:v>
                </c:pt>
                <c:pt idx="391">
                  <c:v>176500</c:v>
                </c:pt>
                <c:pt idx="392">
                  <c:v>176600</c:v>
                </c:pt>
                <c:pt idx="393">
                  <c:v>176700</c:v>
                </c:pt>
                <c:pt idx="394">
                  <c:v>176700</c:v>
                </c:pt>
                <c:pt idx="395">
                  <c:v>176800</c:v>
                </c:pt>
                <c:pt idx="396">
                  <c:v>176900</c:v>
                </c:pt>
                <c:pt idx="397">
                  <c:v>177000</c:v>
                </c:pt>
                <c:pt idx="398">
                  <c:v>177000</c:v>
                </c:pt>
                <c:pt idx="399">
                  <c:v>177100</c:v>
                </c:pt>
                <c:pt idx="400">
                  <c:v>177200</c:v>
                </c:pt>
                <c:pt idx="401">
                  <c:v>177300</c:v>
                </c:pt>
                <c:pt idx="402">
                  <c:v>177400</c:v>
                </c:pt>
                <c:pt idx="403">
                  <c:v>177400</c:v>
                </c:pt>
                <c:pt idx="404">
                  <c:v>177500</c:v>
                </c:pt>
                <c:pt idx="405">
                  <c:v>177600</c:v>
                </c:pt>
                <c:pt idx="406">
                  <c:v>177700</c:v>
                </c:pt>
                <c:pt idx="407">
                  <c:v>177700</c:v>
                </c:pt>
                <c:pt idx="408">
                  <c:v>177800</c:v>
                </c:pt>
                <c:pt idx="409">
                  <c:v>177900</c:v>
                </c:pt>
                <c:pt idx="410">
                  <c:v>178000</c:v>
                </c:pt>
                <c:pt idx="411">
                  <c:v>178000</c:v>
                </c:pt>
                <c:pt idx="412">
                  <c:v>178100</c:v>
                </c:pt>
                <c:pt idx="413">
                  <c:v>178200</c:v>
                </c:pt>
                <c:pt idx="414">
                  <c:v>178300</c:v>
                </c:pt>
                <c:pt idx="415">
                  <c:v>178300</c:v>
                </c:pt>
                <c:pt idx="416">
                  <c:v>178400</c:v>
                </c:pt>
                <c:pt idx="417">
                  <c:v>178500</c:v>
                </c:pt>
                <c:pt idx="418">
                  <c:v>178500</c:v>
                </c:pt>
                <c:pt idx="419">
                  <c:v>178600</c:v>
                </c:pt>
                <c:pt idx="420">
                  <c:v>178700</c:v>
                </c:pt>
                <c:pt idx="421">
                  <c:v>178800</c:v>
                </c:pt>
                <c:pt idx="422">
                  <c:v>178800</c:v>
                </c:pt>
                <c:pt idx="423">
                  <c:v>178900</c:v>
                </c:pt>
                <c:pt idx="424">
                  <c:v>179000</c:v>
                </c:pt>
                <c:pt idx="425">
                  <c:v>179100</c:v>
                </c:pt>
                <c:pt idx="426">
                  <c:v>179100</c:v>
                </c:pt>
                <c:pt idx="427">
                  <c:v>179200</c:v>
                </c:pt>
                <c:pt idx="428">
                  <c:v>179300</c:v>
                </c:pt>
                <c:pt idx="429">
                  <c:v>179300</c:v>
                </c:pt>
                <c:pt idx="430">
                  <c:v>179400</c:v>
                </c:pt>
                <c:pt idx="431">
                  <c:v>179500</c:v>
                </c:pt>
                <c:pt idx="432">
                  <c:v>179600</c:v>
                </c:pt>
                <c:pt idx="433">
                  <c:v>179600</c:v>
                </c:pt>
                <c:pt idx="434">
                  <c:v>179700</c:v>
                </c:pt>
                <c:pt idx="435">
                  <c:v>179800</c:v>
                </c:pt>
                <c:pt idx="436">
                  <c:v>179800</c:v>
                </c:pt>
                <c:pt idx="437">
                  <c:v>179900</c:v>
                </c:pt>
                <c:pt idx="438">
                  <c:v>180000</c:v>
                </c:pt>
                <c:pt idx="439">
                  <c:v>180100</c:v>
                </c:pt>
                <c:pt idx="440">
                  <c:v>180100</c:v>
                </c:pt>
                <c:pt idx="441">
                  <c:v>180200</c:v>
                </c:pt>
                <c:pt idx="442">
                  <c:v>180300</c:v>
                </c:pt>
                <c:pt idx="443">
                  <c:v>180300</c:v>
                </c:pt>
                <c:pt idx="444">
                  <c:v>180400</c:v>
                </c:pt>
                <c:pt idx="445">
                  <c:v>180500</c:v>
                </c:pt>
                <c:pt idx="446">
                  <c:v>180500</c:v>
                </c:pt>
                <c:pt idx="447">
                  <c:v>180600</c:v>
                </c:pt>
                <c:pt idx="448">
                  <c:v>180700</c:v>
                </c:pt>
                <c:pt idx="449">
                  <c:v>180800</c:v>
                </c:pt>
                <c:pt idx="450">
                  <c:v>180800</c:v>
                </c:pt>
                <c:pt idx="451">
                  <c:v>180900</c:v>
                </c:pt>
                <c:pt idx="452">
                  <c:v>181000</c:v>
                </c:pt>
                <c:pt idx="453">
                  <c:v>181000</c:v>
                </c:pt>
                <c:pt idx="454">
                  <c:v>181100</c:v>
                </c:pt>
                <c:pt idx="455">
                  <c:v>181200</c:v>
                </c:pt>
                <c:pt idx="456">
                  <c:v>181200</c:v>
                </c:pt>
                <c:pt idx="457">
                  <c:v>181300</c:v>
                </c:pt>
                <c:pt idx="458">
                  <c:v>181400</c:v>
                </c:pt>
                <c:pt idx="459">
                  <c:v>181400</c:v>
                </c:pt>
                <c:pt idx="460">
                  <c:v>181500</c:v>
                </c:pt>
                <c:pt idx="461">
                  <c:v>181600</c:v>
                </c:pt>
                <c:pt idx="462">
                  <c:v>181600</c:v>
                </c:pt>
                <c:pt idx="463">
                  <c:v>181700</c:v>
                </c:pt>
                <c:pt idx="464">
                  <c:v>181800</c:v>
                </c:pt>
                <c:pt idx="465">
                  <c:v>181800</c:v>
                </c:pt>
                <c:pt idx="466">
                  <c:v>181900</c:v>
                </c:pt>
                <c:pt idx="467">
                  <c:v>182000</c:v>
                </c:pt>
                <c:pt idx="468">
                  <c:v>182000</c:v>
                </c:pt>
                <c:pt idx="469">
                  <c:v>182100</c:v>
                </c:pt>
                <c:pt idx="470">
                  <c:v>182200</c:v>
                </c:pt>
                <c:pt idx="471">
                  <c:v>182200</c:v>
                </c:pt>
                <c:pt idx="472">
                  <c:v>182300</c:v>
                </c:pt>
                <c:pt idx="473">
                  <c:v>182400</c:v>
                </c:pt>
                <c:pt idx="474">
                  <c:v>182500</c:v>
                </c:pt>
                <c:pt idx="475">
                  <c:v>182500</c:v>
                </c:pt>
                <c:pt idx="476">
                  <c:v>182600</c:v>
                </c:pt>
                <c:pt idx="477">
                  <c:v>182700</c:v>
                </c:pt>
                <c:pt idx="478">
                  <c:v>182700</c:v>
                </c:pt>
                <c:pt idx="479">
                  <c:v>182800</c:v>
                </c:pt>
                <c:pt idx="480">
                  <c:v>182900</c:v>
                </c:pt>
                <c:pt idx="481">
                  <c:v>182900</c:v>
                </c:pt>
                <c:pt idx="482">
                  <c:v>183000</c:v>
                </c:pt>
                <c:pt idx="483">
                  <c:v>183100</c:v>
                </c:pt>
                <c:pt idx="484">
                  <c:v>183100</c:v>
                </c:pt>
                <c:pt idx="485">
                  <c:v>183200</c:v>
                </c:pt>
                <c:pt idx="486">
                  <c:v>183200</c:v>
                </c:pt>
                <c:pt idx="487">
                  <c:v>183300</c:v>
                </c:pt>
                <c:pt idx="488">
                  <c:v>183400</c:v>
                </c:pt>
                <c:pt idx="489">
                  <c:v>183400</c:v>
                </c:pt>
                <c:pt idx="490">
                  <c:v>183500</c:v>
                </c:pt>
                <c:pt idx="491">
                  <c:v>183600</c:v>
                </c:pt>
                <c:pt idx="492">
                  <c:v>183600</c:v>
                </c:pt>
                <c:pt idx="493">
                  <c:v>183700</c:v>
                </c:pt>
                <c:pt idx="494">
                  <c:v>183800</c:v>
                </c:pt>
                <c:pt idx="495">
                  <c:v>183800</c:v>
                </c:pt>
                <c:pt idx="496">
                  <c:v>183900</c:v>
                </c:pt>
                <c:pt idx="497">
                  <c:v>184000</c:v>
                </c:pt>
                <c:pt idx="498">
                  <c:v>184000</c:v>
                </c:pt>
                <c:pt idx="499">
                  <c:v>184100</c:v>
                </c:pt>
                <c:pt idx="500">
                  <c:v>184200</c:v>
                </c:pt>
                <c:pt idx="501">
                  <c:v>184200</c:v>
                </c:pt>
                <c:pt idx="502">
                  <c:v>184300</c:v>
                </c:pt>
                <c:pt idx="503">
                  <c:v>184400</c:v>
                </c:pt>
                <c:pt idx="504">
                  <c:v>184400</c:v>
                </c:pt>
                <c:pt idx="505">
                  <c:v>184500</c:v>
                </c:pt>
                <c:pt idx="506">
                  <c:v>184600</c:v>
                </c:pt>
                <c:pt idx="507">
                  <c:v>184600</c:v>
                </c:pt>
                <c:pt idx="508">
                  <c:v>184700</c:v>
                </c:pt>
                <c:pt idx="509">
                  <c:v>184800</c:v>
                </c:pt>
                <c:pt idx="510">
                  <c:v>184800</c:v>
                </c:pt>
                <c:pt idx="511">
                  <c:v>184900</c:v>
                </c:pt>
                <c:pt idx="512">
                  <c:v>184900</c:v>
                </c:pt>
                <c:pt idx="513">
                  <c:v>185000</c:v>
                </c:pt>
                <c:pt idx="514">
                  <c:v>185100</c:v>
                </c:pt>
                <c:pt idx="515">
                  <c:v>185100</c:v>
                </c:pt>
                <c:pt idx="516">
                  <c:v>185200</c:v>
                </c:pt>
                <c:pt idx="517">
                  <c:v>185300</c:v>
                </c:pt>
                <c:pt idx="518">
                  <c:v>185300</c:v>
                </c:pt>
                <c:pt idx="519">
                  <c:v>185400</c:v>
                </c:pt>
                <c:pt idx="520">
                  <c:v>185500</c:v>
                </c:pt>
                <c:pt idx="521">
                  <c:v>185500</c:v>
                </c:pt>
                <c:pt idx="522">
                  <c:v>185600</c:v>
                </c:pt>
                <c:pt idx="523">
                  <c:v>185700</c:v>
                </c:pt>
                <c:pt idx="524">
                  <c:v>185700</c:v>
                </c:pt>
                <c:pt idx="525">
                  <c:v>185800</c:v>
                </c:pt>
                <c:pt idx="526">
                  <c:v>185900</c:v>
                </c:pt>
                <c:pt idx="527">
                  <c:v>185900</c:v>
                </c:pt>
                <c:pt idx="528">
                  <c:v>186000</c:v>
                </c:pt>
                <c:pt idx="529">
                  <c:v>186000</c:v>
                </c:pt>
                <c:pt idx="530">
                  <c:v>186100</c:v>
                </c:pt>
                <c:pt idx="531">
                  <c:v>186200</c:v>
                </c:pt>
                <c:pt idx="532">
                  <c:v>186200</c:v>
                </c:pt>
                <c:pt idx="533">
                  <c:v>186300</c:v>
                </c:pt>
                <c:pt idx="534">
                  <c:v>186400</c:v>
                </c:pt>
                <c:pt idx="535">
                  <c:v>186400</c:v>
                </c:pt>
                <c:pt idx="536">
                  <c:v>186500</c:v>
                </c:pt>
                <c:pt idx="537">
                  <c:v>186600</c:v>
                </c:pt>
                <c:pt idx="538">
                  <c:v>186600</c:v>
                </c:pt>
                <c:pt idx="539">
                  <c:v>186700</c:v>
                </c:pt>
                <c:pt idx="540">
                  <c:v>186700</c:v>
                </c:pt>
                <c:pt idx="541">
                  <c:v>186800</c:v>
                </c:pt>
                <c:pt idx="542">
                  <c:v>186900</c:v>
                </c:pt>
                <c:pt idx="543">
                  <c:v>186900</c:v>
                </c:pt>
                <c:pt idx="544">
                  <c:v>187000</c:v>
                </c:pt>
                <c:pt idx="545">
                  <c:v>187100</c:v>
                </c:pt>
                <c:pt idx="546">
                  <c:v>187100</c:v>
                </c:pt>
                <c:pt idx="547">
                  <c:v>187200</c:v>
                </c:pt>
                <c:pt idx="548">
                  <c:v>187300</c:v>
                </c:pt>
                <c:pt idx="549">
                  <c:v>187300</c:v>
                </c:pt>
                <c:pt idx="550">
                  <c:v>187400</c:v>
                </c:pt>
                <c:pt idx="551">
                  <c:v>187400</c:v>
                </c:pt>
                <c:pt idx="552">
                  <c:v>187500</c:v>
                </c:pt>
                <c:pt idx="553">
                  <c:v>187600</c:v>
                </c:pt>
                <c:pt idx="554">
                  <c:v>187600</c:v>
                </c:pt>
                <c:pt idx="555">
                  <c:v>187700</c:v>
                </c:pt>
                <c:pt idx="556">
                  <c:v>187800</c:v>
                </c:pt>
                <c:pt idx="557">
                  <c:v>187800</c:v>
                </c:pt>
                <c:pt idx="558">
                  <c:v>187900</c:v>
                </c:pt>
                <c:pt idx="559">
                  <c:v>188000</c:v>
                </c:pt>
                <c:pt idx="560">
                  <c:v>188000</c:v>
                </c:pt>
                <c:pt idx="561">
                  <c:v>188100</c:v>
                </c:pt>
                <c:pt idx="562">
                  <c:v>188100</c:v>
                </c:pt>
                <c:pt idx="563">
                  <c:v>188200</c:v>
                </c:pt>
                <c:pt idx="564">
                  <c:v>188300</c:v>
                </c:pt>
                <c:pt idx="565">
                  <c:v>188300</c:v>
                </c:pt>
                <c:pt idx="566">
                  <c:v>188400</c:v>
                </c:pt>
                <c:pt idx="567">
                  <c:v>188500</c:v>
                </c:pt>
                <c:pt idx="568">
                  <c:v>188500</c:v>
                </c:pt>
                <c:pt idx="569">
                  <c:v>188600</c:v>
                </c:pt>
                <c:pt idx="570">
                  <c:v>188600</c:v>
                </c:pt>
                <c:pt idx="571">
                  <c:v>188700</c:v>
                </c:pt>
                <c:pt idx="572">
                  <c:v>188800</c:v>
                </c:pt>
                <c:pt idx="573">
                  <c:v>188800</c:v>
                </c:pt>
                <c:pt idx="574">
                  <c:v>188900</c:v>
                </c:pt>
                <c:pt idx="575">
                  <c:v>189000</c:v>
                </c:pt>
                <c:pt idx="576">
                  <c:v>189000</c:v>
                </c:pt>
                <c:pt idx="577">
                  <c:v>189100</c:v>
                </c:pt>
                <c:pt idx="578">
                  <c:v>189100</c:v>
                </c:pt>
                <c:pt idx="579">
                  <c:v>189200</c:v>
                </c:pt>
                <c:pt idx="580">
                  <c:v>189300</c:v>
                </c:pt>
                <c:pt idx="581">
                  <c:v>189300</c:v>
                </c:pt>
                <c:pt idx="582">
                  <c:v>189400</c:v>
                </c:pt>
                <c:pt idx="583">
                  <c:v>189500</c:v>
                </c:pt>
                <c:pt idx="584">
                  <c:v>189500</c:v>
                </c:pt>
                <c:pt idx="585">
                  <c:v>189600</c:v>
                </c:pt>
                <c:pt idx="586">
                  <c:v>189600</c:v>
                </c:pt>
                <c:pt idx="587">
                  <c:v>189700</c:v>
                </c:pt>
                <c:pt idx="588">
                  <c:v>189800</c:v>
                </c:pt>
                <c:pt idx="589">
                  <c:v>189800</c:v>
                </c:pt>
                <c:pt idx="590">
                  <c:v>189900</c:v>
                </c:pt>
                <c:pt idx="591">
                  <c:v>190000</c:v>
                </c:pt>
                <c:pt idx="592">
                  <c:v>190000</c:v>
                </c:pt>
                <c:pt idx="593">
                  <c:v>190100</c:v>
                </c:pt>
                <c:pt idx="594">
                  <c:v>190100</c:v>
                </c:pt>
                <c:pt idx="595">
                  <c:v>190200</c:v>
                </c:pt>
                <c:pt idx="596">
                  <c:v>190300</c:v>
                </c:pt>
                <c:pt idx="597">
                  <c:v>190300</c:v>
                </c:pt>
                <c:pt idx="598">
                  <c:v>190400</c:v>
                </c:pt>
                <c:pt idx="599">
                  <c:v>190500</c:v>
                </c:pt>
                <c:pt idx="600">
                  <c:v>190500</c:v>
                </c:pt>
                <c:pt idx="601">
                  <c:v>190600</c:v>
                </c:pt>
                <c:pt idx="602">
                  <c:v>190600</c:v>
                </c:pt>
                <c:pt idx="603">
                  <c:v>190700</c:v>
                </c:pt>
                <c:pt idx="604">
                  <c:v>190800</c:v>
                </c:pt>
                <c:pt idx="605">
                  <c:v>190800</c:v>
                </c:pt>
                <c:pt idx="606">
                  <c:v>190900</c:v>
                </c:pt>
                <c:pt idx="607">
                  <c:v>191000</c:v>
                </c:pt>
                <c:pt idx="608">
                  <c:v>191000</c:v>
                </c:pt>
                <c:pt idx="609">
                  <c:v>191100</c:v>
                </c:pt>
                <c:pt idx="610">
                  <c:v>191100</c:v>
                </c:pt>
                <c:pt idx="611">
                  <c:v>191200</c:v>
                </c:pt>
                <c:pt idx="612">
                  <c:v>191300</c:v>
                </c:pt>
                <c:pt idx="613">
                  <c:v>191300</c:v>
                </c:pt>
                <c:pt idx="614">
                  <c:v>191400</c:v>
                </c:pt>
                <c:pt idx="615">
                  <c:v>191500</c:v>
                </c:pt>
                <c:pt idx="616">
                  <c:v>191500</c:v>
                </c:pt>
                <c:pt idx="617">
                  <c:v>191600</c:v>
                </c:pt>
                <c:pt idx="618">
                  <c:v>191600</c:v>
                </c:pt>
                <c:pt idx="619">
                  <c:v>191700</c:v>
                </c:pt>
                <c:pt idx="620">
                  <c:v>191800</c:v>
                </c:pt>
                <c:pt idx="621">
                  <c:v>191800</c:v>
                </c:pt>
                <c:pt idx="622">
                  <c:v>191900</c:v>
                </c:pt>
                <c:pt idx="623">
                  <c:v>192000</c:v>
                </c:pt>
                <c:pt idx="624">
                  <c:v>192000</c:v>
                </c:pt>
                <c:pt idx="625">
                  <c:v>192100</c:v>
                </c:pt>
                <c:pt idx="626">
                  <c:v>192100</c:v>
                </c:pt>
                <c:pt idx="627">
                  <c:v>192200</c:v>
                </c:pt>
                <c:pt idx="628">
                  <c:v>192300</c:v>
                </c:pt>
                <c:pt idx="629">
                  <c:v>192300</c:v>
                </c:pt>
                <c:pt idx="630">
                  <c:v>192400</c:v>
                </c:pt>
                <c:pt idx="631">
                  <c:v>192500</c:v>
                </c:pt>
                <c:pt idx="632">
                  <c:v>192500</c:v>
                </c:pt>
                <c:pt idx="633">
                  <c:v>192600</c:v>
                </c:pt>
                <c:pt idx="634">
                  <c:v>192600</c:v>
                </c:pt>
                <c:pt idx="635">
                  <c:v>192700</c:v>
                </c:pt>
                <c:pt idx="636">
                  <c:v>192800</c:v>
                </c:pt>
                <c:pt idx="637">
                  <c:v>192800</c:v>
                </c:pt>
                <c:pt idx="638">
                  <c:v>192900</c:v>
                </c:pt>
                <c:pt idx="639">
                  <c:v>192900</c:v>
                </c:pt>
                <c:pt idx="640">
                  <c:v>193000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'3 plaques 29-06-10'!$Q$1</c:f>
              <c:strCache>
                <c:ptCount val="1"/>
                <c:pt idx="0">
                  <c:v>P - 9 plaques</c:v>
                </c:pt>
              </c:strCache>
            </c:strRef>
          </c:tx>
          <c:marker>
            <c:symbol val="x"/>
            <c:size val="2"/>
          </c:marker>
          <c:xVal>
            <c:numRef>
              <c:f>'3 plaques 29-06-10'!$P$2:$P$5317</c:f>
              <c:numCache>
                <c:formatCode>General</c:formatCode>
                <c:ptCount val="5316"/>
                <c:pt idx="0">
                  <c:v>4.202</c:v>
                </c:pt>
                <c:pt idx="1">
                  <c:v>4.2039999999999997</c:v>
                </c:pt>
                <c:pt idx="2">
                  <c:v>4.2060000000000004</c:v>
                </c:pt>
                <c:pt idx="3">
                  <c:v>4.2080000000000002</c:v>
                </c:pt>
                <c:pt idx="4">
                  <c:v>4.2089999999999996</c:v>
                </c:pt>
                <c:pt idx="5">
                  <c:v>4.2110000000000003</c:v>
                </c:pt>
                <c:pt idx="6">
                  <c:v>4.2119999999999997</c:v>
                </c:pt>
                <c:pt idx="7">
                  <c:v>4.2130000000000001</c:v>
                </c:pt>
                <c:pt idx="8">
                  <c:v>4.2139999999999995</c:v>
                </c:pt>
                <c:pt idx="9">
                  <c:v>4.2149999999999945</c:v>
                </c:pt>
                <c:pt idx="10">
                  <c:v>4.2149999999999945</c:v>
                </c:pt>
                <c:pt idx="11">
                  <c:v>4.2160000000000002</c:v>
                </c:pt>
                <c:pt idx="12">
                  <c:v>4.2169999999999996</c:v>
                </c:pt>
                <c:pt idx="13">
                  <c:v>4.218</c:v>
                </c:pt>
                <c:pt idx="14">
                  <c:v>4.218</c:v>
                </c:pt>
                <c:pt idx="15">
                  <c:v>4.2190000000000003</c:v>
                </c:pt>
                <c:pt idx="16">
                  <c:v>4.22</c:v>
                </c:pt>
                <c:pt idx="17">
                  <c:v>4.2210000000000001</c:v>
                </c:pt>
                <c:pt idx="18">
                  <c:v>4.2219999999999995</c:v>
                </c:pt>
                <c:pt idx="19">
                  <c:v>4.2229999999999945</c:v>
                </c:pt>
                <c:pt idx="20">
                  <c:v>4.2239999999999975</c:v>
                </c:pt>
                <c:pt idx="21">
                  <c:v>4.2249999999999845</c:v>
                </c:pt>
                <c:pt idx="22">
                  <c:v>4.226</c:v>
                </c:pt>
                <c:pt idx="23">
                  <c:v>4.2269999999999985</c:v>
                </c:pt>
                <c:pt idx="24">
                  <c:v>4.2279999999999855</c:v>
                </c:pt>
                <c:pt idx="25">
                  <c:v>4.2290000000000001</c:v>
                </c:pt>
                <c:pt idx="26">
                  <c:v>4.2300000000000004</c:v>
                </c:pt>
                <c:pt idx="27">
                  <c:v>4.2309999999999999</c:v>
                </c:pt>
                <c:pt idx="28">
                  <c:v>4.2320000000000002</c:v>
                </c:pt>
                <c:pt idx="29">
                  <c:v>4.2329999999999997</c:v>
                </c:pt>
                <c:pt idx="30">
                  <c:v>4.234</c:v>
                </c:pt>
                <c:pt idx="31">
                  <c:v>4.2350000000000003</c:v>
                </c:pt>
                <c:pt idx="32">
                  <c:v>4.2359999999999998</c:v>
                </c:pt>
                <c:pt idx="33">
                  <c:v>4.2380000000000004</c:v>
                </c:pt>
                <c:pt idx="34">
                  <c:v>4.2389999999999999</c:v>
                </c:pt>
                <c:pt idx="35">
                  <c:v>4.24</c:v>
                </c:pt>
                <c:pt idx="36">
                  <c:v>4.2409999999999997</c:v>
                </c:pt>
                <c:pt idx="37">
                  <c:v>4.242</c:v>
                </c:pt>
                <c:pt idx="38">
                  <c:v>4.2430000000000003</c:v>
                </c:pt>
                <c:pt idx="39">
                  <c:v>4.2450000000000001</c:v>
                </c:pt>
                <c:pt idx="40">
                  <c:v>4.2460000000000004</c:v>
                </c:pt>
                <c:pt idx="41">
                  <c:v>4.2469999999999999</c:v>
                </c:pt>
                <c:pt idx="42">
                  <c:v>4.2480000000000002</c:v>
                </c:pt>
                <c:pt idx="43">
                  <c:v>4.25</c:v>
                </c:pt>
                <c:pt idx="44">
                  <c:v>4.2510000000000003</c:v>
                </c:pt>
                <c:pt idx="45">
                  <c:v>4.2519999999999998</c:v>
                </c:pt>
                <c:pt idx="46">
                  <c:v>4.2530000000000001</c:v>
                </c:pt>
                <c:pt idx="47">
                  <c:v>4.2549999999999955</c:v>
                </c:pt>
                <c:pt idx="48">
                  <c:v>4.2560000000000002</c:v>
                </c:pt>
                <c:pt idx="49">
                  <c:v>4.2569999999999997</c:v>
                </c:pt>
                <c:pt idx="50">
                  <c:v>4.258</c:v>
                </c:pt>
                <c:pt idx="51">
                  <c:v>4.26</c:v>
                </c:pt>
                <c:pt idx="52">
                  <c:v>4.2610000000000001</c:v>
                </c:pt>
                <c:pt idx="53">
                  <c:v>4.2619999999999996</c:v>
                </c:pt>
                <c:pt idx="54">
                  <c:v>4.2639999999999985</c:v>
                </c:pt>
                <c:pt idx="55">
                  <c:v>4.2649999999999855</c:v>
                </c:pt>
                <c:pt idx="56">
                  <c:v>4.266</c:v>
                </c:pt>
                <c:pt idx="57">
                  <c:v>4.2679999999999945</c:v>
                </c:pt>
                <c:pt idx="58">
                  <c:v>4.2690000000000001</c:v>
                </c:pt>
                <c:pt idx="59">
                  <c:v>4.2699999999999996</c:v>
                </c:pt>
                <c:pt idx="60">
                  <c:v>4.2720000000000002</c:v>
                </c:pt>
                <c:pt idx="61">
                  <c:v>4.2729999999999997</c:v>
                </c:pt>
                <c:pt idx="62">
                  <c:v>4.2750000000000004</c:v>
                </c:pt>
                <c:pt idx="63">
                  <c:v>4.2759999999999998</c:v>
                </c:pt>
                <c:pt idx="64">
                  <c:v>4.2770000000000001</c:v>
                </c:pt>
                <c:pt idx="65">
                  <c:v>4.2789999999999999</c:v>
                </c:pt>
                <c:pt idx="66">
                  <c:v>4.28</c:v>
                </c:pt>
                <c:pt idx="67">
                  <c:v>4.2809999999999997</c:v>
                </c:pt>
                <c:pt idx="68">
                  <c:v>4.2830000000000004</c:v>
                </c:pt>
                <c:pt idx="69">
                  <c:v>4.2839999999999998</c:v>
                </c:pt>
                <c:pt idx="70">
                  <c:v>4.2859999999999996</c:v>
                </c:pt>
                <c:pt idx="71">
                  <c:v>4.2869999999999999</c:v>
                </c:pt>
                <c:pt idx="72">
                  <c:v>4.2889999999999997</c:v>
                </c:pt>
                <c:pt idx="73">
                  <c:v>4.29</c:v>
                </c:pt>
                <c:pt idx="74">
                  <c:v>4.2910000000000004</c:v>
                </c:pt>
                <c:pt idx="75">
                  <c:v>4.2930000000000001</c:v>
                </c:pt>
                <c:pt idx="76">
                  <c:v>4.2939999999999996</c:v>
                </c:pt>
                <c:pt idx="77">
                  <c:v>4.2960000000000003</c:v>
                </c:pt>
                <c:pt idx="78">
                  <c:v>4.2969999999999997</c:v>
                </c:pt>
                <c:pt idx="79">
                  <c:v>4.2990000000000004</c:v>
                </c:pt>
                <c:pt idx="80">
                  <c:v>4.3</c:v>
                </c:pt>
                <c:pt idx="81">
                  <c:v>4.3010000000000002</c:v>
                </c:pt>
                <c:pt idx="82">
                  <c:v>4.3029999999999955</c:v>
                </c:pt>
                <c:pt idx="83">
                  <c:v>4.3039999999999985</c:v>
                </c:pt>
                <c:pt idx="84">
                  <c:v>4.306</c:v>
                </c:pt>
                <c:pt idx="85">
                  <c:v>4.3069999999999995</c:v>
                </c:pt>
                <c:pt idx="86">
                  <c:v>4.3090000000000002</c:v>
                </c:pt>
                <c:pt idx="87">
                  <c:v>4.3099999999999996</c:v>
                </c:pt>
                <c:pt idx="88">
                  <c:v>4.3119999999999985</c:v>
                </c:pt>
                <c:pt idx="89">
                  <c:v>4.3129999999999855</c:v>
                </c:pt>
                <c:pt idx="90">
                  <c:v>4.3149999999999755</c:v>
                </c:pt>
                <c:pt idx="91">
                  <c:v>4.3159999999999945</c:v>
                </c:pt>
                <c:pt idx="92">
                  <c:v>4.3179999999999845</c:v>
                </c:pt>
                <c:pt idx="93">
                  <c:v>4.319</c:v>
                </c:pt>
                <c:pt idx="94">
                  <c:v>4.3209999999999855</c:v>
                </c:pt>
                <c:pt idx="95">
                  <c:v>4.3219999999999965</c:v>
                </c:pt>
                <c:pt idx="96">
                  <c:v>4.3239999999999945</c:v>
                </c:pt>
                <c:pt idx="97">
                  <c:v>4.3249999999999726</c:v>
                </c:pt>
                <c:pt idx="98">
                  <c:v>4.3269999999999955</c:v>
                </c:pt>
                <c:pt idx="99">
                  <c:v>4.3279999999999745</c:v>
                </c:pt>
                <c:pt idx="100">
                  <c:v>4.33</c:v>
                </c:pt>
                <c:pt idx="101">
                  <c:v>4.3310000000000004</c:v>
                </c:pt>
                <c:pt idx="102">
                  <c:v>4.3330000000000002</c:v>
                </c:pt>
                <c:pt idx="103">
                  <c:v>4.3339999999999996</c:v>
                </c:pt>
                <c:pt idx="104">
                  <c:v>4.3360000000000003</c:v>
                </c:pt>
                <c:pt idx="105">
                  <c:v>4.3369999999999997</c:v>
                </c:pt>
                <c:pt idx="106">
                  <c:v>4.3390000000000004</c:v>
                </c:pt>
                <c:pt idx="107">
                  <c:v>4.34</c:v>
                </c:pt>
                <c:pt idx="108">
                  <c:v>4.3419999999999996</c:v>
                </c:pt>
                <c:pt idx="109">
                  <c:v>4.343</c:v>
                </c:pt>
                <c:pt idx="110">
                  <c:v>4.3449999999999855</c:v>
                </c:pt>
                <c:pt idx="111">
                  <c:v>4.3460000000000001</c:v>
                </c:pt>
                <c:pt idx="112">
                  <c:v>4.3479999999999945</c:v>
                </c:pt>
                <c:pt idx="113">
                  <c:v>4.3490000000000002</c:v>
                </c:pt>
                <c:pt idx="114">
                  <c:v>4.351</c:v>
                </c:pt>
                <c:pt idx="115">
                  <c:v>4.3519999999999985</c:v>
                </c:pt>
                <c:pt idx="116">
                  <c:v>4.3539999999999965</c:v>
                </c:pt>
                <c:pt idx="117">
                  <c:v>4.3549999999999756</c:v>
                </c:pt>
                <c:pt idx="118">
                  <c:v>4.3569999999999975</c:v>
                </c:pt>
                <c:pt idx="119">
                  <c:v>4.3579999999999846</c:v>
                </c:pt>
                <c:pt idx="120">
                  <c:v>4.3599999999999985</c:v>
                </c:pt>
                <c:pt idx="121">
                  <c:v>4.3609999999999856</c:v>
                </c:pt>
                <c:pt idx="122">
                  <c:v>4.3629999999999765</c:v>
                </c:pt>
                <c:pt idx="123">
                  <c:v>4.3639999999999946</c:v>
                </c:pt>
                <c:pt idx="124">
                  <c:v>4.3659999999999846</c:v>
                </c:pt>
                <c:pt idx="125">
                  <c:v>4.3669999999999956</c:v>
                </c:pt>
                <c:pt idx="126">
                  <c:v>4.3689999999999856</c:v>
                </c:pt>
                <c:pt idx="127">
                  <c:v>4.37</c:v>
                </c:pt>
                <c:pt idx="128">
                  <c:v>4.3719999999999999</c:v>
                </c:pt>
                <c:pt idx="129">
                  <c:v>4.3730000000000002</c:v>
                </c:pt>
                <c:pt idx="130">
                  <c:v>4.375</c:v>
                </c:pt>
                <c:pt idx="131">
                  <c:v>4.3769999999999998</c:v>
                </c:pt>
                <c:pt idx="132">
                  <c:v>4.3780000000000001</c:v>
                </c:pt>
                <c:pt idx="133">
                  <c:v>4.38</c:v>
                </c:pt>
                <c:pt idx="134">
                  <c:v>4.3810000000000002</c:v>
                </c:pt>
                <c:pt idx="135">
                  <c:v>4.383</c:v>
                </c:pt>
                <c:pt idx="136">
                  <c:v>4.3839999999999995</c:v>
                </c:pt>
                <c:pt idx="137">
                  <c:v>4.3860000000000001</c:v>
                </c:pt>
                <c:pt idx="138">
                  <c:v>4.3869999999999996</c:v>
                </c:pt>
                <c:pt idx="139">
                  <c:v>4.3890000000000002</c:v>
                </c:pt>
                <c:pt idx="140">
                  <c:v>4.3899999999999997</c:v>
                </c:pt>
                <c:pt idx="141">
                  <c:v>4.3919999999999995</c:v>
                </c:pt>
                <c:pt idx="142">
                  <c:v>4.3929999999999945</c:v>
                </c:pt>
                <c:pt idx="143">
                  <c:v>4.3949999999999845</c:v>
                </c:pt>
                <c:pt idx="144">
                  <c:v>4.3969999999999985</c:v>
                </c:pt>
                <c:pt idx="145">
                  <c:v>4.3979999999999855</c:v>
                </c:pt>
                <c:pt idx="146">
                  <c:v>4.4000000000000004</c:v>
                </c:pt>
                <c:pt idx="147">
                  <c:v>4.4009999999999998</c:v>
                </c:pt>
                <c:pt idx="148">
                  <c:v>4.4029999999999996</c:v>
                </c:pt>
                <c:pt idx="149">
                  <c:v>4.4039999999999999</c:v>
                </c:pt>
                <c:pt idx="150">
                  <c:v>4.4059999999999997</c:v>
                </c:pt>
                <c:pt idx="151">
                  <c:v>4.407</c:v>
                </c:pt>
                <c:pt idx="152">
                  <c:v>4.4089999999999998</c:v>
                </c:pt>
                <c:pt idx="153">
                  <c:v>4.41</c:v>
                </c:pt>
                <c:pt idx="154">
                  <c:v>4.4119999999999999</c:v>
                </c:pt>
                <c:pt idx="155">
                  <c:v>4.4130000000000003</c:v>
                </c:pt>
                <c:pt idx="156">
                  <c:v>4.415</c:v>
                </c:pt>
                <c:pt idx="157">
                  <c:v>4.4169999999999998</c:v>
                </c:pt>
                <c:pt idx="158">
                  <c:v>4.4180000000000001</c:v>
                </c:pt>
                <c:pt idx="159">
                  <c:v>4.42</c:v>
                </c:pt>
                <c:pt idx="160">
                  <c:v>4.4210000000000003</c:v>
                </c:pt>
                <c:pt idx="161">
                  <c:v>4.423</c:v>
                </c:pt>
                <c:pt idx="162">
                  <c:v>4.4239999999999995</c:v>
                </c:pt>
                <c:pt idx="163">
                  <c:v>4.4260000000000002</c:v>
                </c:pt>
                <c:pt idx="164">
                  <c:v>4.4269999999999996</c:v>
                </c:pt>
                <c:pt idx="165">
                  <c:v>4.4290000000000003</c:v>
                </c:pt>
                <c:pt idx="166">
                  <c:v>4.4300000000000024</c:v>
                </c:pt>
                <c:pt idx="167">
                  <c:v>4.4320000000000004</c:v>
                </c:pt>
                <c:pt idx="168">
                  <c:v>4.4340000000000002</c:v>
                </c:pt>
                <c:pt idx="169">
                  <c:v>4.4349999999999996</c:v>
                </c:pt>
                <c:pt idx="170">
                  <c:v>4.4370000000000003</c:v>
                </c:pt>
                <c:pt idx="171">
                  <c:v>4.4379999999999997</c:v>
                </c:pt>
                <c:pt idx="172">
                  <c:v>4.4400000000000004</c:v>
                </c:pt>
                <c:pt idx="173">
                  <c:v>4.4409999999999998</c:v>
                </c:pt>
                <c:pt idx="174">
                  <c:v>4.4429999999999996</c:v>
                </c:pt>
                <c:pt idx="175">
                  <c:v>4.444</c:v>
                </c:pt>
                <c:pt idx="176">
                  <c:v>4.4459999999999997</c:v>
                </c:pt>
                <c:pt idx="177">
                  <c:v>4.4470000000000001</c:v>
                </c:pt>
                <c:pt idx="178">
                  <c:v>4.4489999999999998</c:v>
                </c:pt>
                <c:pt idx="179">
                  <c:v>4.45</c:v>
                </c:pt>
                <c:pt idx="180">
                  <c:v>4.452</c:v>
                </c:pt>
                <c:pt idx="181">
                  <c:v>4.4539999999999997</c:v>
                </c:pt>
                <c:pt idx="182">
                  <c:v>4.4550000000000001</c:v>
                </c:pt>
                <c:pt idx="183">
                  <c:v>4.4569999999999999</c:v>
                </c:pt>
                <c:pt idx="184">
                  <c:v>4.4580000000000002</c:v>
                </c:pt>
                <c:pt idx="185">
                  <c:v>4.46</c:v>
                </c:pt>
                <c:pt idx="186">
                  <c:v>4.4610000000000003</c:v>
                </c:pt>
                <c:pt idx="187">
                  <c:v>4.4630000000000001</c:v>
                </c:pt>
                <c:pt idx="188">
                  <c:v>4.4639999999999995</c:v>
                </c:pt>
                <c:pt idx="189">
                  <c:v>4.4660000000000002</c:v>
                </c:pt>
                <c:pt idx="190">
                  <c:v>4.4669999999999996</c:v>
                </c:pt>
                <c:pt idx="191">
                  <c:v>4.4690000000000003</c:v>
                </c:pt>
                <c:pt idx="192">
                  <c:v>4.4700000000000024</c:v>
                </c:pt>
                <c:pt idx="193">
                  <c:v>4.4720000000000004</c:v>
                </c:pt>
                <c:pt idx="194">
                  <c:v>4.4740000000000002</c:v>
                </c:pt>
                <c:pt idx="195">
                  <c:v>4.4749999999999996</c:v>
                </c:pt>
                <c:pt idx="196">
                  <c:v>4.4770000000000003</c:v>
                </c:pt>
                <c:pt idx="197">
                  <c:v>4.4779999999999998</c:v>
                </c:pt>
                <c:pt idx="198">
                  <c:v>4.4800000000000004</c:v>
                </c:pt>
                <c:pt idx="199">
                  <c:v>4.4809999999999999</c:v>
                </c:pt>
                <c:pt idx="200">
                  <c:v>4.4829999999999997</c:v>
                </c:pt>
                <c:pt idx="201">
                  <c:v>4.484</c:v>
                </c:pt>
                <c:pt idx="202">
                  <c:v>4.4859999999999998</c:v>
                </c:pt>
                <c:pt idx="203">
                  <c:v>4.4870000000000001</c:v>
                </c:pt>
                <c:pt idx="204">
                  <c:v>4.4889999999999999</c:v>
                </c:pt>
                <c:pt idx="205">
                  <c:v>4.49</c:v>
                </c:pt>
                <c:pt idx="206">
                  <c:v>4.492</c:v>
                </c:pt>
                <c:pt idx="207">
                  <c:v>4.4930000000000003</c:v>
                </c:pt>
                <c:pt idx="208">
                  <c:v>4.4950000000000001</c:v>
                </c:pt>
                <c:pt idx="209">
                  <c:v>4.4969999999999999</c:v>
                </c:pt>
                <c:pt idx="210">
                  <c:v>4.4980000000000002</c:v>
                </c:pt>
                <c:pt idx="211">
                  <c:v>4.5</c:v>
                </c:pt>
                <c:pt idx="212">
                  <c:v>4.5010000000000003</c:v>
                </c:pt>
                <c:pt idx="213">
                  <c:v>4.5030000000000001</c:v>
                </c:pt>
                <c:pt idx="214">
                  <c:v>4.5039999999999996</c:v>
                </c:pt>
                <c:pt idx="215">
                  <c:v>4.5060000000000002</c:v>
                </c:pt>
                <c:pt idx="216">
                  <c:v>4.5069999999999997</c:v>
                </c:pt>
                <c:pt idx="217">
                  <c:v>4.5090000000000003</c:v>
                </c:pt>
                <c:pt idx="218">
                  <c:v>4.51</c:v>
                </c:pt>
                <c:pt idx="219">
                  <c:v>4.5119999999999996</c:v>
                </c:pt>
                <c:pt idx="220">
                  <c:v>4.5129999999999955</c:v>
                </c:pt>
                <c:pt idx="221">
                  <c:v>4.5149999999999855</c:v>
                </c:pt>
                <c:pt idx="222">
                  <c:v>4.516</c:v>
                </c:pt>
                <c:pt idx="223">
                  <c:v>4.5179999999999945</c:v>
                </c:pt>
                <c:pt idx="224">
                  <c:v>4.5190000000000001</c:v>
                </c:pt>
                <c:pt idx="225">
                  <c:v>4.5209999999999955</c:v>
                </c:pt>
                <c:pt idx="226">
                  <c:v>4.5219999999999985</c:v>
                </c:pt>
                <c:pt idx="227">
                  <c:v>4.5239999999999965</c:v>
                </c:pt>
                <c:pt idx="228">
                  <c:v>4.5259999999999945</c:v>
                </c:pt>
                <c:pt idx="229">
                  <c:v>4.5269999999999975</c:v>
                </c:pt>
                <c:pt idx="230">
                  <c:v>4.5289999999999955</c:v>
                </c:pt>
                <c:pt idx="231">
                  <c:v>4.53</c:v>
                </c:pt>
                <c:pt idx="232">
                  <c:v>4.532</c:v>
                </c:pt>
                <c:pt idx="233">
                  <c:v>4.5330000000000004</c:v>
                </c:pt>
                <c:pt idx="234">
                  <c:v>4.5350000000000001</c:v>
                </c:pt>
                <c:pt idx="235">
                  <c:v>4.5359999999999996</c:v>
                </c:pt>
                <c:pt idx="236">
                  <c:v>4.5380000000000003</c:v>
                </c:pt>
                <c:pt idx="237">
                  <c:v>4.5389999999999997</c:v>
                </c:pt>
                <c:pt idx="238">
                  <c:v>4.5410000000000004</c:v>
                </c:pt>
                <c:pt idx="239">
                  <c:v>4.5419999999999998</c:v>
                </c:pt>
                <c:pt idx="240">
                  <c:v>4.5439999999999996</c:v>
                </c:pt>
                <c:pt idx="241">
                  <c:v>4.5449999999999955</c:v>
                </c:pt>
                <c:pt idx="242">
                  <c:v>4.5469999999999997</c:v>
                </c:pt>
                <c:pt idx="243">
                  <c:v>4.548</c:v>
                </c:pt>
                <c:pt idx="244">
                  <c:v>4.55</c:v>
                </c:pt>
                <c:pt idx="245">
                  <c:v>4.5510000000000002</c:v>
                </c:pt>
                <c:pt idx="246">
                  <c:v>4.5529999999999955</c:v>
                </c:pt>
                <c:pt idx="247">
                  <c:v>4.5539999999999985</c:v>
                </c:pt>
                <c:pt idx="248">
                  <c:v>4.556</c:v>
                </c:pt>
                <c:pt idx="249">
                  <c:v>4.5569999999999995</c:v>
                </c:pt>
                <c:pt idx="250">
                  <c:v>4.5590000000000002</c:v>
                </c:pt>
                <c:pt idx="251">
                  <c:v>4.5599999999999996</c:v>
                </c:pt>
                <c:pt idx="252">
                  <c:v>4.5619999999999985</c:v>
                </c:pt>
                <c:pt idx="253">
                  <c:v>4.5629999999999855</c:v>
                </c:pt>
                <c:pt idx="254">
                  <c:v>4.5649999999999755</c:v>
                </c:pt>
                <c:pt idx="255">
                  <c:v>4.5659999999999945</c:v>
                </c:pt>
                <c:pt idx="256">
                  <c:v>4.5679999999999845</c:v>
                </c:pt>
                <c:pt idx="257">
                  <c:v>4.569</c:v>
                </c:pt>
                <c:pt idx="258">
                  <c:v>4.5709999999999997</c:v>
                </c:pt>
                <c:pt idx="259">
                  <c:v>4.5720000000000001</c:v>
                </c:pt>
                <c:pt idx="260">
                  <c:v>4.5739999999999998</c:v>
                </c:pt>
                <c:pt idx="261">
                  <c:v>4.5750000000000002</c:v>
                </c:pt>
                <c:pt idx="262">
                  <c:v>4.577</c:v>
                </c:pt>
                <c:pt idx="263">
                  <c:v>4.5780000000000003</c:v>
                </c:pt>
                <c:pt idx="264">
                  <c:v>4.58</c:v>
                </c:pt>
                <c:pt idx="265">
                  <c:v>4.5810000000000004</c:v>
                </c:pt>
                <c:pt idx="266">
                  <c:v>4.5830000000000002</c:v>
                </c:pt>
                <c:pt idx="267">
                  <c:v>4.5839999999999996</c:v>
                </c:pt>
                <c:pt idx="268">
                  <c:v>4.5860000000000003</c:v>
                </c:pt>
                <c:pt idx="269">
                  <c:v>4.5869999999999997</c:v>
                </c:pt>
                <c:pt idx="270">
                  <c:v>4.5890000000000004</c:v>
                </c:pt>
                <c:pt idx="271">
                  <c:v>4.59</c:v>
                </c:pt>
                <c:pt idx="272">
                  <c:v>4.5919999999999996</c:v>
                </c:pt>
                <c:pt idx="273">
                  <c:v>4.593</c:v>
                </c:pt>
                <c:pt idx="274">
                  <c:v>4.5949999999999855</c:v>
                </c:pt>
                <c:pt idx="275">
                  <c:v>4.5960000000000001</c:v>
                </c:pt>
                <c:pt idx="276">
                  <c:v>4.5979999999999945</c:v>
                </c:pt>
                <c:pt idx="277">
                  <c:v>4.5990000000000002</c:v>
                </c:pt>
                <c:pt idx="278">
                  <c:v>4.601</c:v>
                </c:pt>
                <c:pt idx="279">
                  <c:v>4.6019999999999985</c:v>
                </c:pt>
                <c:pt idx="280">
                  <c:v>4.6039999999999965</c:v>
                </c:pt>
                <c:pt idx="281">
                  <c:v>4.6049999999999756</c:v>
                </c:pt>
                <c:pt idx="282">
                  <c:v>4.6069999999999975</c:v>
                </c:pt>
                <c:pt idx="283">
                  <c:v>4.6079999999999846</c:v>
                </c:pt>
                <c:pt idx="284">
                  <c:v>4.6099999999999985</c:v>
                </c:pt>
                <c:pt idx="285">
                  <c:v>4.6109999999999856</c:v>
                </c:pt>
                <c:pt idx="286">
                  <c:v>4.6119999999999965</c:v>
                </c:pt>
                <c:pt idx="287">
                  <c:v>4.6139999999999946</c:v>
                </c:pt>
                <c:pt idx="288">
                  <c:v>4.6149999999999745</c:v>
                </c:pt>
                <c:pt idx="289">
                  <c:v>4.6169999999999956</c:v>
                </c:pt>
                <c:pt idx="290">
                  <c:v>4.6179999999999755</c:v>
                </c:pt>
                <c:pt idx="291">
                  <c:v>4.6199999999999966</c:v>
                </c:pt>
                <c:pt idx="292">
                  <c:v>4.6209999999999845</c:v>
                </c:pt>
                <c:pt idx="293">
                  <c:v>4.6229999999999745</c:v>
                </c:pt>
                <c:pt idx="294">
                  <c:v>4.6239999999999855</c:v>
                </c:pt>
                <c:pt idx="295">
                  <c:v>4.6259999999999755</c:v>
                </c:pt>
                <c:pt idx="296">
                  <c:v>4.6269999999999945</c:v>
                </c:pt>
                <c:pt idx="297">
                  <c:v>4.6289999999999845</c:v>
                </c:pt>
                <c:pt idx="298">
                  <c:v>4.63</c:v>
                </c:pt>
                <c:pt idx="299">
                  <c:v>4.6319999999999997</c:v>
                </c:pt>
                <c:pt idx="300">
                  <c:v>4.633</c:v>
                </c:pt>
                <c:pt idx="301">
                  <c:v>4.6349999999999945</c:v>
                </c:pt>
                <c:pt idx="302">
                  <c:v>4.6360000000000001</c:v>
                </c:pt>
                <c:pt idx="303">
                  <c:v>4.6379999999999955</c:v>
                </c:pt>
                <c:pt idx="304">
                  <c:v>4.6390000000000002</c:v>
                </c:pt>
                <c:pt idx="305">
                  <c:v>4.6399999999999997</c:v>
                </c:pt>
                <c:pt idx="306">
                  <c:v>4.6419999999999995</c:v>
                </c:pt>
                <c:pt idx="307">
                  <c:v>4.6429999999999945</c:v>
                </c:pt>
                <c:pt idx="308">
                  <c:v>4.6449999999999845</c:v>
                </c:pt>
                <c:pt idx="309">
                  <c:v>4.6459999999999955</c:v>
                </c:pt>
                <c:pt idx="310">
                  <c:v>4.6479999999999855</c:v>
                </c:pt>
                <c:pt idx="311">
                  <c:v>4.649</c:v>
                </c:pt>
                <c:pt idx="312">
                  <c:v>4.6509999999999945</c:v>
                </c:pt>
                <c:pt idx="313">
                  <c:v>4.6519999999999975</c:v>
                </c:pt>
                <c:pt idx="314">
                  <c:v>4.6539999999999955</c:v>
                </c:pt>
                <c:pt idx="315">
                  <c:v>4.6549999999999745</c:v>
                </c:pt>
                <c:pt idx="316">
                  <c:v>4.6559999999999855</c:v>
                </c:pt>
                <c:pt idx="317">
                  <c:v>4.6579999999999755</c:v>
                </c:pt>
                <c:pt idx="318">
                  <c:v>4.6589999999999945</c:v>
                </c:pt>
                <c:pt idx="319">
                  <c:v>4.6609999999999845</c:v>
                </c:pt>
                <c:pt idx="320">
                  <c:v>4.6619999999999955</c:v>
                </c:pt>
                <c:pt idx="321">
                  <c:v>4.6639999999999855</c:v>
                </c:pt>
                <c:pt idx="322">
                  <c:v>4.6649999999999689</c:v>
                </c:pt>
                <c:pt idx="323">
                  <c:v>4.6669999999999945</c:v>
                </c:pt>
                <c:pt idx="324">
                  <c:v>4.6679999999999717</c:v>
                </c:pt>
                <c:pt idx="325">
                  <c:v>4.67</c:v>
                </c:pt>
                <c:pt idx="326">
                  <c:v>4.6710000000000003</c:v>
                </c:pt>
                <c:pt idx="327">
                  <c:v>4.6719999999999997</c:v>
                </c:pt>
                <c:pt idx="328">
                  <c:v>4.6739999999999995</c:v>
                </c:pt>
                <c:pt idx="329">
                  <c:v>4.6749999999999945</c:v>
                </c:pt>
                <c:pt idx="330">
                  <c:v>4.6769999999999996</c:v>
                </c:pt>
                <c:pt idx="331">
                  <c:v>4.6779999999999955</c:v>
                </c:pt>
                <c:pt idx="332">
                  <c:v>4.68</c:v>
                </c:pt>
                <c:pt idx="333">
                  <c:v>4.681</c:v>
                </c:pt>
                <c:pt idx="334">
                  <c:v>4.6819999999999995</c:v>
                </c:pt>
                <c:pt idx="335">
                  <c:v>4.6839999999999975</c:v>
                </c:pt>
                <c:pt idx="336">
                  <c:v>4.6849999999999845</c:v>
                </c:pt>
                <c:pt idx="337">
                  <c:v>4.6869999999999985</c:v>
                </c:pt>
                <c:pt idx="338">
                  <c:v>4.6879999999999855</c:v>
                </c:pt>
                <c:pt idx="339">
                  <c:v>4.6899999999999995</c:v>
                </c:pt>
                <c:pt idx="340">
                  <c:v>4.6909999999999945</c:v>
                </c:pt>
                <c:pt idx="341">
                  <c:v>4.6929999999999845</c:v>
                </c:pt>
                <c:pt idx="342">
                  <c:v>4.6939999999999955</c:v>
                </c:pt>
                <c:pt idx="343">
                  <c:v>4.6949999999999745</c:v>
                </c:pt>
                <c:pt idx="344">
                  <c:v>4.6969999999999965</c:v>
                </c:pt>
                <c:pt idx="345">
                  <c:v>4.6979999999999755</c:v>
                </c:pt>
                <c:pt idx="346">
                  <c:v>4.7</c:v>
                </c:pt>
                <c:pt idx="347">
                  <c:v>4.7009999999999996</c:v>
                </c:pt>
                <c:pt idx="348">
                  <c:v>4.7030000000000003</c:v>
                </c:pt>
                <c:pt idx="349">
                  <c:v>4.7039999999999997</c:v>
                </c:pt>
                <c:pt idx="350">
                  <c:v>4.7050000000000001</c:v>
                </c:pt>
                <c:pt idx="351">
                  <c:v>4.7069999999999999</c:v>
                </c:pt>
                <c:pt idx="352">
                  <c:v>4.7080000000000002</c:v>
                </c:pt>
                <c:pt idx="353">
                  <c:v>4.71</c:v>
                </c:pt>
                <c:pt idx="354">
                  <c:v>4.7110000000000003</c:v>
                </c:pt>
                <c:pt idx="355">
                  <c:v>4.7119999999999997</c:v>
                </c:pt>
                <c:pt idx="356">
                  <c:v>4.7139999999999995</c:v>
                </c:pt>
                <c:pt idx="357">
                  <c:v>4.7149999999999945</c:v>
                </c:pt>
                <c:pt idx="358">
                  <c:v>4.7169999999999996</c:v>
                </c:pt>
                <c:pt idx="359">
                  <c:v>4.718</c:v>
                </c:pt>
                <c:pt idx="360">
                  <c:v>4.72</c:v>
                </c:pt>
                <c:pt idx="361">
                  <c:v>4.7210000000000001</c:v>
                </c:pt>
                <c:pt idx="362">
                  <c:v>4.7219999999999995</c:v>
                </c:pt>
                <c:pt idx="363">
                  <c:v>4.7239999999999975</c:v>
                </c:pt>
                <c:pt idx="364">
                  <c:v>4.7249999999999845</c:v>
                </c:pt>
                <c:pt idx="365">
                  <c:v>4.7269999999999985</c:v>
                </c:pt>
                <c:pt idx="366">
                  <c:v>4.7279999999999855</c:v>
                </c:pt>
                <c:pt idx="367">
                  <c:v>4.7290000000000001</c:v>
                </c:pt>
                <c:pt idx="368">
                  <c:v>4.7309999999999999</c:v>
                </c:pt>
                <c:pt idx="369">
                  <c:v>4.7320000000000002</c:v>
                </c:pt>
                <c:pt idx="370">
                  <c:v>4.734</c:v>
                </c:pt>
                <c:pt idx="371">
                  <c:v>4.7350000000000003</c:v>
                </c:pt>
                <c:pt idx="372">
                  <c:v>4.7359999999999998</c:v>
                </c:pt>
                <c:pt idx="373">
                  <c:v>4.7380000000000004</c:v>
                </c:pt>
                <c:pt idx="374">
                  <c:v>4.7389999999999999</c:v>
                </c:pt>
                <c:pt idx="375">
                  <c:v>4.7409999999999997</c:v>
                </c:pt>
                <c:pt idx="376">
                  <c:v>4.742</c:v>
                </c:pt>
                <c:pt idx="377">
                  <c:v>4.7430000000000003</c:v>
                </c:pt>
                <c:pt idx="378">
                  <c:v>4.7450000000000001</c:v>
                </c:pt>
                <c:pt idx="379">
                  <c:v>4.7460000000000004</c:v>
                </c:pt>
                <c:pt idx="380">
                  <c:v>4.7480000000000002</c:v>
                </c:pt>
                <c:pt idx="381">
                  <c:v>4.7489999999999997</c:v>
                </c:pt>
                <c:pt idx="382">
                  <c:v>4.75</c:v>
                </c:pt>
                <c:pt idx="383">
                  <c:v>4.7519999999999998</c:v>
                </c:pt>
                <c:pt idx="384">
                  <c:v>4.7530000000000001</c:v>
                </c:pt>
                <c:pt idx="385">
                  <c:v>4.7549999999999955</c:v>
                </c:pt>
                <c:pt idx="386">
                  <c:v>4.7560000000000002</c:v>
                </c:pt>
                <c:pt idx="387">
                  <c:v>4.7569999999999997</c:v>
                </c:pt>
                <c:pt idx="388">
                  <c:v>4.7590000000000003</c:v>
                </c:pt>
                <c:pt idx="389">
                  <c:v>4.76</c:v>
                </c:pt>
                <c:pt idx="390">
                  <c:v>4.7619999999999996</c:v>
                </c:pt>
                <c:pt idx="391">
                  <c:v>4.7629999999999955</c:v>
                </c:pt>
                <c:pt idx="392">
                  <c:v>4.7639999999999985</c:v>
                </c:pt>
                <c:pt idx="393">
                  <c:v>4.766</c:v>
                </c:pt>
                <c:pt idx="394">
                  <c:v>4.7669999999999995</c:v>
                </c:pt>
                <c:pt idx="395">
                  <c:v>4.7679999999999945</c:v>
                </c:pt>
                <c:pt idx="396">
                  <c:v>4.7699999999999996</c:v>
                </c:pt>
                <c:pt idx="397">
                  <c:v>4.7709999999999999</c:v>
                </c:pt>
                <c:pt idx="398">
                  <c:v>4.7729999999999997</c:v>
                </c:pt>
                <c:pt idx="399">
                  <c:v>4.774</c:v>
                </c:pt>
                <c:pt idx="400">
                  <c:v>4.7750000000000004</c:v>
                </c:pt>
                <c:pt idx="401">
                  <c:v>4.7770000000000001</c:v>
                </c:pt>
                <c:pt idx="402">
                  <c:v>4.7779999999999996</c:v>
                </c:pt>
                <c:pt idx="403">
                  <c:v>4.7789999999999999</c:v>
                </c:pt>
                <c:pt idx="404">
                  <c:v>4.7809999999999997</c:v>
                </c:pt>
                <c:pt idx="405">
                  <c:v>4.782</c:v>
                </c:pt>
                <c:pt idx="406">
                  <c:v>4.7839999999999998</c:v>
                </c:pt>
                <c:pt idx="407">
                  <c:v>4.7850000000000001</c:v>
                </c:pt>
                <c:pt idx="408">
                  <c:v>4.7859999999999996</c:v>
                </c:pt>
                <c:pt idx="409">
                  <c:v>4.7880000000000003</c:v>
                </c:pt>
                <c:pt idx="410">
                  <c:v>4.7889999999999997</c:v>
                </c:pt>
                <c:pt idx="411">
                  <c:v>4.79</c:v>
                </c:pt>
                <c:pt idx="412">
                  <c:v>4.7919999999999998</c:v>
                </c:pt>
                <c:pt idx="413">
                  <c:v>4.7930000000000001</c:v>
                </c:pt>
                <c:pt idx="414">
                  <c:v>4.7939999999999996</c:v>
                </c:pt>
                <c:pt idx="415">
                  <c:v>4.7960000000000003</c:v>
                </c:pt>
                <c:pt idx="416">
                  <c:v>4.7969999999999997</c:v>
                </c:pt>
                <c:pt idx="417">
                  <c:v>4.7990000000000004</c:v>
                </c:pt>
                <c:pt idx="418">
                  <c:v>4.8</c:v>
                </c:pt>
                <c:pt idx="419">
                  <c:v>4.8010000000000002</c:v>
                </c:pt>
                <c:pt idx="420">
                  <c:v>4.8029999999999955</c:v>
                </c:pt>
                <c:pt idx="421">
                  <c:v>4.8039999999999985</c:v>
                </c:pt>
                <c:pt idx="422">
                  <c:v>4.8049999999999855</c:v>
                </c:pt>
                <c:pt idx="423">
                  <c:v>4.8069999999999995</c:v>
                </c:pt>
                <c:pt idx="424">
                  <c:v>4.8079999999999945</c:v>
                </c:pt>
                <c:pt idx="425">
                  <c:v>4.8090000000000002</c:v>
                </c:pt>
                <c:pt idx="426">
                  <c:v>4.8109999999999955</c:v>
                </c:pt>
                <c:pt idx="427">
                  <c:v>4.8119999999999985</c:v>
                </c:pt>
                <c:pt idx="428">
                  <c:v>4.8129999999999855</c:v>
                </c:pt>
                <c:pt idx="429">
                  <c:v>4.8149999999999755</c:v>
                </c:pt>
                <c:pt idx="430">
                  <c:v>4.8159999999999945</c:v>
                </c:pt>
                <c:pt idx="431">
                  <c:v>4.8169999999999975</c:v>
                </c:pt>
                <c:pt idx="432">
                  <c:v>4.819</c:v>
                </c:pt>
                <c:pt idx="433">
                  <c:v>4.8199999999999985</c:v>
                </c:pt>
                <c:pt idx="434">
                  <c:v>4.8219999999999965</c:v>
                </c:pt>
                <c:pt idx="435">
                  <c:v>4.8229999999999755</c:v>
                </c:pt>
                <c:pt idx="436">
                  <c:v>4.8239999999999945</c:v>
                </c:pt>
                <c:pt idx="437">
                  <c:v>4.8259999999999845</c:v>
                </c:pt>
                <c:pt idx="438">
                  <c:v>4.8269999999999955</c:v>
                </c:pt>
                <c:pt idx="439">
                  <c:v>4.8279999999999745</c:v>
                </c:pt>
                <c:pt idx="440">
                  <c:v>4.83</c:v>
                </c:pt>
                <c:pt idx="441">
                  <c:v>4.8310000000000004</c:v>
                </c:pt>
                <c:pt idx="442">
                  <c:v>4.8319999999999999</c:v>
                </c:pt>
                <c:pt idx="443">
                  <c:v>4.8339999999999996</c:v>
                </c:pt>
                <c:pt idx="444">
                  <c:v>4.835</c:v>
                </c:pt>
                <c:pt idx="445">
                  <c:v>4.8360000000000003</c:v>
                </c:pt>
                <c:pt idx="446">
                  <c:v>4.8380000000000001</c:v>
                </c:pt>
                <c:pt idx="447">
                  <c:v>4.8390000000000004</c:v>
                </c:pt>
                <c:pt idx="448">
                  <c:v>4.84</c:v>
                </c:pt>
                <c:pt idx="449">
                  <c:v>4.8419999999999996</c:v>
                </c:pt>
                <c:pt idx="450">
                  <c:v>4.843</c:v>
                </c:pt>
                <c:pt idx="451">
                  <c:v>4.8439999999999985</c:v>
                </c:pt>
                <c:pt idx="452">
                  <c:v>4.8460000000000001</c:v>
                </c:pt>
                <c:pt idx="453">
                  <c:v>4.8469999999999995</c:v>
                </c:pt>
                <c:pt idx="454">
                  <c:v>4.8479999999999945</c:v>
                </c:pt>
                <c:pt idx="455">
                  <c:v>4.8490000000000002</c:v>
                </c:pt>
                <c:pt idx="456">
                  <c:v>4.851</c:v>
                </c:pt>
                <c:pt idx="457">
                  <c:v>4.8519999999999985</c:v>
                </c:pt>
                <c:pt idx="458">
                  <c:v>4.8529999999999855</c:v>
                </c:pt>
                <c:pt idx="459">
                  <c:v>4.8549999999999756</c:v>
                </c:pt>
                <c:pt idx="460">
                  <c:v>4.8559999999999945</c:v>
                </c:pt>
                <c:pt idx="461">
                  <c:v>4.8569999999999975</c:v>
                </c:pt>
                <c:pt idx="462">
                  <c:v>4.859</c:v>
                </c:pt>
                <c:pt idx="463">
                  <c:v>4.8599999999999985</c:v>
                </c:pt>
                <c:pt idx="464">
                  <c:v>4.8609999999999856</c:v>
                </c:pt>
                <c:pt idx="465">
                  <c:v>4.8629999999999765</c:v>
                </c:pt>
                <c:pt idx="466">
                  <c:v>4.8639999999999946</c:v>
                </c:pt>
                <c:pt idx="467">
                  <c:v>4.8649999999999745</c:v>
                </c:pt>
                <c:pt idx="468">
                  <c:v>4.8669999999999956</c:v>
                </c:pt>
                <c:pt idx="469">
                  <c:v>4.8679999999999755</c:v>
                </c:pt>
                <c:pt idx="470">
                  <c:v>4.8689999999999856</c:v>
                </c:pt>
                <c:pt idx="471">
                  <c:v>4.87</c:v>
                </c:pt>
                <c:pt idx="472">
                  <c:v>4.8719999999999999</c:v>
                </c:pt>
                <c:pt idx="473">
                  <c:v>4.8730000000000002</c:v>
                </c:pt>
                <c:pt idx="474">
                  <c:v>4.8739999999999997</c:v>
                </c:pt>
                <c:pt idx="475">
                  <c:v>4.8760000000000003</c:v>
                </c:pt>
                <c:pt idx="476">
                  <c:v>4.8769999999999998</c:v>
                </c:pt>
                <c:pt idx="477">
                  <c:v>4.8780000000000001</c:v>
                </c:pt>
                <c:pt idx="478">
                  <c:v>4.88</c:v>
                </c:pt>
                <c:pt idx="479">
                  <c:v>4.8810000000000002</c:v>
                </c:pt>
                <c:pt idx="480">
                  <c:v>4.8819999999999997</c:v>
                </c:pt>
                <c:pt idx="481">
                  <c:v>4.883</c:v>
                </c:pt>
                <c:pt idx="482">
                  <c:v>4.8849999999999945</c:v>
                </c:pt>
                <c:pt idx="483">
                  <c:v>4.8860000000000001</c:v>
                </c:pt>
                <c:pt idx="484">
                  <c:v>4.8869999999999996</c:v>
                </c:pt>
                <c:pt idx="485">
                  <c:v>4.8890000000000002</c:v>
                </c:pt>
                <c:pt idx="486">
                  <c:v>4.8899999999999997</c:v>
                </c:pt>
                <c:pt idx="487">
                  <c:v>4.891</c:v>
                </c:pt>
                <c:pt idx="488">
                  <c:v>4.8919999999999995</c:v>
                </c:pt>
                <c:pt idx="489">
                  <c:v>4.8939999999999975</c:v>
                </c:pt>
                <c:pt idx="490">
                  <c:v>4.8949999999999845</c:v>
                </c:pt>
                <c:pt idx="491">
                  <c:v>4.8959999999999955</c:v>
                </c:pt>
                <c:pt idx="492">
                  <c:v>4.8979999999999855</c:v>
                </c:pt>
                <c:pt idx="493">
                  <c:v>4.899</c:v>
                </c:pt>
                <c:pt idx="494">
                  <c:v>4.9000000000000004</c:v>
                </c:pt>
                <c:pt idx="495">
                  <c:v>4.9009999999999998</c:v>
                </c:pt>
                <c:pt idx="496">
                  <c:v>4.9029999999999996</c:v>
                </c:pt>
                <c:pt idx="497">
                  <c:v>4.9039999999999999</c:v>
                </c:pt>
                <c:pt idx="498">
                  <c:v>4.9050000000000002</c:v>
                </c:pt>
                <c:pt idx="499">
                  <c:v>4.907</c:v>
                </c:pt>
                <c:pt idx="500">
                  <c:v>4.9080000000000004</c:v>
                </c:pt>
                <c:pt idx="501">
                  <c:v>4.9089999999999998</c:v>
                </c:pt>
                <c:pt idx="502">
                  <c:v>4.91</c:v>
                </c:pt>
                <c:pt idx="503">
                  <c:v>4.9119999999999999</c:v>
                </c:pt>
                <c:pt idx="504">
                  <c:v>4.9130000000000003</c:v>
                </c:pt>
                <c:pt idx="505">
                  <c:v>4.9139999999999997</c:v>
                </c:pt>
                <c:pt idx="506">
                  <c:v>4.915</c:v>
                </c:pt>
                <c:pt idx="507">
                  <c:v>4.9169999999999998</c:v>
                </c:pt>
                <c:pt idx="508">
                  <c:v>4.9180000000000001</c:v>
                </c:pt>
                <c:pt idx="509">
                  <c:v>4.9189999999999996</c:v>
                </c:pt>
                <c:pt idx="510">
                  <c:v>4.9210000000000003</c:v>
                </c:pt>
                <c:pt idx="511">
                  <c:v>4.9219999999999997</c:v>
                </c:pt>
                <c:pt idx="512">
                  <c:v>4.923</c:v>
                </c:pt>
                <c:pt idx="513">
                  <c:v>4.9239999999999995</c:v>
                </c:pt>
                <c:pt idx="514">
                  <c:v>4.9260000000000002</c:v>
                </c:pt>
                <c:pt idx="515">
                  <c:v>4.9269999999999996</c:v>
                </c:pt>
                <c:pt idx="516">
                  <c:v>4.9279999999999955</c:v>
                </c:pt>
                <c:pt idx="517">
                  <c:v>4.9290000000000003</c:v>
                </c:pt>
                <c:pt idx="518">
                  <c:v>4.9310000000000134</c:v>
                </c:pt>
                <c:pt idx="519">
                  <c:v>4.9320000000000004</c:v>
                </c:pt>
                <c:pt idx="520">
                  <c:v>4.9329999999999998</c:v>
                </c:pt>
                <c:pt idx="521">
                  <c:v>4.9340000000000002</c:v>
                </c:pt>
                <c:pt idx="522">
                  <c:v>4.9359999999999999</c:v>
                </c:pt>
                <c:pt idx="523">
                  <c:v>4.9370000000000003</c:v>
                </c:pt>
                <c:pt idx="524">
                  <c:v>4.9379999999999997</c:v>
                </c:pt>
                <c:pt idx="525">
                  <c:v>4.9390000000000134</c:v>
                </c:pt>
                <c:pt idx="526">
                  <c:v>4.9409999999999998</c:v>
                </c:pt>
                <c:pt idx="527">
                  <c:v>4.9420000000000002</c:v>
                </c:pt>
                <c:pt idx="528">
                  <c:v>4.9429999999999996</c:v>
                </c:pt>
                <c:pt idx="529">
                  <c:v>4.944</c:v>
                </c:pt>
                <c:pt idx="530">
                  <c:v>4.9459999999999997</c:v>
                </c:pt>
                <c:pt idx="531">
                  <c:v>4.9470000000000001</c:v>
                </c:pt>
                <c:pt idx="532">
                  <c:v>4.9480000000000004</c:v>
                </c:pt>
                <c:pt idx="533">
                  <c:v>4.9489999999999998</c:v>
                </c:pt>
                <c:pt idx="534">
                  <c:v>4.9509999999999996</c:v>
                </c:pt>
                <c:pt idx="535">
                  <c:v>4.952</c:v>
                </c:pt>
                <c:pt idx="536">
                  <c:v>4.9530000000000003</c:v>
                </c:pt>
                <c:pt idx="537">
                  <c:v>4.9539999999999997</c:v>
                </c:pt>
                <c:pt idx="538">
                  <c:v>4.9560000000000004</c:v>
                </c:pt>
                <c:pt idx="539">
                  <c:v>4.9569999999999999</c:v>
                </c:pt>
                <c:pt idx="540">
                  <c:v>4.9580000000000002</c:v>
                </c:pt>
                <c:pt idx="541">
                  <c:v>4.9589999999999996</c:v>
                </c:pt>
                <c:pt idx="542">
                  <c:v>4.96</c:v>
                </c:pt>
                <c:pt idx="543">
                  <c:v>4.9619999999999997</c:v>
                </c:pt>
                <c:pt idx="544">
                  <c:v>4.9630000000000001</c:v>
                </c:pt>
                <c:pt idx="545">
                  <c:v>4.9639999999999995</c:v>
                </c:pt>
                <c:pt idx="546">
                  <c:v>4.9649999999999945</c:v>
                </c:pt>
                <c:pt idx="547">
                  <c:v>4.9669999999999996</c:v>
                </c:pt>
                <c:pt idx="548">
                  <c:v>4.968</c:v>
                </c:pt>
                <c:pt idx="549">
                  <c:v>4.9690000000000003</c:v>
                </c:pt>
                <c:pt idx="550">
                  <c:v>4.9700000000000024</c:v>
                </c:pt>
                <c:pt idx="551">
                  <c:v>4.9710000000000134</c:v>
                </c:pt>
                <c:pt idx="552">
                  <c:v>4.9729999999999999</c:v>
                </c:pt>
                <c:pt idx="553">
                  <c:v>4.9740000000000002</c:v>
                </c:pt>
                <c:pt idx="554">
                  <c:v>4.9749999999999996</c:v>
                </c:pt>
                <c:pt idx="555">
                  <c:v>4.9760000000000124</c:v>
                </c:pt>
                <c:pt idx="556">
                  <c:v>4.9779999999999998</c:v>
                </c:pt>
                <c:pt idx="557">
                  <c:v>4.9790000000000134</c:v>
                </c:pt>
                <c:pt idx="558">
                  <c:v>4.9800000000000004</c:v>
                </c:pt>
                <c:pt idx="559">
                  <c:v>4.9809999999999999</c:v>
                </c:pt>
                <c:pt idx="560">
                  <c:v>4.9820000000000002</c:v>
                </c:pt>
                <c:pt idx="561">
                  <c:v>4.984</c:v>
                </c:pt>
                <c:pt idx="562">
                  <c:v>4.9850000000000003</c:v>
                </c:pt>
                <c:pt idx="563">
                  <c:v>4.9859999999999998</c:v>
                </c:pt>
                <c:pt idx="564">
                  <c:v>4.9870000000000001</c:v>
                </c:pt>
                <c:pt idx="565">
                  <c:v>4.9880000000000004</c:v>
                </c:pt>
                <c:pt idx="566">
                  <c:v>4.99</c:v>
                </c:pt>
                <c:pt idx="567">
                  <c:v>4.9909999999999997</c:v>
                </c:pt>
                <c:pt idx="568">
                  <c:v>4.992</c:v>
                </c:pt>
                <c:pt idx="569">
                  <c:v>4.9930000000000003</c:v>
                </c:pt>
                <c:pt idx="570">
                  <c:v>4.9939999999999998</c:v>
                </c:pt>
                <c:pt idx="571">
                  <c:v>4.9960000000000004</c:v>
                </c:pt>
                <c:pt idx="572">
                  <c:v>4.9969999999999999</c:v>
                </c:pt>
                <c:pt idx="573">
                  <c:v>4.9980000000000002</c:v>
                </c:pt>
                <c:pt idx="574">
                  <c:v>4.9989999999999997</c:v>
                </c:pt>
                <c:pt idx="575">
                  <c:v>5</c:v>
                </c:pt>
                <c:pt idx="576">
                  <c:v>5.0019999999999998</c:v>
                </c:pt>
                <c:pt idx="577">
                  <c:v>5.0030000000000001</c:v>
                </c:pt>
                <c:pt idx="578">
                  <c:v>5.0039999999999996</c:v>
                </c:pt>
                <c:pt idx="579">
                  <c:v>5.0049999999999955</c:v>
                </c:pt>
                <c:pt idx="580">
                  <c:v>5.0060000000000002</c:v>
                </c:pt>
                <c:pt idx="581">
                  <c:v>5.008</c:v>
                </c:pt>
                <c:pt idx="582">
                  <c:v>5.0090000000000003</c:v>
                </c:pt>
                <c:pt idx="583">
                  <c:v>5.01</c:v>
                </c:pt>
                <c:pt idx="584">
                  <c:v>5.0110000000000001</c:v>
                </c:pt>
                <c:pt idx="585">
                  <c:v>5.0119999999999996</c:v>
                </c:pt>
                <c:pt idx="586">
                  <c:v>5.0139999999999985</c:v>
                </c:pt>
                <c:pt idx="587">
                  <c:v>5.0149999999999855</c:v>
                </c:pt>
                <c:pt idx="588">
                  <c:v>5.016</c:v>
                </c:pt>
                <c:pt idx="589">
                  <c:v>5.0169999999999995</c:v>
                </c:pt>
                <c:pt idx="590">
                  <c:v>5.0179999999999945</c:v>
                </c:pt>
                <c:pt idx="591">
                  <c:v>5.0190000000000001</c:v>
                </c:pt>
                <c:pt idx="592">
                  <c:v>5.0209999999999955</c:v>
                </c:pt>
                <c:pt idx="593">
                  <c:v>5.0219999999999985</c:v>
                </c:pt>
                <c:pt idx="594">
                  <c:v>5.0229999999999855</c:v>
                </c:pt>
                <c:pt idx="595">
                  <c:v>5.0239999999999965</c:v>
                </c:pt>
                <c:pt idx="596">
                  <c:v>5.0249999999999755</c:v>
                </c:pt>
                <c:pt idx="597">
                  <c:v>5.0259999999999945</c:v>
                </c:pt>
                <c:pt idx="598">
                  <c:v>5.0279999999999845</c:v>
                </c:pt>
                <c:pt idx="599">
                  <c:v>5.0289999999999955</c:v>
                </c:pt>
                <c:pt idx="600">
                  <c:v>5.03</c:v>
                </c:pt>
                <c:pt idx="601">
                  <c:v>5.0309999999999997</c:v>
                </c:pt>
                <c:pt idx="602">
                  <c:v>5.032</c:v>
                </c:pt>
                <c:pt idx="603">
                  <c:v>5.0339999999999998</c:v>
                </c:pt>
                <c:pt idx="604">
                  <c:v>5.0350000000000001</c:v>
                </c:pt>
                <c:pt idx="605">
                  <c:v>5.0359999999999996</c:v>
                </c:pt>
                <c:pt idx="606">
                  <c:v>5.0369999999999999</c:v>
                </c:pt>
                <c:pt idx="607">
                  <c:v>5.0380000000000003</c:v>
                </c:pt>
                <c:pt idx="608">
                  <c:v>5.0389999999999997</c:v>
                </c:pt>
                <c:pt idx="609">
                  <c:v>5.04</c:v>
                </c:pt>
                <c:pt idx="610">
                  <c:v>5.0419999999999998</c:v>
                </c:pt>
                <c:pt idx="611">
                  <c:v>5.0430000000000001</c:v>
                </c:pt>
                <c:pt idx="612">
                  <c:v>5.0439999999999996</c:v>
                </c:pt>
                <c:pt idx="613">
                  <c:v>5.0449999999999955</c:v>
                </c:pt>
                <c:pt idx="614">
                  <c:v>5.0460000000000003</c:v>
                </c:pt>
                <c:pt idx="615">
                  <c:v>5.0469999999999997</c:v>
                </c:pt>
                <c:pt idx="616">
                  <c:v>5.0490000000000004</c:v>
                </c:pt>
                <c:pt idx="617">
                  <c:v>5.05</c:v>
                </c:pt>
                <c:pt idx="618">
                  <c:v>5.0510000000000002</c:v>
                </c:pt>
                <c:pt idx="619">
                  <c:v>5.0519999999999996</c:v>
                </c:pt>
                <c:pt idx="620">
                  <c:v>5.0529999999999955</c:v>
                </c:pt>
                <c:pt idx="621">
                  <c:v>5.0539999999999985</c:v>
                </c:pt>
                <c:pt idx="622">
                  <c:v>5.0549999999999855</c:v>
                </c:pt>
                <c:pt idx="623">
                  <c:v>5.0569999999999995</c:v>
                </c:pt>
                <c:pt idx="624">
                  <c:v>5.0579999999999945</c:v>
                </c:pt>
                <c:pt idx="625">
                  <c:v>5.0590000000000002</c:v>
                </c:pt>
                <c:pt idx="626">
                  <c:v>5.0599999999999996</c:v>
                </c:pt>
                <c:pt idx="627">
                  <c:v>5.0609999999999955</c:v>
                </c:pt>
                <c:pt idx="628">
                  <c:v>5.0619999999999985</c:v>
                </c:pt>
                <c:pt idx="629">
                  <c:v>5.0629999999999855</c:v>
                </c:pt>
                <c:pt idx="630">
                  <c:v>5.0649999999999755</c:v>
                </c:pt>
                <c:pt idx="631">
                  <c:v>5.0659999999999945</c:v>
                </c:pt>
                <c:pt idx="632">
                  <c:v>5.0669999999999975</c:v>
                </c:pt>
                <c:pt idx="633">
                  <c:v>5.0679999999999845</c:v>
                </c:pt>
                <c:pt idx="634">
                  <c:v>5.069</c:v>
                </c:pt>
                <c:pt idx="635">
                  <c:v>5.07</c:v>
                </c:pt>
                <c:pt idx="636">
                  <c:v>5.0709999999999997</c:v>
                </c:pt>
                <c:pt idx="637">
                  <c:v>5.0730000000000004</c:v>
                </c:pt>
                <c:pt idx="638">
                  <c:v>5.0739999999999998</c:v>
                </c:pt>
                <c:pt idx="639">
                  <c:v>5.0750000000000002</c:v>
                </c:pt>
                <c:pt idx="640">
                  <c:v>5.0759999999999996</c:v>
                </c:pt>
                <c:pt idx="641">
                  <c:v>5.077</c:v>
                </c:pt>
                <c:pt idx="642">
                  <c:v>5.0780000000000003</c:v>
                </c:pt>
                <c:pt idx="643">
                  <c:v>5.0789999999999997</c:v>
                </c:pt>
                <c:pt idx="644">
                  <c:v>5.08</c:v>
                </c:pt>
                <c:pt idx="645">
                  <c:v>5.0819999999999999</c:v>
                </c:pt>
                <c:pt idx="646">
                  <c:v>5.0830000000000002</c:v>
                </c:pt>
                <c:pt idx="647">
                  <c:v>5.0839999999999996</c:v>
                </c:pt>
                <c:pt idx="648">
                  <c:v>5.085</c:v>
                </c:pt>
                <c:pt idx="649">
                  <c:v>5.0860000000000003</c:v>
                </c:pt>
                <c:pt idx="650">
                  <c:v>5.0869999999999997</c:v>
                </c:pt>
                <c:pt idx="651">
                  <c:v>5.0880000000000001</c:v>
                </c:pt>
                <c:pt idx="652">
                  <c:v>5.0890000000000004</c:v>
                </c:pt>
                <c:pt idx="653">
                  <c:v>5.09</c:v>
                </c:pt>
                <c:pt idx="654">
                  <c:v>5.0919999999999996</c:v>
                </c:pt>
                <c:pt idx="655">
                  <c:v>5.093</c:v>
                </c:pt>
                <c:pt idx="656">
                  <c:v>5.0939999999999985</c:v>
                </c:pt>
                <c:pt idx="657">
                  <c:v>5.0949999999999855</c:v>
                </c:pt>
                <c:pt idx="658">
                  <c:v>5.0960000000000001</c:v>
                </c:pt>
                <c:pt idx="659">
                  <c:v>5.0969999999999995</c:v>
                </c:pt>
                <c:pt idx="660">
                  <c:v>5.0979999999999945</c:v>
                </c:pt>
                <c:pt idx="661">
                  <c:v>5.0990000000000002</c:v>
                </c:pt>
                <c:pt idx="662">
                  <c:v>5.0999999999999996</c:v>
                </c:pt>
                <c:pt idx="663">
                  <c:v>5.1019999999999985</c:v>
                </c:pt>
                <c:pt idx="664">
                  <c:v>5.1029999999999855</c:v>
                </c:pt>
                <c:pt idx="665">
                  <c:v>5.1039999999999965</c:v>
                </c:pt>
                <c:pt idx="666">
                  <c:v>5.1049999999999756</c:v>
                </c:pt>
                <c:pt idx="667">
                  <c:v>5.1059999999999945</c:v>
                </c:pt>
                <c:pt idx="668">
                  <c:v>5.1069999999999975</c:v>
                </c:pt>
                <c:pt idx="669">
                  <c:v>5.1079999999999846</c:v>
                </c:pt>
                <c:pt idx="670">
                  <c:v>5.109</c:v>
                </c:pt>
                <c:pt idx="671">
                  <c:v>5.1099999999999985</c:v>
                </c:pt>
                <c:pt idx="672">
                  <c:v>5.1109999999999856</c:v>
                </c:pt>
                <c:pt idx="673">
                  <c:v>5.1119999999999965</c:v>
                </c:pt>
                <c:pt idx="674">
                  <c:v>5.1139999999999946</c:v>
                </c:pt>
                <c:pt idx="675">
                  <c:v>5.1149999999999745</c:v>
                </c:pt>
                <c:pt idx="676">
                  <c:v>5.1159999999999846</c:v>
                </c:pt>
                <c:pt idx="677">
                  <c:v>5.1169999999999956</c:v>
                </c:pt>
                <c:pt idx="678">
                  <c:v>5.1179999999999755</c:v>
                </c:pt>
                <c:pt idx="679">
                  <c:v>5.1189999999999856</c:v>
                </c:pt>
                <c:pt idx="680">
                  <c:v>5.1199999999999966</c:v>
                </c:pt>
                <c:pt idx="681">
                  <c:v>5.1209999999999845</c:v>
                </c:pt>
                <c:pt idx="682">
                  <c:v>5.1219999999999946</c:v>
                </c:pt>
                <c:pt idx="683">
                  <c:v>5.1229999999999745</c:v>
                </c:pt>
                <c:pt idx="684">
                  <c:v>5.1239999999999855</c:v>
                </c:pt>
                <c:pt idx="685">
                  <c:v>5.1249999999999689</c:v>
                </c:pt>
                <c:pt idx="686">
                  <c:v>5.1269999999999945</c:v>
                </c:pt>
                <c:pt idx="687">
                  <c:v>5.1279999999999708</c:v>
                </c:pt>
                <c:pt idx="688">
                  <c:v>5.1289999999999845</c:v>
                </c:pt>
                <c:pt idx="689">
                  <c:v>5.13</c:v>
                </c:pt>
                <c:pt idx="690">
                  <c:v>5.1310000000000002</c:v>
                </c:pt>
                <c:pt idx="691">
                  <c:v>5.1319999999999997</c:v>
                </c:pt>
                <c:pt idx="692">
                  <c:v>5.133</c:v>
                </c:pt>
                <c:pt idx="693">
                  <c:v>5.1339999999999995</c:v>
                </c:pt>
                <c:pt idx="694">
                  <c:v>5.1349999999999945</c:v>
                </c:pt>
                <c:pt idx="695">
                  <c:v>5.1360000000000001</c:v>
                </c:pt>
                <c:pt idx="696">
                  <c:v>5.1369999999999996</c:v>
                </c:pt>
                <c:pt idx="697">
                  <c:v>5.1379999999999955</c:v>
                </c:pt>
                <c:pt idx="698">
                  <c:v>5.1390000000000002</c:v>
                </c:pt>
                <c:pt idx="699">
                  <c:v>5.14</c:v>
                </c:pt>
                <c:pt idx="700">
                  <c:v>5.141</c:v>
                </c:pt>
                <c:pt idx="701">
                  <c:v>5.1419999999999995</c:v>
                </c:pt>
                <c:pt idx="702">
                  <c:v>5.1439999999999975</c:v>
                </c:pt>
                <c:pt idx="703">
                  <c:v>5.1449999999999845</c:v>
                </c:pt>
                <c:pt idx="704">
                  <c:v>5.1459999999999955</c:v>
                </c:pt>
                <c:pt idx="705">
                  <c:v>5.1469999999999985</c:v>
                </c:pt>
                <c:pt idx="706">
                  <c:v>5.1479999999999855</c:v>
                </c:pt>
                <c:pt idx="707">
                  <c:v>5.149</c:v>
                </c:pt>
                <c:pt idx="708">
                  <c:v>5.1499999999999995</c:v>
                </c:pt>
                <c:pt idx="709">
                  <c:v>5.1509999999999945</c:v>
                </c:pt>
                <c:pt idx="710">
                  <c:v>5.1519999999999975</c:v>
                </c:pt>
                <c:pt idx="711">
                  <c:v>5.1529999999999845</c:v>
                </c:pt>
                <c:pt idx="712">
                  <c:v>5.1539999999999955</c:v>
                </c:pt>
                <c:pt idx="713">
                  <c:v>5.1549999999999745</c:v>
                </c:pt>
                <c:pt idx="714">
                  <c:v>5.1559999999999855</c:v>
                </c:pt>
                <c:pt idx="715">
                  <c:v>5.1569999999999965</c:v>
                </c:pt>
                <c:pt idx="716">
                  <c:v>5.1579999999999755</c:v>
                </c:pt>
                <c:pt idx="717">
                  <c:v>5.1589999999999945</c:v>
                </c:pt>
                <c:pt idx="718">
                  <c:v>5.1599999999999975</c:v>
                </c:pt>
                <c:pt idx="719">
                  <c:v>5.1609999999999845</c:v>
                </c:pt>
                <c:pt idx="720">
                  <c:v>5.1619999999999955</c:v>
                </c:pt>
                <c:pt idx="721">
                  <c:v>5.1629999999999745</c:v>
                </c:pt>
                <c:pt idx="722">
                  <c:v>5.1639999999999855</c:v>
                </c:pt>
                <c:pt idx="723">
                  <c:v>5.1649999999999689</c:v>
                </c:pt>
                <c:pt idx="724">
                  <c:v>5.1659999999999755</c:v>
                </c:pt>
                <c:pt idx="725">
                  <c:v>5.1669999999999945</c:v>
                </c:pt>
                <c:pt idx="726">
                  <c:v>5.1679999999999717</c:v>
                </c:pt>
                <c:pt idx="727">
                  <c:v>5.1689999999999845</c:v>
                </c:pt>
                <c:pt idx="728">
                  <c:v>5.17</c:v>
                </c:pt>
                <c:pt idx="729">
                  <c:v>5.1710000000000003</c:v>
                </c:pt>
                <c:pt idx="730">
                  <c:v>5.1719999999999997</c:v>
                </c:pt>
                <c:pt idx="731">
                  <c:v>5.173</c:v>
                </c:pt>
                <c:pt idx="732">
                  <c:v>5.1739999999999995</c:v>
                </c:pt>
                <c:pt idx="733">
                  <c:v>5.1749999999999945</c:v>
                </c:pt>
                <c:pt idx="734">
                  <c:v>5.1760000000000002</c:v>
                </c:pt>
                <c:pt idx="735">
                  <c:v>5.1769999999999996</c:v>
                </c:pt>
                <c:pt idx="736">
                  <c:v>5.1779999999999955</c:v>
                </c:pt>
                <c:pt idx="737">
                  <c:v>5.1790000000000003</c:v>
                </c:pt>
                <c:pt idx="738">
                  <c:v>5.18</c:v>
                </c:pt>
                <c:pt idx="739">
                  <c:v>5.181</c:v>
                </c:pt>
                <c:pt idx="740">
                  <c:v>5.1819999999999995</c:v>
                </c:pt>
                <c:pt idx="741">
                  <c:v>5.1829999999999945</c:v>
                </c:pt>
                <c:pt idx="742">
                  <c:v>5.1839999999999975</c:v>
                </c:pt>
                <c:pt idx="743">
                  <c:v>5.1849999999999845</c:v>
                </c:pt>
                <c:pt idx="744">
                  <c:v>5.1859999999999955</c:v>
                </c:pt>
                <c:pt idx="745">
                  <c:v>5.1869999999999985</c:v>
                </c:pt>
                <c:pt idx="746">
                  <c:v>5.1879999999999855</c:v>
                </c:pt>
                <c:pt idx="747">
                  <c:v>5.1959999999999855</c:v>
                </c:pt>
                <c:pt idx="748">
                  <c:v>5.1959999999999855</c:v>
                </c:pt>
                <c:pt idx="749">
                  <c:v>5.1969999999999965</c:v>
                </c:pt>
                <c:pt idx="750">
                  <c:v>5.1979999999999755</c:v>
                </c:pt>
                <c:pt idx="751">
                  <c:v>5.1989999999999945</c:v>
                </c:pt>
                <c:pt idx="752">
                  <c:v>5.2</c:v>
                </c:pt>
                <c:pt idx="753">
                  <c:v>5.2009999999999996</c:v>
                </c:pt>
                <c:pt idx="754">
                  <c:v>5.202</c:v>
                </c:pt>
                <c:pt idx="755">
                  <c:v>5.2030000000000003</c:v>
                </c:pt>
                <c:pt idx="756">
                  <c:v>5.2039999999999997</c:v>
                </c:pt>
                <c:pt idx="757">
                  <c:v>5.2050000000000001</c:v>
                </c:pt>
                <c:pt idx="758">
                  <c:v>5.2060000000000004</c:v>
                </c:pt>
                <c:pt idx="759">
                  <c:v>5.2069999999999999</c:v>
                </c:pt>
                <c:pt idx="760">
                  <c:v>5.2080000000000002</c:v>
                </c:pt>
                <c:pt idx="761">
                  <c:v>5.2089999999999996</c:v>
                </c:pt>
                <c:pt idx="762">
                  <c:v>5.21</c:v>
                </c:pt>
                <c:pt idx="763">
                  <c:v>5.2110000000000003</c:v>
                </c:pt>
                <c:pt idx="764">
                  <c:v>5.2119999999999997</c:v>
                </c:pt>
                <c:pt idx="765">
                  <c:v>5.2130000000000001</c:v>
                </c:pt>
                <c:pt idx="766">
                  <c:v>5.2139999999999995</c:v>
                </c:pt>
                <c:pt idx="767">
                  <c:v>5.2149999999999945</c:v>
                </c:pt>
                <c:pt idx="768">
                  <c:v>5.2160000000000002</c:v>
                </c:pt>
                <c:pt idx="769">
                  <c:v>5.2169999999999996</c:v>
                </c:pt>
                <c:pt idx="770">
                  <c:v>5.218</c:v>
                </c:pt>
                <c:pt idx="771">
                  <c:v>5.2190000000000003</c:v>
                </c:pt>
                <c:pt idx="772">
                  <c:v>5.22</c:v>
                </c:pt>
                <c:pt idx="773">
                  <c:v>5.2219999999999995</c:v>
                </c:pt>
                <c:pt idx="774">
                  <c:v>5.2229999999999945</c:v>
                </c:pt>
                <c:pt idx="775">
                  <c:v>5.2239999999999975</c:v>
                </c:pt>
                <c:pt idx="776">
                  <c:v>5.2249999999999845</c:v>
                </c:pt>
                <c:pt idx="777">
                  <c:v>5.226</c:v>
                </c:pt>
                <c:pt idx="778">
                  <c:v>5.2269999999999985</c:v>
                </c:pt>
                <c:pt idx="779">
                  <c:v>5.2279999999999855</c:v>
                </c:pt>
                <c:pt idx="780">
                  <c:v>5.2290000000000001</c:v>
                </c:pt>
                <c:pt idx="781">
                  <c:v>5.23</c:v>
                </c:pt>
                <c:pt idx="782">
                  <c:v>5.2309999999999999</c:v>
                </c:pt>
                <c:pt idx="783">
                  <c:v>5.2320000000000002</c:v>
                </c:pt>
                <c:pt idx="784">
                  <c:v>5.2329999999999997</c:v>
                </c:pt>
                <c:pt idx="785">
                  <c:v>5.2350000000000003</c:v>
                </c:pt>
                <c:pt idx="786">
                  <c:v>5.2359999999999998</c:v>
                </c:pt>
                <c:pt idx="787">
                  <c:v>5.2370000000000001</c:v>
                </c:pt>
                <c:pt idx="788">
                  <c:v>5.2380000000000004</c:v>
                </c:pt>
                <c:pt idx="789">
                  <c:v>5.2389999999999999</c:v>
                </c:pt>
                <c:pt idx="790">
                  <c:v>5.24</c:v>
                </c:pt>
                <c:pt idx="791">
                  <c:v>5.2409999999999997</c:v>
                </c:pt>
                <c:pt idx="792">
                  <c:v>5.2430000000000003</c:v>
                </c:pt>
                <c:pt idx="793">
                  <c:v>5.2439999999999998</c:v>
                </c:pt>
                <c:pt idx="794">
                  <c:v>5.2450000000000001</c:v>
                </c:pt>
                <c:pt idx="795">
                  <c:v>5.2460000000000004</c:v>
                </c:pt>
                <c:pt idx="796">
                  <c:v>5.2469999999999999</c:v>
                </c:pt>
                <c:pt idx="797">
                  <c:v>5.2480000000000002</c:v>
                </c:pt>
                <c:pt idx="798">
                  <c:v>5.25</c:v>
                </c:pt>
                <c:pt idx="799">
                  <c:v>5.2510000000000003</c:v>
                </c:pt>
                <c:pt idx="800">
                  <c:v>5.2519999999999998</c:v>
                </c:pt>
                <c:pt idx="801">
                  <c:v>5.2530000000000001</c:v>
                </c:pt>
                <c:pt idx="802">
                  <c:v>5.2539999999999996</c:v>
                </c:pt>
                <c:pt idx="803">
                  <c:v>5.2560000000000002</c:v>
                </c:pt>
                <c:pt idx="804">
                  <c:v>5.2569999999999997</c:v>
                </c:pt>
                <c:pt idx="805">
                  <c:v>5.258</c:v>
                </c:pt>
                <c:pt idx="806">
                  <c:v>5.2590000000000003</c:v>
                </c:pt>
                <c:pt idx="807">
                  <c:v>5.26</c:v>
                </c:pt>
                <c:pt idx="808">
                  <c:v>5.2619999999999996</c:v>
                </c:pt>
                <c:pt idx="809">
                  <c:v>5.2629999999999955</c:v>
                </c:pt>
                <c:pt idx="810">
                  <c:v>5.2639999999999985</c:v>
                </c:pt>
                <c:pt idx="811">
                  <c:v>5.2649999999999855</c:v>
                </c:pt>
                <c:pt idx="812">
                  <c:v>5.2669999999999995</c:v>
                </c:pt>
                <c:pt idx="813">
                  <c:v>5.2679999999999945</c:v>
                </c:pt>
                <c:pt idx="814">
                  <c:v>5.2690000000000001</c:v>
                </c:pt>
                <c:pt idx="815">
                  <c:v>5.2709999999999999</c:v>
                </c:pt>
                <c:pt idx="816">
                  <c:v>5.2720000000000002</c:v>
                </c:pt>
                <c:pt idx="817">
                  <c:v>5.2729999999999997</c:v>
                </c:pt>
                <c:pt idx="818">
                  <c:v>5.274</c:v>
                </c:pt>
                <c:pt idx="819">
                  <c:v>5.2759999999999998</c:v>
                </c:pt>
                <c:pt idx="820">
                  <c:v>5.2770000000000001</c:v>
                </c:pt>
                <c:pt idx="821">
                  <c:v>5.2779999999999996</c:v>
                </c:pt>
                <c:pt idx="822">
                  <c:v>5.28</c:v>
                </c:pt>
                <c:pt idx="823">
                  <c:v>5.2809999999999997</c:v>
                </c:pt>
                <c:pt idx="824">
                  <c:v>5.282</c:v>
                </c:pt>
                <c:pt idx="825">
                  <c:v>5.2839999999999998</c:v>
                </c:pt>
                <c:pt idx="826">
                  <c:v>5.2850000000000001</c:v>
                </c:pt>
                <c:pt idx="827">
                  <c:v>5.2859999999999996</c:v>
                </c:pt>
                <c:pt idx="828">
                  <c:v>5.2880000000000003</c:v>
                </c:pt>
                <c:pt idx="829">
                  <c:v>5.2889999999999997</c:v>
                </c:pt>
                <c:pt idx="830">
                  <c:v>5.2910000000000004</c:v>
                </c:pt>
                <c:pt idx="831">
                  <c:v>5.2919999999999998</c:v>
                </c:pt>
                <c:pt idx="832">
                  <c:v>5.2930000000000001</c:v>
                </c:pt>
                <c:pt idx="833">
                  <c:v>5.2949999999999955</c:v>
                </c:pt>
                <c:pt idx="834">
                  <c:v>5.2960000000000003</c:v>
                </c:pt>
                <c:pt idx="835">
                  <c:v>5.2969999999999997</c:v>
                </c:pt>
                <c:pt idx="836">
                  <c:v>5.2990000000000004</c:v>
                </c:pt>
                <c:pt idx="837">
                  <c:v>5.3</c:v>
                </c:pt>
                <c:pt idx="838">
                  <c:v>5.3019999999999996</c:v>
                </c:pt>
                <c:pt idx="839">
                  <c:v>5.3029999999999955</c:v>
                </c:pt>
                <c:pt idx="840">
                  <c:v>5.3049999999999855</c:v>
                </c:pt>
                <c:pt idx="841">
                  <c:v>5.306</c:v>
                </c:pt>
                <c:pt idx="842">
                  <c:v>5.3079999999999945</c:v>
                </c:pt>
                <c:pt idx="843">
                  <c:v>5.3090000000000002</c:v>
                </c:pt>
                <c:pt idx="844">
                  <c:v>5.3109999999999955</c:v>
                </c:pt>
                <c:pt idx="845">
                  <c:v>5.3119999999999985</c:v>
                </c:pt>
                <c:pt idx="846">
                  <c:v>5.3129999999999855</c:v>
                </c:pt>
                <c:pt idx="847">
                  <c:v>5.3149999999999755</c:v>
                </c:pt>
                <c:pt idx="848">
                  <c:v>5.3159999999999945</c:v>
                </c:pt>
                <c:pt idx="849">
                  <c:v>5.3179999999999845</c:v>
                </c:pt>
                <c:pt idx="850">
                  <c:v>5.319</c:v>
                </c:pt>
                <c:pt idx="851">
                  <c:v>5.3209999999999855</c:v>
                </c:pt>
                <c:pt idx="852">
                  <c:v>5.3229999999999755</c:v>
                </c:pt>
                <c:pt idx="853">
                  <c:v>5.3239999999999945</c:v>
                </c:pt>
                <c:pt idx="854">
                  <c:v>5.3259999999999845</c:v>
                </c:pt>
                <c:pt idx="855">
                  <c:v>5.3269999999999955</c:v>
                </c:pt>
                <c:pt idx="856">
                  <c:v>5.3289999999999855</c:v>
                </c:pt>
                <c:pt idx="857">
                  <c:v>5.33</c:v>
                </c:pt>
                <c:pt idx="858">
                  <c:v>5.3319999999999999</c:v>
                </c:pt>
                <c:pt idx="859">
                  <c:v>5.3330000000000002</c:v>
                </c:pt>
                <c:pt idx="860">
                  <c:v>5.335</c:v>
                </c:pt>
                <c:pt idx="861">
                  <c:v>5.3369999999999997</c:v>
                </c:pt>
                <c:pt idx="862">
                  <c:v>5.3380000000000001</c:v>
                </c:pt>
                <c:pt idx="863">
                  <c:v>5.34</c:v>
                </c:pt>
                <c:pt idx="864">
                  <c:v>5.3419999999999996</c:v>
                </c:pt>
                <c:pt idx="865">
                  <c:v>5.343</c:v>
                </c:pt>
                <c:pt idx="866">
                  <c:v>5.3449999999999855</c:v>
                </c:pt>
                <c:pt idx="867">
                  <c:v>5.3460000000000001</c:v>
                </c:pt>
                <c:pt idx="868">
                  <c:v>5.3479999999999945</c:v>
                </c:pt>
                <c:pt idx="869">
                  <c:v>5.35</c:v>
                </c:pt>
                <c:pt idx="870">
                  <c:v>5.351</c:v>
                </c:pt>
                <c:pt idx="871">
                  <c:v>5.3529999999999855</c:v>
                </c:pt>
                <c:pt idx="872">
                  <c:v>5.3549999999999756</c:v>
                </c:pt>
                <c:pt idx="873">
                  <c:v>5.3569999999999975</c:v>
                </c:pt>
                <c:pt idx="874">
                  <c:v>5.3579999999999846</c:v>
                </c:pt>
                <c:pt idx="875">
                  <c:v>5.3599999999999985</c:v>
                </c:pt>
                <c:pt idx="876">
                  <c:v>5.3619999999999965</c:v>
                </c:pt>
                <c:pt idx="877">
                  <c:v>5.3629999999999765</c:v>
                </c:pt>
                <c:pt idx="878">
                  <c:v>5.3649999999999745</c:v>
                </c:pt>
                <c:pt idx="879">
                  <c:v>5.3669999999999956</c:v>
                </c:pt>
                <c:pt idx="880">
                  <c:v>5.3689999999999856</c:v>
                </c:pt>
                <c:pt idx="881">
                  <c:v>5.37</c:v>
                </c:pt>
                <c:pt idx="882">
                  <c:v>5.3719999999999999</c:v>
                </c:pt>
                <c:pt idx="883">
                  <c:v>5.3739999999999997</c:v>
                </c:pt>
                <c:pt idx="884">
                  <c:v>5.3760000000000003</c:v>
                </c:pt>
                <c:pt idx="885">
                  <c:v>5.3780000000000001</c:v>
                </c:pt>
                <c:pt idx="886">
                  <c:v>5.3789999999999996</c:v>
                </c:pt>
                <c:pt idx="887">
                  <c:v>5.3810000000000002</c:v>
                </c:pt>
                <c:pt idx="888">
                  <c:v>5.383</c:v>
                </c:pt>
                <c:pt idx="889">
                  <c:v>5.3849999999999945</c:v>
                </c:pt>
                <c:pt idx="890">
                  <c:v>5.3869999999999996</c:v>
                </c:pt>
                <c:pt idx="891">
                  <c:v>5.3890000000000002</c:v>
                </c:pt>
                <c:pt idx="892">
                  <c:v>5.391</c:v>
                </c:pt>
                <c:pt idx="893">
                  <c:v>5.3919999999999995</c:v>
                </c:pt>
                <c:pt idx="894">
                  <c:v>5.3939999999999975</c:v>
                </c:pt>
                <c:pt idx="895">
                  <c:v>5.3959999999999955</c:v>
                </c:pt>
                <c:pt idx="896">
                  <c:v>5.3979999999999855</c:v>
                </c:pt>
                <c:pt idx="897">
                  <c:v>5.4</c:v>
                </c:pt>
                <c:pt idx="898">
                  <c:v>5.4020000000000001</c:v>
                </c:pt>
                <c:pt idx="899">
                  <c:v>5.4039999999999999</c:v>
                </c:pt>
                <c:pt idx="900">
                  <c:v>5.4059999999999997</c:v>
                </c:pt>
                <c:pt idx="901">
                  <c:v>5.4080000000000004</c:v>
                </c:pt>
                <c:pt idx="902">
                  <c:v>5.41</c:v>
                </c:pt>
                <c:pt idx="903">
                  <c:v>5.4119999999999999</c:v>
                </c:pt>
                <c:pt idx="904">
                  <c:v>5.4139999999999997</c:v>
                </c:pt>
                <c:pt idx="905">
                  <c:v>5.4160000000000004</c:v>
                </c:pt>
                <c:pt idx="906">
                  <c:v>5.4180000000000001</c:v>
                </c:pt>
                <c:pt idx="907">
                  <c:v>5.42</c:v>
                </c:pt>
                <c:pt idx="908">
                  <c:v>5.4219999999999997</c:v>
                </c:pt>
                <c:pt idx="909">
                  <c:v>5.4239999999999995</c:v>
                </c:pt>
                <c:pt idx="910">
                  <c:v>5.4260000000000002</c:v>
                </c:pt>
                <c:pt idx="911">
                  <c:v>5.4279999999999955</c:v>
                </c:pt>
                <c:pt idx="912">
                  <c:v>5.4300000000000024</c:v>
                </c:pt>
                <c:pt idx="913">
                  <c:v>5.4320000000000004</c:v>
                </c:pt>
                <c:pt idx="914">
                  <c:v>5.4340000000000002</c:v>
                </c:pt>
                <c:pt idx="915">
                  <c:v>5.4359999999999999</c:v>
                </c:pt>
                <c:pt idx="916">
                  <c:v>5.4379999999999997</c:v>
                </c:pt>
                <c:pt idx="917">
                  <c:v>5.44</c:v>
                </c:pt>
                <c:pt idx="918">
                  <c:v>5.4429999999999996</c:v>
                </c:pt>
                <c:pt idx="919">
                  <c:v>5.4450000000000003</c:v>
                </c:pt>
                <c:pt idx="920">
                  <c:v>5.4470000000000001</c:v>
                </c:pt>
                <c:pt idx="921">
                  <c:v>5.4489999999999998</c:v>
                </c:pt>
                <c:pt idx="922">
                  <c:v>5.4509999999999996</c:v>
                </c:pt>
                <c:pt idx="923">
                  <c:v>5.4530000000000003</c:v>
                </c:pt>
                <c:pt idx="924">
                  <c:v>5.4560000000000004</c:v>
                </c:pt>
                <c:pt idx="925">
                  <c:v>5.4580000000000002</c:v>
                </c:pt>
                <c:pt idx="926">
                  <c:v>5.46</c:v>
                </c:pt>
                <c:pt idx="927">
                  <c:v>5.4619999999999997</c:v>
                </c:pt>
                <c:pt idx="928">
                  <c:v>5.4639999999999995</c:v>
                </c:pt>
                <c:pt idx="929">
                  <c:v>5.4669999999999996</c:v>
                </c:pt>
                <c:pt idx="930">
                  <c:v>5.4690000000000003</c:v>
                </c:pt>
                <c:pt idx="931">
                  <c:v>5.4710000000000134</c:v>
                </c:pt>
                <c:pt idx="932">
                  <c:v>5.4740000000000002</c:v>
                </c:pt>
                <c:pt idx="933">
                  <c:v>5.4760000000000124</c:v>
                </c:pt>
                <c:pt idx="934">
                  <c:v>5.4779999999999998</c:v>
                </c:pt>
                <c:pt idx="935">
                  <c:v>5.48</c:v>
                </c:pt>
                <c:pt idx="936">
                  <c:v>5.4829999999999997</c:v>
                </c:pt>
                <c:pt idx="937">
                  <c:v>5.4850000000000003</c:v>
                </c:pt>
                <c:pt idx="938">
                  <c:v>5.4870000000000001</c:v>
                </c:pt>
                <c:pt idx="939">
                  <c:v>5.49</c:v>
                </c:pt>
                <c:pt idx="940">
                  <c:v>5.492</c:v>
                </c:pt>
                <c:pt idx="941">
                  <c:v>5.4950000000000001</c:v>
                </c:pt>
                <c:pt idx="942">
                  <c:v>5.4969999999999999</c:v>
                </c:pt>
                <c:pt idx="943">
                  <c:v>5.4989999999999997</c:v>
                </c:pt>
                <c:pt idx="944">
                  <c:v>5.5019999999999998</c:v>
                </c:pt>
                <c:pt idx="945">
                  <c:v>5.5039999999999996</c:v>
                </c:pt>
                <c:pt idx="946">
                  <c:v>5.5069999999999997</c:v>
                </c:pt>
                <c:pt idx="947">
                  <c:v>5.5090000000000003</c:v>
                </c:pt>
                <c:pt idx="948">
                  <c:v>5.5119999999999996</c:v>
                </c:pt>
                <c:pt idx="949">
                  <c:v>5.5139999999999985</c:v>
                </c:pt>
                <c:pt idx="950">
                  <c:v>5.5169999999999995</c:v>
                </c:pt>
                <c:pt idx="951">
                  <c:v>5.5190000000000001</c:v>
                </c:pt>
                <c:pt idx="952">
                  <c:v>5.5219999999999985</c:v>
                </c:pt>
                <c:pt idx="953">
                  <c:v>5.5239999999999965</c:v>
                </c:pt>
                <c:pt idx="954">
                  <c:v>5.5269999999999975</c:v>
                </c:pt>
                <c:pt idx="955">
                  <c:v>5.5289999999999955</c:v>
                </c:pt>
                <c:pt idx="956">
                  <c:v>5.532</c:v>
                </c:pt>
                <c:pt idx="957">
                  <c:v>5.5339999999999998</c:v>
                </c:pt>
                <c:pt idx="958">
                  <c:v>5.5369999999999999</c:v>
                </c:pt>
                <c:pt idx="959">
                  <c:v>5.54</c:v>
                </c:pt>
                <c:pt idx="960">
                  <c:v>5.5419999999999998</c:v>
                </c:pt>
                <c:pt idx="961">
                  <c:v>5.5449999999999955</c:v>
                </c:pt>
                <c:pt idx="962">
                  <c:v>5.548</c:v>
                </c:pt>
                <c:pt idx="963">
                  <c:v>5.55</c:v>
                </c:pt>
                <c:pt idx="964">
                  <c:v>5.5529999999999955</c:v>
                </c:pt>
                <c:pt idx="965">
                  <c:v>5.556</c:v>
                </c:pt>
                <c:pt idx="966">
                  <c:v>5.5579999999999945</c:v>
                </c:pt>
                <c:pt idx="967">
                  <c:v>5.5609999999999955</c:v>
                </c:pt>
                <c:pt idx="968">
                  <c:v>5.5639999999999965</c:v>
                </c:pt>
                <c:pt idx="969">
                  <c:v>5.5659999999999945</c:v>
                </c:pt>
                <c:pt idx="970">
                  <c:v>5.569</c:v>
                </c:pt>
                <c:pt idx="971">
                  <c:v>5.5720000000000001</c:v>
                </c:pt>
                <c:pt idx="972">
                  <c:v>5.5750000000000002</c:v>
                </c:pt>
                <c:pt idx="973">
                  <c:v>5.5780000000000003</c:v>
                </c:pt>
                <c:pt idx="974">
                  <c:v>5.58</c:v>
                </c:pt>
                <c:pt idx="975">
                  <c:v>5.5830000000000002</c:v>
                </c:pt>
                <c:pt idx="976">
                  <c:v>5.5860000000000003</c:v>
                </c:pt>
                <c:pt idx="977">
                  <c:v>5.5890000000000004</c:v>
                </c:pt>
                <c:pt idx="978">
                  <c:v>5.5919999999999996</c:v>
                </c:pt>
                <c:pt idx="979">
                  <c:v>5.5949999999999855</c:v>
                </c:pt>
                <c:pt idx="980">
                  <c:v>5.5969999999999995</c:v>
                </c:pt>
                <c:pt idx="981">
                  <c:v>5.6</c:v>
                </c:pt>
                <c:pt idx="982">
                  <c:v>5.6029999999999855</c:v>
                </c:pt>
                <c:pt idx="983">
                  <c:v>5.6059999999999945</c:v>
                </c:pt>
                <c:pt idx="984">
                  <c:v>5.609</c:v>
                </c:pt>
                <c:pt idx="985">
                  <c:v>5.6119999999999965</c:v>
                </c:pt>
                <c:pt idx="986">
                  <c:v>5.6149999999999745</c:v>
                </c:pt>
                <c:pt idx="987">
                  <c:v>5.6179999999999755</c:v>
                </c:pt>
                <c:pt idx="988">
                  <c:v>5.6209999999999845</c:v>
                </c:pt>
                <c:pt idx="989">
                  <c:v>5.6239999999999855</c:v>
                </c:pt>
                <c:pt idx="990">
                  <c:v>5.6269999999999945</c:v>
                </c:pt>
                <c:pt idx="991">
                  <c:v>5.63</c:v>
                </c:pt>
                <c:pt idx="992">
                  <c:v>5.633</c:v>
                </c:pt>
                <c:pt idx="993">
                  <c:v>5.6360000000000001</c:v>
                </c:pt>
                <c:pt idx="994">
                  <c:v>5.6390000000000002</c:v>
                </c:pt>
                <c:pt idx="995">
                  <c:v>5.6419999999999995</c:v>
                </c:pt>
                <c:pt idx="996">
                  <c:v>5.6459999999999955</c:v>
                </c:pt>
                <c:pt idx="997">
                  <c:v>5.649</c:v>
                </c:pt>
                <c:pt idx="998">
                  <c:v>5.6519999999999975</c:v>
                </c:pt>
                <c:pt idx="999">
                  <c:v>5.6549999999999745</c:v>
                </c:pt>
                <c:pt idx="1000">
                  <c:v>5.6579999999999755</c:v>
                </c:pt>
                <c:pt idx="1001">
                  <c:v>5.6609999999999845</c:v>
                </c:pt>
                <c:pt idx="1002">
                  <c:v>5.6639999999999855</c:v>
                </c:pt>
                <c:pt idx="1003">
                  <c:v>5.6679999999999717</c:v>
                </c:pt>
                <c:pt idx="1004">
                  <c:v>5.6710000000000003</c:v>
                </c:pt>
                <c:pt idx="1005">
                  <c:v>5.6739999999999995</c:v>
                </c:pt>
                <c:pt idx="1006">
                  <c:v>5.6769999999999996</c:v>
                </c:pt>
                <c:pt idx="1007">
                  <c:v>5.681</c:v>
                </c:pt>
                <c:pt idx="1008">
                  <c:v>5.6839999999999975</c:v>
                </c:pt>
                <c:pt idx="1009">
                  <c:v>5.6869999999999985</c:v>
                </c:pt>
                <c:pt idx="1010">
                  <c:v>5.6909999999999945</c:v>
                </c:pt>
                <c:pt idx="1011">
                  <c:v>5.6939999999999955</c:v>
                </c:pt>
                <c:pt idx="1012">
                  <c:v>5.6969999999999965</c:v>
                </c:pt>
                <c:pt idx="1013">
                  <c:v>5.7009999999999996</c:v>
                </c:pt>
                <c:pt idx="1014">
                  <c:v>5.7039999999999997</c:v>
                </c:pt>
                <c:pt idx="1015">
                  <c:v>5.7069999999999999</c:v>
                </c:pt>
                <c:pt idx="1016">
                  <c:v>5.7110000000000003</c:v>
                </c:pt>
                <c:pt idx="1017">
                  <c:v>5.7139999999999995</c:v>
                </c:pt>
                <c:pt idx="1018">
                  <c:v>5.718</c:v>
                </c:pt>
                <c:pt idx="1019">
                  <c:v>5.7210000000000001</c:v>
                </c:pt>
                <c:pt idx="1020">
                  <c:v>5.7249999999999845</c:v>
                </c:pt>
                <c:pt idx="1021">
                  <c:v>5.7279999999999855</c:v>
                </c:pt>
                <c:pt idx="1022">
                  <c:v>5.7320000000000002</c:v>
                </c:pt>
                <c:pt idx="1023">
                  <c:v>5.7350000000000003</c:v>
                </c:pt>
                <c:pt idx="1024">
                  <c:v>5.7389999999999999</c:v>
                </c:pt>
                <c:pt idx="1025">
                  <c:v>5.742</c:v>
                </c:pt>
                <c:pt idx="1026">
                  <c:v>5.7460000000000004</c:v>
                </c:pt>
                <c:pt idx="1027">
                  <c:v>5.7489999999999997</c:v>
                </c:pt>
                <c:pt idx="1028">
                  <c:v>5.7530000000000001</c:v>
                </c:pt>
                <c:pt idx="1029">
                  <c:v>5.7569999999999997</c:v>
                </c:pt>
                <c:pt idx="1030">
                  <c:v>5.76</c:v>
                </c:pt>
                <c:pt idx="1031">
                  <c:v>5.7639999999999985</c:v>
                </c:pt>
                <c:pt idx="1032">
                  <c:v>5.7679999999999945</c:v>
                </c:pt>
                <c:pt idx="1033">
                  <c:v>5.7709999999999999</c:v>
                </c:pt>
                <c:pt idx="1034">
                  <c:v>5.7750000000000004</c:v>
                </c:pt>
                <c:pt idx="1035">
                  <c:v>5.7789999999999999</c:v>
                </c:pt>
                <c:pt idx="1036">
                  <c:v>5.782</c:v>
                </c:pt>
                <c:pt idx="1037">
                  <c:v>5.7859999999999996</c:v>
                </c:pt>
                <c:pt idx="1038">
                  <c:v>5.79</c:v>
                </c:pt>
                <c:pt idx="1039">
                  <c:v>5.7939999999999996</c:v>
                </c:pt>
                <c:pt idx="1040">
                  <c:v>5.7969999999999997</c:v>
                </c:pt>
                <c:pt idx="1041">
                  <c:v>5.8010000000000002</c:v>
                </c:pt>
                <c:pt idx="1042">
                  <c:v>5.8049999999999855</c:v>
                </c:pt>
                <c:pt idx="1043">
                  <c:v>5.8090000000000002</c:v>
                </c:pt>
                <c:pt idx="1044">
                  <c:v>5.8129999999999855</c:v>
                </c:pt>
                <c:pt idx="1045">
                  <c:v>5.8169999999999975</c:v>
                </c:pt>
                <c:pt idx="1046">
                  <c:v>5.8209999999999855</c:v>
                </c:pt>
                <c:pt idx="1047">
                  <c:v>5.8239999999999945</c:v>
                </c:pt>
                <c:pt idx="1048">
                  <c:v>5.8279999999999745</c:v>
                </c:pt>
                <c:pt idx="1049">
                  <c:v>5.8319999999999999</c:v>
                </c:pt>
                <c:pt idx="1050">
                  <c:v>5.8360000000000003</c:v>
                </c:pt>
                <c:pt idx="1051">
                  <c:v>5.84</c:v>
                </c:pt>
                <c:pt idx="1052">
                  <c:v>5.8439999999999985</c:v>
                </c:pt>
                <c:pt idx="1053">
                  <c:v>5.8479999999999945</c:v>
                </c:pt>
                <c:pt idx="1054">
                  <c:v>5.8519999999999985</c:v>
                </c:pt>
                <c:pt idx="1055">
                  <c:v>5.8559999999999945</c:v>
                </c:pt>
                <c:pt idx="1056">
                  <c:v>5.8599999999999985</c:v>
                </c:pt>
                <c:pt idx="1057">
                  <c:v>5.8639999999999946</c:v>
                </c:pt>
                <c:pt idx="1058">
                  <c:v>5.8689999999999856</c:v>
                </c:pt>
                <c:pt idx="1059">
                  <c:v>5.8730000000000002</c:v>
                </c:pt>
                <c:pt idx="1060">
                  <c:v>5.8769999999999998</c:v>
                </c:pt>
                <c:pt idx="1061">
                  <c:v>5.8810000000000002</c:v>
                </c:pt>
                <c:pt idx="1062">
                  <c:v>5.8849999999999945</c:v>
                </c:pt>
                <c:pt idx="1063">
                  <c:v>5.8890000000000002</c:v>
                </c:pt>
                <c:pt idx="1064">
                  <c:v>5.8939999999999975</c:v>
                </c:pt>
                <c:pt idx="1065">
                  <c:v>5.8979999999999855</c:v>
                </c:pt>
                <c:pt idx="1066">
                  <c:v>5.9020000000000001</c:v>
                </c:pt>
                <c:pt idx="1067">
                  <c:v>5.9059999999999997</c:v>
                </c:pt>
                <c:pt idx="1068">
                  <c:v>5.91</c:v>
                </c:pt>
                <c:pt idx="1069">
                  <c:v>5.915</c:v>
                </c:pt>
                <c:pt idx="1070">
                  <c:v>5.9189999999999996</c:v>
                </c:pt>
                <c:pt idx="1071">
                  <c:v>5.923</c:v>
                </c:pt>
                <c:pt idx="1072">
                  <c:v>5.9279999999999955</c:v>
                </c:pt>
                <c:pt idx="1073">
                  <c:v>5.9320000000000004</c:v>
                </c:pt>
                <c:pt idx="1074">
                  <c:v>5.9359999999999999</c:v>
                </c:pt>
                <c:pt idx="1075">
                  <c:v>5.9409999999999998</c:v>
                </c:pt>
                <c:pt idx="1076">
                  <c:v>5.9450000000000003</c:v>
                </c:pt>
                <c:pt idx="1077">
                  <c:v>5.95</c:v>
                </c:pt>
                <c:pt idx="1078">
                  <c:v>5.9539999999999997</c:v>
                </c:pt>
                <c:pt idx="1079">
                  <c:v>5.9589999999999996</c:v>
                </c:pt>
                <c:pt idx="1080">
                  <c:v>5.9630000000000001</c:v>
                </c:pt>
                <c:pt idx="1081">
                  <c:v>5.968</c:v>
                </c:pt>
                <c:pt idx="1082">
                  <c:v>5.9720000000000004</c:v>
                </c:pt>
                <c:pt idx="1083">
                  <c:v>5.9770000000000003</c:v>
                </c:pt>
                <c:pt idx="1084">
                  <c:v>5.9809999999999999</c:v>
                </c:pt>
                <c:pt idx="1085">
                  <c:v>5.9859999999999998</c:v>
                </c:pt>
                <c:pt idx="1086">
                  <c:v>5.99</c:v>
                </c:pt>
                <c:pt idx="1087">
                  <c:v>5.9950000000000001</c:v>
                </c:pt>
                <c:pt idx="1088">
                  <c:v>6</c:v>
                </c:pt>
                <c:pt idx="1089">
                  <c:v>6.0039999999999996</c:v>
                </c:pt>
                <c:pt idx="1090">
                  <c:v>6.0090000000000003</c:v>
                </c:pt>
                <c:pt idx="1091">
                  <c:v>6.0139999999999985</c:v>
                </c:pt>
                <c:pt idx="1092">
                  <c:v>6.0179999999999945</c:v>
                </c:pt>
                <c:pt idx="1093">
                  <c:v>6.0229999999999855</c:v>
                </c:pt>
                <c:pt idx="1094">
                  <c:v>6.0279999999999845</c:v>
                </c:pt>
                <c:pt idx="1095">
                  <c:v>6.032</c:v>
                </c:pt>
                <c:pt idx="1096">
                  <c:v>6.0369999999999999</c:v>
                </c:pt>
                <c:pt idx="1097">
                  <c:v>6.0419999999999998</c:v>
                </c:pt>
                <c:pt idx="1098">
                  <c:v>6.0469999999999997</c:v>
                </c:pt>
                <c:pt idx="1099">
                  <c:v>6.0519999999999996</c:v>
                </c:pt>
                <c:pt idx="1100">
                  <c:v>6.0569999999999995</c:v>
                </c:pt>
                <c:pt idx="1101">
                  <c:v>6.0609999999999955</c:v>
                </c:pt>
                <c:pt idx="1102">
                  <c:v>6.0659999999999945</c:v>
                </c:pt>
                <c:pt idx="1103">
                  <c:v>6.0709999999999997</c:v>
                </c:pt>
                <c:pt idx="1104">
                  <c:v>6.0759999999999996</c:v>
                </c:pt>
                <c:pt idx="1105">
                  <c:v>6.0810000000000004</c:v>
                </c:pt>
                <c:pt idx="1106">
                  <c:v>6.0860000000000003</c:v>
                </c:pt>
                <c:pt idx="1107">
                  <c:v>6.0910000000000002</c:v>
                </c:pt>
                <c:pt idx="1108">
                  <c:v>6.0960000000000001</c:v>
                </c:pt>
                <c:pt idx="1109">
                  <c:v>6.101</c:v>
                </c:pt>
                <c:pt idx="1110">
                  <c:v>6.1059999999999945</c:v>
                </c:pt>
                <c:pt idx="1111">
                  <c:v>6.1109999999999856</c:v>
                </c:pt>
                <c:pt idx="1112">
                  <c:v>6.1159999999999846</c:v>
                </c:pt>
                <c:pt idx="1113">
                  <c:v>6.1209999999999845</c:v>
                </c:pt>
                <c:pt idx="1114">
                  <c:v>6.1259999999999755</c:v>
                </c:pt>
                <c:pt idx="1115">
                  <c:v>6.1310000000000002</c:v>
                </c:pt>
                <c:pt idx="1116">
                  <c:v>6.1369999999999996</c:v>
                </c:pt>
                <c:pt idx="1117">
                  <c:v>6.1419999999999995</c:v>
                </c:pt>
                <c:pt idx="1118">
                  <c:v>6.1469999999999985</c:v>
                </c:pt>
                <c:pt idx="1119">
                  <c:v>6.1519999999999975</c:v>
                </c:pt>
                <c:pt idx="1120">
                  <c:v>6.1569999999999965</c:v>
                </c:pt>
                <c:pt idx="1121">
                  <c:v>6.1629999999999745</c:v>
                </c:pt>
                <c:pt idx="1122">
                  <c:v>6.1679999999999717</c:v>
                </c:pt>
                <c:pt idx="1123">
                  <c:v>6.173</c:v>
                </c:pt>
                <c:pt idx="1124">
                  <c:v>6.1790000000000003</c:v>
                </c:pt>
                <c:pt idx="1125">
                  <c:v>6.1839999999999975</c:v>
                </c:pt>
                <c:pt idx="1126">
                  <c:v>6.1890000000000001</c:v>
                </c:pt>
                <c:pt idx="1127">
                  <c:v>6.1949999999999745</c:v>
                </c:pt>
                <c:pt idx="1128">
                  <c:v>6.2</c:v>
                </c:pt>
                <c:pt idx="1129">
                  <c:v>6.2050000000000001</c:v>
                </c:pt>
                <c:pt idx="1130">
                  <c:v>6.2110000000000003</c:v>
                </c:pt>
                <c:pt idx="1131">
                  <c:v>6.2160000000000002</c:v>
                </c:pt>
                <c:pt idx="1132">
                  <c:v>6.2219999999999995</c:v>
                </c:pt>
                <c:pt idx="1133">
                  <c:v>6.2269999999999985</c:v>
                </c:pt>
                <c:pt idx="1134">
                  <c:v>6.2329999999999997</c:v>
                </c:pt>
                <c:pt idx="1135">
                  <c:v>6.2380000000000004</c:v>
                </c:pt>
                <c:pt idx="1136">
                  <c:v>6.2439999999999998</c:v>
                </c:pt>
                <c:pt idx="1137">
                  <c:v>6.2489999999999997</c:v>
                </c:pt>
                <c:pt idx="1138">
                  <c:v>6.2549999999999955</c:v>
                </c:pt>
                <c:pt idx="1139">
                  <c:v>6.26</c:v>
                </c:pt>
                <c:pt idx="1140">
                  <c:v>6.266</c:v>
                </c:pt>
                <c:pt idx="1141">
                  <c:v>6.2720000000000002</c:v>
                </c:pt>
                <c:pt idx="1142">
                  <c:v>6.2770000000000001</c:v>
                </c:pt>
                <c:pt idx="1143">
                  <c:v>6.2830000000000004</c:v>
                </c:pt>
                <c:pt idx="1144">
                  <c:v>6.2889999999999997</c:v>
                </c:pt>
                <c:pt idx="1145">
                  <c:v>6.2939999999999996</c:v>
                </c:pt>
                <c:pt idx="1146">
                  <c:v>6.3</c:v>
                </c:pt>
                <c:pt idx="1147">
                  <c:v>6.306</c:v>
                </c:pt>
                <c:pt idx="1148">
                  <c:v>6.3119999999999985</c:v>
                </c:pt>
                <c:pt idx="1149">
                  <c:v>6.3169999999999975</c:v>
                </c:pt>
                <c:pt idx="1150">
                  <c:v>6.3229999999999755</c:v>
                </c:pt>
                <c:pt idx="1151">
                  <c:v>6.3289999999999855</c:v>
                </c:pt>
                <c:pt idx="1152">
                  <c:v>6.335</c:v>
                </c:pt>
                <c:pt idx="1153">
                  <c:v>6.3410000000000002</c:v>
                </c:pt>
                <c:pt idx="1154">
                  <c:v>6.3469999999999995</c:v>
                </c:pt>
                <c:pt idx="1155">
                  <c:v>6.3529999999999855</c:v>
                </c:pt>
                <c:pt idx="1156">
                  <c:v>6.359</c:v>
                </c:pt>
                <c:pt idx="1157">
                  <c:v>6.3649999999999745</c:v>
                </c:pt>
                <c:pt idx="1158">
                  <c:v>6.3710000000000004</c:v>
                </c:pt>
                <c:pt idx="1159">
                  <c:v>6.3769999999999998</c:v>
                </c:pt>
                <c:pt idx="1160">
                  <c:v>6.383</c:v>
                </c:pt>
                <c:pt idx="1161">
                  <c:v>6.3890000000000002</c:v>
                </c:pt>
                <c:pt idx="1162">
                  <c:v>6.3949999999999845</c:v>
                </c:pt>
                <c:pt idx="1163">
                  <c:v>6.4009999999999998</c:v>
                </c:pt>
                <c:pt idx="1164">
                  <c:v>6.407</c:v>
                </c:pt>
                <c:pt idx="1165">
                  <c:v>6.4130000000000003</c:v>
                </c:pt>
                <c:pt idx="1166">
                  <c:v>6.4189999999999996</c:v>
                </c:pt>
                <c:pt idx="1167">
                  <c:v>6.4249999999999945</c:v>
                </c:pt>
                <c:pt idx="1168">
                  <c:v>6.4310000000000134</c:v>
                </c:pt>
                <c:pt idx="1169">
                  <c:v>6.4379999999999997</c:v>
                </c:pt>
                <c:pt idx="1170">
                  <c:v>6.444</c:v>
                </c:pt>
                <c:pt idx="1171">
                  <c:v>6.45</c:v>
                </c:pt>
                <c:pt idx="1172">
                  <c:v>6.4560000000000004</c:v>
                </c:pt>
                <c:pt idx="1173">
                  <c:v>6.4630000000000001</c:v>
                </c:pt>
                <c:pt idx="1174">
                  <c:v>6.4690000000000003</c:v>
                </c:pt>
                <c:pt idx="1175">
                  <c:v>6.4749999999999996</c:v>
                </c:pt>
                <c:pt idx="1176">
                  <c:v>6.4820000000000002</c:v>
                </c:pt>
                <c:pt idx="1177">
                  <c:v>6.4880000000000004</c:v>
                </c:pt>
                <c:pt idx="1178">
                  <c:v>6.4939999999999998</c:v>
                </c:pt>
                <c:pt idx="1179">
                  <c:v>6.5010000000000003</c:v>
                </c:pt>
                <c:pt idx="1180">
                  <c:v>6.5069999999999997</c:v>
                </c:pt>
                <c:pt idx="1181">
                  <c:v>6.5139999999999985</c:v>
                </c:pt>
                <c:pt idx="1182">
                  <c:v>6.52</c:v>
                </c:pt>
                <c:pt idx="1183">
                  <c:v>6.5269999999999975</c:v>
                </c:pt>
                <c:pt idx="1184">
                  <c:v>6.5330000000000004</c:v>
                </c:pt>
                <c:pt idx="1185">
                  <c:v>6.54</c:v>
                </c:pt>
                <c:pt idx="1186">
                  <c:v>6.5460000000000003</c:v>
                </c:pt>
                <c:pt idx="1187">
                  <c:v>6.5529999999999955</c:v>
                </c:pt>
                <c:pt idx="1188">
                  <c:v>6.5590000000000002</c:v>
                </c:pt>
                <c:pt idx="1189">
                  <c:v>6.5659999999999945</c:v>
                </c:pt>
                <c:pt idx="1190">
                  <c:v>6.5730000000000004</c:v>
                </c:pt>
                <c:pt idx="1191">
                  <c:v>6.5789999999999997</c:v>
                </c:pt>
                <c:pt idx="1192">
                  <c:v>6.5860000000000003</c:v>
                </c:pt>
                <c:pt idx="1193">
                  <c:v>6.593</c:v>
                </c:pt>
                <c:pt idx="1194">
                  <c:v>6.5990000000000002</c:v>
                </c:pt>
                <c:pt idx="1195">
                  <c:v>6.6059999999999945</c:v>
                </c:pt>
                <c:pt idx="1196">
                  <c:v>6.6129999999999765</c:v>
                </c:pt>
                <c:pt idx="1197">
                  <c:v>6.6199999999999966</c:v>
                </c:pt>
                <c:pt idx="1198">
                  <c:v>6.6259999999999755</c:v>
                </c:pt>
                <c:pt idx="1199">
                  <c:v>6.633</c:v>
                </c:pt>
                <c:pt idx="1200">
                  <c:v>6.64</c:v>
                </c:pt>
                <c:pt idx="1201">
                  <c:v>6.6469999999999985</c:v>
                </c:pt>
                <c:pt idx="1202">
                  <c:v>6.6539999999999955</c:v>
                </c:pt>
                <c:pt idx="1203">
                  <c:v>6.6609999999999845</c:v>
                </c:pt>
                <c:pt idx="1204">
                  <c:v>6.6679999999999717</c:v>
                </c:pt>
                <c:pt idx="1205">
                  <c:v>6.6749999999999945</c:v>
                </c:pt>
                <c:pt idx="1206">
                  <c:v>6.6819999999999995</c:v>
                </c:pt>
                <c:pt idx="1207">
                  <c:v>6.6890000000000001</c:v>
                </c:pt>
                <c:pt idx="1208">
                  <c:v>6.6959999999999855</c:v>
                </c:pt>
                <c:pt idx="1209">
                  <c:v>6.7030000000000003</c:v>
                </c:pt>
                <c:pt idx="1210">
                  <c:v>6.71</c:v>
                </c:pt>
                <c:pt idx="1211">
                  <c:v>6.7169999999999996</c:v>
                </c:pt>
                <c:pt idx="1212">
                  <c:v>6.7239999999999975</c:v>
                </c:pt>
                <c:pt idx="1213">
                  <c:v>6.7309999999999999</c:v>
                </c:pt>
                <c:pt idx="1214">
                  <c:v>6.7380000000000004</c:v>
                </c:pt>
                <c:pt idx="1215">
                  <c:v>6.7450000000000001</c:v>
                </c:pt>
                <c:pt idx="1216">
                  <c:v>6.7530000000000001</c:v>
                </c:pt>
                <c:pt idx="1217">
                  <c:v>6.76</c:v>
                </c:pt>
                <c:pt idx="1218">
                  <c:v>6.7669999999999995</c:v>
                </c:pt>
                <c:pt idx="1219">
                  <c:v>6.774</c:v>
                </c:pt>
                <c:pt idx="1220">
                  <c:v>6.782</c:v>
                </c:pt>
                <c:pt idx="1221">
                  <c:v>6.7889999999999997</c:v>
                </c:pt>
                <c:pt idx="1222">
                  <c:v>6.7960000000000003</c:v>
                </c:pt>
                <c:pt idx="1223">
                  <c:v>6.8039999999999985</c:v>
                </c:pt>
                <c:pt idx="1224">
                  <c:v>6.8109999999999955</c:v>
                </c:pt>
                <c:pt idx="1225">
                  <c:v>6.8179999999999845</c:v>
                </c:pt>
                <c:pt idx="1226">
                  <c:v>6.8259999999999845</c:v>
                </c:pt>
                <c:pt idx="1227">
                  <c:v>6.8330000000000002</c:v>
                </c:pt>
                <c:pt idx="1228">
                  <c:v>6.8410000000000002</c:v>
                </c:pt>
                <c:pt idx="1229">
                  <c:v>6.8479999999999945</c:v>
                </c:pt>
                <c:pt idx="1230">
                  <c:v>6.8559999999999945</c:v>
                </c:pt>
                <c:pt idx="1231">
                  <c:v>6.8629999999999765</c:v>
                </c:pt>
                <c:pt idx="1232">
                  <c:v>6.8710000000000004</c:v>
                </c:pt>
                <c:pt idx="1233">
                  <c:v>6.8780000000000001</c:v>
                </c:pt>
                <c:pt idx="1234">
                  <c:v>6.8860000000000001</c:v>
                </c:pt>
                <c:pt idx="1235">
                  <c:v>6.8929999999999945</c:v>
                </c:pt>
                <c:pt idx="1236">
                  <c:v>6.9009999999999998</c:v>
                </c:pt>
                <c:pt idx="1237">
                  <c:v>6.9089999999999998</c:v>
                </c:pt>
                <c:pt idx="1238">
                  <c:v>6.9160000000000004</c:v>
                </c:pt>
                <c:pt idx="1239">
                  <c:v>6.9239999999999995</c:v>
                </c:pt>
                <c:pt idx="1240">
                  <c:v>6.9320000000000004</c:v>
                </c:pt>
                <c:pt idx="1241">
                  <c:v>6.94</c:v>
                </c:pt>
                <c:pt idx="1242">
                  <c:v>6.9470000000000001</c:v>
                </c:pt>
                <c:pt idx="1243">
                  <c:v>6.9550000000000001</c:v>
                </c:pt>
                <c:pt idx="1244">
                  <c:v>6.9630000000000001</c:v>
                </c:pt>
                <c:pt idx="1245">
                  <c:v>6.9710000000000134</c:v>
                </c:pt>
                <c:pt idx="1246">
                  <c:v>6.9790000000000134</c:v>
                </c:pt>
                <c:pt idx="1247">
                  <c:v>6.9859999999999998</c:v>
                </c:pt>
                <c:pt idx="1248">
                  <c:v>6.9939999999999998</c:v>
                </c:pt>
                <c:pt idx="1249">
                  <c:v>7.0019999999999998</c:v>
                </c:pt>
                <c:pt idx="1250">
                  <c:v>7.01</c:v>
                </c:pt>
                <c:pt idx="1251">
                  <c:v>7.0179999999999945</c:v>
                </c:pt>
                <c:pt idx="1252">
                  <c:v>7.0259999999999945</c:v>
                </c:pt>
                <c:pt idx="1253">
                  <c:v>7.0339999999999998</c:v>
                </c:pt>
                <c:pt idx="1254">
                  <c:v>7.0419999999999998</c:v>
                </c:pt>
                <c:pt idx="1255">
                  <c:v>7.05</c:v>
                </c:pt>
                <c:pt idx="1256">
                  <c:v>7.0579999999999945</c:v>
                </c:pt>
                <c:pt idx="1257">
                  <c:v>7.0659999999999945</c:v>
                </c:pt>
                <c:pt idx="1258">
                  <c:v>7.0739999999999998</c:v>
                </c:pt>
                <c:pt idx="1259">
                  <c:v>7.0830000000000002</c:v>
                </c:pt>
                <c:pt idx="1260">
                  <c:v>7.0910000000000002</c:v>
                </c:pt>
                <c:pt idx="1261">
                  <c:v>7.0990000000000002</c:v>
                </c:pt>
                <c:pt idx="1262">
                  <c:v>7.1069999999999975</c:v>
                </c:pt>
                <c:pt idx="1263">
                  <c:v>7.1149999999999745</c:v>
                </c:pt>
                <c:pt idx="1264">
                  <c:v>7.1239999999999855</c:v>
                </c:pt>
                <c:pt idx="1265">
                  <c:v>7.1319999999999997</c:v>
                </c:pt>
                <c:pt idx="1266">
                  <c:v>7.14</c:v>
                </c:pt>
                <c:pt idx="1267">
                  <c:v>7.149</c:v>
                </c:pt>
                <c:pt idx="1268">
                  <c:v>7.1569999999999965</c:v>
                </c:pt>
                <c:pt idx="1269">
                  <c:v>7.1649999999999689</c:v>
                </c:pt>
                <c:pt idx="1270">
                  <c:v>7.1739999999999995</c:v>
                </c:pt>
                <c:pt idx="1271">
                  <c:v>7.1819999999999995</c:v>
                </c:pt>
                <c:pt idx="1272">
                  <c:v>7.1899999999999995</c:v>
                </c:pt>
                <c:pt idx="1273">
                  <c:v>7.1989999999999945</c:v>
                </c:pt>
                <c:pt idx="1274">
                  <c:v>7.2069999999999999</c:v>
                </c:pt>
                <c:pt idx="1275">
                  <c:v>7.2160000000000002</c:v>
                </c:pt>
                <c:pt idx="1276">
                  <c:v>7.2239999999999975</c:v>
                </c:pt>
                <c:pt idx="1277">
                  <c:v>7.2329999999999997</c:v>
                </c:pt>
                <c:pt idx="1278">
                  <c:v>7.242</c:v>
                </c:pt>
                <c:pt idx="1279">
                  <c:v>7.25</c:v>
                </c:pt>
                <c:pt idx="1280">
                  <c:v>7.2590000000000003</c:v>
                </c:pt>
                <c:pt idx="1281">
                  <c:v>7.2669999999999995</c:v>
                </c:pt>
                <c:pt idx="1282">
                  <c:v>7.2759999999999998</c:v>
                </c:pt>
                <c:pt idx="1283">
                  <c:v>7.2850000000000001</c:v>
                </c:pt>
                <c:pt idx="1284">
                  <c:v>7.2930000000000001</c:v>
                </c:pt>
                <c:pt idx="1285">
                  <c:v>7.3019999999999996</c:v>
                </c:pt>
                <c:pt idx="1286">
                  <c:v>7.3109999999999955</c:v>
                </c:pt>
                <c:pt idx="1287">
                  <c:v>7.3199999999999985</c:v>
                </c:pt>
                <c:pt idx="1288">
                  <c:v>7.3289999999999855</c:v>
                </c:pt>
                <c:pt idx="1289">
                  <c:v>7.3369999999999997</c:v>
                </c:pt>
                <c:pt idx="1290">
                  <c:v>7.3460000000000001</c:v>
                </c:pt>
                <c:pt idx="1291">
                  <c:v>7.3549999999999756</c:v>
                </c:pt>
                <c:pt idx="1292">
                  <c:v>7.3639999999999946</c:v>
                </c:pt>
                <c:pt idx="1293">
                  <c:v>7.3730000000000002</c:v>
                </c:pt>
                <c:pt idx="1294">
                  <c:v>7.3819999999999997</c:v>
                </c:pt>
                <c:pt idx="1295">
                  <c:v>7.391</c:v>
                </c:pt>
                <c:pt idx="1296">
                  <c:v>7.4</c:v>
                </c:pt>
                <c:pt idx="1297">
                  <c:v>7.4089999999999998</c:v>
                </c:pt>
                <c:pt idx="1298">
                  <c:v>7.4180000000000001</c:v>
                </c:pt>
                <c:pt idx="1299">
                  <c:v>7.4269999999999996</c:v>
                </c:pt>
                <c:pt idx="1300">
                  <c:v>7.4359999999999999</c:v>
                </c:pt>
                <c:pt idx="1301">
                  <c:v>7.4450000000000003</c:v>
                </c:pt>
                <c:pt idx="1302">
                  <c:v>7.4539999999999997</c:v>
                </c:pt>
                <c:pt idx="1303">
                  <c:v>7.4630000000000001</c:v>
                </c:pt>
                <c:pt idx="1304">
                  <c:v>7.4720000000000004</c:v>
                </c:pt>
                <c:pt idx="1305">
                  <c:v>7.4820000000000002</c:v>
                </c:pt>
                <c:pt idx="1306">
                  <c:v>7.4909999999999997</c:v>
                </c:pt>
                <c:pt idx="1307">
                  <c:v>7.5</c:v>
                </c:pt>
                <c:pt idx="1308">
                  <c:v>7.5090000000000003</c:v>
                </c:pt>
                <c:pt idx="1309">
                  <c:v>7.5190000000000001</c:v>
                </c:pt>
                <c:pt idx="1310">
                  <c:v>7.5279999999999845</c:v>
                </c:pt>
                <c:pt idx="1311">
                  <c:v>7.5369999999999999</c:v>
                </c:pt>
                <c:pt idx="1312">
                  <c:v>7.5469999999999997</c:v>
                </c:pt>
                <c:pt idx="1313">
                  <c:v>7.556</c:v>
                </c:pt>
                <c:pt idx="1314">
                  <c:v>7.5649999999999755</c:v>
                </c:pt>
                <c:pt idx="1315">
                  <c:v>7.5750000000000002</c:v>
                </c:pt>
                <c:pt idx="1316">
                  <c:v>7.5839999999999996</c:v>
                </c:pt>
                <c:pt idx="1317">
                  <c:v>7.5939999999999985</c:v>
                </c:pt>
                <c:pt idx="1318">
                  <c:v>7.6029999999999855</c:v>
                </c:pt>
                <c:pt idx="1319">
                  <c:v>7.6129999999999765</c:v>
                </c:pt>
                <c:pt idx="1320">
                  <c:v>7.6219999999999946</c:v>
                </c:pt>
                <c:pt idx="1321">
                  <c:v>7.6319999999999997</c:v>
                </c:pt>
                <c:pt idx="1322">
                  <c:v>7.6419999999999995</c:v>
                </c:pt>
                <c:pt idx="1323">
                  <c:v>7.6509999999999945</c:v>
                </c:pt>
                <c:pt idx="1324">
                  <c:v>7.6609999999999845</c:v>
                </c:pt>
                <c:pt idx="1325">
                  <c:v>7.67</c:v>
                </c:pt>
                <c:pt idx="1326">
                  <c:v>7.68</c:v>
                </c:pt>
                <c:pt idx="1327">
                  <c:v>7.6899999999999995</c:v>
                </c:pt>
                <c:pt idx="1328">
                  <c:v>7.7</c:v>
                </c:pt>
                <c:pt idx="1329">
                  <c:v>7.7089999999999996</c:v>
                </c:pt>
                <c:pt idx="1330">
                  <c:v>7.7190000000000003</c:v>
                </c:pt>
                <c:pt idx="1331">
                  <c:v>7.7290000000000001</c:v>
                </c:pt>
                <c:pt idx="1332">
                  <c:v>7.7389999999999999</c:v>
                </c:pt>
                <c:pt idx="1333">
                  <c:v>7.7489999999999997</c:v>
                </c:pt>
                <c:pt idx="1334">
                  <c:v>7.758</c:v>
                </c:pt>
                <c:pt idx="1335">
                  <c:v>7.7679999999999945</c:v>
                </c:pt>
                <c:pt idx="1336">
                  <c:v>7.7779999999999996</c:v>
                </c:pt>
                <c:pt idx="1337">
                  <c:v>7.7880000000000003</c:v>
                </c:pt>
                <c:pt idx="1338">
                  <c:v>7.798</c:v>
                </c:pt>
                <c:pt idx="1339">
                  <c:v>7.8079999999999945</c:v>
                </c:pt>
                <c:pt idx="1340">
                  <c:v>7.8179999999999845</c:v>
                </c:pt>
                <c:pt idx="1341">
                  <c:v>7.8279999999999745</c:v>
                </c:pt>
                <c:pt idx="1342">
                  <c:v>7.8380000000000001</c:v>
                </c:pt>
                <c:pt idx="1343">
                  <c:v>7.8479999999999945</c:v>
                </c:pt>
                <c:pt idx="1344">
                  <c:v>7.859</c:v>
                </c:pt>
                <c:pt idx="1345">
                  <c:v>7.8689999999999856</c:v>
                </c:pt>
                <c:pt idx="1346">
                  <c:v>7.8789999999999996</c:v>
                </c:pt>
                <c:pt idx="1347">
                  <c:v>7.8890000000000002</c:v>
                </c:pt>
                <c:pt idx="1348">
                  <c:v>7.899</c:v>
                </c:pt>
                <c:pt idx="1349">
                  <c:v>7.91</c:v>
                </c:pt>
                <c:pt idx="1350">
                  <c:v>7.92</c:v>
                </c:pt>
                <c:pt idx="1351">
                  <c:v>7.9300000000000024</c:v>
                </c:pt>
                <c:pt idx="1352">
                  <c:v>7.94</c:v>
                </c:pt>
                <c:pt idx="1353">
                  <c:v>7.9509999999999996</c:v>
                </c:pt>
                <c:pt idx="1354">
                  <c:v>7.9610000000000003</c:v>
                </c:pt>
                <c:pt idx="1355">
                  <c:v>7.9710000000000134</c:v>
                </c:pt>
                <c:pt idx="1356">
                  <c:v>7.9820000000000002</c:v>
                </c:pt>
                <c:pt idx="1357">
                  <c:v>7.992</c:v>
                </c:pt>
                <c:pt idx="1358">
                  <c:v>8.0030000000000001</c:v>
                </c:pt>
                <c:pt idx="1359">
                  <c:v>8.0130000000000035</c:v>
                </c:pt>
                <c:pt idx="1360">
                  <c:v>8.0240000000000009</c:v>
                </c:pt>
                <c:pt idx="1361">
                  <c:v>8.0340000000000007</c:v>
                </c:pt>
                <c:pt idx="1362">
                  <c:v>8.0450000000000017</c:v>
                </c:pt>
                <c:pt idx="1363">
                  <c:v>8.0550000000000068</c:v>
                </c:pt>
                <c:pt idx="1364">
                  <c:v>8.0660000000000007</c:v>
                </c:pt>
                <c:pt idx="1365">
                  <c:v>8.077</c:v>
                </c:pt>
                <c:pt idx="1366">
                  <c:v>8.0870000000000015</c:v>
                </c:pt>
                <c:pt idx="1367">
                  <c:v>8.097999999999999</c:v>
                </c:pt>
                <c:pt idx="1368">
                  <c:v>8.109</c:v>
                </c:pt>
                <c:pt idx="1369">
                  <c:v>8.1189999999999998</c:v>
                </c:pt>
                <c:pt idx="1370">
                  <c:v>8.129999999999999</c:v>
                </c:pt>
                <c:pt idx="1371">
                  <c:v>8.1409999999999982</c:v>
                </c:pt>
                <c:pt idx="1372">
                  <c:v>8.1520000000000028</c:v>
                </c:pt>
                <c:pt idx="1373">
                  <c:v>8.1620000000000008</c:v>
                </c:pt>
                <c:pt idx="1374">
                  <c:v>8.173</c:v>
                </c:pt>
                <c:pt idx="1375">
                  <c:v>8.1840000000000011</c:v>
                </c:pt>
                <c:pt idx="1376">
                  <c:v>8.1950000000000003</c:v>
                </c:pt>
                <c:pt idx="1377">
                  <c:v>8.2060000000000013</c:v>
                </c:pt>
                <c:pt idx="1378">
                  <c:v>8.2169999999999987</c:v>
                </c:pt>
                <c:pt idx="1379">
                  <c:v>8.2279999999999998</c:v>
                </c:pt>
                <c:pt idx="1380">
                  <c:v>8.238999999999999</c:v>
                </c:pt>
                <c:pt idx="1381">
                  <c:v>8.25</c:v>
                </c:pt>
                <c:pt idx="1382">
                  <c:v>8.261000000000001</c:v>
                </c:pt>
                <c:pt idx="1383">
                  <c:v>8.2720000000000002</c:v>
                </c:pt>
                <c:pt idx="1384">
                  <c:v>8.2830000000000013</c:v>
                </c:pt>
                <c:pt idx="1385">
                  <c:v>8.2939999999999987</c:v>
                </c:pt>
                <c:pt idx="1386">
                  <c:v>8.3050000000000068</c:v>
                </c:pt>
                <c:pt idx="1387">
                  <c:v>8.3170000000000002</c:v>
                </c:pt>
                <c:pt idx="1388">
                  <c:v>8.3280000000000012</c:v>
                </c:pt>
                <c:pt idx="1389">
                  <c:v>8.3390000000000004</c:v>
                </c:pt>
                <c:pt idx="1390">
                  <c:v>8.3500000000000068</c:v>
                </c:pt>
                <c:pt idx="1391">
                  <c:v>8.3620000000000267</c:v>
                </c:pt>
                <c:pt idx="1392">
                  <c:v>8.3730000000000047</c:v>
                </c:pt>
                <c:pt idx="1393">
                  <c:v>8.3840000000000003</c:v>
                </c:pt>
                <c:pt idx="1394">
                  <c:v>8.3950000000000067</c:v>
                </c:pt>
                <c:pt idx="1395">
                  <c:v>8.407</c:v>
                </c:pt>
                <c:pt idx="1396">
                  <c:v>8.418000000000001</c:v>
                </c:pt>
                <c:pt idx="1397">
                  <c:v>8.43</c:v>
                </c:pt>
                <c:pt idx="1398">
                  <c:v>8.4410000000000007</c:v>
                </c:pt>
                <c:pt idx="1399">
                  <c:v>8.4530000000000047</c:v>
                </c:pt>
                <c:pt idx="1400">
                  <c:v>8.4640000000000004</c:v>
                </c:pt>
                <c:pt idx="1401">
                  <c:v>8.4760000000000026</c:v>
                </c:pt>
                <c:pt idx="1402">
                  <c:v>8.4870000000000001</c:v>
                </c:pt>
                <c:pt idx="1403">
                  <c:v>8.4990000000000006</c:v>
                </c:pt>
                <c:pt idx="1404">
                  <c:v>8.51</c:v>
                </c:pt>
                <c:pt idx="1405">
                  <c:v>8.5220000000000002</c:v>
                </c:pt>
                <c:pt idx="1406">
                  <c:v>8.5340000000000007</c:v>
                </c:pt>
                <c:pt idx="1407">
                  <c:v>8.5450000000000017</c:v>
                </c:pt>
                <c:pt idx="1408">
                  <c:v>8.5570000000000004</c:v>
                </c:pt>
                <c:pt idx="1409">
                  <c:v>8.5690000000000008</c:v>
                </c:pt>
                <c:pt idx="1410">
                  <c:v>8.58</c:v>
                </c:pt>
                <c:pt idx="1411">
                  <c:v>8.5920000000000005</c:v>
                </c:pt>
                <c:pt idx="1412">
                  <c:v>8.604000000000001</c:v>
                </c:pt>
                <c:pt idx="1413">
                  <c:v>8.6160000000000014</c:v>
                </c:pt>
                <c:pt idx="1414">
                  <c:v>8.6279999999999983</c:v>
                </c:pt>
                <c:pt idx="1415">
                  <c:v>8.6389999999999993</c:v>
                </c:pt>
                <c:pt idx="1416">
                  <c:v>8.6510000000000016</c:v>
                </c:pt>
                <c:pt idx="1417">
                  <c:v>8.6630000000000003</c:v>
                </c:pt>
                <c:pt idx="1418">
                  <c:v>8.6750000000000007</c:v>
                </c:pt>
                <c:pt idx="1419">
                  <c:v>8.6870000000000012</c:v>
                </c:pt>
                <c:pt idx="1420">
                  <c:v>8.6989999999999998</c:v>
                </c:pt>
                <c:pt idx="1421">
                  <c:v>8.7109999999999985</c:v>
                </c:pt>
                <c:pt idx="1422">
                  <c:v>8.722999999999999</c:v>
                </c:pt>
                <c:pt idx="1423">
                  <c:v>8.7349999999999994</c:v>
                </c:pt>
                <c:pt idx="1424">
                  <c:v>8.7470000000000017</c:v>
                </c:pt>
                <c:pt idx="1425">
                  <c:v>8.76</c:v>
                </c:pt>
                <c:pt idx="1426">
                  <c:v>8.7720000000000002</c:v>
                </c:pt>
                <c:pt idx="1427">
                  <c:v>8.7840000000000007</c:v>
                </c:pt>
                <c:pt idx="1428">
                  <c:v>8.7960000000000012</c:v>
                </c:pt>
                <c:pt idx="1429">
                  <c:v>8.8080000000000016</c:v>
                </c:pt>
                <c:pt idx="1430">
                  <c:v>8.8210000000000015</c:v>
                </c:pt>
                <c:pt idx="1431">
                  <c:v>8.8330000000000002</c:v>
                </c:pt>
                <c:pt idx="1432">
                  <c:v>8.8450000000000006</c:v>
                </c:pt>
                <c:pt idx="1433">
                  <c:v>8.8580000000000005</c:v>
                </c:pt>
                <c:pt idx="1434">
                  <c:v>8.8700000000000028</c:v>
                </c:pt>
                <c:pt idx="1435">
                  <c:v>8.8820000000000068</c:v>
                </c:pt>
                <c:pt idx="1436">
                  <c:v>8.8950000000000067</c:v>
                </c:pt>
                <c:pt idx="1437">
                  <c:v>8.907</c:v>
                </c:pt>
                <c:pt idx="1438">
                  <c:v>8.92</c:v>
                </c:pt>
                <c:pt idx="1439">
                  <c:v>8.9320000000000004</c:v>
                </c:pt>
                <c:pt idx="1440">
                  <c:v>8.9450000000000003</c:v>
                </c:pt>
                <c:pt idx="1441">
                  <c:v>8.9570000000000007</c:v>
                </c:pt>
                <c:pt idx="1442">
                  <c:v>8.9700000000000006</c:v>
                </c:pt>
                <c:pt idx="1443">
                  <c:v>8.9820000000000046</c:v>
                </c:pt>
                <c:pt idx="1444">
                  <c:v>8.9950000000000028</c:v>
                </c:pt>
                <c:pt idx="1445">
                  <c:v>9.0080000000000009</c:v>
                </c:pt>
                <c:pt idx="1446">
                  <c:v>9.02</c:v>
                </c:pt>
                <c:pt idx="1447">
                  <c:v>9.0330000000000013</c:v>
                </c:pt>
                <c:pt idx="1448">
                  <c:v>9.0460000000000012</c:v>
                </c:pt>
                <c:pt idx="1449">
                  <c:v>9.0580000000000016</c:v>
                </c:pt>
                <c:pt idx="1450">
                  <c:v>9.0710000000000015</c:v>
                </c:pt>
                <c:pt idx="1451">
                  <c:v>9.0840000000000014</c:v>
                </c:pt>
                <c:pt idx="1452">
                  <c:v>9.0970000000000013</c:v>
                </c:pt>
                <c:pt idx="1453">
                  <c:v>9.11</c:v>
                </c:pt>
                <c:pt idx="1454">
                  <c:v>9.1220000000000017</c:v>
                </c:pt>
                <c:pt idx="1455">
                  <c:v>9.1349999999999998</c:v>
                </c:pt>
                <c:pt idx="1456">
                  <c:v>9.1479999999999997</c:v>
                </c:pt>
                <c:pt idx="1457">
                  <c:v>9.1610000000000014</c:v>
                </c:pt>
                <c:pt idx="1458">
                  <c:v>9.1740000000000013</c:v>
                </c:pt>
                <c:pt idx="1459">
                  <c:v>9.1870000000000012</c:v>
                </c:pt>
                <c:pt idx="1460">
                  <c:v>9.2000000000000011</c:v>
                </c:pt>
                <c:pt idx="1461">
                  <c:v>9.213000000000001</c:v>
                </c:pt>
                <c:pt idx="1462">
                  <c:v>9.2260000000000009</c:v>
                </c:pt>
                <c:pt idx="1463">
                  <c:v>9.2399999999999984</c:v>
                </c:pt>
                <c:pt idx="1464">
                  <c:v>9.2530000000000001</c:v>
                </c:pt>
                <c:pt idx="1465">
                  <c:v>9.266</c:v>
                </c:pt>
                <c:pt idx="1466">
                  <c:v>9.2790000000000017</c:v>
                </c:pt>
                <c:pt idx="1467">
                  <c:v>9.2919999999999998</c:v>
                </c:pt>
                <c:pt idx="1468">
                  <c:v>9.3060000000000027</c:v>
                </c:pt>
                <c:pt idx="1469">
                  <c:v>9.3190000000000008</c:v>
                </c:pt>
                <c:pt idx="1470">
                  <c:v>9.3320000000000007</c:v>
                </c:pt>
                <c:pt idx="1471">
                  <c:v>9.3450000000000006</c:v>
                </c:pt>
                <c:pt idx="1472">
                  <c:v>9.3590000000000266</c:v>
                </c:pt>
                <c:pt idx="1473">
                  <c:v>9.3720000000000248</c:v>
                </c:pt>
                <c:pt idx="1474">
                  <c:v>9.3860000000000028</c:v>
                </c:pt>
                <c:pt idx="1475">
                  <c:v>9.3990000000000027</c:v>
                </c:pt>
                <c:pt idx="1476">
                  <c:v>9.4120000000000008</c:v>
                </c:pt>
                <c:pt idx="1477">
                  <c:v>9.4260000000000002</c:v>
                </c:pt>
                <c:pt idx="1478">
                  <c:v>9.4390000000000001</c:v>
                </c:pt>
                <c:pt idx="1479">
                  <c:v>9.4530000000000047</c:v>
                </c:pt>
                <c:pt idx="1480">
                  <c:v>9.4670000000000005</c:v>
                </c:pt>
                <c:pt idx="1481">
                  <c:v>9.48</c:v>
                </c:pt>
                <c:pt idx="1482">
                  <c:v>9.4940000000000015</c:v>
                </c:pt>
                <c:pt idx="1483">
                  <c:v>9.5070000000000014</c:v>
                </c:pt>
                <c:pt idx="1484">
                  <c:v>9.520999999999999</c:v>
                </c:pt>
                <c:pt idx="1485">
                  <c:v>9.5350000000000001</c:v>
                </c:pt>
                <c:pt idx="1486">
                  <c:v>9.5489999999999995</c:v>
                </c:pt>
                <c:pt idx="1487">
                  <c:v>9.5620000000000047</c:v>
                </c:pt>
                <c:pt idx="1488">
                  <c:v>9.5760000000000005</c:v>
                </c:pt>
                <c:pt idx="1489">
                  <c:v>9.59</c:v>
                </c:pt>
                <c:pt idx="1490">
                  <c:v>9.604000000000001</c:v>
                </c:pt>
                <c:pt idx="1491">
                  <c:v>9.6179999999999986</c:v>
                </c:pt>
                <c:pt idx="1492">
                  <c:v>9.6309999999999985</c:v>
                </c:pt>
                <c:pt idx="1493">
                  <c:v>9.6449999999999996</c:v>
                </c:pt>
                <c:pt idx="1494">
                  <c:v>9.6590000000000007</c:v>
                </c:pt>
                <c:pt idx="1495">
                  <c:v>9.673</c:v>
                </c:pt>
                <c:pt idx="1496">
                  <c:v>9.6870000000000012</c:v>
                </c:pt>
                <c:pt idx="1497">
                  <c:v>9.7009999999999987</c:v>
                </c:pt>
                <c:pt idx="1498">
                  <c:v>9.7150000000000016</c:v>
                </c:pt>
                <c:pt idx="1499">
                  <c:v>9.7289999999999992</c:v>
                </c:pt>
                <c:pt idx="1500">
                  <c:v>9.7439999999999998</c:v>
                </c:pt>
                <c:pt idx="1501">
                  <c:v>9.7580000000000009</c:v>
                </c:pt>
                <c:pt idx="1502">
                  <c:v>9.7720000000000002</c:v>
                </c:pt>
                <c:pt idx="1503">
                  <c:v>9.7860000000000014</c:v>
                </c:pt>
                <c:pt idx="1504">
                  <c:v>9.8000000000000007</c:v>
                </c:pt>
                <c:pt idx="1505">
                  <c:v>9.8150000000000048</c:v>
                </c:pt>
                <c:pt idx="1506">
                  <c:v>9.8290000000000006</c:v>
                </c:pt>
                <c:pt idx="1507">
                  <c:v>9.843</c:v>
                </c:pt>
                <c:pt idx="1508">
                  <c:v>9.8570000000000046</c:v>
                </c:pt>
                <c:pt idx="1509">
                  <c:v>9.8720000000000248</c:v>
                </c:pt>
                <c:pt idx="1510">
                  <c:v>9.8860000000000028</c:v>
                </c:pt>
                <c:pt idx="1511">
                  <c:v>9.9010000000000016</c:v>
                </c:pt>
                <c:pt idx="1512">
                  <c:v>9.9150000000000027</c:v>
                </c:pt>
                <c:pt idx="1513">
                  <c:v>9.93</c:v>
                </c:pt>
                <c:pt idx="1514">
                  <c:v>9.9439999999999991</c:v>
                </c:pt>
                <c:pt idx="1515">
                  <c:v>9.9590000000000067</c:v>
                </c:pt>
                <c:pt idx="1516">
                  <c:v>9.9730000000000008</c:v>
                </c:pt>
                <c:pt idx="1517">
                  <c:v>9.9880000000000013</c:v>
                </c:pt>
                <c:pt idx="1518">
                  <c:v>10.002000000000002</c:v>
                </c:pt>
                <c:pt idx="1519">
                  <c:v>10.017000000000001</c:v>
                </c:pt>
                <c:pt idx="1520">
                  <c:v>10.032</c:v>
                </c:pt>
                <c:pt idx="1521">
                  <c:v>10.046000000000001</c:v>
                </c:pt>
                <c:pt idx="1522">
                  <c:v>10.061</c:v>
                </c:pt>
                <c:pt idx="1523">
                  <c:v>10.076000000000002</c:v>
                </c:pt>
                <c:pt idx="1524">
                  <c:v>10.09</c:v>
                </c:pt>
                <c:pt idx="1525">
                  <c:v>10.105</c:v>
                </c:pt>
                <c:pt idx="1526">
                  <c:v>10.120000000000001</c:v>
                </c:pt>
                <c:pt idx="1527">
                  <c:v>10.135</c:v>
                </c:pt>
                <c:pt idx="1528">
                  <c:v>10.15</c:v>
                </c:pt>
                <c:pt idx="1529">
                  <c:v>10.165000000000004</c:v>
                </c:pt>
                <c:pt idx="1530">
                  <c:v>10.18</c:v>
                </c:pt>
                <c:pt idx="1531">
                  <c:v>10.195</c:v>
                </c:pt>
                <c:pt idx="1532">
                  <c:v>10.210000000000001</c:v>
                </c:pt>
                <c:pt idx="1533">
                  <c:v>10.225</c:v>
                </c:pt>
                <c:pt idx="1534">
                  <c:v>10.239999999999998</c:v>
                </c:pt>
                <c:pt idx="1535">
                  <c:v>10.255000000000004</c:v>
                </c:pt>
                <c:pt idx="1536">
                  <c:v>10.27</c:v>
                </c:pt>
                <c:pt idx="1537">
                  <c:v>10.285</c:v>
                </c:pt>
                <c:pt idx="1538">
                  <c:v>10.3</c:v>
                </c:pt>
                <c:pt idx="1539">
                  <c:v>10.315000000000024</c:v>
                </c:pt>
                <c:pt idx="1540">
                  <c:v>10.331</c:v>
                </c:pt>
                <c:pt idx="1541">
                  <c:v>10.346</c:v>
                </c:pt>
                <c:pt idx="1542">
                  <c:v>10.361000000000002</c:v>
                </c:pt>
                <c:pt idx="1543">
                  <c:v>10.376000000000024</c:v>
                </c:pt>
                <c:pt idx="1544">
                  <c:v>10.392000000000024</c:v>
                </c:pt>
                <c:pt idx="1545">
                  <c:v>10.407</c:v>
                </c:pt>
                <c:pt idx="1546">
                  <c:v>10.422000000000002</c:v>
                </c:pt>
                <c:pt idx="1547">
                  <c:v>10.438000000000001</c:v>
                </c:pt>
                <c:pt idx="1548">
                  <c:v>10.453000000000022</c:v>
                </c:pt>
                <c:pt idx="1549">
                  <c:v>10.469000000000024</c:v>
                </c:pt>
                <c:pt idx="1550">
                  <c:v>10.484</c:v>
                </c:pt>
                <c:pt idx="1551">
                  <c:v>10.5</c:v>
                </c:pt>
                <c:pt idx="1552">
                  <c:v>10.515000000000002</c:v>
                </c:pt>
                <c:pt idx="1553">
                  <c:v>10.531000000000001</c:v>
                </c:pt>
                <c:pt idx="1554">
                  <c:v>10.547000000000001</c:v>
                </c:pt>
                <c:pt idx="1555">
                  <c:v>10.562000000000006</c:v>
                </c:pt>
                <c:pt idx="1556">
                  <c:v>10.578000000000001</c:v>
                </c:pt>
                <c:pt idx="1557">
                  <c:v>10.594000000000001</c:v>
                </c:pt>
                <c:pt idx="1558">
                  <c:v>10.609</c:v>
                </c:pt>
                <c:pt idx="1559">
                  <c:v>10.625</c:v>
                </c:pt>
                <c:pt idx="1560">
                  <c:v>10.640999999999998</c:v>
                </c:pt>
                <c:pt idx="1561">
                  <c:v>10.657</c:v>
                </c:pt>
                <c:pt idx="1562">
                  <c:v>10.673</c:v>
                </c:pt>
                <c:pt idx="1563">
                  <c:v>10.688000000000001</c:v>
                </c:pt>
                <c:pt idx="1564">
                  <c:v>10.704000000000001</c:v>
                </c:pt>
                <c:pt idx="1565">
                  <c:v>10.719999999999999</c:v>
                </c:pt>
                <c:pt idx="1566">
                  <c:v>10.736000000000001</c:v>
                </c:pt>
                <c:pt idx="1567">
                  <c:v>10.752000000000002</c:v>
                </c:pt>
                <c:pt idx="1568">
                  <c:v>10.768000000000001</c:v>
                </c:pt>
                <c:pt idx="1569">
                  <c:v>10.784000000000001</c:v>
                </c:pt>
                <c:pt idx="1570">
                  <c:v>10.8</c:v>
                </c:pt>
                <c:pt idx="1571">
                  <c:v>10.816000000000004</c:v>
                </c:pt>
                <c:pt idx="1572">
                  <c:v>10.833</c:v>
                </c:pt>
                <c:pt idx="1573">
                  <c:v>10.849</c:v>
                </c:pt>
                <c:pt idx="1574">
                  <c:v>10.865000000000059</c:v>
                </c:pt>
                <c:pt idx="1575">
                  <c:v>10.881</c:v>
                </c:pt>
                <c:pt idx="1576">
                  <c:v>10.897</c:v>
                </c:pt>
                <c:pt idx="1577">
                  <c:v>10.914</c:v>
                </c:pt>
                <c:pt idx="1578">
                  <c:v>10.93</c:v>
                </c:pt>
                <c:pt idx="1579">
                  <c:v>10.946</c:v>
                </c:pt>
                <c:pt idx="1580">
                  <c:v>10.963000000000006</c:v>
                </c:pt>
                <c:pt idx="1581">
                  <c:v>10.979000000000006</c:v>
                </c:pt>
                <c:pt idx="1582">
                  <c:v>10.996</c:v>
                </c:pt>
                <c:pt idx="1583">
                  <c:v>11.012</c:v>
                </c:pt>
                <c:pt idx="1584">
                  <c:v>11.027999999999999</c:v>
                </c:pt>
                <c:pt idx="1585">
                  <c:v>11.045</c:v>
                </c:pt>
                <c:pt idx="1586">
                  <c:v>11.062000000000006</c:v>
                </c:pt>
                <c:pt idx="1587">
                  <c:v>11.078000000000001</c:v>
                </c:pt>
                <c:pt idx="1588">
                  <c:v>11.095000000000002</c:v>
                </c:pt>
                <c:pt idx="1589">
                  <c:v>11.111000000000001</c:v>
                </c:pt>
                <c:pt idx="1590">
                  <c:v>11.127999999999998</c:v>
                </c:pt>
                <c:pt idx="1591">
                  <c:v>11.145</c:v>
                </c:pt>
                <c:pt idx="1592">
                  <c:v>11.161</c:v>
                </c:pt>
                <c:pt idx="1593">
                  <c:v>11.178000000000001</c:v>
                </c:pt>
                <c:pt idx="1594">
                  <c:v>11.195</c:v>
                </c:pt>
                <c:pt idx="1595">
                  <c:v>11.212</c:v>
                </c:pt>
                <c:pt idx="1596">
                  <c:v>11.228999999999999</c:v>
                </c:pt>
                <c:pt idx="1597">
                  <c:v>11.244999999999999</c:v>
                </c:pt>
                <c:pt idx="1598">
                  <c:v>11.262</c:v>
                </c:pt>
                <c:pt idx="1599">
                  <c:v>11.279</c:v>
                </c:pt>
                <c:pt idx="1600">
                  <c:v>11.296000000000001</c:v>
                </c:pt>
                <c:pt idx="1601">
                  <c:v>11.313000000000002</c:v>
                </c:pt>
                <c:pt idx="1602">
                  <c:v>11.33</c:v>
                </c:pt>
                <c:pt idx="1603">
                  <c:v>11.347</c:v>
                </c:pt>
                <c:pt idx="1604">
                  <c:v>11.364000000000004</c:v>
                </c:pt>
                <c:pt idx="1605">
                  <c:v>11.382000000000026</c:v>
                </c:pt>
                <c:pt idx="1606">
                  <c:v>11.399000000000004</c:v>
                </c:pt>
                <c:pt idx="1607">
                  <c:v>11.416</c:v>
                </c:pt>
                <c:pt idx="1608">
                  <c:v>11.433</c:v>
                </c:pt>
                <c:pt idx="1609">
                  <c:v>11.450000000000006</c:v>
                </c:pt>
                <c:pt idx="1610">
                  <c:v>11.468</c:v>
                </c:pt>
                <c:pt idx="1611">
                  <c:v>11.485000000000024</c:v>
                </c:pt>
                <c:pt idx="1612">
                  <c:v>11.502000000000002</c:v>
                </c:pt>
                <c:pt idx="1613">
                  <c:v>11.519</c:v>
                </c:pt>
                <c:pt idx="1614">
                  <c:v>11.537000000000001</c:v>
                </c:pt>
                <c:pt idx="1615">
                  <c:v>11.554</c:v>
                </c:pt>
                <c:pt idx="1616">
                  <c:v>11.572000000000006</c:v>
                </c:pt>
                <c:pt idx="1617">
                  <c:v>11.589</c:v>
                </c:pt>
                <c:pt idx="1618">
                  <c:v>11.607000000000001</c:v>
                </c:pt>
                <c:pt idx="1619">
                  <c:v>11.624000000000001</c:v>
                </c:pt>
                <c:pt idx="1620">
                  <c:v>11.641999999999999</c:v>
                </c:pt>
                <c:pt idx="1621">
                  <c:v>11.659000000000002</c:v>
                </c:pt>
                <c:pt idx="1622">
                  <c:v>11.677</c:v>
                </c:pt>
                <c:pt idx="1623">
                  <c:v>11.695</c:v>
                </c:pt>
                <c:pt idx="1624">
                  <c:v>11.712</c:v>
                </c:pt>
                <c:pt idx="1625">
                  <c:v>11.729999999999999</c:v>
                </c:pt>
                <c:pt idx="1626">
                  <c:v>11.747999999999999</c:v>
                </c:pt>
                <c:pt idx="1627">
                  <c:v>11.766</c:v>
                </c:pt>
                <c:pt idx="1628">
                  <c:v>11.783000000000001</c:v>
                </c:pt>
                <c:pt idx="1629">
                  <c:v>11.801</c:v>
                </c:pt>
                <c:pt idx="1630">
                  <c:v>11.819000000000004</c:v>
                </c:pt>
                <c:pt idx="1631">
                  <c:v>11.837</c:v>
                </c:pt>
                <c:pt idx="1632">
                  <c:v>11.855000000000066</c:v>
                </c:pt>
                <c:pt idx="1633">
                  <c:v>11.873000000000006</c:v>
                </c:pt>
                <c:pt idx="1634">
                  <c:v>11.891</c:v>
                </c:pt>
                <c:pt idx="1635">
                  <c:v>11.909000000000002</c:v>
                </c:pt>
                <c:pt idx="1636">
                  <c:v>11.927</c:v>
                </c:pt>
                <c:pt idx="1637">
                  <c:v>11.945</c:v>
                </c:pt>
                <c:pt idx="1638">
                  <c:v>11.963000000000006</c:v>
                </c:pt>
                <c:pt idx="1639">
                  <c:v>11.981</c:v>
                </c:pt>
                <c:pt idx="1640">
                  <c:v>11.999000000000002</c:v>
                </c:pt>
                <c:pt idx="1641">
                  <c:v>12.018000000000001</c:v>
                </c:pt>
                <c:pt idx="1642">
                  <c:v>12.036</c:v>
                </c:pt>
                <c:pt idx="1643">
                  <c:v>12.054</c:v>
                </c:pt>
                <c:pt idx="1644">
                  <c:v>12.072000000000006</c:v>
                </c:pt>
                <c:pt idx="1645">
                  <c:v>12.091000000000001</c:v>
                </c:pt>
                <c:pt idx="1646">
                  <c:v>12.109</c:v>
                </c:pt>
                <c:pt idx="1647">
                  <c:v>12.127999999999998</c:v>
                </c:pt>
                <c:pt idx="1648">
                  <c:v>12.146000000000001</c:v>
                </c:pt>
                <c:pt idx="1649">
                  <c:v>12.164</c:v>
                </c:pt>
                <c:pt idx="1650">
                  <c:v>12.183</c:v>
                </c:pt>
                <c:pt idx="1651">
                  <c:v>12.201000000000001</c:v>
                </c:pt>
                <c:pt idx="1652">
                  <c:v>12.219999999999999</c:v>
                </c:pt>
                <c:pt idx="1653">
                  <c:v>12.239000000000001</c:v>
                </c:pt>
                <c:pt idx="1654">
                  <c:v>12.257</c:v>
                </c:pt>
                <c:pt idx="1655">
                  <c:v>12.276</c:v>
                </c:pt>
                <c:pt idx="1656">
                  <c:v>12.293999999999999</c:v>
                </c:pt>
                <c:pt idx="1657">
                  <c:v>12.313000000000002</c:v>
                </c:pt>
                <c:pt idx="1658">
                  <c:v>12.332000000000004</c:v>
                </c:pt>
                <c:pt idx="1659">
                  <c:v>12.351000000000004</c:v>
                </c:pt>
                <c:pt idx="1660">
                  <c:v>12.370000000000006</c:v>
                </c:pt>
                <c:pt idx="1661">
                  <c:v>12.388</c:v>
                </c:pt>
                <c:pt idx="1662">
                  <c:v>12.407</c:v>
                </c:pt>
                <c:pt idx="1663">
                  <c:v>12.426</c:v>
                </c:pt>
                <c:pt idx="1664">
                  <c:v>12.445</c:v>
                </c:pt>
                <c:pt idx="1665">
                  <c:v>12.464</c:v>
                </c:pt>
                <c:pt idx="1666">
                  <c:v>12.483000000000002</c:v>
                </c:pt>
                <c:pt idx="1667">
                  <c:v>12.502000000000002</c:v>
                </c:pt>
                <c:pt idx="1668">
                  <c:v>12.521000000000001</c:v>
                </c:pt>
                <c:pt idx="1669">
                  <c:v>12.54</c:v>
                </c:pt>
                <c:pt idx="1670">
                  <c:v>12.559000000000006</c:v>
                </c:pt>
                <c:pt idx="1671">
                  <c:v>12.578000000000001</c:v>
                </c:pt>
                <c:pt idx="1672">
                  <c:v>12.598000000000001</c:v>
                </c:pt>
                <c:pt idx="1673">
                  <c:v>12.617000000000001</c:v>
                </c:pt>
                <c:pt idx="1674">
                  <c:v>12.636000000000001</c:v>
                </c:pt>
                <c:pt idx="1675">
                  <c:v>12.655000000000006</c:v>
                </c:pt>
                <c:pt idx="1676">
                  <c:v>12.675000000000002</c:v>
                </c:pt>
                <c:pt idx="1677">
                  <c:v>12.694000000000001</c:v>
                </c:pt>
                <c:pt idx="1678">
                  <c:v>12.713000000000001</c:v>
                </c:pt>
                <c:pt idx="1679">
                  <c:v>12.733000000000001</c:v>
                </c:pt>
                <c:pt idx="1680">
                  <c:v>12.752000000000002</c:v>
                </c:pt>
                <c:pt idx="1681">
                  <c:v>12.772</c:v>
                </c:pt>
                <c:pt idx="1682">
                  <c:v>12.790999999999999</c:v>
                </c:pt>
                <c:pt idx="1683">
                  <c:v>12.811</c:v>
                </c:pt>
                <c:pt idx="1684">
                  <c:v>12.83</c:v>
                </c:pt>
                <c:pt idx="1685">
                  <c:v>12.850000000000026</c:v>
                </c:pt>
                <c:pt idx="1686">
                  <c:v>12.870000000000006</c:v>
                </c:pt>
                <c:pt idx="1687">
                  <c:v>12.889000000000006</c:v>
                </c:pt>
                <c:pt idx="1688">
                  <c:v>12.909000000000002</c:v>
                </c:pt>
                <c:pt idx="1689">
                  <c:v>12.929</c:v>
                </c:pt>
                <c:pt idx="1690">
                  <c:v>12.947999999999999</c:v>
                </c:pt>
                <c:pt idx="1691">
                  <c:v>12.968</c:v>
                </c:pt>
                <c:pt idx="1692">
                  <c:v>12.988</c:v>
                </c:pt>
                <c:pt idx="1693">
                  <c:v>13.008000000000001</c:v>
                </c:pt>
                <c:pt idx="1694">
                  <c:v>13.027999999999999</c:v>
                </c:pt>
                <c:pt idx="1695">
                  <c:v>13.047999999999998</c:v>
                </c:pt>
                <c:pt idx="1696">
                  <c:v>13.068</c:v>
                </c:pt>
                <c:pt idx="1697">
                  <c:v>13.088000000000001</c:v>
                </c:pt>
                <c:pt idx="1698">
                  <c:v>13.108000000000001</c:v>
                </c:pt>
                <c:pt idx="1699">
                  <c:v>13.127999999999998</c:v>
                </c:pt>
                <c:pt idx="1700">
                  <c:v>13.147999999999998</c:v>
                </c:pt>
                <c:pt idx="1701">
                  <c:v>13.168000000000001</c:v>
                </c:pt>
                <c:pt idx="1702">
                  <c:v>13.188000000000001</c:v>
                </c:pt>
                <c:pt idx="1703">
                  <c:v>13.207999999999998</c:v>
                </c:pt>
                <c:pt idx="1704">
                  <c:v>13.228999999999999</c:v>
                </c:pt>
                <c:pt idx="1705">
                  <c:v>13.249000000000001</c:v>
                </c:pt>
                <c:pt idx="1706">
                  <c:v>13.269</c:v>
                </c:pt>
                <c:pt idx="1707">
                  <c:v>13.289</c:v>
                </c:pt>
                <c:pt idx="1708">
                  <c:v>13.31</c:v>
                </c:pt>
                <c:pt idx="1709">
                  <c:v>13.33</c:v>
                </c:pt>
                <c:pt idx="1710">
                  <c:v>13.351000000000004</c:v>
                </c:pt>
                <c:pt idx="1711">
                  <c:v>13.371</c:v>
                </c:pt>
                <c:pt idx="1712">
                  <c:v>13.392000000000024</c:v>
                </c:pt>
                <c:pt idx="1713">
                  <c:v>13.412000000000004</c:v>
                </c:pt>
                <c:pt idx="1714">
                  <c:v>13.433</c:v>
                </c:pt>
                <c:pt idx="1715">
                  <c:v>13.453000000000022</c:v>
                </c:pt>
                <c:pt idx="1716">
                  <c:v>13.474</c:v>
                </c:pt>
                <c:pt idx="1717">
                  <c:v>13.494</c:v>
                </c:pt>
                <c:pt idx="1718">
                  <c:v>13.515000000000002</c:v>
                </c:pt>
                <c:pt idx="1719">
                  <c:v>13.536</c:v>
                </c:pt>
                <c:pt idx="1720">
                  <c:v>13.557</c:v>
                </c:pt>
                <c:pt idx="1721">
                  <c:v>13.577</c:v>
                </c:pt>
                <c:pt idx="1722">
                  <c:v>13.598000000000001</c:v>
                </c:pt>
                <c:pt idx="1723">
                  <c:v>13.619</c:v>
                </c:pt>
                <c:pt idx="1724">
                  <c:v>13.639999999999999</c:v>
                </c:pt>
                <c:pt idx="1725">
                  <c:v>13.661</c:v>
                </c:pt>
                <c:pt idx="1726">
                  <c:v>13.682</c:v>
                </c:pt>
                <c:pt idx="1727">
                  <c:v>13.703000000000001</c:v>
                </c:pt>
                <c:pt idx="1728">
                  <c:v>13.723999999999998</c:v>
                </c:pt>
                <c:pt idx="1729">
                  <c:v>13.744999999999999</c:v>
                </c:pt>
                <c:pt idx="1730">
                  <c:v>13.766</c:v>
                </c:pt>
                <c:pt idx="1731">
                  <c:v>13.787000000000001</c:v>
                </c:pt>
                <c:pt idx="1732">
                  <c:v>13.808</c:v>
                </c:pt>
                <c:pt idx="1733">
                  <c:v>13.83</c:v>
                </c:pt>
                <c:pt idx="1734">
                  <c:v>13.851000000000004</c:v>
                </c:pt>
                <c:pt idx="1735">
                  <c:v>13.872000000000055</c:v>
                </c:pt>
                <c:pt idx="1736">
                  <c:v>13.893000000000002</c:v>
                </c:pt>
                <c:pt idx="1737">
                  <c:v>13.915000000000004</c:v>
                </c:pt>
                <c:pt idx="1738">
                  <c:v>13.936</c:v>
                </c:pt>
                <c:pt idx="1739">
                  <c:v>13.957000000000004</c:v>
                </c:pt>
                <c:pt idx="1740">
                  <c:v>13.979000000000006</c:v>
                </c:pt>
                <c:pt idx="1741">
                  <c:v>14</c:v>
                </c:pt>
                <c:pt idx="1742">
                  <c:v>14.022</c:v>
                </c:pt>
                <c:pt idx="1743">
                  <c:v>14.043000000000001</c:v>
                </c:pt>
                <c:pt idx="1744">
                  <c:v>14.065000000000024</c:v>
                </c:pt>
                <c:pt idx="1745">
                  <c:v>14.087</c:v>
                </c:pt>
                <c:pt idx="1746">
                  <c:v>14.108000000000001</c:v>
                </c:pt>
                <c:pt idx="1747">
                  <c:v>14.129999999999999</c:v>
                </c:pt>
                <c:pt idx="1748">
                  <c:v>14.152000000000006</c:v>
                </c:pt>
                <c:pt idx="1749">
                  <c:v>14.173</c:v>
                </c:pt>
                <c:pt idx="1750">
                  <c:v>14.195</c:v>
                </c:pt>
                <c:pt idx="1751">
                  <c:v>14.217000000000001</c:v>
                </c:pt>
                <c:pt idx="1752">
                  <c:v>14.239000000000001</c:v>
                </c:pt>
                <c:pt idx="1753">
                  <c:v>14.261000000000001</c:v>
                </c:pt>
                <c:pt idx="1754">
                  <c:v>14.283000000000001</c:v>
                </c:pt>
                <c:pt idx="1755">
                  <c:v>14.304</c:v>
                </c:pt>
                <c:pt idx="1756">
                  <c:v>14.326000000000002</c:v>
                </c:pt>
                <c:pt idx="1757">
                  <c:v>14.348000000000001</c:v>
                </c:pt>
                <c:pt idx="1758">
                  <c:v>14.371</c:v>
                </c:pt>
                <c:pt idx="1759">
                  <c:v>14.393000000000002</c:v>
                </c:pt>
                <c:pt idx="1760">
                  <c:v>14.415000000000004</c:v>
                </c:pt>
                <c:pt idx="1761">
                  <c:v>14.437000000000001</c:v>
                </c:pt>
                <c:pt idx="1762">
                  <c:v>14.459000000000024</c:v>
                </c:pt>
                <c:pt idx="1763">
                  <c:v>14.481</c:v>
                </c:pt>
                <c:pt idx="1764">
                  <c:v>14.504</c:v>
                </c:pt>
                <c:pt idx="1765">
                  <c:v>14.526</c:v>
                </c:pt>
                <c:pt idx="1766">
                  <c:v>14.547999999999998</c:v>
                </c:pt>
                <c:pt idx="1767">
                  <c:v>14.571</c:v>
                </c:pt>
                <c:pt idx="1768">
                  <c:v>14.593</c:v>
                </c:pt>
                <c:pt idx="1769">
                  <c:v>14.615</c:v>
                </c:pt>
                <c:pt idx="1770">
                  <c:v>14.637999999999998</c:v>
                </c:pt>
                <c:pt idx="1771">
                  <c:v>14.66</c:v>
                </c:pt>
                <c:pt idx="1772">
                  <c:v>14.683</c:v>
                </c:pt>
                <c:pt idx="1773">
                  <c:v>14.706</c:v>
                </c:pt>
                <c:pt idx="1774">
                  <c:v>14.727999999999998</c:v>
                </c:pt>
                <c:pt idx="1775">
                  <c:v>14.751000000000001</c:v>
                </c:pt>
                <c:pt idx="1776">
                  <c:v>14.773</c:v>
                </c:pt>
                <c:pt idx="1777">
                  <c:v>14.796000000000001</c:v>
                </c:pt>
                <c:pt idx="1778">
                  <c:v>14.819000000000004</c:v>
                </c:pt>
                <c:pt idx="1779">
                  <c:v>14.842000000000002</c:v>
                </c:pt>
                <c:pt idx="1780">
                  <c:v>14.865000000000059</c:v>
                </c:pt>
                <c:pt idx="1781">
                  <c:v>14.887</c:v>
                </c:pt>
                <c:pt idx="1782">
                  <c:v>14.91</c:v>
                </c:pt>
                <c:pt idx="1783">
                  <c:v>14.933</c:v>
                </c:pt>
                <c:pt idx="1784">
                  <c:v>14.956000000000024</c:v>
                </c:pt>
                <c:pt idx="1785">
                  <c:v>14.979000000000006</c:v>
                </c:pt>
                <c:pt idx="1786">
                  <c:v>15.002000000000002</c:v>
                </c:pt>
                <c:pt idx="1787">
                  <c:v>15.025</c:v>
                </c:pt>
                <c:pt idx="1788">
                  <c:v>15.048999999999999</c:v>
                </c:pt>
                <c:pt idx="1789">
                  <c:v>15.072000000000006</c:v>
                </c:pt>
                <c:pt idx="1790">
                  <c:v>15.095000000000002</c:v>
                </c:pt>
                <c:pt idx="1791">
                  <c:v>15.117999999999999</c:v>
                </c:pt>
                <c:pt idx="1792">
                  <c:v>15.140999999999998</c:v>
                </c:pt>
                <c:pt idx="1793">
                  <c:v>15.165000000000004</c:v>
                </c:pt>
                <c:pt idx="1794">
                  <c:v>15.188000000000001</c:v>
                </c:pt>
                <c:pt idx="1795">
                  <c:v>15.210999999999999</c:v>
                </c:pt>
                <c:pt idx="1796">
                  <c:v>15.234999999999999</c:v>
                </c:pt>
                <c:pt idx="1797">
                  <c:v>15.258000000000001</c:v>
                </c:pt>
                <c:pt idx="1798">
                  <c:v>15.282</c:v>
                </c:pt>
                <c:pt idx="1799">
                  <c:v>15.305000000000026</c:v>
                </c:pt>
                <c:pt idx="1800">
                  <c:v>15.329000000000002</c:v>
                </c:pt>
                <c:pt idx="1801">
                  <c:v>15.352000000000064</c:v>
                </c:pt>
                <c:pt idx="1802">
                  <c:v>15.376000000000024</c:v>
                </c:pt>
                <c:pt idx="1803">
                  <c:v>15.4</c:v>
                </c:pt>
                <c:pt idx="1804">
                  <c:v>15.423</c:v>
                </c:pt>
                <c:pt idx="1805">
                  <c:v>15.447000000000001</c:v>
                </c:pt>
                <c:pt idx="1806">
                  <c:v>15.471</c:v>
                </c:pt>
                <c:pt idx="1807">
                  <c:v>15.495000000000006</c:v>
                </c:pt>
                <c:pt idx="1808">
                  <c:v>15.518000000000001</c:v>
                </c:pt>
                <c:pt idx="1809">
                  <c:v>15.542</c:v>
                </c:pt>
                <c:pt idx="1810">
                  <c:v>15.566000000000004</c:v>
                </c:pt>
                <c:pt idx="1811">
                  <c:v>15.59</c:v>
                </c:pt>
                <c:pt idx="1812">
                  <c:v>15.614000000000001</c:v>
                </c:pt>
                <c:pt idx="1813">
                  <c:v>15.637999999999998</c:v>
                </c:pt>
                <c:pt idx="1814">
                  <c:v>15.662000000000004</c:v>
                </c:pt>
                <c:pt idx="1815">
                  <c:v>15.686</c:v>
                </c:pt>
                <c:pt idx="1816">
                  <c:v>15.710999999999999</c:v>
                </c:pt>
                <c:pt idx="1817">
                  <c:v>15.734999999999999</c:v>
                </c:pt>
                <c:pt idx="1818">
                  <c:v>15.759</c:v>
                </c:pt>
                <c:pt idx="1819">
                  <c:v>15.783000000000001</c:v>
                </c:pt>
                <c:pt idx="1820">
                  <c:v>15.807</c:v>
                </c:pt>
                <c:pt idx="1821">
                  <c:v>15.832000000000004</c:v>
                </c:pt>
                <c:pt idx="1822">
                  <c:v>15.856000000000055</c:v>
                </c:pt>
                <c:pt idx="1823">
                  <c:v>15.881</c:v>
                </c:pt>
                <c:pt idx="1824">
                  <c:v>15.905000000000006</c:v>
                </c:pt>
                <c:pt idx="1825">
                  <c:v>15.929</c:v>
                </c:pt>
                <c:pt idx="1826">
                  <c:v>15.954000000000002</c:v>
                </c:pt>
                <c:pt idx="1827">
                  <c:v>15.978</c:v>
                </c:pt>
                <c:pt idx="1828">
                  <c:v>16.003</c:v>
                </c:pt>
                <c:pt idx="1829">
                  <c:v>16.027999999999999</c:v>
                </c:pt>
                <c:pt idx="1830">
                  <c:v>16.052</c:v>
                </c:pt>
                <c:pt idx="1831">
                  <c:v>16.077000000000005</c:v>
                </c:pt>
                <c:pt idx="1832">
                  <c:v>16.102</c:v>
                </c:pt>
                <c:pt idx="1833">
                  <c:v>16.126999999999999</c:v>
                </c:pt>
                <c:pt idx="1834">
                  <c:v>16.151000000000035</c:v>
                </c:pt>
                <c:pt idx="1835">
                  <c:v>16.175999999999988</c:v>
                </c:pt>
                <c:pt idx="1836">
                  <c:v>16.201000000000001</c:v>
                </c:pt>
                <c:pt idx="1837">
                  <c:v>16.2259999999999</c:v>
                </c:pt>
                <c:pt idx="1838">
                  <c:v>16.251000000000001</c:v>
                </c:pt>
                <c:pt idx="1839">
                  <c:v>16.276</c:v>
                </c:pt>
                <c:pt idx="1840">
                  <c:v>16.300999999999988</c:v>
                </c:pt>
                <c:pt idx="1841">
                  <c:v>16.326000000000001</c:v>
                </c:pt>
                <c:pt idx="1842">
                  <c:v>16.350999999999999</c:v>
                </c:pt>
                <c:pt idx="1843">
                  <c:v>16.376000000000001</c:v>
                </c:pt>
                <c:pt idx="1844">
                  <c:v>16.401999999999987</c:v>
                </c:pt>
                <c:pt idx="1845">
                  <c:v>16.427</c:v>
                </c:pt>
                <c:pt idx="1846">
                  <c:v>16.452000000000002</c:v>
                </c:pt>
                <c:pt idx="1847">
                  <c:v>16.477</c:v>
                </c:pt>
                <c:pt idx="1848">
                  <c:v>16.503</c:v>
                </c:pt>
                <c:pt idx="1849">
                  <c:v>16.527999999999999</c:v>
                </c:pt>
                <c:pt idx="1850">
                  <c:v>16.553000000000001</c:v>
                </c:pt>
                <c:pt idx="1851">
                  <c:v>16.579000000000001</c:v>
                </c:pt>
                <c:pt idx="1852">
                  <c:v>16.603999999999999</c:v>
                </c:pt>
                <c:pt idx="1853">
                  <c:v>16.630000000000031</c:v>
                </c:pt>
                <c:pt idx="1854">
                  <c:v>16.655000000000001</c:v>
                </c:pt>
                <c:pt idx="1855">
                  <c:v>16.681000000000001</c:v>
                </c:pt>
                <c:pt idx="1856">
                  <c:v>16.707000000000001</c:v>
                </c:pt>
                <c:pt idx="1857">
                  <c:v>16.731999999999999</c:v>
                </c:pt>
                <c:pt idx="1858">
                  <c:v>16.757999999999999</c:v>
                </c:pt>
                <c:pt idx="1859">
                  <c:v>16.783999999999896</c:v>
                </c:pt>
                <c:pt idx="1860">
                  <c:v>16.809999999999999</c:v>
                </c:pt>
                <c:pt idx="1861">
                  <c:v>16.835999999999999</c:v>
                </c:pt>
                <c:pt idx="1862">
                  <c:v>16.861000000000001</c:v>
                </c:pt>
                <c:pt idx="1863">
                  <c:v>16.887</c:v>
                </c:pt>
                <c:pt idx="1864">
                  <c:v>16.913</c:v>
                </c:pt>
                <c:pt idx="1865">
                  <c:v>16.939</c:v>
                </c:pt>
                <c:pt idx="1866">
                  <c:v>16.964999999999989</c:v>
                </c:pt>
                <c:pt idx="1867">
                  <c:v>16.991</c:v>
                </c:pt>
                <c:pt idx="1868">
                  <c:v>17.018000000000001</c:v>
                </c:pt>
                <c:pt idx="1869">
                  <c:v>17.044</c:v>
                </c:pt>
                <c:pt idx="1870">
                  <c:v>17.07</c:v>
                </c:pt>
                <c:pt idx="1871">
                  <c:v>17.096</c:v>
                </c:pt>
                <c:pt idx="1872">
                  <c:v>17.122</c:v>
                </c:pt>
                <c:pt idx="1873">
                  <c:v>17.149000000000001</c:v>
                </c:pt>
                <c:pt idx="1874">
                  <c:v>17.175000000000001</c:v>
                </c:pt>
                <c:pt idx="1875">
                  <c:v>17.201000000000001</c:v>
                </c:pt>
                <c:pt idx="1876">
                  <c:v>17.228000000000002</c:v>
                </c:pt>
                <c:pt idx="1877">
                  <c:v>17.254000000000001</c:v>
                </c:pt>
                <c:pt idx="1878">
                  <c:v>17.280999999999892</c:v>
                </c:pt>
                <c:pt idx="1879">
                  <c:v>17.306999999999999</c:v>
                </c:pt>
                <c:pt idx="1880">
                  <c:v>17.334000000000035</c:v>
                </c:pt>
                <c:pt idx="1881">
                  <c:v>17.361000000000001</c:v>
                </c:pt>
                <c:pt idx="1882">
                  <c:v>17.387</c:v>
                </c:pt>
                <c:pt idx="1883">
                  <c:v>17.414000000000001</c:v>
                </c:pt>
                <c:pt idx="1884">
                  <c:v>17.440999999999896</c:v>
                </c:pt>
                <c:pt idx="1885">
                  <c:v>17.466999999999889</c:v>
                </c:pt>
                <c:pt idx="1886">
                  <c:v>17.494</c:v>
                </c:pt>
                <c:pt idx="1887">
                  <c:v>17.521000000000001</c:v>
                </c:pt>
                <c:pt idx="1888">
                  <c:v>17.547999999999988</c:v>
                </c:pt>
                <c:pt idx="1889">
                  <c:v>17.574999999999999</c:v>
                </c:pt>
                <c:pt idx="1890">
                  <c:v>17.602</c:v>
                </c:pt>
                <c:pt idx="1891">
                  <c:v>17.629000000000001</c:v>
                </c:pt>
                <c:pt idx="1892">
                  <c:v>17.655999999999999</c:v>
                </c:pt>
                <c:pt idx="1893">
                  <c:v>17.683</c:v>
                </c:pt>
                <c:pt idx="1894">
                  <c:v>17.71</c:v>
                </c:pt>
                <c:pt idx="1895">
                  <c:v>17.736999999999988</c:v>
                </c:pt>
                <c:pt idx="1896">
                  <c:v>17.764999999999986</c:v>
                </c:pt>
                <c:pt idx="1897">
                  <c:v>17.792000000000002</c:v>
                </c:pt>
                <c:pt idx="1898">
                  <c:v>17.818999999999999</c:v>
                </c:pt>
                <c:pt idx="1899">
                  <c:v>17.847000000000001</c:v>
                </c:pt>
                <c:pt idx="1900">
                  <c:v>17.873999999999999</c:v>
                </c:pt>
                <c:pt idx="1901">
                  <c:v>17.901</c:v>
                </c:pt>
                <c:pt idx="1902">
                  <c:v>17.928999999999881</c:v>
                </c:pt>
                <c:pt idx="1903">
                  <c:v>17.956</c:v>
                </c:pt>
                <c:pt idx="1904">
                  <c:v>17.984000000000002</c:v>
                </c:pt>
                <c:pt idx="1905">
                  <c:v>18.010999999999999</c:v>
                </c:pt>
                <c:pt idx="1906">
                  <c:v>18.039000000000001</c:v>
                </c:pt>
                <c:pt idx="1907">
                  <c:v>18.067</c:v>
                </c:pt>
                <c:pt idx="1908">
                  <c:v>18.094000000000001</c:v>
                </c:pt>
                <c:pt idx="1909">
                  <c:v>18.122</c:v>
                </c:pt>
                <c:pt idx="1910">
                  <c:v>18.149999999999999</c:v>
                </c:pt>
                <c:pt idx="1911">
                  <c:v>18.178000000000001</c:v>
                </c:pt>
                <c:pt idx="1912">
                  <c:v>18.206</c:v>
                </c:pt>
                <c:pt idx="1913">
                  <c:v>18.234000000000005</c:v>
                </c:pt>
                <c:pt idx="1914">
                  <c:v>18.261999999999986</c:v>
                </c:pt>
                <c:pt idx="1915">
                  <c:v>18.29</c:v>
                </c:pt>
                <c:pt idx="1916">
                  <c:v>18.318000000000001</c:v>
                </c:pt>
                <c:pt idx="1917">
                  <c:v>18.346</c:v>
                </c:pt>
                <c:pt idx="1918">
                  <c:v>18.373999999999999</c:v>
                </c:pt>
                <c:pt idx="1919">
                  <c:v>18.401999999999987</c:v>
                </c:pt>
                <c:pt idx="1920">
                  <c:v>18.43</c:v>
                </c:pt>
                <c:pt idx="1921">
                  <c:v>18.457999999999988</c:v>
                </c:pt>
                <c:pt idx="1922">
                  <c:v>18.486999999999881</c:v>
                </c:pt>
                <c:pt idx="1923">
                  <c:v>18.515000000000001</c:v>
                </c:pt>
                <c:pt idx="1924">
                  <c:v>18.542999999999989</c:v>
                </c:pt>
                <c:pt idx="1925">
                  <c:v>18.571999999999999</c:v>
                </c:pt>
                <c:pt idx="1926">
                  <c:v>18.600000000000001</c:v>
                </c:pt>
                <c:pt idx="1927">
                  <c:v>18.629000000000001</c:v>
                </c:pt>
                <c:pt idx="1928">
                  <c:v>18.657000000000103</c:v>
                </c:pt>
                <c:pt idx="1929">
                  <c:v>18.686</c:v>
                </c:pt>
                <c:pt idx="1930">
                  <c:v>18.713999999999999</c:v>
                </c:pt>
                <c:pt idx="1931">
                  <c:v>18.742999999999888</c:v>
                </c:pt>
                <c:pt idx="1932">
                  <c:v>18.771999999999988</c:v>
                </c:pt>
                <c:pt idx="1933">
                  <c:v>18.8</c:v>
                </c:pt>
                <c:pt idx="1934">
                  <c:v>18.829000000000001</c:v>
                </c:pt>
                <c:pt idx="1935">
                  <c:v>18.858000000000001</c:v>
                </c:pt>
                <c:pt idx="1936">
                  <c:v>18.887</c:v>
                </c:pt>
                <c:pt idx="1937">
                  <c:v>18.916</c:v>
                </c:pt>
                <c:pt idx="1938">
                  <c:v>18.944999999999986</c:v>
                </c:pt>
                <c:pt idx="1939">
                  <c:v>18.974</c:v>
                </c:pt>
                <c:pt idx="1940">
                  <c:v>19.003</c:v>
                </c:pt>
                <c:pt idx="1941">
                  <c:v>19.032</c:v>
                </c:pt>
                <c:pt idx="1942">
                  <c:v>19.061</c:v>
                </c:pt>
                <c:pt idx="1943">
                  <c:v>19.09</c:v>
                </c:pt>
                <c:pt idx="1944">
                  <c:v>19.119000000000035</c:v>
                </c:pt>
                <c:pt idx="1945">
                  <c:v>19.148</c:v>
                </c:pt>
                <c:pt idx="1946">
                  <c:v>19.178000000000001</c:v>
                </c:pt>
                <c:pt idx="1947">
                  <c:v>19.207000000000001</c:v>
                </c:pt>
                <c:pt idx="1948">
                  <c:v>19.236000000000001</c:v>
                </c:pt>
                <c:pt idx="1949">
                  <c:v>19.265999999999881</c:v>
                </c:pt>
                <c:pt idx="1950">
                  <c:v>19.295000000000002</c:v>
                </c:pt>
                <c:pt idx="1951">
                  <c:v>19.324999999999999</c:v>
                </c:pt>
                <c:pt idx="1952">
                  <c:v>19.353999999999999</c:v>
                </c:pt>
                <c:pt idx="1953">
                  <c:v>19.384</c:v>
                </c:pt>
                <c:pt idx="1954">
                  <c:v>19.414000000000001</c:v>
                </c:pt>
                <c:pt idx="1955">
                  <c:v>19.442999999999873</c:v>
                </c:pt>
                <c:pt idx="1956">
                  <c:v>19.472999999999896</c:v>
                </c:pt>
                <c:pt idx="1957">
                  <c:v>19.503</c:v>
                </c:pt>
                <c:pt idx="1958">
                  <c:v>19.532</c:v>
                </c:pt>
                <c:pt idx="1959">
                  <c:v>19.561999999999987</c:v>
                </c:pt>
                <c:pt idx="1960">
                  <c:v>19.591999999999999</c:v>
                </c:pt>
                <c:pt idx="1961">
                  <c:v>19.622</c:v>
                </c:pt>
                <c:pt idx="1962">
                  <c:v>19.652000000000001</c:v>
                </c:pt>
                <c:pt idx="1963">
                  <c:v>19.681999999999999</c:v>
                </c:pt>
                <c:pt idx="1964">
                  <c:v>19.712</c:v>
                </c:pt>
                <c:pt idx="1965">
                  <c:v>19.741999999999987</c:v>
                </c:pt>
                <c:pt idx="1966">
                  <c:v>19.771999999999988</c:v>
                </c:pt>
                <c:pt idx="1967">
                  <c:v>19.802</c:v>
                </c:pt>
                <c:pt idx="1968">
                  <c:v>19.832999999999988</c:v>
                </c:pt>
                <c:pt idx="1969">
                  <c:v>19.863</c:v>
                </c:pt>
                <c:pt idx="1970">
                  <c:v>19.893000000000001</c:v>
                </c:pt>
                <c:pt idx="1971">
                  <c:v>19.923999999999989</c:v>
                </c:pt>
                <c:pt idx="1972">
                  <c:v>19.954000000000001</c:v>
                </c:pt>
                <c:pt idx="1973">
                  <c:v>19.984000000000002</c:v>
                </c:pt>
                <c:pt idx="1974">
                  <c:v>20.015000000000001</c:v>
                </c:pt>
                <c:pt idx="1975">
                  <c:v>20.045000000000002</c:v>
                </c:pt>
                <c:pt idx="1976">
                  <c:v>20.076000000000001</c:v>
                </c:pt>
                <c:pt idx="1977">
                  <c:v>20.106999999999999</c:v>
                </c:pt>
                <c:pt idx="1978">
                  <c:v>20.137000000000114</c:v>
                </c:pt>
                <c:pt idx="1979">
                  <c:v>20.167999999999999</c:v>
                </c:pt>
                <c:pt idx="1980">
                  <c:v>20.199000000000005</c:v>
                </c:pt>
                <c:pt idx="1981">
                  <c:v>20.23</c:v>
                </c:pt>
                <c:pt idx="1982">
                  <c:v>20.260000000000002</c:v>
                </c:pt>
                <c:pt idx="1983">
                  <c:v>20.291</c:v>
                </c:pt>
                <c:pt idx="1984">
                  <c:v>20.321999999999999</c:v>
                </c:pt>
                <c:pt idx="1985">
                  <c:v>20.353000000000005</c:v>
                </c:pt>
                <c:pt idx="1986">
                  <c:v>20.384</c:v>
                </c:pt>
                <c:pt idx="1987">
                  <c:v>20.414999999999999</c:v>
                </c:pt>
                <c:pt idx="1988">
                  <c:v>20.446000000000002</c:v>
                </c:pt>
                <c:pt idx="1989">
                  <c:v>20.477</c:v>
                </c:pt>
                <c:pt idx="1990">
                  <c:v>20.509</c:v>
                </c:pt>
                <c:pt idx="1991">
                  <c:v>20.54</c:v>
                </c:pt>
                <c:pt idx="1992">
                  <c:v>20.571000000000005</c:v>
                </c:pt>
                <c:pt idx="1993">
                  <c:v>20.602</c:v>
                </c:pt>
                <c:pt idx="1994">
                  <c:v>20.63400000000011</c:v>
                </c:pt>
                <c:pt idx="1995">
                  <c:v>20.664999999999999</c:v>
                </c:pt>
                <c:pt idx="1996">
                  <c:v>20.696999999999999</c:v>
                </c:pt>
                <c:pt idx="1997">
                  <c:v>20.728000000000002</c:v>
                </c:pt>
                <c:pt idx="1998">
                  <c:v>20.759999999999987</c:v>
                </c:pt>
                <c:pt idx="1999">
                  <c:v>20.791</c:v>
                </c:pt>
                <c:pt idx="2000">
                  <c:v>20.823</c:v>
                </c:pt>
                <c:pt idx="2001">
                  <c:v>20.855</c:v>
                </c:pt>
                <c:pt idx="2002">
                  <c:v>20.885999999999989</c:v>
                </c:pt>
                <c:pt idx="2003">
                  <c:v>20.917999999999999</c:v>
                </c:pt>
                <c:pt idx="2004">
                  <c:v>20.95</c:v>
                </c:pt>
                <c:pt idx="2005">
                  <c:v>20.981999999999989</c:v>
                </c:pt>
                <c:pt idx="2006">
                  <c:v>21.013999999999999</c:v>
                </c:pt>
                <c:pt idx="2007">
                  <c:v>21.045999999999989</c:v>
                </c:pt>
                <c:pt idx="2008">
                  <c:v>21.077999999999999</c:v>
                </c:pt>
                <c:pt idx="2009">
                  <c:v>21.110000000000031</c:v>
                </c:pt>
                <c:pt idx="2010">
                  <c:v>21.141999999999999</c:v>
                </c:pt>
                <c:pt idx="2011">
                  <c:v>21.173999999999999</c:v>
                </c:pt>
                <c:pt idx="2012">
                  <c:v>21.206</c:v>
                </c:pt>
                <c:pt idx="2013">
                  <c:v>21.238</c:v>
                </c:pt>
                <c:pt idx="2014">
                  <c:v>21.27</c:v>
                </c:pt>
                <c:pt idx="2015">
                  <c:v>21.303000000000001</c:v>
                </c:pt>
                <c:pt idx="2016">
                  <c:v>21.335000000000001</c:v>
                </c:pt>
                <c:pt idx="2017">
                  <c:v>21.367000000000001</c:v>
                </c:pt>
                <c:pt idx="2018">
                  <c:v>21.4</c:v>
                </c:pt>
                <c:pt idx="2019">
                  <c:v>21.431999999999999</c:v>
                </c:pt>
                <c:pt idx="2020">
                  <c:v>21.464999999999989</c:v>
                </c:pt>
                <c:pt idx="2021">
                  <c:v>21.497</c:v>
                </c:pt>
                <c:pt idx="2022">
                  <c:v>21.53</c:v>
                </c:pt>
                <c:pt idx="2023">
                  <c:v>21.562999999999892</c:v>
                </c:pt>
                <c:pt idx="2024">
                  <c:v>21.596</c:v>
                </c:pt>
                <c:pt idx="2025">
                  <c:v>21.628</c:v>
                </c:pt>
                <c:pt idx="2026">
                  <c:v>21.661000000000001</c:v>
                </c:pt>
                <c:pt idx="2027">
                  <c:v>21.693999999999999</c:v>
                </c:pt>
                <c:pt idx="2028">
                  <c:v>21.727</c:v>
                </c:pt>
                <c:pt idx="2029">
                  <c:v>21.759999999999987</c:v>
                </c:pt>
                <c:pt idx="2030">
                  <c:v>21.792999999999989</c:v>
                </c:pt>
                <c:pt idx="2031">
                  <c:v>21.826000000000001</c:v>
                </c:pt>
                <c:pt idx="2032">
                  <c:v>21.859000000000005</c:v>
                </c:pt>
                <c:pt idx="2033">
                  <c:v>21.891999999999999</c:v>
                </c:pt>
                <c:pt idx="2034">
                  <c:v>21.924999999999986</c:v>
                </c:pt>
                <c:pt idx="2035">
                  <c:v>21.957999999999988</c:v>
                </c:pt>
                <c:pt idx="2036">
                  <c:v>21.991999999999987</c:v>
                </c:pt>
                <c:pt idx="2037">
                  <c:v>22.024999999999999</c:v>
                </c:pt>
                <c:pt idx="2038">
                  <c:v>22.058</c:v>
                </c:pt>
                <c:pt idx="2039">
                  <c:v>22.091999999999999</c:v>
                </c:pt>
                <c:pt idx="2040">
                  <c:v>22.125</c:v>
                </c:pt>
                <c:pt idx="2041">
                  <c:v>22.158999999999999</c:v>
                </c:pt>
                <c:pt idx="2042">
                  <c:v>22.192</c:v>
                </c:pt>
                <c:pt idx="2043">
                  <c:v>22.2259999999999</c:v>
                </c:pt>
                <c:pt idx="2044">
                  <c:v>22.259999999999987</c:v>
                </c:pt>
                <c:pt idx="2045">
                  <c:v>22.292999999999989</c:v>
                </c:pt>
                <c:pt idx="2046">
                  <c:v>22.327000000000005</c:v>
                </c:pt>
                <c:pt idx="2047">
                  <c:v>22.361000000000001</c:v>
                </c:pt>
                <c:pt idx="2048">
                  <c:v>22.395</c:v>
                </c:pt>
                <c:pt idx="2049">
                  <c:v>22.427999999999987</c:v>
                </c:pt>
                <c:pt idx="2050">
                  <c:v>22.461999999999989</c:v>
                </c:pt>
                <c:pt idx="2051">
                  <c:v>22.495999999999889</c:v>
                </c:pt>
                <c:pt idx="2052">
                  <c:v>22.53</c:v>
                </c:pt>
                <c:pt idx="2053">
                  <c:v>22.564</c:v>
                </c:pt>
                <c:pt idx="2054">
                  <c:v>22.599</c:v>
                </c:pt>
                <c:pt idx="2055">
                  <c:v>22.632999999999999</c:v>
                </c:pt>
                <c:pt idx="2056">
                  <c:v>22.667000000000005</c:v>
                </c:pt>
                <c:pt idx="2057">
                  <c:v>22.701000000000001</c:v>
                </c:pt>
                <c:pt idx="2058">
                  <c:v>22.734999999999999</c:v>
                </c:pt>
                <c:pt idx="2059">
                  <c:v>22.77</c:v>
                </c:pt>
                <c:pt idx="2060">
                  <c:v>22.803999999999988</c:v>
                </c:pt>
                <c:pt idx="2061">
                  <c:v>22.838999999999999</c:v>
                </c:pt>
                <c:pt idx="2062">
                  <c:v>22.873000000000001</c:v>
                </c:pt>
                <c:pt idx="2063">
                  <c:v>22.907999999999987</c:v>
                </c:pt>
                <c:pt idx="2064">
                  <c:v>22.941999999999986</c:v>
                </c:pt>
                <c:pt idx="2065">
                  <c:v>22.977</c:v>
                </c:pt>
                <c:pt idx="2066">
                  <c:v>23.012</c:v>
                </c:pt>
                <c:pt idx="2067">
                  <c:v>23.045999999999989</c:v>
                </c:pt>
                <c:pt idx="2068">
                  <c:v>23.081</c:v>
                </c:pt>
                <c:pt idx="2069">
                  <c:v>23.116000000000035</c:v>
                </c:pt>
                <c:pt idx="2070">
                  <c:v>23.151000000000035</c:v>
                </c:pt>
                <c:pt idx="2071">
                  <c:v>23.186</c:v>
                </c:pt>
                <c:pt idx="2072">
                  <c:v>23.221</c:v>
                </c:pt>
                <c:pt idx="2073">
                  <c:v>23.256</c:v>
                </c:pt>
                <c:pt idx="2074">
                  <c:v>23.291</c:v>
                </c:pt>
                <c:pt idx="2075">
                  <c:v>23.326000000000001</c:v>
                </c:pt>
                <c:pt idx="2076">
                  <c:v>23.361000000000001</c:v>
                </c:pt>
                <c:pt idx="2077">
                  <c:v>23.396000000000001</c:v>
                </c:pt>
                <c:pt idx="2078">
                  <c:v>23.431999999999999</c:v>
                </c:pt>
                <c:pt idx="2079">
                  <c:v>23.466999999999889</c:v>
                </c:pt>
                <c:pt idx="2080">
                  <c:v>23.501999999999999</c:v>
                </c:pt>
                <c:pt idx="2081">
                  <c:v>23.538</c:v>
                </c:pt>
                <c:pt idx="2082">
                  <c:v>23.573</c:v>
                </c:pt>
                <c:pt idx="2083">
                  <c:v>23.609000000000005</c:v>
                </c:pt>
                <c:pt idx="2084">
                  <c:v>23.643999999999988</c:v>
                </c:pt>
                <c:pt idx="2085">
                  <c:v>23.68</c:v>
                </c:pt>
                <c:pt idx="2086">
                  <c:v>23.715</c:v>
                </c:pt>
                <c:pt idx="2087">
                  <c:v>23.751000000000001</c:v>
                </c:pt>
                <c:pt idx="2088">
                  <c:v>23.786999999999896</c:v>
                </c:pt>
                <c:pt idx="2089">
                  <c:v>23.823</c:v>
                </c:pt>
                <c:pt idx="2090">
                  <c:v>23.858000000000001</c:v>
                </c:pt>
                <c:pt idx="2091">
                  <c:v>23.893999999999988</c:v>
                </c:pt>
                <c:pt idx="2092">
                  <c:v>23.93</c:v>
                </c:pt>
                <c:pt idx="2093">
                  <c:v>23.96599999999987</c:v>
                </c:pt>
                <c:pt idx="2094">
                  <c:v>24.001999999999999</c:v>
                </c:pt>
                <c:pt idx="2095">
                  <c:v>24.038</c:v>
                </c:pt>
                <c:pt idx="2096">
                  <c:v>24.074999999999999</c:v>
                </c:pt>
                <c:pt idx="2097">
                  <c:v>24.111000000000114</c:v>
                </c:pt>
                <c:pt idx="2098">
                  <c:v>24.146999999999988</c:v>
                </c:pt>
                <c:pt idx="2099">
                  <c:v>24.183</c:v>
                </c:pt>
                <c:pt idx="2100">
                  <c:v>24.22</c:v>
                </c:pt>
                <c:pt idx="2101">
                  <c:v>24.256</c:v>
                </c:pt>
                <c:pt idx="2102">
                  <c:v>24.292000000000002</c:v>
                </c:pt>
                <c:pt idx="2103">
                  <c:v>24.329000000000001</c:v>
                </c:pt>
                <c:pt idx="2104">
                  <c:v>24.366</c:v>
                </c:pt>
                <c:pt idx="2105">
                  <c:v>24.401999999999987</c:v>
                </c:pt>
                <c:pt idx="2106">
                  <c:v>24.439</c:v>
                </c:pt>
                <c:pt idx="2107">
                  <c:v>24.474999999999987</c:v>
                </c:pt>
                <c:pt idx="2108">
                  <c:v>24.512</c:v>
                </c:pt>
                <c:pt idx="2109">
                  <c:v>24.548999999999989</c:v>
                </c:pt>
                <c:pt idx="2110">
                  <c:v>24.585999999999885</c:v>
                </c:pt>
                <c:pt idx="2111">
                  <c:v>24.623000000000001</c:v>
                </c:pt>
                <c:pt idx="2112">
                  <c:v>24.66</c:v>
                </c:pt>
                <c:pt idx="2113">
                  <c:v>24.696999999999999</c:v>
                </c:pt>
                <c:pt idx="2114">
                  <c:v>24.734000000000005</c:v>
                </c:pt>
                <c:pt idx="2115">
                  <c:v>24.771000000000001</c:v>
                </c:pt>
                <c:pt idx="2116">
                  <c:v>24.808</c:v>
                </c:pt>
                <c:pt idx="2117">
                  <c:v>24.844999999999999</c:v>
                </c:pt>
                <c:pt idx="2118">
                  <c:v>24.881999999999987</c:v>
                </c:pt>
                <c:pt idx="2119">
                  <c:v>24.919999999999987</c:v>
                </c:pt>
                <c:pt idx="2120">
                  <c:v>24.957000000000001</c:v>
                </c:pt>
                <c:pt idx="2121">
                  <c:v>24.994</c:v>
                </c:pt>
                <c:pt idx="2122">
                  <c:v>25.032</c:v>
                </c:pt>
                <c:pt idx="2123">
                  <c:v>25.0689999999999</c:v>
                </c:pt>
                <c:pt idx="2124">
                  <c:v>25.106999999999999</c:v>
                </c:pt>
                <c:pt idx="2125">
                  <c:v>25.143999999999988</c:v>
                </c:pt>
                <c:pt idx="2126">
                  <c:v>25.181999999999999</c:v>
                </c:pt>
                <c:pt idx="2127">
                  <c:v>25.22</c:v>
                </c:pt>
                <c:pt idx="2128">
                  <c:v>25.257999999999999</c:v>
                </c:pt>
                <c:pt idx="2129">
                  <c:v>25.295000000000002</c:v>
                </c:pt>
                <c:pt idx="2130">
                  <c:v>25.332999999999988</c:v>
                </c:pt>
                <c:pt idx="2131">
                  <c:v>25.370999999999999</c:v>
                </c:pt>
                <c:pt idx="2132">
                  <c:v>25.408999999999896</c:v>
                </c:pt>
                <c:pt idx="2133">
                  <c:v>25.446999999999989</c:v>
                </c:pt>
                <c:pt idx="2134">
                  <c:v>25.484999999999989</c:v>
                </c:pt>
                <c:pt idx="2135">
                  <c:v>25.523</c:v>
                </c:pt>
                <c:pt idx="2136">
                  <c:v>25.561</c:v>
                </c:pt>
                <c:pt idx="2137">
                  <c:v>25.6</c:v>
                </c:pt>
                <c:pt idx="2138">
                  <c:v>25.638000000000005</c:v>
                </c:pt>
                <c:pt idx="2139">
                  <c:v>25.675999999999988</c:v>
                </c:pt>
                <c:pt idx="2140">
                  <c:v>25.715</c:v>
                </c:pt>
                <c:pt idx="2141">
                  <c:v>25.753</c:v>
                </c:pt>
                <c:pt idx="2142">
                  <c:v>25.791</c:v>
                </c:pt>
                <c:pt idx="2143">
                  <c:v>25.830000000000005</c:v>
                </c:pt>
                <c:pt idx="2144">
                  <c:v>25.869</c:v>
                </c:pt>
                <c:pt idx="2145">
                  <c:v>25.907</c:v>
                </c:pt>
                <c:pt idx="2146">
                  <c:v>25.946000000000002</c:v>
                </c:pt>
                <c:pt idx="2147">
                  <c:v>25.984999999999989</c:v>
                </c:pt>
                <c:pt idx="2148">
                  <c:v>26.023</c:v>
                </c:pt>
                <c:pt idx="2149">
                  <c:v>26.061999999999987</c:v>
                </c:pt>
                <c:pt idx="2150">
                  <c:v>26.100999999999999</c:v>
                </c:pt>
                <c:pt idx="2151">
                  <c:v>26.14</c:v>
                </c:pt>
                <c:pt idx="2152">
                  <c:v>26.178999999999988</c:v>
                </c:pt>
                <c:pt idx="2153">
                  <c:v>26.218</c:v>
                </c:pt>
                <c:pt idx="2154">
                  <c:v>26.257000000000001</c:v>
                </c:pt>
                <c:pt idx="2155">
                  <c:v>26.295999999999989</c:v>
                </c:pt>
                <c:pt idx="2156">
                  <c:v>26.335000000000001</c:v>
                </c:pt>
                <c:pt idx="2157">
                  <c:v>26.375</c:v>
                </c:pt>
                <c:pt idx="2158">
                  <c:v>26.414000000000001</c:v>
                </c:pt>
                <c:pt idx="2159">
                  <c:v>26.452999999999989</c:v>
                </c:pt>
                <c:pt idx="2160">
                  <c:v>26.492999999999888</c:v>
                </c:pt>
                <c:pt idx="2161">
                  <c:v>26.532</c:v>
                </c:pt>
                <c:pt idx="2162">
                  <c:v>26.571999999999999</c:v>
                </c:pt>
                <c:pt idx="2163">
                  <c:v>26.611000000000114</c:v>
                </c:pt>
                <c:pt idx="2164">
                  <c:v>26.651000000000035</c:v>
                </c:pt>
                <c:pt idx="2165">
                  <c:v>26.690999999999999</c:v>
                </c:pt>
                <c:pt idx="2166">
                  <c:v>26.73</c:v>
                </c:pt>
                <c:pt idx="2167">
                  <c:v>26.77</c:v>
                </c:pt>
                <c:pt idx="2168">
                  <c:v>26.810000000000031</c:v>
                </c:pt>
                <c:pt idx="2169">
                  <c:v>26.85</c:v>
                </c:pt>
                <c:pt idx="2170">
                  <c:v>26.89</c:v>
                </c:pt>
                <c:pt idx="2171">
                  <c:v>26.93</c:v>
                </c:pt>
                <c:pt idx="2172">
                  <c:v>26.97</c:v>
                </c:pt>
                <c:pt idx="2173">
                  <c:v>27.01</c:v>
                </c:pt>
                <c:pt idx="2174">
                  <c:v>27.05</c:v>
                </c:pt>
                <c:pt idx="2175">
                  <c:v>27.09</c:v>
                </c:pt>
                <c:pt idx="2176">
                  <c:v>27.13100000000011</c:v>
                </c:pt>
                <c:pt idx="2177">
                  <c:v>27.170999999999999</c:v>
                </c:pt>
                <c:pt idx="2178">
                  <c:v>27.210999999999999</c:v>
                </c:pt>
                <c:pt idx="2179">
                  <c:v>27.251999999999999</c:v>
                </c:pt>
                <c:pt idx="2180">
                  <c:v>27.292000000000002</c:v>
                </c:pt>
                <c:pt idx="2181">
                  <c:v>27.332999999999988</c:v>
                </c:pt>
                <c:pt idx="2182">
                  <c:v>27.373000000000001</c:v>
                </c:pt>
                <c:pt idx="2183">
                  <c:v>27.414000000000001</c:v>
                </c:pt>
                <c:pt idx="2184">
                  <c:v>27.454999999999988</c:v>
                </c:pt>
                <c:pt idx="2185">
                  <c:v>27.494999999999987</c:v>
                </c:pt>
                <c:pt idx="2186">
                  <c:v>27.536000000000001</c:v>
                </c:pt>
                <c:pt idx="2187">
                  <c:v>27.577000000000005</c:v>
                </c:pt>
                <c:pt idx="2188">
                  <c:v>27.618000000000031</c:v>
                </c:pt>
                <c:pt idx="2189">
                  <c:v>27.658999999999999</c:v>
                </c:pt>
                <c:pt idx="2190">
                  <c:v>27.7</c:v>
                </c:pt>
                <c:pt idx="2191">
                  <c:v>27.741</c:v>
                </c:pt>
                <c:pt idx="2192">
                  <c:v>27.781999999999989</c:v>
                </c:pt>
                <c:pt idx="2193">
                  <c:v>27.823</c:v>
                </c:pt>
                <c:pt idx="2194">
                  <c:v>27.864999999999988</c:v>
                </c:pt>
                <c:pt idx="2195">
                  <c:v>27.905999999999892</c:v>
                </c:pt>
                <c:pt idx="2196">
                  <c:v>27.946999999999989</c:v>
                </c:pt>
                <c:pt idx="2197">
                  <c:v>27.988999999999866</c:v>
                </c:pt>
                <c:pt idx="2198">
                  <c:v>28.03</c:v>
                </c:pt>
                <c:pt idx="2199">
                  <c:v>28.071999999999999</c:v>
                </c:pt>
                <c:pt idx="2200">
                  <c:v>28.113000000000035</c:v>
                </c:pt>
                <c:pt idx="2201">
                  <c:v>28.155000000000001</c:v>
                </c:pt>
                <c:pt idx="2202">
                  <c:v>28.196000000000005</c:v>
                </c:pt>
                <c:pt idx="2203">
                  <c:v>28.238</c:v>
                </c:pt>
                <c:pt idx="2204">
                  <c:v>28.279999999999987</c:v>
                </c:pt>
                <c:pt idx="2205">
                  <c:v>28.321999999999999</c:v>
                </c:pt>
                <c:pt idx="2206">
                  <c:v>28.364000000000001</c:v>
                </c:pt>
                <c:pt idx="2207">
                  <c:v>28.405999999999892</c:v>
                </c:pt>
                <c:pt idx="2208">
                  <c:v>28.447999999999986</c:v>
                </c:pt>
                <c:pt idx="2209">
                  <c:v>28.49</c:v>
                </c:pt>
                <c:pt idx="2210">
                  <c:v>28.532</c:v>
                </c:pt>
                <c:pt idx="2211">
                  <c:v>28.574000000000005</c:v>
                </c:pt>
                <c:pt idx="2212">
                  <c:v>28.616000000000035</c:v>
                </c:pt>
                <c:pt idx="2213">
                  <c:v>28.658999999999999</c:v>
                </c:pt>
                <c:pt idx="2214">
                  <c:v>28.701000000000001</c:v>
                </c:pt>
                <c:pt idx="2215">
                  <c:v>28.742999999999888</c:v>
                </c:pt>
                <c:pt idx="2216">
                  <c:v>28.785999999999873</c:v>
                </c:pt>
                <c:pt idx="2217">
                  <c:v>28.827999999999999</c:v>
                </c:pt>
                <c:pt idx="2218">
                  <c:v>28.870999999999999</c:v>
                </c:pt>
                <c:pt idx="2219">
                  <c:v>28.913</c:v>
                </c:pt>
                <c:pt idx="2220">
                  <c:v>28.956</c:v>
                </c:pt>
                <c:pt idx="2221">
                  <c:v>28.998999999999889</c:v>
                </c:pt>
                <c:pt idx="2222">
                  <c:v>29.042000000000002</c:v>
                </c:pt>
                <c:pt idx="2223">
                  <c:v>29.084</c:v>
                </c:pt>
                <c:pt idx="2224">
                  <c:v>29.126999999999999</c:v>
                </c:pt>
                <c:pt idx="2225">
                  <c:v>29.17</c:v>
                </c:pt>
                <c:pt idx="2226">
                  <c:v>29.213000000000001</c:v>
                </c:pt>
                <c:pt idx="2227">
                  <c:v>29.256</c:v>
                </c:pt>
                <c:pt idx="2228">
                  <c:v>29.3</c:v>
                </c:pt>
                <c:pt idx="2229">
                  <c:v>29.343</c:v>
                </c:pt>
                <c:pt idx="2230">
                  <c:v>29.385999999999989</c:v>
                </c:pt>
                <c:pt idx="2231">
                  <c:v>29.428999999999881</c:v>
                </c:pt>
                <c:pt idx="2232">
                  <c:v>29.472999999999896</c:v>
                </c:pt>
                <c:pt idx="2233">
                  <c:v>29.515999999999988</c:v>
                </c:pt>
                <c:pt idx="2234">
                  <c:v>29.56</c:v>
                </c:pt>
                <c:pt idx="2235">
                  <c:v>29.603000000000005</c:v>
                </c:pt>
                <c:pt idx="2236">
                  <c:v>29.646999999999988</c:v>
                </c:pt>
                <c:pt idx="2237">
                  <c:v>29.69</c:v>
                </c:pt>
                <c:pt idx="2238">
                  <c:v>29.734000000000005</c:v>
                </c:pt>
                <c:pt idx="2239">
                  <c:v>29.777999999999999</c:v>
                </c:pt>
                <c:pt idx="2240">
                  <c:v>29.821999999999999</c:v>
                </c:pt>
                <c:pt idx="2241">
                  <c:v>29.864999999999988</c:v>
                </c:pt>
                <c:pt idx="2242">
                  <c:v>29.908999999999896</c:v>
                </c:pt>
                <c:pt idx="2243">
                  <c:v>29.952999999999989</c:v>
                </c:pt>
                <c:pt idx="2244">
                  <c:v>29.997</c:v>
                </c:pt>
                <c:pt idx="2245">
                  <c:v>30.041</c:v>
                </c:pt>
                <c:pt idx="2246">
                  <c:v>30.085999999999885</c:v>
                </c:pt>
                <c:pt idx="2247">
                  <c:v>30.130000000000031</c:v>
                </c:pt>
                <c:pt idx="2248">
                  <c:v>30.173999999999999</c:v>
                </c:pt>
                <c:pt idx="2249">
                  <c:v>30.218</c:v>
                </c:pt>
                <c:pt idx="2250">
                  <c:v>30.263000000000002</c:v>
                </c:pt>
                <c:pt idx="2251">
                  <c:v>30.306999999999999</c:v>
                </c:pt>
                <c:pt idx="2252">
                  <c:v>30.352</c:v>
                </c:pt>
                <c:pt idx="2253">
                  <c:v>30.396000000000001</c:v>
                </c:pt>
                <c:pt idx="2254">
                  <c:v>30.440999999999896</c:v>
                </c:pt>
                <c:pt idx="2255">
                  <c:v>30.485999999999862</c:v>
                </c:pt>
                <c:pt idx="2256">
                  <c:v>30.53</c:v>
                </c:pt>
                <c:pt idx="2257">
                  <c:v>30.574999999999999</c:v>
                </c:pt>
                <c:pt idx="2258">
                  <c:v>30.62</c:v>
                </c:pt>
                <c:pt idx="2259">
                  <c:v>30.664999999999999</c:v>
                </c:pt>
                <c:pt idx="2260">
                  <c:v>30.71</c:v>
                </c:pt>
                <c:pt idx="2261">
                  <c:v>30.754999999999999</c:v>
                </c:pt>
                <c:pt idx="2262">
                  <c:v>30.8</c:v>
                </c:pt>
                <c:pt idx="2263">
                  <c:v>30.844999999999999</c:v>
                </c:pt>
                <c:pt idx="2264">
                  <c:v>30.89</c:v>
                </c:pt>
                <c:pt idx="2265">
                  <c:v>30.936</c:v>
                </c:pt>
                <c:pt idx="2266">
                  <c:v>30.981000000000002</c:v>
                </c:pt>
                <c:pt idx="2267">
                  <c:v>31.026</c:v>
                </c:pt>
                <c:pt idx="2268">
                  <c:v>31.071999999999999</c:v>
                </c:pt>
                <c:pt idx="2269">
                  <c:v>31.117000000000118</c:v>
                </c:pt>
                <c:pt idx="2270">
                  <c:v>31.163</c:v>
                </c:pt>
                <c:pt idx="2271">
                  <c:v>31.207999999999988</c:v>
                </c:pt>
                <c:pt idx="2272">
                  <c:v>31.254000000000001</c:v>
                </c:pt>
                <c:pt idx="2273">
                  <c:v>31.3</c:v>
                </c:pt>
                <c:pt idx="2274">
                  <c:v>31.346</c:v>
                </c:pt>
                <c:pt idx="2275">
                  <c:v>31.391999999999999</c:v>
                </c:pt>
                <c:pt idx="2276">
                  <c:v>31.437000000000001</c:v>
                </c:pt>
                <c:pt idx="2277">
                  <c:v>31.482999999999866</c:v>
                </c:pt>
                <c:pt idx="2278">
                  <c:v>31.529</c:v>
                </c:pt>
                <c:pt idx="2279">
                  <c:v>31.576000000000001</c:v>
                </c:pt>
                <c:pt idx="2280">
                  <c:v>31.622</c:v>
                </c:pt>
                <c:pt idx="2281">
                  <c:v>31.667999999999999</c:v>
                </c:pt>
                <c:pt idx="2282">
                  <c:v>31.713999999999999</c:v>
                </c:pt>
                <c:pt idx="2283">
                  <c:v>31.759999999999987</c:v>
                </c:pt>
                <c:pt idx="2284">
                  <c:v>31.806999999999999</c:v>
                </c:pt>
                <c:pt idx="2285">
                  <c:v>31.853000000000005</c:v>
                </c:pt>
                <c:pt idx="2286">
                  <c:v>31.9</c:v>
                </c:pt>
                <c:pt idx="2287">
                  <c:v>31.946000000000002</c:v>
                </c:pt>
                <c:pt idx="2288">
                  <c:v>31.992999999999888</c:v>
                </c:pt>
                <c:pt idx="2289">
                  <c:v>32.04</c:v>
                </c:pt>
                <c:pt idx="2290">
                  <c:v>32.086000000000006</c:v>
                </c:pt>
                <c:pt idx="2291">
                  <c:v>32.133000000000003</c:v>
                </c:pt>
                <c:pt idx="2292">
                  <c:v>32.18</c:v>
                </c:pt>
                <c:pt idx="2293">
                  <c:v>32.227000000000011</c:v>
                </c:pt>
                <c:pt idx="2294">
                  <c:v>32.274000000000001</c:v>
                </c:pt>
                <c:pt idx="2295">
                  <c:v>32.321000000000005</c:v>
                </c:pt>
                <c:pt idx="2296">
                  <c:v>32.368000000000002</c:v>
                </c:pt>
                <c:pt idx="2297">
                  <c:v>32.414999999999999</c:v>
                </c:pt>
                <c:pt idx="2298">
                  <c:v>32.463000000000001</c:v>
                </c:pt>
                <c:pt idx="2299">
                  <c:v>32.51</c:v>
                </c:pt>
                <c:pt idx="2300">
                  <c:v>32.556999999999995</c:v>
                </c:pt>
                <c:pt idx="2301">
                  <c:v>32.605000000000011</c:v>
                </c:pt>
                <c:pt idx="2302">
                  <c:v>32.652000000000001</c:v>
                </c:pt>
                <c:pt idx="2303">
                  <c:v>32.700000000000003</c:v>
                </c:pt>
                <c:pt idx="2304">
                  <c:v>32.747</c:v>
                </c:pt>
                <c:pt idx="2305">
                  <c:v>32.795000000000222</c:v>
                </c:pt>
                <c:pt idx="2306">
                  <c:v>32.843000000000004</c:v>
                </c:pt>
                <c:pt idx="2307">
                  <c:v>32.891000000000005</c:v>
                </c:pt>
                <c:pt idx="2308">
                  <c:v>32.938000000000002</c:v>
                </c:pt>
                <c:pt idx="2309">
                  <c:v>32.986000000000004</c:v>
                </c:pt>
                <c:pt idx="2310">
                  <c:v>33.034000000000006</c:v>
                </c:pt>
                <c:pt idx="2311">
                  <c:v>33.082000000000001</c:v>
                </c:pt>
                <c:pt idx="2312">
                  <c:v>33.130000000000003</c:v>
                </c:pt>
                <c:pt idx="2313">
                  <c:v>33.179000000000002</c:v>
                </c:pt>
                <c:pt idx="2314">
                  <c:v>33.227000000000011</c:v>
                </c:pt>
                <c:pt idx="2315">
                  <c:v>33.275000000000013</c:v>
                </c:pt>
                <c:pt idx="2316">
                  <c:v>33.323</c:v>
                </c:pt>
                <c:pt idx="2317">
                  <c:v>33.372</c:v>
                </c:pt>
                <c:pt idx="2318">
                  <c:v>33.42</c:v>
                </c:pt>
                <c:pt idx="2319">
                  <c:v>33.469000000000001</c:v>
                </c:pt>
                <c:pt idx="2320">
                  <c:v>33.516999999999996</c:v>
                </c:pt>
                <c:pt idx="2321">
                  <c:v>33.566000000000003</c:v>
                </c:pt>
                <c:pt idx="2322">
                  <c:v>33.615000000000002</c:v>
                </c:pt>
                <c:pt idx="2323">
                  <c:v>33.664000000000001</c:v>
                </c:pt>
                <c:pt idx="2324">
                  <c:v>33.712000000000003</c:v>
                </c:pt>
                <c:pt idx="2325">
                  <c:v>33.761000000000003</c:v>
                </c:pt>
                <c:pt idx="2326">
                  <c:v>33.809999999999995</c:v>
                </c:pt>
                <c:pt idx="2327">
                  <c:v>33.858999999999995</c:v>
                </c:pt>
                <c:pt idx="2328">
                  <c:v>33.908000000000001</c:v>
                </c:pt>
                <c:pt idx="2329">
                  <c:v>33.957999999999998</c:v>
                </c:pt>
                <c:pt idx="2330">
                  <c:v>34.007000000000005</c:v>
                </c:pt>
                <c:pt idx="2331">
                  <c:v>34.056000000000004</c:v>
                </c:pt>
                <c:pt idx="2332">
                  <c:v>34.105000000000011</c:v>
                </c:pt>
                <c:pt idx="2333">
                  <c:v>34.155000000000001</c:v>
                </c:pt>
                <c:pt idx="2334">
                  <c:v>34.204000000000001</c:v>
                </c:pt>
                <c:pt idx="2335">
                  <c:v>34.254000000000005</c:v>
                </c:pt>
                <c:pt idx="2336">
                  <c:v>34.303000000000004</c:v>
                </c:pt>
                <c:pt idx="2337">
                  <c:v>34.352999999999994</c:v>
                </c:pt>
                <c:pt idx="2338">
                  <c:v>34.403000000000006</c:v>
                </c:pt>
                <c:pt idx="2339">
                  <c:v>34.451999999999998</c:v>
                </c:pt>
                <c:pt idx="2340">
                  <c:v>34.502000000000002</c:v>
                </c:pt>
                <c:pt idx="2341">
                  <c:v>34.552</c:v>
                </c:pt>
                <c:pt idx="2342">
                  <c:v>34.602000000000011</c:v>
                </c:pt>
                <c:pt idx="2343">
                  <c:v>34.652000000000001</c:v>
                </c:pt>
                <c:pt idx="2344">
                  <c:v>34.702000000000012</c:v>
                </c:pt>
                <c:pt idx="2345">
                  <c:v>34.753</c:v>
                </c:pt>
                <c:pt idx="2346">
                  <c:v>34.803000000000004</c:v>
                </c:pt>
                <c:pt idx="2347">
                  <c:v>34.852999999999994</c:v>
                </c:pt>
                <c:pt idx="2348">
                  <c:v>34.903000000000006</c:v>
                </c:pt>
                <c:pt idx="2349">
                  <c:v>34.953999999999994</c:v>
                </c:pt>
                <c:pt idx="2350">
                  <c:v>35.004000000000005</c:v>
                </c:pt>
                <c:pt idx="2351">
                  <c:v>35.055</c:v>
                </c:pt>
                <c:pt idx="2352">
                  <c:v>35.105000000000011</c:v>
                </c:pt>
                <c:pt idx="2353">
                  <c:v>35.156000000000006</c:v>
                </c:pt>
                <c:pt idx="2354">
                  <c:v>35.207000000000001</c:v>
                </c:pt>
                <c:pt idx="2355">
                  <c:v>35.258000000000003</c:v>
                </c:pt>
                <c:pt idx="2356">
                  <c:v>35.309000000000005</c:v>
                </c:pt>
                <c:pt idx="2357">
                  <c:v>35.358999999999995</c:v>
                </c:pt>
                <c:pt idx="2358">
                  <c:v>35.410000000000004</c:v>
                </c:pt>
                <c:pt idx="2359">
                  <c:v>35.462000000000003</c:v>
                </c:pt>
                <c:pt idx="2360">
                  <c:v>35.513000000000005</c:v>
                </c:pt>
                <c:pt idx="2361">
                  <c:v>35.564</c:v>
                </c:pt>
                <c:pt idx="2362">
                  <c:v>35.615000000000002</c:v>
                </c:pt>
                <c:pt idx="2363">
                  <c:v>35.666000000000011</c:v>
                </c:pt>
                <c:pt idx="2364">
                  <c:v>35.718000000000011</c:v>
                </c:pt>
                <c:pt idx="2365">
                  <c:v>35.769000000000013</c:v>
                </c:pt>
                <c:pt idx="2366">
                  <c:v>35.821000000000005</c:v>
                </c:pt>
                <c:pt idx="2367">
                  <c:v>35.872</c:v>
                </c:pt>
                <c:pt idx="2368">
                  <c:v>35.924000000000007</c:v>
                </c:pt>
                <c:pt idx="2369">
                  <c:v>35.976000000000006</c:v>
                </c:pt>
                <c:pt idx="2370">
                  <c:v>36.028000000000013</c:v>
                </c:pt>
                <c:pt idx="2371">
                  <c:v>36.079000000000001</c:v>
                </c:pt>
                <c:pt idx="2372">
                  <c:v>36.131</c:v>
                </c:pt>
                <c:pt idx="2373">
                  <c:v>36.183</c:v>
                </c:pt>
                <c:pt idx="2374">
                  <c:v>36.235000000000063</c:v>
                </c:pt>
                <c:pt idx="2375">
                  <c:v>36.287000000000006</c:v>
                </c:pt>
                <c:pt idx="2376">
                  <c:v>36.339999999999996</c:v>
                </c:pt>
                <c:pt idx="2377">
                  <c:v>36.392000000000003</c:v>
                </c:pt>
                <c:pt idx="2378">
                  <c:v>36.443999999999996</c:v>
                </c:pt>
                <c:pt idx="2379">
                  <c:v>36.497</c:v>
                </c:pt>
                <c:pt idx="2380">
                  <c:v>36.549000000000007</c:v>
                </c:pt>
                <c:pt idx="2381">
                  <c:v>36.601000000000006</c:v>
                </c:pt>
                <c:pt idx="2382">
                  <c:v>36.653999999999996</c:v>
                </c:pt>
                <c:pt idx="2383">
                  <c:v>36.707000000000001</c:v>
                </c:pt>
                <c:pt idx="2384">
                  <c:v>36.759</c:v>
                </c:pt>
                <c:pt idx="2385">
                  <c:v>36.811999999999998</c:v>
                </c:pt>
                <c:pt idx="2386">
                  <c:v>36.865000000000002</c:v>
                </c:pt>
                <c:pt idx="2387">
                  <c:v>36.917999999999999</c:v>
                </c:pt>
                <c:pt idx="2388">
                  <c:v>36.971000000000004</c:v>
                </c:pt>
                <c:pt idx="2389">
                  <c:v>37.024000000000001</c:v>
                </c:pt>
                <c:pt idx="2390">
                  <c:v>37.077000000000005</c:v>
                </c:pt>
                <c:pt idx="2391">
                  <c:v>37.130000000000003</c:v>
                </c:pt>
                <c:pt idx="2392">
                  <c:v>37.183</c:v>
                </c:pt>
                <c:pt idx="2393">
                  <c:v>37.237000000000002</c:v>
                </c:pt>
                <c:pt idx="2394">
                  <c:v>37.290000000000013</c:v>
                </c:pt>
                <c:pt idx="2395">
                  <c:v>37.343000000000004</c:v>
                </c:pt>
                <c:pt idx="2396">
                  <c:v>37.397000000000006</c:v>
                </c:pt>
                <c:pt idx="2397">
                  <c:v>37.450999999999993</c:v>
                </c:pt>
                <c:pt idx="2398">
                  <c:v>37.504000000000005</c:v>
                </c:pt>
                <c:pt idx="2399">
                  <c:v>37.558</c:v>
                </c:pt>
                <c:pt idx="2400">
                  <c:v>37.612000000000002</c:v>
                </c:pt>
                <c:pt idx="2401">
                  <c:v>37.666000000000011</c:v>
                </c:pt>
                <c:pt idx="2402">
                  <c:v>37.719000000000001</c:v>
                </c:pt>
                <c:pt idx="2403">
                  <c:v>37.773000000000003</c:v>
                </c:pt>
                <c:pt idx="2404">
                  <c:v>37.827000000000005</c:v>
                </c:pt>
                <c:pt idx="2405">
                  <c:v>37.881999999999998</c:v>
                </c:pt>
                <c:pt idx="2406">
                  <c:v>37.936</c:v>
                </c:pt>
                <c:pt idx="2407">
                  <c:v>37.99</c:v>
                </c:pt>
                <c:pt idx="2408">
                  <c:v>38.044000000000004</c:v>
                </c:pt>
                <c:pt idx="2409">
                  <c:v>38.099000000000011</c:v>
                </c:pt>
                <c:pt idx="2410">
                  <c:v>38.153000000000006</c:v>
                </c:pt>
                <c:pt idx="2411">
                  <c:v>38.208000000000013</c:v>
                </c:pt>
                <c:pt idx="2412">
                  <c:v>38.262000000000192</c:v>
                </c:pt>
                <c:pt idx="2413">
                  <c:v>38.316999999999993</c:v>
                </c:pt>
                <c:pt idx="2414">
                  <c:v>38.372</c:v>
                </c:pt>
                <c:pt idx="2415">
                  <c:v>38.426000000000002</c:v>
                </c:pt>
                <c:pt idx="2416">
                  <c:v>38.480999999999995</c:v>
                </c:pt>
                <c:pt idx="2417">
                  <c:v>38.536000000000001</c:v>
                </c:pt>
                <c:pt idx="2418">
                  <c:v>38.591000000000001</c:v>
                </c:pt>
                <c:pt idx="2419">
                  <c:v>38.646000000000001</c:v>
                </c:pt>
                <c:pt idx="2420">
                  <c:v>38.701000000000001</c:v>
                </c:pt>
                <c:pt idx="2421">
                  <c:v>38.757000000000005</c:v>
                </c:pt>
                <c:pt idx="2422">
                  <c:v>38.811999999999998</c:v>
                </c:pt>
                <c:pt idx="2423">
                  <c:v>38.867000000000004</c:v>
                </c:pt>
                <c:pt idx="2424">
                  <c:v>38.923000000000002</c:v>
                </c:pt>
                <c:pt idx="2425">
                  <c:v>38.978000000000002</c:v>
                </c:pt>
                <c:pt idx="2426">
                  <c:v>39.034000000000006</c:v>
                </c:pt>
                <c:pt idx="2427">
                  <c:v>39.089000000000006</c:v>
                </c:pt>
                <c:pt idx="2428">
                  <c:v>39.145000000000003</c:v>
                </c:pt>
                <c:pt idx="2429">
                  <c:v>39.201000000000001</c:v>
                </c:pt>
                <c:pt idx="2430">
                  <c:v>39.257000000000005</c:v>
                </c:pt>
                <c:pt idx="2431">
                  <c:v>39.311999999999998</c:v>
                </c:pt>
                <c:pt idx="2432">
                  <c:v>39.368000000000002</c:v>
                </c:pt>
                <c:pt idx="2433">
                  <c:v>39.424000000000007</c:v>
                </c:pt>
                <c:pt idx="2434">
                  <c:v>39.480999999999995</c:v>
                </c:pt>
                <c:pt idx="2435">
                  <c:v>39.537000000000006</c:v>
                </c:pt>
                <c:pt idx="2436">
                  <c:v>39.593000000000011</c:v>
                </c:pt>
                <c:pt idx="2437">
                  <c:v>39.649000000000001</c:v>
                </c:pt>
                <c:pt idx="2438">
                  <c:v>39.706000000000003</c:v>
                </c:pt>
                <c:pt idx="2439">
                  <c:v>39.762000000000192</c:v>
                </c:pt>
                <c:pt idx="2440">
                  <c:v>39.818999999999996</c:v>
                </c:pt>
                <c:pt idx="2441">
                  <c:v>39.875</c:v>
                </c:pt>
                <c:pt idx="2442">
                  <c:v>39.932000000000002</c:v>
                </c:pt>
                <c:pt idx="2443">
                  <c:v>39.989000000000004</c:v>
                </c:pt>
                <c:pt idx="2444">
                  <c:v>40.045000000000002</c:v>
                </c:pt>
                <c:pt idx="2445">
                  <c:v>40.102000000000011</c:v>
                </c:pt>
                <c:pt idx="2446">
                  <c:v>40.159000000000006</c:v>
                </c:pt>
                <c:pt idx="2447">
                  <c:v>40.216000000000001</c:v>
                </c:pt>
                <c:pt idx="2448">
                  <c:v>40.273000000000003</c:v>
                </c:pt>
                <c:pt idx="2449">
                  <c:v>40.330999999999996</c:v>
                </c:pt>
                <c:pt idx="2450">
                  <c:v>40.387999999999998</c:v>
                </c:pt>
                <c:pt idx="2451">
                  <c:v>40.445</c:v>
                </c:pt>
                <c:pt idx="2452">
                  <c:v>40.503</c:v>
                </c:pt>
                <c:pt idx="2453">
                  <c:v>40.56</c:v>
                </c:pt>
                <c:pt idx="2454">
                  <c:v>40.617000000000004</c:v>
                </c:pt>
                <c:pt idx="2455">
                  <c:v>40.675000000000011</c:v>
                </c:pt>
                <c:pt idx="2456">
                  <c:v>40.733000000000011</c:v>
                </c:pt>
                <c:pt idx="2457">
                  <c:v>40.790000000000013</c:v>
                </c:pt>
                <c:pt idx="2458">
                  <c:v>40.847999999999999</c:v>
                </c:pt>
                <c:pt idx="2459">
                  <c:v>40.906000000000006</c:v>
                </c:pt>
                <c:pt idx="2460">
                  <c:v>40.964000000000006</c:v>
                </c:pt>
                <c:pt idx="2461">
                  <c:v>41.022000000000013</c:v>
                </c:pt>
                <c:pt idx="2462">
                  <c:v>41.08</c:v>
                </c:pt>
                <c:pt idx="2463">
                  <c:v>41.138000000000012</c:v>
                </c:pt>
                <c:pt idx="2464">
                  <c:v>41.197000000000003</c:v>
                </c:pt>
                <c:pt idx="2465">
                  <c:v>41.255000000000003</c:v>
                </c:pt>
                <c:pt idx="2466">
                  <c:v>41.312999999999995</c:v>
                </c:pt>
                <c:pt idx="2467">
                  <c:v>41.372</c:v>
                </c:pt>
                <c:pt idx="2468">
                  <c:v>41.43</c:v>
                </c:pt>
                <c:pt idx="2469">
                  <c:v>41.489000000000004</c:v>
                </c:pt>
                <c:pt idx="2470">
                  <c:v>41.547000000000004</c:v>
                </c:pt>
                <c:pt idx="2471">
                  <c:v>41.606000000000002</c:v>
                </c:pt>
                <c:pt idx="2472">
                  <c:v>41.665000000000013</c:v>
                </c:pt>
                <c:pt idx="2473">
                  <c:v>41.724000000000011</c:v>
                </c:pt>
                <c:pt idx="2474">
                  <c:v>41.783000000000001</c:v>
                </c:pt>
                <c:pt idx="2475">
                  <c:v>41.841999999999999</c:v>
                </c:pt>
                <c:pt idx="2476">
                  <c:v>41.900999999999996</c:v>
                </c:pt>
                <c:pt idx="2477">
                  <c:v>41.96</c:v>
                </c:pt>
                <c:pt idx="2478">
                  <c:v>42.019000000000005</c:v>
                </c:pt>
                <c:pt idx="2479">
                  <c:v>42.079000000000001</c:v>
                </c:pt>
                <c:pt idx="2480">
                  <c:v>42.138000000000012</c:v>
                </c:pt>
                <c:pt idx="2481">
                  <c:v>42.198000000000192</c:v>
                </c:pt>
                <c:pt idx="2482">
                  <c:v>42.257000000000005</c:v>
                </c:pt>
                <c:pt idx="2483">
                  <c:v>42.316999999999993</c:v>
                </c:pt>
                <c:pt idx="2484">
                  <c:v>42.376000000000005</c:v>
                </c:pt>
                <c:pt idx="2485">
                  <c:v>42.436</c:v>
                </c:pt>
                <c:pt idx="2486">
                  <c:v>42.496000000000002</c:v>
                </c:pt>
                <c:pt idx="2487">
                  <c:v>42.556000000000004</c:v>
                </c:pt>
                <c:pt idx="2488">
                  <c:v>42.616</c:v>
                </c:pt>
                <c:pt idx="2489">
                  <c:v>42.676000000000002</c:v>
                </c:pt>
                <c:pt idx="2490">
                  <c:v>42.736000000000011</c:v>
                </c:pt>
                <c:pt idx="2491">
                  <c:v>42.796000000000063</c:v>
                </c:pt>
                <c:pt idx="2492">
                  <c:v>42.856999999999999</c:v>
                </c:pt>
                <c:pt idx="2493">
                  <c:v>42.916999999999994</c:v>
                </c:pt>
                <c:pt idx="2494">
                  <c:v>42.977000000000004</c:v>
                </c:pt>
                <c:pt idx="2495">
                  <c:v>43.038000000000011</c:v>
                </c:pt>
                <c:pt idx="2496">
                  <c:v>43.098000000000013</c:v>
                </c:pt>
                <c:pt idx="2497">
                  <c:v>43.159000000000006</c:v>
                </c:pt>
                <c:pt idx="2498">
                  <c:v>43.220000000000013</c:v>
                </c:pt>
                <c:pt idx="2499">
                  <c:v>43.281000000000006</c:v>
                </c:pt>
                <c:pt idx="2500">
                  <c:v>43.341999999999999</c:v>
                </c:pt>
                <c:pt idx="2501">
                  <c:v>43.402000000000001</c:v>
                </c:pt>
                <c:pt idx="2502">
                  <c:v>43.463000000000001</c:v>
                </c:pt>
                <c:pt idx="2503">
                  <c:v>43.525000000000013</c:v>
                </c:pt>
                <c:pt idx="2504">
                  <c:v>43.586000000000006</c:v>
                </c:pt>
                <c:pt idx="2505">
                  <c:v>43.647000000000006</c:v>
                </c:pt>
                <c:pt idx="2506">
                  <c:v>43.708000000000013</c:v>
                </c:pt>
                <c:pt idx="2507">
                  <c:v>43.77</c:v>
                </c:pt>
                <c:pt idx="2508">
                  <c:v>43.830999999999996</c:v>
                </c:pt>
                <c:pt idx="2509">
                  <c:v>43.893000000000001</c:v>
                </c:pt>
                <c:pt idx="2510">
                  <c:v>43.953999999999994</c:v>
                </c:pt>
                <c:pt idx="2511">
                  <c:v>44.016000000000005</c:v>
                </c:pt>
                <c:pt idx="2512">
                  <c:v>44.078000000000003</c:v>
                </c:pt>
                <c:pt idx="2513">
                  <c:v>44.14</c:v>
                </c:pt>
                <c:pt idx="2514">
                  <c:v>44.202000000000012</c:v>
                </c:pt>
                <c:pt idx="2515">
                  <c:v>44.264000000000003</c:v>
                </c:pt>
                <c:pt idx="2516">
                  <c:v>44.326000000000001</c:v>
                </c:pt>
                <c:pt idx="2517">
                  <c:v>44.387999999999998</c:v>
                </c:pt>
                <c:pt idx="2518">
                  <c:v>44.449999999999996</c:v>
                </c:pt>
                <c:pt idx="2519">
                  <c:v>44.512</c:v>
                </c:pt>
                <c:pt idx="2520">
                  <c:v>44.575000000000003</c:v>
                </c:pt>
                <c:pt idx="2521">
                  <c:v>44.637</c:v>
                </c:pt>
                <c:pt idx="2522">
                  <c:v>44.7</c:v>
                </c:pt>
                <c:pt idx="2523">
                  <c:v>44.762000000000192</c:v>
                </c:pt>
                <c:pt idx="2524">
                  <c:v>44.825000000000003</c:v>
                </c:pt>
                <c:pt idx="2525">
                  <c:v>44.887999999999998</c:v>
                </c:pt>
                <c:pt idx="2526">
                  <c:v>44.950999999999993</c:v>
                </c:pt>
                <c:pt idx="2527">
                  <c:v>45.013999999999996</c:v>
                </c:pt>
                <c:pt idx="2528">
                  <c:v>45.077000000000005</c:v>
                </c:pt>
                <c:pt idx="2529">
                  <c:v>45.14</c:v>
                </c:pt>
                <c:pt idx="2530">
                  <c:v>45.203000000000003</c:v>
                </c:pt>
                <c:pt idx="2531">
                  <c:v>45.266000000000012</c:v>
                </c:pt>
                <c:pt idx="2532">
                  <c:v>45.329000000000001</c:v>
                </c:pt>
                <c:pt idx="2533">
                  <c:v>45.393000000000001</c:v>
                </c:pt>
                <c:pt idx="2534">
                  <c:v>45.455999999999996</c:v>
                </c:pt>
                <c:pt idx="2535">
                  <c:v>45.52</c:v>
                </c:pt>
                <c:pt idx="2536">
                  <c:v>45.583000000000006</c:v>
                </c:pt>
                <c:pt idx="2537">
                  <c:v>45.647000000000006</c:v>
                </c:pt>
                <c:pt idx="2538">
                  <c:v>45.711000000000006</c:v>
                </c:pt>
                <c:pt idx="2539">
                  <c:v>45.774000000000001</c:v>
                </c:pt>
                <c:pt idx="2540">
                  <c:v>45.838000000000001</c:v>
                </c:pt>
                <c:pt idx="2541">
                  <c:v>45.902000000000001</c:v>
                </c:pt>
                <c:pt idx="2542">
                  <c:v>45.966000000000001</c:v>
                </c:pt>
                <c:pt idx="2543">
                  <c:v>46.031000000000006</c:v>
                </c:pt>
                <c:pt idx="2544">
                  <c:v>46.095000000000013</c:v>
                </c:pt>
                <c:pt idx="2545">
                  <c:v>46.159000000000006</c:v>
                </c:pt>
                <c:pt idx="2546">
                  <c:v>46.224000000000011</c:v>
                </c:pt>
                <c:pt idx="2547">
                  <c:v>46.288000000000011</c:v>
                </c:pt>
                <c:pt idx="2548">
                  <c:v>46.352999999999994</c:v>
                </c:pt>
                <c:pt idx="2549">
                  <c:v>46.416999999999994</c:v>
                </c:pt>
                <c:pt idx="2550">
                  <c:v>46.481999999999999</c:v>
                </c:pt>
                <c:pt idx="2551">
                  <c:v>46.547000000000004</c:v>
                </c:pt>
                <c:pt idx="2552">
                  <c:v>46.611000000000004</c:v>
                </c:pt>
                <c:pt idx="2553">
                  <c:v>46.676000000000002</c:v>
                </c:pt>
                <c:pt idx="2554">
                  <c:v>46.741</c:v>
                </c:pt>
                <c:pt idx="2555">
                  <c:v>46.806999999999995</c:v>
                </c:pt>
                <c:pt idx="2556">
                  <c:v>46.872</c:v>
                </c:pt>
                <c:pt idx="2557">
                  <c:v>46.937000000000005</c:v>
                </c:pt>
                <c:pt idx="2558">
                  <c:v>47.002000000000002</c:v>
                </c:pt>
                <c:pt idx="2559">
                  <c:v>47.068000000000012</c:v>
                </c:pt>
                <c:pt idx="2560">
                  <c:v>47.133000000000003</c:v>
                </c:pt>
                <c:pt idx="2561">
                  <c:v>47.199000000000012</c:v>
                </c:pt>
                <c:pt idx="2562">
                  <c:v>47.264000000000003</c:v>
                </c:pt>
                <c:pt idx="2563">
                  <c:v>47.33</c:v>
                </c:pt>
                <c:pt idx="2564">
                  <c:v>47.396000000000001</c:v>
                </c:pt>
                <c:pt idx="2565">
                  <c:v>47.462000000000003</c:v>
                </c:pt>
                <c:pt idx="2566">
                  <c:v>47.528000000000013</c:v>
                </c:pt>
                <c:pt idx="2567">
                  <c:v>47.594000000000001</c:v>
                </c:pt>
                <c:pt idx="2568">
                  <c:v>47.660000000000011</c:v>
                </c:pt>
                <c:pt idx="2569">
                  <c:v>47.726000000000013</c:v>
                </c:pt>
                <c:pt idx="2570">
                  <c:v>47.792000000000215</c:v>
                </c:pt>
                <c:pt idx="2571">
                  <c:v>47.858999999999995</c:v>
                </c:pt>
                <c:pt idx="2572">
                  <c:v>47.925000000000011</c:v>
                </c:pt>
                <c:pt idx="2573">
                  <c:v>47.992000000000012</c:v>
                </c:pt>
                <c:pt idx="2574">
                  <c:v>48.058</c:v>
                </c:pt>
                <c:pt idx="2575">
                  <c:v>48.125000000000163</c:v>
                </c:pt>
                <c:pt idx="2576">
                  <c:v>48.192000000000192</c:v>
                </c:pt>
                <c:pt idx="2577">
                  <c:v>48.259</c:v>
                </c:pt>
                <c:pt idx="2578">
                  <c:v>48.326000000000001</c:v>
                </c:pt>
                <c:pt idx="2579">
                  <c:v>48.393000000000001</c:v>
                </c:pt>
                <c:pt idx="2580">
                  <c:v>48.46</c:v>
                </c:pt>
                <c:pt idx="2581">
                  <c:v>48.527000000000001</c:v>
                </c:pt>
                <c:pt idx="2582">
                  <c:v>48.594000000000001</c:v>
                </c:pt>
                <c:pt idx="2583">
                  <c:v>48.661000000000001</c:v>
                </c:pt>
                <c:pt idx="2584">
                  <c:v>48.729000000000013</c:v>
                </c:pt>
                <c:pt idx="2585">
                  <c:v>48.796000000000063</c:v>
                </c:pt>
                <c:pt idx="2586">
                  <c:v>48.864000000000004</c:v>
                </c:pt>
                <c:pt idx="2587">
                  <c:v>48.932000000000002</c:v>
                </c:pt>
                <c:pt idx="2588">
                  <c:v>48.999000000000002</c:v>
                </c:pt>
                <c:pt idx="2589">
                  <c:v>49.067</c:v>
                </c:pt>
                <c:pt idx="2590">
                  <c:v>49.135000000000012</c:v>
                </c:pt>
                <c:pt idx="2591">
                  <c:v>49.203000000000003</c:v>
                </c:pt>
                <c:pt idx="2592">
                  <c:v>49.271000000000001</c:v>
                </c:pt>
                <c:pt idx="2593">
                  <c:v>49.339000000000006</c:v>
                </c:pt>
                <c:pt idx="2594">
                  <c:v>49.407000000000004</c:v>
                </c:pt>
                <c:pt idx="2595">
                  <c:v>49.476000000000006</c:v>
                </c:pt>
                <c:pt idx="2596">
                  <c:v>49.544000000000004</c:v>
                </c:pt>
                <c:pt idx="2597">
                  <c:v>49.613</c:v>
                </c:pt>
                <c:pt idx="2598">
                  <c:v>49.681000000000004</c:v>
                </c:pt>
                <c:pt idx="2599">
                  <c:v>49.75</c:v>
                </c:pt>
                <c:pt idx="2600">
                  <c:v>49.817999999999998</c:v>
                </c:pt>
                <c:pt idx="2601">
                  <c:v>49.886999999999993</c:v>
                </c:pt>
                <c:pt idx="2602">
                  <c:v>49.955999999999996</c:v>
                </c:pt>
                <c:pt idx="2603">
                  <c:v>50.025000000000013</c:v>
                </c:pt>
                <c:pt idx="2604">
                  <c:v>50.094000000000001</c:v>
                </c:pt>
                <c:pt idx="2605">
                  <c:v>50.163000000000011</c:v>
                </c:pt>
                <c:pt idx="2606">
                  <c:v>50.233000000000011</c:v>
                </c:pt>
                <c:pt idx="2607">
                  <c:v>50.302</c:v>
                </c:pt>
                <c:pt idx="2608">
                  <c:v>50.370999999999995</c:v>
                </c:pt>
                <c:pt idx="2609">
                  <c:v>50.440999999999995</c:v>
                </c:pt>
                <c:pt idx="2610">
                  <c:v>50.51</c:v>
                </c:pt>
                <c:pt idx="2611">
                  <c:v>50.58</c:v>
                </c:pt>
                <c:pt idx="2612">
                  <c:v>50.65</c:v>
                </c:pt>
                <c:pt idx="2613">
                  <c:v>50.719000000000001</c:v>
                </c:pt>
                <c:pt idx="2614">
                  <c:v>50.789000000000001</c:v>
                </c:pt>
                <c:pt idx="2615">
                  <c:v>50.858999999999995</c:v>
                </c:pt>
                <c:pt idx="2616">
                  <c:v>50.929000000000002</c:v>
                </c:pt>
                <c:pt idx="2617">
                  <c:v>50.999000000000002</c:v>
                </c:pt>
                <c:pt idx="2618">
                  <c:v>51.07</c:v>
                </c:pt>
                <c:pt idx="2619">
                  <c:v>51.14</c:v>
                </c:pt>
                <c:pt idx="2620">
                  <c:v>51.21</c:v>
                </c:pt>
                <c:pt idx="2621">
                  <c:v>51.281000000000006</c:v>
                </c:pt>
                <c:pt idx="2622">
                  <c:v>51.350999999999999</c:v>
                </c:pt>
                <c:pt idx="2623">
                  <c:v>51.422000000000011</c:v>
                </c:pt>
                <c:pt idx="2624">
                  <c:v>51.493000000000002</c:v>
                </c:pt>
                <c:pt idx="2625">
                  <c:v>51.563000000000002</c:v>
                </c:pt>
                <c:pt idx="2626">
                  <c:v>51.634</c:v>
                </c:pt>
                <c:pt idx="2627">
                  <c:v>51.705000000000013</c:v>
                </c:pt>
                <c:pt idx="2628">
                  <c:v>51.776000000000003</c:v>
                </c:pt>
                <c:pt idx="2629">
                  <c:v>51.847999999999999</c:v>
                </c:pt>
                <c:pt idx="2630">
                  <c:v>51.919000000000004</c:v>
                </c:pt>
                <c:pt idx="2631">
                  <c:v>51.99</c:v>
                </c:pt>
                <c:pt idx="2632">
                  <c:v>52.062000000000012</c:v>
                </c:pt>
                <c:pt idx="2633">
                  <c:v>52.133000000000003</c:v>
                </c:pt>
                <c:pt idx="2634">
                  <c:v>52.205000000000013</c:v>
                </c:pt>
                <c:pt idx="2635">
                  <c:v>52.276000000000003</c:v>
                </c:pt>
                <c:pt idx="2636">
                  <c:v>52.347999999999999</c:v>
                </c:pt>
                <c:pt idx="2637">
                  <c:v>52.42</c:v>
                </c:pt>
                <c:pt idx="2638">
                  <c:v>52.492000000000012</c:v>
                </c:pt>
                <c:pt idx="2639">
                  <c:v>52.564</c:v>
                </c:pt>
                <c:pt idx="2640">
                  <c:v>52.636000000000003</c:v>
                </c:pt>
                <c:pt idx="2641">
                  <c:v>52.708000000000013</c:v>
                </c:pt>
                <c:pt idx="2642">
                  <c:v>52.78</c:v>
                </c:pt>
                <c:pt idx="2643">
                  <c:v>52.852999999999994</c:v>
                </c:pt>
                <c:pt idx="2644">
                  <c:v>52.925000000000011</c:v>
                </c:pt>
                <c:pt idx="2645">
                  <c:v>52.997</c:v>
                </c:pt>
                <c:pt idx="2646">
                  <c:v>53.07</c:v>
                </c:pt>
                <c:pt idx="2647">
                  <c:v>53.143000000000001</c:v>
                </c:pt>
                <c:pt idx="2648">
                  <c:v>53.216000000000001</c:v>
                </c:pt>
                <c:pt idx="2649">
                  <c:v>53.288000000000011</c:v>
                </c:pt>
                <c:pt idx="2650">
                  <c:v>53.361000000000004</c:v>
                </c:pt>
                <c:pt idx="2651">
                  <c:v>53.434000000000005</c:v>
                </c:pt>
                <c:pt idx="2652">
                  <c:v>53.508000000000003</c:v>
                </c:pt>
                <c:pt idx="2653">
                  <c:v>53.580999999999996</c:v>
                </c:pt>
                <c:pt idx="2654">
                  <c:v>53.653999999999996</c:v>
                </c:pt>
                <c:pt idx="2655">
                  <c:v>53.727000000000011</c:v>
                </c:pt>
                <c:pt idx="2656">
                  <c:v>53.800999999999995</c:v>
                </c:pt>
                <c:pt idx="2657">
                  <c:v>53.873999999999995</c:v>
                </c:pt>
                <c:pt idx="2658">
                  <c:v>53.948</c:v>
                </c:pt>
                <c:pt idx="2659">
                  <c:v>54.022000000000013</c:v>
                </c:pt>
                <c:pt idx="2660">
                  <c:v>54.096000000000011</c:v>
                </c:pt>
                <c:pt idx="2661">
                  <c:v>54.17</c:v>
                </c:pt>
                <c:pt idx="2662">
                  <c:v>54.244</c:v>
                </c:pt>
                <c:pt idx="2663">
                  <c:v>54.317999999999998</c:v>
                </c:pt>
                <c:pt idx="2664">
                  <c:v>54.392000000000003</c:v>
                </c:pt>
                <c:pt idx="2665">
                  <c:v>54.466000000000001</c:v>
                </c:pt>
                <c:pt idx="2666">
                  <c:v>54.54</c:v>
                </c:pt>
                <c:pt idx="2667">
                  <c:v>54.615000000000002</c:v>
                </c:pt>
                <c:pt idx="2668">
                  <c:v>54.689</c:v>
                </c:pt>
                <c:pt idx="2669">
                  <c:v>54.764000000000003</c:v>
                </c:pt>
                <c:pt idx="2670">
                  <c:v>54.839000000000006</c:v>
                </c:pt>
                <c:pt idx="2671">
                  <c:v>54.913000000000004</c:v>
                </c:pt>
                <c:pt idx="2672">
                  <c:v>54.988</c:v>
                </c:pt>
                <c:pt idx="2673">
                  <c:v>55.063000000000002</c:v>
                </c:pt>
                <c:pt idx="2674">
                  <c:v>55.138000000000012</c:v>
                </c:pt>
                <c:pt idx="2675">
                  <c:v>55.213000000000001</c:v>
                </c:pt>
                <c:pt idx="2676">
                  <c:v>55.289000000000001</c:v>
                </c:pt>
                <c:pt idx="2677">
                  <c:v>55.364000000000004</c:v>
                </c:pt>
                <c:pt idx="2678">
                  <c:v>55.439</c:v>
                </c:pt>
                <c:pt idx="2679">
                  <c:v>55.515000000000001</c:v>
                </c:pt>
                <c:pt idx="2680">
                  <c:v>55.59</c:v>
                </c:pt>
                <c:pt idx="2681">
                  <c:v>55.666000000000011</c:v>
                </c:pt>
                <c:pt idx="2682">
                  <c:v>55.742000000000012</c:v>
                </c:pt>
                <c:pt idx="2683">
                  <c:v>55.817999999999998</c:v>
                </c:pt>
                <c:pt idx="2684">
                  <c:v>55.894000000000005</c:v>
                </c:pt>
                <c:pt idx="2685">
                  <c:v>55.97</c:v>
                </c:pt>
                <c:pt idx="2686">
                  <c:v>56.046000000000006</c:v>
                </c:pt>
                <c:pt idx="2687">
                  <c:v>56.122000000000163</c:v>
                </c:pt>
                <c:pt idx="2688">
                  <c:v>56.198000000000192</c:v>
                </c:pt>
                <c:pt idx="2689">
                  <c:v>56.275000000000013</c:v>
                </c:pt>
                <c:pt idx="2690">
                  <c:v>56.350999999999999</c:v>
                </c:pt>
                <c:pt idx="2691">
                  <c:v>56.428000000000011</c:v>
                </c:pt>
                <c:pt idx="2692">
                  <c:v>56.504000000000005</c:v>
                </c:pt>
                <c:pt idx="2693">
                  <c:v>56.580999999999996</c:v>
                </c:pt>
                <c:pt idx="2694">
                  <c:v>56.658000000000001</c:v>
                </c:pt>
                <c:pt idx="2695">
                  <c:v>56.735000000000063</c:v>
                </c:pt>
                <c:pt idx="2696">
                  <c:v>56.811999999999998</c:v>
                </c:pt>
                <c:pt idx="2697">
                  <c:v>56.888999999999996</c:v>
                </c:pt>
                <c:pt idx="2698">
                  <c:v>56.966000000000001</c:v>
                </c:pt>
                <c:pt idx="2699">
                  <c:v>57.044000000000004</c:v>
                </c:pt>
                <c:pt idx="2700">
                  <c:v>57.121000000000002</c:v>
                </c:pt>
                <c:pt idx="2701">
                  <c:v>57.198000000000192</c:v>
                </c:pt>
                <c:pt idx="2702">
                  <c:v>57.276000000000003</c:v>
                </c:pt>
                <c:pt idx="2703">
                  <c:v>57.353999999999999</c:v>
                </c:pt>
                <c:pt idx="2704">
                  <c:v>57.431000000000004</c:v>
                </c:pt>
                <c:pt idx="2705">
                  <c:v>57.509</c:v>
                </c:pt>
                <c:pt idx="2706">
                  <c:v>57.586999999999996</c:v>
                </c:pt>
                <c:pt idx="2707">
                  <c:v>57.665000000000013</c:v>
                </c:pt>
                <c:pt idx="2708">
                  <c:v>57.743000000000002</c:v>
                </c:pt>
                <c:pt idx="2709">
                  <c:v>57.822000000000003</c:v>
                </c:pt>
                <c:pt idx="2710">
                  <c:v>57.9</c:v>
                </c:pt>
                <c:pt idx="2711">
                  <c:v>57.978000000000002</c:v>
                </c:pt>
                <c:pt idx="2712">
                  <c:v>58.056999999999995</c:v>
                </c:pt>
                <c:pt idx="2713">
                  <c:v>58.135000000000012</c:v>
                </c:pt>
                <c:pt idx="2714">
                  <c:v>58.214000000000006</c:v>
                </c:pt>
                <c:pt idx="2715">
                  <c:v>58.293000000000013</c:v>
                </c:pt>
                <c:pt idx="2716">
                  <c:v>58.372</c:v>
                </c:pt>
                <c:pt idx="2717">
                  <c:v>58.450999999999993</c:v>
                </c:pt>
                <c:pt idx="2718">
                  <c:v>58.53</c:v>
                </c:pt>
                <c:pt idx="2719">
                  <c:v>58.609000000000002</c:v>
                </c:pt>
                <c:pt idx="2720">
                  <c:v>58.688000000000002</c:v>
                </c:pt>
                <c:pt idx="2721">
                  <c:v>58.767000000000003</c:v>
                </c:pt>
                <c:pt idx="2722">
                  <c:v>58.846999999999994</c:v>
                </c:pt>
                <c:pt idx="2723">
                  <c:v>58.926000000000002</c:v>
                </c:pt>
                <c:pt idx="2724">
                  <c:v>59.006</c:v>
                </c:pt>
                <c:pt idx="2725">
                  <c:v>59.085000000000001</c:v>
                </c:pt>
                <c:pt idx="2726">
                  <c:v>59.165000000000013</c:v>
                </c:pt>
                <c:pt idx="2727">
                  <c:v>59.245000000000012</c:v>
                </c:pt>
                <c:pt idx="2728">
                  <c:v>59.325000000000003</c:v>
                </c:pt>
                <c:pt idx="2729">
                  <c:v>59.405000000000001</c:v>
                </c:pt>
                <c:pt idx="2730">
                  <c:v>59.484999999999999</c:v>
                </c:pt>
                <c:pt idx="2731">
                  <c:v>59.566000000000003</c:v>
                </c:pt>
                <c:pt idx="2732">
                  <c:v>59.646000000000001</c:v>
                </c:pt>
                <c:pt idx="2733">
                  <c:v>59.726000000000013</c:v>
                </c:pt>
                <c:pt idx="2734">
                  <c:v>59.806999999999995</c:v>
                </c:pt>
                <c:pt idx="2735">
                  <c:v>59.886999999999993</c:v>
                </c:pt>
                <c:pt idx="2736">
                  <c:v>59.968000000000011</c:v>
                </c:pt>
                <c:pt idx="2737">
                  <c:v>60.049000000000007</c:v>
                </c:pt>
                <c:pt idx="2738">
                  <c:v>60.13</c:v>
                </c:pt>
                <c:pt idx="2739">
                  <c:v>60.211000000000006</c:v>
                </c:pt>
                <c:pt idx="2740">
                  <c:v>60.292000000000215</c:v>
                </c:pt>
                <c:pt idx="2741">
                  <c:v>60.373000000000005</c:v>
                </c:pt>
                <c:pt idx="2742">
                  <c:v>60.454999999999998</c:v>
                </c:pt>
                <c:pt idx="2743">
                  <c:v>60.536000000000001</c:v>
                </c:pt>
                <c:pt idx="2744">
                  <c:v>60.617000000000004</c:v>
                </c:pt>
                <c:pt idx="2745">
                  <c:v>60.699000000000012</c:v>
                </c:pt>
                <c:pt idx="2746">
                  <c:v>60.781000000000006</c:v>
                </c:pt>
                <c:pt idx="2747">
                  <c:v>60.862000000000002</c:v>
                </c:pt>
                <c:pt idx="2748">
                  <c:v>60.943999999999996</c:v>
                </c:pt>
                <c:pt idx="2749">
                  <c:v>61.026000000000003</c:v>
                </c:pt>
                <c:pt idx="2750">
                  <c:v>61.108000000000011</c:v>
                </c:pt>
                <c:pt idx="2751">
                  <c:v>61.190000000000012</c:v>
                </c:pt>
                <c:pt idx="2752">
                  <c:v>61.273000000000003</c:v>
                </c:pt>
                <c:pt idx="2753">
                  <c:v>61.354999999999997</c:v>
                </c:pt>
                <c:pt idx="2754">
                  <c:v>61.437000000000005</c:v>
                </c:pt>
                <c:pt idx="2755">
                  <c:v>61.52</c:v>
                </c:pt>
                <c:pt idx="2756">
                  <c:v>61.603000000000002</c:v>
                </c:pt>
                <c:pt idx="2757">
                  <c:v>61.685000000000002</c:v>
                </c:pt>
                <c:pt idx="2758">
                  <c:v>61.768000000000193</c:v>
                </c:pt>
                <c:pt idx="2759">
                  <c:v>61.850999999999999</c:v>
                </c:pt>
                <c:pt idx="2760">
                  <c:v>61.934000000000005</c:v>
                </c:pt>
                <c:pt idx="2761">
                  <c:v>62.016999999999996</c:v>
                </c:pt>
                <c:pt idx="2762">
                  <c:v>62.1</c:v>
                </c:pt>
                <c:pt idx="2763">
                  <c:v>62.184000000000005</c:v>
                </c:pt>
                <c:pt idx="2764">
                  <c:v>62.267000000000003</c:v>
                </c:pt>
                <c:pt idx="2765">
                  <c:v>62.350999999999999</c:v>
                </c:pt>
                <c:pt idx="2766">
                  <c:v>62.434000000000005</c:v>
                </c:pt>
                <c:pt idx="2767">
                  <c:v>62.518000000000001</c:v>
                </c:pt>
                <c:pt idx="2768">
                  <c:v>62.602000000000011</c:v>
                </c:pt>
                <c:pt idx="2769">
                  <c:v>62.685000000000002</c:v>
                </c:pt>
                <c:pt idx="2770">
                  <c:v>62.769000000000013</c:v>
                </c:pt>
                <c:pt idx="2771">
                  <c:v>62.853999999999999</c:v>
                </c:pt>
                <c:pt idx="2772">
                  <c:v>62.938000000000002</c:v>
                </c:pt>
                <c:pt idx="2773">
                  <c:v>63.022000000000013</c:v>
                </c:pt>
                <c:pt idx="2774">
                  <c:v>63.106000000000002</c:v>
                </c:pt>
                <c:pt idx="2775">
                  <c:v>63.191000000000003</c:v>
                </c:pt>
                <c:pt idx="2776">
                  <c:v>63.275000000000013</c:v>
                </c:pt>
                <c:pt idx="2777">
                  <c:v>63.36</c:v>
                </c:pt>
                <c:pt idx="2778">
                  <c:v>63.445</c:v>
                </c:pt>
                <c:pt idx="2779">
                  <c:v>63.53</c:v>
                </c:pt>
                <c:pt idx="2780">
                  <c:v>63.615000000000002</c:v>
                </c:pt>
                <c:pt idx="2781">
                  <c:v>63.7</c:v>
                </c:pt>
                <c:pt idx="2782">
                  <c:v>63.785000000000011</c:v>
                </c:pt>
                <c:pt idx="2783">
                  <c:v>63.87</c:v>
                </c:pt>
                <c:pt idx="2784">
                  <c:v>63.954999999999998</c:v>
                </c:pt>
                <c:pt idx="2785">
                  <c:v>64.040999999999997</c:v>
                </c:pt>
                <c:pt idx="2786">
                  <c:v>64.125999999999948</c:v>
                </c:pt>
                <c:pt idx="2787">
                  <c:v>64.212000000000003</c:v>
                </c:pt>
                <c:pt idx="2788">
                  <c:v>64.298000000000002</c:v>
                </c:pt>
                <c:pt idx="2789">
                  <c:v>64.384</c:v>
                </c:pt>
                <c:pt idx="2790">
                  <c:v>64.47</c:v>
                </c:pt>
                <c:pt idx="2791">
                  <c:v>64.555999999999983</c:v>
                </c:pt>
                <c:pt idx="2792">
                  <c:v>64.641999999999996</c:v>
                </c:pt>
                <c:pt idx="2793">
                  <c:v>64.727999999999994</c:v>
                </c:pt>
                <c:pt idx="2794">
                  <c:v>64.813999999999993</c:v>
                </c:pt>
                <c:pt idx="2795">
                  <c:v>64.900999999999996</c:v>
                </c:pt>
                <c:pt idx="2796">
                  <c:v>64.986999999999995</c:v>
                </c:pt>
                <c:pt idx="2797">
                  <c:v>65.073999999999998</c:v>
                </c:pt>
                <c:pt idx="2798">
                  <c:v>65.161000000000001</c:v>
                </c:pt>
                <c:pt idx="2799">
                  <c:v>65.248000000000005</c:v>
                </c:pt>
                <c:pt idx="2800">
                  <c:v>65.334999999999994</c:v>
                </c:pt>
                <c:pt idx="2801">
                  <c:v>65.421999999999997</c:v>
                </c:pt>
                <c:pt idx="2802">
                  <c:v>65.509</c:v>
                </c:pt>
                <c:pt idx="2803">
                  <c:v>65.596000000000004</c:v>
                </c:pt>
                <c:pt idx="2804">
                  <c:v>65.682999999999979</c:v>
                </c:pt>
                <c:pt idx="2805">
                  <c:v>65.771000000000001</c:v>
                </c:pt>
                <c:pt idx="2806">
                  <c:v>65.85799999999999</c:v>
                </c:pt>
                <c:pt idx="2807">
                  <c:v>65.946000000000026</c:v>
                </c:pt>
                <c:pt idx="2808">
                  <c:v>66.034000000000006</c:v>
                </c:pt>
                <c:pt idx="2809">
                  <c:v>66.121999999999986</c:v>
                </c:pt>
                <c:pt idx="2810">
                  <c:v>66.209999999999994</c:v>
                </c:pt>
                <c:pt idx="2811">
                  <c:v>66.298000000000002</c:v>
                </c:pt>
                <c:pt idx="2812">
                  <c:v>66.385999999999981</c:v>
                </c:pt>
                <c:pt idx="2813">
                  <c:v>66.474000000000004</c:v>
                </c:pt>
                <c:pt idx="2814">
                  <c:v>66.562000000000012</c:v>
                </c:pt>
                <c:pt idx="2815">
                  <c:v>66.650999999999982</c:v>
                </c:pt>
                <c:pt idx="2816">
                  <c:v>66.739000000000004</c:v>
                </c:pt>
                <c:pt idx="2817">
                  <c:v>66.827999999999989</c:v>
                </c:pt>
                <c:pt idx="2818">
                  <c:v>66.917000000000414</c:v>
                </c:pt>
                <c:pt idx="2819">
                  <c:v>67.006</c:v>
                </c:pt>
                <c:pt idx="2820">
                  <c:v>67.095000000000013</c:v>
                </c:pt>
                <c:pt idx="2821">
                  <c:v>67.183999999999983</c:v>
                </c:pt>
                <c:pt idx="2822">
                  <c:v>67.272999999999982</c:v>
                </c:pt>
                <c:pt idx="2823">
                  <c:v>67.361999999999995</c:v>
                </c:pt>
                <c:pt idx="2824">
                  <c:v>67.452000000000012</c:v>
                </c:pt>
                <c:pt idx="2825">
                  <c:v>67.540999999999997</c:v>
                </c:pt>
                <c:pt idx="2826">
                  <c:v>67.631</c:v>
                </c:pt>
                <c:pt idx="2827">
                  <c:v>67.72</c:v>
                </c:pt>
                <c:pt idx="2828">
                  <c:v>67.81</c:v>
                </c:pt>
                <c:pt idx="2829">
                  <c:v>67.900000000000006</c:v>
                </c:pt>
                <c:pt idx="2830">
                  <c:v>67.989999999999995</c:v>
                </c:pt>
                <c:pt idx="2831">
                  <c:v>68.08</c:v>
                </c:pt>
                <c:pt idx="2832">
                  <c:v>68.169999999999987</c:v>
                </c:pt>
                <c:pt idx="2833">
                  <c:v>68.260999999999996</c:v>
                </c:pt>
                <c:pt idx="2834">
                  <c:v>68.350999999999999</c:v>
                </c:pt>
                <c:pt idx="2835">
                  <c:v>68.442000000000007</c:v>
                </c:pt>
                <c:pt idx="2836">
                  <c:v>68.531999999999996</c:v>
                </c:pt>
                <c:pt idx="2837">
                  <c:v>68.622999999999948</c:v>
                </c:pt>
                <c:pt idx="2838">
                  <c:v>68.714000000000027</c:v>
                </c:pt>
                <c:pt idx="2839">
                  <c:v>68.804999999999993</c:v>
                </c:pt>
                <c:pt idx="2840">
                  <c:v>68.896000000000001</c:v>
                </c:pt>
                <c:pt idx="2841">
                  <c:v>68.986999999999995</c:v>
                </c:pt>
                <c:pt idx="2842">
                  <c:v>69.077999999999989</c:v>
                </c:pt>
                <c:pt idx="2843">
                  <c:v>69.168999999999983</c:v>
                </c:pt>
                <c:pt idx="2844">
                  <c:v>69.260999999999996</c:v>
                </c:pt>
                <c:pt idx="2845">
                  <c:v>69.35199999999999</c:v>
                </c:pt>
                <c:pt idx="2846">
                  <c:v>69.444000000000457</c:v>
                </c:pt>
                <c:pt idx="2847">
                  <c:v>69.536000000000001</c:v>
                </c:pt>
                <c:pt idx="2848">
                  <c:v>69.627999999999986</c:v>
                </c:pt>
                <c:pt idx="2849">
                  <c:v>69.72</c:v>
                </c:pt>
                <c:pt idx="2850">
                  <c:v>69.812000000000012</c:v>
                </c:pt>
                <c:pt idx="2851">
                  <c:v>69.903999999999996</c:v>
                </c:pt>
                <c:pt idx="2852">
                  <c:v>69.995999999999995</c:v>
                </c:pt>
                <c:pt idx="2853">
                  <c:v>70.088999999999999</c:v>
                </c:pt>
                <c:pt idx="2854">
                  <c:v>70.180999999999983</c:v>
                </c:pt>
                <c:pt idx="2855">
                  <c:v>70.274000000000001</c:v>
                </c:pt>
                <c:pt idx="2856">
                  <c:v>70.367000000000004</c:v>
                </c:pt>
                <c:pt idx="2857">
                  <c:v>70.459000000000003</c:v>
                </c:pt>
                <c:pt idx="2858">
                  <c:v>70.551999999999992</c:v>
                </c:pt>
                <c:pt idx="2859">
                  <c:v>70.644999999999996</c:v>
                </c:pt>
                <c:pt idx="2860">
                  <c:v>70.738</c:v>
                </c:pt>
                <c:pt idx="2861">
                  <c:v>70.831999999999994</c:v>
                </c:pt>
                <c:pt idx="2862">
                  <c:v>70.924999999999997</c:v>
                </c:pt>
                <c:pt idx="2863">
                  <c:v>71.019000000000005</c:v>
                </c:pt>
                <c:pt idx="2864">
                  <c:v>71.111999999999995</c:v>
                </c:pt>
                <c:pt idx="2865">
                  <c:v>71.206000000000003</c:v>
                </c:pt>
                <c:pt idx="2866">
                  <c:v>71.3</c:v>
                </c:pt>
                <c:pt idx="2867">
                  <c:v>71.393000000000001</c:v>
                </c:pt>
                <c:pt idx="2868">
                  <c:v>71.486999999999995</c:v>
                </c:pt>
                <c:pt idx="2869">
                  <c:v>71.581999999999994</c:v>
                </c:pt>
                <c:pt idx="2870">
                  <c:v>71.675999999999988</c:v>
                </c:pt>
                <c:pt idx="2871">
                  <c:v>71.77</c:v>
                </c:pt>
                <c:pt idx="2872">
                  <c:v>71.864999999999995</c:v>
                </c:pt>
                <c:pt idx="2873">
                  <c:v>71.959000000000003</c:v>
                </c:pt>
                <c:pt idx="2874">
                  <c:v>72.054000000000002</c:v>
                </c:pt>
                <c:pt idx="2875">
                  <c:v>72.147999999999996</c:v>
                </c:pt>
                <c:pt idx="2876">
                  <c:v>72.242999999999995</c:v>
                </c:pt>
                <c:pt idx="2877">
                  <c:v>72.337999999999994</c:v>
                </c:pt>
                <c:pt idx="2878">
                  <c:v>72.433000000000007</c:v>
                </c:pt>
                <c:pt idx="2879">
                  <c:v>72.528999999999982</c:v>
                </c:pt>
                <c:pt idx="2880">
                  <c:v>72.623999999999981</c:v>
                </c:pt>
                <c:pt idx="2881">
                  <c:v>72.718999999999994</c:v>
                </c:pt>
                <c:pt idx="2882">
                  <c:v>72.815000000000012</c:v>
                </c:pt>
                <c:pt idx="2883">
                  <c:v>72.910000000000025</c:v>
                </c:pt>
                <c:pt idx="2884">
                  <c:v>73.006</c:v>
                </c:pt>
                <c:pt idx="2885">
                  <c:v>73.10199999999999</c:v>
                </c:pt>
                <c:pt idx="2886">
                  <c:v>73.197999999999993</c:v>
                </c:pt>
                <c:pt idx="2887">
                  <c:v>73.293999999999997</c:v>
                </c:pt>
                <c:pt idx="2888">
                  <c:v>73.39</c:v>
                </c:pt>
                <c:pt idx="2889">
                  <c:v>73.486000000000004</c:v>
                </c:pt>
                <c:pt idx="2890">
                  <c:v>73.582999999999998</c:v>
                </c:pt>
                <c:pt idx="2891">
                  <c:v>73.678999999999988</c:v>
                </c:pt>
                <c:pt idx="2892">
                  <c:v>73.775999999999982</c:v>
                </c:pt>
                <c:pt idx="2893">
                  <c:v>73.871999999999986</c:v>
                </c:pt>
                <c:pt idx="2894">
                  <c:v>73.968999999999994</c:v>
                </c:pt>
                <c:pt idx="2895">
                  <c:v>74.066000000000003</c:v>
                </c:pt>
                <c:pt idx="2896">
                  <c:v>74.162999999999982</c:v>
                </c:pt>
                <c:pt idx="2897">
                  <c:v>74.260000000000005</c:v>
                </c:pt>
                <c:pt idx="2898">
                  <c:v>74.35799999999999</c:v>
                </c:pt>
                <c:pt idx="2899">
                  <c:v>74.455000000000013</c:v>
                </c:pt>
                <c:pt idx="2900">
                  <c:v>74.551999999999992</c:v>
                </c:pt>
                <c:pt idx="2901">
                  <c:v>74.649999999999991</c:v>
                </c:pt>
                <c:pt idx="2902">
                  <c:v>74.748000000000005</c:v>
                </c:pt>
                <c:pt idx="2903">
                  <c:v>74.846000000000004</c:v>
                </c:pt>
                <c:pt idx="2904">
                  <c:v>74.943000000000026</c:v>
                </c:pt>
                <c:pt idx="2905">
                  <c:v>75.042000000000002</c:v>
                </c:pt>
                <c:pt idx="2906">
                  <c:v>75.14</c:v>
                </c:pt>
                <c:pt idx="2907">
                  <c:v>75.238</c:v>
                </c:pt>
                <c:pt idx="2908">
                  <c:v>75.335999999999999</c:v>
                </c:pt>
                <c:pt idx="2909">
                  <c:v>75.435000000000002</c:v>
                </c:pt>
                <c:pt idx="2910">
                  <c:v>75.533000000000001</c:v>
                </c:pt>
                <c:pt idx="2911">
                  <c:v>75.631999999999991</c:v>
                </c:pt>
                <c:pt idx="2912">
                  <c:v>75.730999999999995</c:v>
                </c:pt>
                <c:pt idx="2913">
                  <c:v>75.83</c:v>
                </c:pt>
                <c:pt idx="2914">
                  <c:v>75.929000000000002</c:v>
                </c:pt>
                <c:pt idx="2915">
                  <c:v>76.027999999999992</c:v>
                </c:pt>
                <c:pt idx="2916">
                  <c:v>76.126999999999981</c:v>
                </c:pt>
                <c:pt idx="2917">
                  <c:v>76.227000000000004</c:v>
                </c:pt>
                <c:pt idx="2918">
                  <c:v>76.325999999999979</c:v>
                </c:pt>
                <c:pt idx="2919">
                  <c:v>76.426000000000002</c:v>
                </c:pt>
                <c:pt idx="2920">
                  <c:v>76.524999999999991</c:v>
                </c:pt>
                <c:pt idx="2921">
                  <c:v>76.624999999999986</c:v>
                </c:pt>
                <c:pt idx="2922">
                  <c:v>76.724999999999994</c:v>
                </c:pt>
                <c:pt idx="2923">
                  <c:v>76.824999999999989</c:v>
                </c:pt>
                <c:pt idx="2924">
                  <c:v>76.924999999999997</c:v>
                </c:pt>
                <c:pt idx="2925">
                  <c:v>77.025999999999982</c:v>
                </c:pt>
                <c:pt idx="2926">
                  <c:v>77.125999999999948</c:v>
                </c:pt>
                <c:pt idx="2927">
                  <c:v>77.225999999999999</c:v>
                </c:pt>
                <c:pt idx="2928">
                  <c:v>77.326999999999998</c:v>
                </c:pt>
                <c:pt idx="2929">
                  <c:v>77.427999999999997</c:v>
                </c:pt>
                <c:pt idx="2930">
                  <c:v>77.528999999999982</c:v>
                </c:pt>
                <c:pt idx="2931">
                  <c:v>77.63</c:v>
                </c:pt>
                <c:pt idx="2932">
                  <c:v>77.730999999999995</c:v>
                </c:pt>
                <c:pt idx="2933">
                  <c:v>77.831999999999994</c:v>
                </c:pt>
                <c:pt idx="2934">
                  <c:v>77.933000000000007</c:v>
                </c:pt>
                <c:pt idx="2935">
                  <c:v>78.034999999999997</c:v>
                </c:pt>
                <c:pt idx="2936">
                  <c:v>78.135999999999981</c:v>
                </c:pt>
                <c:pt idx="2937">
                  <c:v>78.238</c:v>
                </c:pt>
                <c:pt idx="2938">
                  <c:v>78.338999999999999</c:v>
                </c:pt>
                <c:pt idx="2939">
                  <c:v>78.441000000000457</c:v>
                </c:pt>
                <c:pt idx="2940">
                  <c:v>78.543000000000006</c:v>
                </c:pt>
                <c:pt idx="2941">
                  <c:v>78.644999999999996</c:v>
                </c:pt>
                <c:pt idx="2942">
                  <c:v>78.748000000000005</c:v>
                </c:pt>
                <c:pt idx="2943">
                  <c:v>78.849999999999994</c:v>
                </c:pt>
                <c:pt idx="2944">
                  <c:v>78.952000000000012</c:v>
                </c:pt>
                <c:pt idx="2945">
                  <c:v>79.054999999999993</c:v>
                </c:pt>
                <c:pt idx="2946">
                  <c:v>79.157999999999987</c:v>
                </c:pt>
                <c:pt idx="2947">
                  <c:v>79.260000000000005</c:v>
                </c:pt>
                <c:pt idx="2948">
                  <c:v>79.363</c:v>
                </c:pt>
                <c:pt idx="2949">
                  <c:v>79.465999999999994</c:v>
                </c:pt>
                <c:pt idx="2950">
                  <c:v>79.569000000000003</c:v>
                </c:pt>
                <c:pt idx="2951">
                  <c:v>79.672999999999988</c:v>
                </c:pt>
                <c:pt idx="2952">
                  <c:v>79.775999999999982</c:v>
                </c:pt>
                <c:pt idx="2953">
                  <c:v>79.88</c:v>
                </c:pt>
                <c:pt idx="2954">
                  <c:v>79.983000000000004</c:v>
                </c:pt>
                <c:pt idx="2955">
                  <c:v>80.087000000000003</c:v>
                </c:pt>
                <c:pt idx="2956">
                  <c:v>80.191000000000003</c:v>
                </c:pt>
                <c:pt idx="2957">
                  <c:v>80.295000000000002</c:v>
                </c:pt>
                <c:pt idx="2958">
                  <c:v>80.399000000000001</c:v>
                </c:pt>
                <c:pt idx="2959">
                  <c:v>80.503</c:v>
                </c:pt>
                <c:pt idx="2960">
                  <c:v>80.606999999999999</c:v>
                </c:pt>
                <c:pt idx="2961">
                  <c:v>80.712000000000003</c:v>
                </c:pt>
                <c:pt idx="2962">
                  <c:v>80.816000000000003</c:v>
                </c:pt>
                <c:pt idx="2963">
                  <c:v>80.921000000000006</c:v>
                </c:pt>
                <c:pt idx="2964">
                  <c:v>81.025999999999982</c:v>
                </c:pt>
                <c:pt idx="2965">
                  <c:v>81.13</c:v>
                </c:pt>
                <c:pt idx="2966">
                  <c:v>81.235000000000014</c:v>
                </c:pt>
                <c:pt idx="2967">
                  <c:v>81.340999999999994</c:v>
                </c:pt>
                <c:pt idx="2968">
                  <c:v>81.446000000000026</c:v>
                </c:pt>
                <c:pt idx="2969">
                  <c:v>81.551000000000002</c:v>
                </c:pt>
                <c:pt idx="2970">
                  <c:v>81.656999999999982</c:v>
                </c:pt>
                <c:pt idx="2971">
                  <c:v>81.762</c:v>
                </c:pt>
                <c:pt idx="2972">
                  <c:v>81.867999999999995</c:v>
                </c:pt>
                <c:pt idx="2973">
                  <c:v>81.974000000000004</c:v>
                </c:pt>
                <c:pt idx="2974">
                  <c:v>82.08</c:v>
                </c:pt>
                <c:pt idx="2975">
                  <c:v>82.185999999999979</c:v>
                </c:pt>
                <c:pt idx="2976">
                  <c:v>82.292000000000002</c:v>
                </c:pt>
                <c:pt idx="2977">
                  <c:v>82.397999999999996</c:v>
                </c:pt>
                <c:pt idx="2978">
                  <c:v>82.504999999999995</c:v>
                </c:pt>
                <c:pt idx="2979">
                  <c:v>82.611000000000004</c:v>
                </c:pt>
                <c:pt idx="2980">
                  <c:v>82.718000000000004</c:v>
                </c:pt>
                <c:pt idx="2981">
                  <c:v>82.824999999999989</c:v>
                </c:pt>
                <c:pt idx="2982">
                  <c:v>82.932000000000002</c:v>
                </c:pt>
                <c:pt idx="2983">
                  <c:v>83.039000000000001</c:v>
                </c:pt>
                <c:pt idx="2984">
                  <c:v>83.146000000000001</c:v>
                </c:pt>
                <c:pt idx="2985">
                  <c:v>83.253</c:v>
                </c:pt>
                <c:pt idx="2986">
                  <c:v>83.36</c:v>
                </c:pt>
                <c:pt idx="2987">
                  <c:v>83.468000000000004</c:v>
                </c:pt>
                <c:pt idx="2988">
                  <c:v>83.574999999999989</c:v>
                </c:pt>
                <c:pt idx="2989">
                  <c:v>83.682999999999979</c:v>
                </c:pt>
                <c:pt idx="2990">
                  <c:v>83.790999999999997</c:v>
                </c:pt>
                <c:pt idx="2991">
                  <c:v>83.899000000000001</c:v>
                </c:pt>
                <c:pt idx="2992">
                  <c:v>84.007000000000005</c:v>
                </c:pt>
                <c:pt idx="2993">
                  <c:v>84.114999999999995</c:v>
                </c:pt>
                <c:pt idx="2994">
                  <c:v>84.224000000000004</c:v>
                </c:pt>
                <c:pt idx="2995">
                  <c:v>84.331999999999994</c:v>
                </c:pt>
                <c:pt idx="2996">
                  <c:v>84.441000000000457</c:v>
                </c:pt>
                <c:pt idx="2997">
                  <c:v>84.549000000000007</c:v>
                </c:pt>
                <c:pt idx="2998">
                  <c:v>84.657999999999987</c:v>
                </c:pt>
                <c:pt idx="2999">
                  <c:v>84.766999999999996</c:v>
                </c:pt>
                <c:pt idx="3000">
                  <c:v>84.875999999999948</c:v>
                </c:pt>
                <c:pt idx="3001">
                  <c:v>84.985000000000014</c:v>
                </c:pt>
                <c:pt idx="3002">
                  <c:v>85.095000000000013</c:v>
                </c:pt>
                <c:pt idx="3003">
                  <c:v>85.203999999999994</c:v>
                </c:pt>
                <c:pt idx="3004">
                  <c:v>85.313999999999993</c:v>
                </c:pt>
                <c:pt idx="3005">
                  <c:v>85.423000000000002</c:v>
                </c:pt>
                <c:pt idx="3006">
                  <c:v>85.533000000000001</c:v>
                </c:pt>
                <c:pt idx="3007">
                  <c:v>85.643000000000001</c:v>
                </c:pt>
                <c:pt idx="3008">
                  <c:v>85.753</c:v>
                </c:pt>
                <c:pt idx="3009">
                  <c:v>85.863</c:v>
                </c:pt>
                <c:pt idx="3010">
                  <c:v>85.974000000000004</c:v>
                </c:pt>
                <c:pt idx="3011">
                  <c:v>86.084000000000003</c:v>
                </c:pt>
                <c:pt idx="3012">
                  <c:v>86.194999999999993</c:v>
                </c:pt>
                <c:pt idx="3013">
                  <c:v>86.304999999999993</c:v>
                </c:pt>
                <c:pt idx="3014">
                  <c:v>86.415999999999997</c:v>
                </c:pt>
                <c:pt idx="3015">
                  <c:v>86.527000000000001</c:v>
                </c:pt>
                <c:pt idx="3016">
                  <c:v>86.637999999999991</c:v>
                </c:pt>
                <c:pt idx="3017">
                  <c:v>86.748999999999995</c:v>
                </c:pt>
                <c:pt idx="3018">
                  <c:v>86.86</c:v>
                </c:pt>
                <c:pt idx="3019">
                  <c:v>86.971999999999994</c:v>
                </c:pt>
                <c:pt idx="3020">
                  <c:v>87.082999999999998</c:v>
                </c:pt>
                <c:pt idx="3021">
                  <c:v>87.194999999999993</c:v>
                </c:pt>
                <c:pt idx="3022">
                  <c:v>87.307000000000002</c:v>
                </c:pt>
                <c:pt idx="3023">
                  <c:v>87.418999999999997</c:v>
                </c:pt>
                <c:pt idx="3024">
                  <c:v>87.531000000000006</c:v>
                </c:pt>
                <c:pt idx="3025">
                  <c:v>87.643000000000001</c:v>
                </c:pt>
                <c:pt idx="3026">
                  <c:v>87.754999999999995</c:v>
                </c:pt>
                <c:pt idx="3027">
                  <c:v>87.867000000000004</c:v>
                </c:pt>
                <c:pt idx="3028">
                  <c:v>87.98</c:v>
                </c:pt>
                <c:pt idx="3029">
                  <c:v>88.092000000000013</c:v>
                </c:pt>
                <c:pt idx="3030">
                  <c:v>88.205000000000013</c:v>
                </c:pt>
                <c:pt idx="3031">
                  <c:v>88.318000000000012</c:v>
                </c:pt>
                <c:pt idx="3032">
                  <c:v>88.430999999999997</c:v>
                </c:pt>
                <c:pt idx="3033">
                  <c:v>88.543999999999997</c:v>
                </c:pt>
                <c:pt idx="3034">
                  <c:v>88.657999999999987</c:v>
                </c:pt>
                <c:pt idx="3035">
                  <c:v>88.771000000000001</c:v>
                </c:pt>
                <c:pt idx="3036">
                  <c:v>88.884</c:v>
                </c:pt>
                <c:pt idx="3037">
                  <c:v>88.998000000000005</c:v>
                </c:pt>
                <c:pt idx="3038">
                  <c:v>89.111999999999995</c:v>
                </c:pt>
                <c:pt idx="3039">
                  <c:v>89.225999999999999</c:v>
                </c:pt>
                <c:pt idx="3040">
                  <c:v>89.34</c:v>
                </c:pt>
                <c:pt idx="3041">
                  <c:v>89.453999999999994</c:v>
                </c:pt>
                <c:pt idx="3042">
                  <c:v>89.568000000000012</c:v>
                </c:pt>
                <c:pt idx="3043">
                  <c:v>89.682999999999979</c:v>
                </c:pt>
                <c:pt idx="3044">
                  <c:v>89.796999999999997</c:v>
                </c:pt>
                <c:pt idx="3045">
                  <c:v>89.912000000000006</c:v>
                </c:pt>
                <c:pt idx="3046">
                  <c:v>90.027000000000001</c:v>
                </c:pt>
                <c:pt idx="3047">
                  <c:v>90.141000000000005</c:v>
                </c:pt>
                <c:pt idx="3048">
                  <c:v>90.256</c:v>
                </c:pt>
                <c:pt idx="3049">
                  <c:v>90.371999999999986</c:v>
                </c:pt>
                <c:pt idx="3050">
                  <c:v>90.486999999999995</c:v>
                </c:pt>
                <c:pt idx="3051">
                  <c:v>90.60199999999999</c:v>
                </c:pt>
                <c:pt idx="3052">
                  <c:v>90.718000000000004</c:v>
                </c:pt>
                <c:pt idx="3053">
                  <c:v>90.834000000000003</c:v>
                </c:pt>
                <c:pt idx="3054">
                  <c:v>90.949000000000026</c:v>
                </c:pt>
                <c:pt idx="3055">
                  <c:v>91.065000000000012</c:v>
                </c:pt>
                <c:pt idx="3056">
                  <c:v>91.180999999999983</c:v>
                </c:pt>
                <c:pt idx="3057">
                  <c:v>91.296999999999997</c:v>
                </c:pt>
                <c:pt idx="3058">
                  <c:v>91.414000000000414</c:v>
                </c:pt>
                <c:pt idx="3059">
                  <c:v>91.53</c:v>
                </c:pt>
                <c:pt idx="3060">
                  <c:v>91.647000000000006</c:v>
                </c:pt>
                <c:pt idx="3061">
                  <c:v>91.763000000000005</c:v>
                </c:pt>
                <c:pt idx="3062">
                  <c:v>91.88</c:v>
                </c:pt>
                <c:pt idx="3063">
                  <c:v>91.997000000000227</c:v>
                </c:pt>
                <c:pt idx="3064">
                  <c:v>92.114000000000004</c:v>
                </c:pt>
                <c:pt idx="3065">
                  <c:v>92.232000000000014</c:v>
                </c:pt>
                <c:pt idx="3066">
                  <c:v>92.349000000000004</c:v>
                </c:pt>
                <c:pt idx="3067">
                  <c:v>92.465999999999994</c:v>
                </c:pt>
                <c:pt idx="3068">
                  <c:v>92.584000000000003</c:v>
                </c:pt>
                <c:pt idx="3069">
                  <c:v>92.702000000000012</c:v>
                </c:pt>
                <c:pt idx="3070">
                  <c:v>92.819000000000003</c:v>
                </c:pt>
                <c:pt idx="3071">
                  <c:v>92.937000000000026</c:v>
                </c:pt>
                <c:pt idx="3072">
                  <c:v>93.055999999999983</c:v>
                </c:pt>
                <c:pt idx="3073">
                  <c:v>93.173999999999978</c:v>
                </c:pt>
                <c:pt idx="3074">
                  <c:v>93.292000000000002</c:v>
                </c:pt>
                <c:pt idx="3075">
                  <c:v>93.411000000000413</c:v>
                </c:pt>
                <c:pt idx="3076">
                  <c:v>93.528999999999982</c:v>
                </c:pt>
                <c:pt idx="3077">
                  <c:v>93.647999999999996</c:v>
                </c:pt>
                <c:pt idx="3078">
                  <c:v>93.766999999999996</c:v>
                </c:pt>
                <c:pt idx="3079">
                  <c:v>93.885999999999981</c:v>
                </c:pt>
                <c:pt idx="3080">
                  <c:v>94.004999999999995</c:v>
                </c:pt>
                <c:pt idx="3081">
                  <c:v>94.123999999999981</c:v>
                </c:pt>
                <c:pt idx="3082">
                  <c:v>94.244000000000227</c:v>
                </c:pt>
                <c:pt idx="3083">
                  <c:v>94.363</c:v>
                </c:pt>
                <c:pt idx="3084">
                  <c:v>94.483000000000004</c:v>
                </c:pt>
                <c:pt idx="3085">
                  <c:v>94.60299999999998</c:v>
                </c:pt>
                <c:pt idx="3086">
                  <c:v>94.722999999999999</c:v>
                </c:pt>
                <c:pt idx="3087">
                  <c:v>94.843000000000004</c:v>
                </c:pt>
                <c:pt idx="3088">
                  <c:v>94.962999999999994</c:v>
                </c:pt>
                <c:pt idx="3089">
                  <c:v>95.084000000000003</c:v>
                </c:pt>
                <c:pt idx="3090">
                  <c:v>95.203999999999994</c:v>
                </c:pt>
                <c:pt idx="3091">
                  <c:v>95.324999999999989</c:v>
                </c:pt>
                <c:pt idx="3092">
                  <c:v>95.445000000000007</c:v>
                </c:pt>
                <c:pt idx="3093">
                  <c:v>95.566000000000003</c:v>
                </c:pt>
                <c:pt idx="3094">
                  <c:v>95.686999999999998</c:v>
                </c:pt>
                <c:pt idx="3095">
                  <c:v>95.807999999999993</c:v>
                </c:pt>
                <c:pt idx="3096">
                  <c:v>95.93</c:v>
                </c:pt>
                <c:pt idx="3097">
                  <c:v>96.051000000000002</c:v>
                </c:pt>
                <c:pt idx="3098">
                  <c:v>96.172999999999988</c:v>
                </c:pt>
                <c:pt idx="3099">
                  <c:v>96.293999999999997</c:v>
                </c:pt>
                <c:pt idx="3100">
                  <c:v>96.415999999999997</c:v>
                </c:pt>
                <c:pt idx="3101">
                  <c:v>96.537999999999997</c:v>
                </c:pt>
                <c:pt idx="3102">
                  <c:v>96.66</c:v>
                </c:pt>
                <c:pt idx="3103">
                  <c:v>96.781999999999996</c:v>
                </c:pt>
                <c:pt idx="3104">
                  <c:v>96.905000000000001</c:v>
                </c:pt>
                <c:pt idx="3105">
                  <c:v>97.027000000000001</c:v>
                </c:pt>
                <c:pt idx="3106">
                  <c:v>97.149999999999991</c:v>
                </c:pt>
                <c:pt idx="3107">
                  <c:v>97.271999999999991</c:v>
                </c:pt>
                <c:pt idx="3108">
                  <c:v>97.394999999999996</c:v>
                </c:pt>
                <c:pt idx="3109">
                  <c:v>97.518000000000001</c:v>
                </c:pt>
                <c:pt idx="3110">
                  <c:v>97.641000000000005</c:v>
                </c:pt>
                <c:pt idx="3111">
                  <c:v>97.765000000000001</c:v>
                </c:pt>
                <c:pt idx="3112">
                  <c:v>97.887999999999991</c:v>
                </c:pt>
                <c:pt idx="3113">
                  <c:v>98.012</c:v>
                </c:pt>
                <c:pt idx="3114">
                  <c:v>98.134999999999991</c:v>
                </c:pt>
                <c:pt idx="3115">
                  <c:v>98.259</c:v>
                </c:pt>
                <c:pt idx="3116">
                  <c:v>98.382999999999981</c:v>
                </c:pt>
                <c:pt idx="3117">
                  <c:v>98.507000000000005</c:v>
                </c:pt>
                <c:pt idx="3118">
                  <c:v>98.631</c:v>
                </c:pt>
                <c:pt idx="3119">
                  <c:v>98.756</c:v>
                </c:pt>
                <c:pt idx="3120">
                  <c:v>98.88</c:v>
                </c:pt>
                <c:pt idx="3121">
                  <c:v>99.004999999999995</c:v>
                </c:pt>
                <c:pt idx="3122">
                  <c:v>99.13</c:v>
                </c:pt>
                <c:pt idx="3123">
                  <c:v>99.254999999999995</c:v>
                </c:pt>
                <c:pt idx="3124">
                  <c:v>99.38</c:v>
                </c:pt>
                <c:pt idx="3125">
                  <c:v>99.504999999999995</c:v>
                </c:pt>
                <c:pt idx="3126">
                  <c:v>99.63</c:v>
                </c:pt>
                <c:pt idx="3127">
                  <c:v>99.756</c:v>
                </c:pt>
                <c:pt idx="3128">
                  <c:v>99.881</c:v>
                </c:pt>
                <c:pt idx="3129">
                  <c:v>100.00700000000002</c:v>
                </c:pt>
                <c:pt idx="3130">
                  <c:v>100.133</c:v>
                </c:pt>
                <c:pt idx="3131">
                  <c:v>100.259</c:v>
                </c:pt>
                <c:pt idx="3132">
                  <c:v>100.38500000000001</c:v>
                </c:pt>
                <c:pt idx="3133">
                  <c:v>100.51100000000002</c:v>
                </c:pt>
                <c:pt idx="3134">
                  <c:v>100.637</c:v>
                </c:pt>
                <c:pt idx="3135">
                  <c:v>100.76400000000002</c:v>
                </c:pt>
                <c:pt idx="3136">
                  <c:v>100.89100000000002</c:v>
                </c:pt>
                <c:pt idx="3137">
                  <c:v>101.018</c:v>
                </c:pt>
                <c:pt idx="3138">
                  <c:v>101.14400000000002</c:v>
                </c:pt>
                <c:pt idx="3139">
                  <c:v>101.27200000000001</c:v>
                </c:pt>
                <c:pt idx="3140">
                  <c:v>101.399</c:v>
                </c:pt>
                <c:pt idx="3141">
                  <c:v>101.526</c:v>
                </c:pt>
                <c:pt idx="3142">
                  <c:v>101.654</c:v>
                </c:pt>
                <c:pt idx="3143">
                  <c:v>101.78100000000002</c:v>
                </c:pt>
                <c:pt idx="3144">
                  <c:v>101.90900000000002</c:v>
                </c:pt>
                <c:pt idx="3145">
                  <c:v>102.03700000000002</c:v>
                </c:pt>
                <c:pt idx="3146">
                  <c:v>102.16500000000001</c:v>
                </c:pt>
                <c:pt idx="3147">
                  <c:v>102.29300000000002</c:v>
                </c:pt>
                <c:pt idx="3148">
                  <c:v>102.422</c:v>
                </c:pt>
                <c:pt idx="3149">
                  <c:v>102.55</c:v>
                </c:pt>
                <c:pt idx="3150">
                  <c:v>102.67899999999995</c:v>
                </c:pt>
                <c:pt idx="3151">
                  <c:v>102.80800000000001</c:v>
                </c:pt>
                <c:pt idx="3152">
                  <c:v>102.93700000000022</c:v>
                </c:pt>
                <c:pt idx="3153">
                  <c:v>103.066</c:v>
                </c:pt>
                <c:pt idx="3154">
                  <c:v>103.19499999999999</c:v>
                </c:pt>
                <c:pt idx="3155">
                  <c:v>103.324</c:v>
                </c:pt>
                <c:pt idx="3156">
                  <c:v>103.45399999999999</c:v>
                </c:pt>
                <c:pt idx="3157">
                  <c:v>103.583</c:v>
                </c:pt>
                <c:pt idx="3158">
                  <c:v>103.71299999999999</c:v>
                </c:pt>
                <c:pt idx="3159">
                  <c:v>103.843</c:v>
                </c:pt>
                <c:pt idx="3160">
                  <c:v>103.973</c:v>
                </c:pt>
                <c:pt idx="3161">
                  <c:v>104.10299999999998</c:v>
                </c:pt>
                <c:pt idx="3162">
                  <c:v>104.233</c:v>
                </c:pt>
                <c:pt idx="3163">
                  <c:v>104.364</c:v>
                </c:pt>
                <c:pt idx="3164">
                  <c:v>104.49400000000038</c:v>
                </c:pt>
                <c:pt idx="3165">
                  <c:v>104.62499999999999</c:v>
                </c:pt>
                <c:pt idx="3166">
                  <c:v>104.756</c:v>
                </c:pt>
                <c:pt idx="3167">
                  <c:v>104.887</c:v>
                </c:pt>
                <c:pt idx="3168">
                  <c:v>105.018</c:v>
                </c:pt>
                <c:pt idx="3169">
                  <c:v>105.149</c:v>
                </c:pt>
                <c:pt idx="3170">
                  <c:v>105.28100000000002</c:v>
                </c:pt>
                <c:pt idx="3171">
                  <c:v>105.41300000000012</c:v>
                </c:pt>
                <c:pt idx="3172">
                  <c:v>105.54400000000012</c:v>
                </c:pt>
                <c:pt idx="3173">
                  <c:v>105.67599999999995</c:v>
                </c:pt>
                <c:pt idx="3174">
                  <c:v>105.80800000000001</c:v>
                </c:pt>
                <c:pt idx="3175">
                  <c:v>105.94000000000032</c:v>
                </c:pt>
                <c:pt idx="3176">
                  <c:v>106.07299999999998</c:v>
                </c:pt>
                <c:pt idx="3177">
                  <c:v>106.205</c:v>
                </c:pt>
                <c:pt idx="3178">
                  <c:v>106.33799999999999</c:v>
                </c:pt>
                <c:pt idx="3179">
                  <c:v>106.47</c:v>
                </c:pt>
                <c:pt idx="3180">
                  <c:v>106.60299999999998</c:v>
                </c:pt>
                <c:pt idx="3181">
                  <c:v>106.736</c:v>
                </c:pt>
                <c:pt idx="3182">
                  <c:v>106.869</c:v>
                </c:pt>
                <c:pt idx="3183">
                  <c:v>107.003</c:v>
                </c:pt>
                <c:pt idx="3184">
                  <c:v>107.136</c:v>
                </c:pt>
                <c:pt idx="3185">
                  <c:v>107.27</c:v>
                </c:pt>
                <c:pt idx="3186">
                  <c:v>107.40400000000002</c:v>
                </c:pt>
                <c:pt idx="3187">
                  <c:v>107.53700000000002</c:v>
                </c:pt>
                <c:pt idx="3188">
                  <c:v>107.67100000000001</c:v>
                </c:pt>
                <c:pt idx="3189">
                  <c:v>107.806</c:v>
                </c:pt>
                <c:pt idx="3190">
                  <c:v>107.94000000000032</c:v>
                </c:pt>
                <c:pt idx="3191">
                  <c:v>108.074</c:v>
                </c:pt>
                <c:pt idx="3192">
                  <c:v>108.209</c:v>
                </c:pt>
                <c:pt idx="3193">
                  <c:v>108.34399999999999</c:v>
                </c:pt>
                <c:pt idx="3194">
                  <c:v>108.479</c:v>
                </c:pt>
                <c:pt idx="3195">
                  <c:v>108.614</c:v>
                </c:pt>
                <c:pt idx="3196">
                  <c:v>108.74900000000002</c:v>
                </c:pt>
                <c:pt idx="3197">
                  <c:v>108.884</c:v>
                </c:pt>
                <c:pt idx="3198">
                  <c:v>109.02</c:v>
                </c:pt>
                <c:pt idx="3199">
                  <c:v>109.15499999999999</c:v>
                </c:pt>
                <c:pt idx="3200">
                  <c:v>109.29100000000012</c:v>
                </c:pt>
                <c:pt idx="3201">
                  <c:v>109.42700000000002</c:v>
                </c:pt>
                <c:pt idx="3202">
                  <c:v>109.563</c:v>
                </c:pt>
                <c:pt idx="3203">
                  <c:v>109.699</c:v>
                </c:pt>
                <c:pt idx="3204">
                  <c:v>109.836</c:v>
                </c:pt>
                <c:pt idx="3205">
                  <c:v>109.97199999999999</c:v>
                </c:pt>
                <c:pt idx="3206">
                  <c:v>110.10899999999998</c:v>
                </c:pt>
                <c:pt idx="3207">
                  <c:v>110.24600000000002</c:v>
                </c:pt>
                <c:pt idx="3208">
                  <c:v>110.383</c:v>
                </c:pt>
                <c:pt idx="3209">
                  <c:v>110.52</c:v>
                </c:pt>
                <c:pt idx="3210">
                  <c:v>110.657</c:v>
                </c:pt>
                <c:pt idx="3211">
                  <c:v>110.79400000000012</c:v>
                </c:pt>
                <c:pt idx="3212">
                  <c:v>110.932</c:v>
                </c:pt>
                <c:pt idx="3213">
                  <c:v>111.07</c:v>
                </c:pt>
                <c:pt idx="3214">
                  <c:v>111.208</c:v>
                </c:pt>
                <c:pt idx="3215">
                  <c:v>111.346</c:v>
                </c:pt>
                <c:pt idx="3216">
                  <c:v>111.48399999999999</c:v>
                </c:pt>
                <c:pt idx="3217">
                  <c:v>111.62199999999999</c:v>
                </c:pt>
                <c:pt idx="3218">
                  <c:v>111.76</c:v>
                </c:pt>
                <c:pt idx="3219">
                  <c:v>111.899</c:v>
                </c:pt>
                <c:pt idx="3220">
                  <c:v>112.038</c:v>
                </c:pt>
                <c:pt idx="3221">
                  <c:v>112.17700000000001</c:v>
                </c:pt>
                <c:pt idx="3222">
                  <c:v>112.316</c:v>
                </c:pt>
                <c:pt idx="3223">
                  <c:v>112.455</c:v>
                </c:pt>
                <c:pt idx="3224">
                  <c:v>112.59399999999999</c:v>
                </c:pt>
                <c:pt idx="3225">
                  <c:v>112.73399999999999</c:v>
                </c:pt>
                <c:pt idx="3226">
                  <c:v>112.87299999999998</c:v>
                </c:pt>
                <c:pt idx="3227">
                  <c:v>113.01300000000002</c:v>
                </c:pt>
                <c:pt idx="3228">
                  <c:v>113.15300000000001</c:v>
                </c:pt>
                <c:pt idx="3229">
                  <c:v>113.29300000000002</c:v>
                </c:pt>
                <c:pt idx="3230">
                  <c:v>113.43300000000002</c:v>
                </c:pt>
                <c:pt idx="3231">
                  <c:v>113.574</c:v>
                </c:pt>
                <c:pt idx="3232">
                  <c:v>113.71400000000038</c:v>
                </c:pt>
                <c:pt idx="3233">
                  <c:v>113.85499999999999</c:v>
                </c:pt>
                <c:pt idx="3234">
                  <c:v>113.99600000000002</c:v>
                </c:pt>
                <c:pt idx="3235">
                  <c:v>114.137</c:v>
                </c:pt>
                <c:pt idx="3236">
                  <c:v>114.27800000000001</c:v>
                </c:pt>
                <c:pt idx="3237">
                  <c:v>114.41900000000012</c:v>
                </c:pt>
                <c:pt idx="3238">
                  <c:v>114.56100000000002</c:v>
                </c:pt>
                <c:pt idx="3239">
                  <c:v>114.702</c:v>
                </c:pt>
                <c:pt idx="3240">
                  <c:v>114.84399999999999</c:v>
                </c:pt>
                <c:pt idx="3241">
                  <c:v>114.986</c:v>
                </c:pt>
                <c:pt idx="3242">
                  <c:v>115.12799999999999</c:v>
                </c:pt>
                <c:pt idx="3243">
                  <c:v>115.27</c:v>
                </c:pt>
                <c:pt idx="3244">
                  <c:v>115.41200000000002</c:v>
                </c:pt>
                <c:pt idx="3245">
                  <c:v>115.55500000000001</c:v>
                </c:pt>
                <c:pt idx="3246">
                  <c:v>115.69799999999999</c:v>
                </c:pt>
                <c:pt idx="3247">
                  <c:v>115.84</c:v>
                </c:pt>
                <c:pt idx="3248">
                  <c:v>115.983</c:v>
                </c:pt>
                <c:pt idx="3249">
                  <c:v>116.12599999999998</c:v>
                </c:pt>
                <c:pt idx="3250">
                  <c:v>116.27</c:v>
                </c:pt>
                <c:pt idx="3251">
                  <c:v>116.41300000000012</c:v>
                </c:pt>
                <c:pt idx="3252">
                  <c:v>116.557</c:v>
                </c:pt>
                <c:pt idx="3253">
                  <c:v>116.7</c:v>
                </c:pt>
                <c:pt idx="3254">
                  <c:v>116.84399999999999</c:v>
                </c:pt>
                <c:pt idx="3255">
                  <c:v>116.988</c:v>
                </c:pt>
                <c:pt idx="3256">
                  <c:v>117.13200000000001</c:v>
                </c:pt>
                <c:pt idx="3257">
                  <c:v>117.277</c:v>
                </c:pt>
                <c:pt idx="3258">
                  <c:v>117.42100000000002</c:v>
                </c:pt>
                <c:pt idx="3259">
                  <c:v>117.566</c:v>
                </c:pt>
                <c:pt idx="3260">
                  <c:v>117.71100000000038</c:v>
                </c:pt>
                <c:pt idx="3261">
                  <c:v>117.85599999999998</c:v>
                </c:pt>
                <c:pt idx="3262">
                  <c:v>118.001</c:v>
                </c:pt>
                <c:pt idx="3263">
                  <c:v>118.146</c:v>
                </c:pt>
                <c:pt idx="3264">
                  <c:v>118.292</c:v>
                </c:pt>
                <c:pt idx="3265">
                  <c:v>118.43700000000022</c:v>
                </c:pt>
                <c:pt idx="3266">
                  <c:v>118.583</c:v>
                </c:pt>
                <c:pt idx="3267">
                  <c:v>118.729</c:v>
                </c:pt>
                <c:pt idx="3268">
                  <c:v>118.87499999999999</c:v>
                </c:pt>
                <c:pt idx="3269">
                  <c:v>119.021</c:v>
                </c:pt>
                <c:pt idx="3270">
                  <c:v>119.167</c:v>
                </c:pt>
                <c:pt idx="3271">
                  <c:v>119.31399999999999</c:v>
                </c:pt>
                <c:pt idx="3272">
                  <c:v>119.46100000000038</c:v>
                </c:pt>
                <c:pt idx="3273">
                  <c:v>119.607</c:v>
                </c:pt>
                <c:pt idx="3274">
                  <c:v>119.754</c:v>
                </c:pt>
                <c:pt idx="3275">
                  <c:v>119.90100000000002</c:v>
                </c:pt>
                <c:pt idx="3276">
                  <c:v>120.04900000000002</c:v>
                </c:pt>
                <c:pt idx="3277">
                  <c:v>120.196</c:v>
                </c:pt>
                <c:pt idx="3278">
                  <c:v>120.34399999999999</c:v>
                </c:pt>
                <c:pt idx="3279">
                  <c:v>120.492</c:v>
                </c:pt>
                <c:pt idx="3280">
                  <c:v>120.64</c:v>
                </c:pt>
                <c:pt idx="3281">
                  <c:v>120.788</c:v>
                </c:pt>
                <c:pt idx="3282">
                  <c:v>120.93600000000002</c:v>
                </c:pt>
                <c:pt idx="3283">
                  <c:v>121.084</c:v>
                </c:pt>
                <c:pt idx="3284">
                  <c:v>121.233</c:v>
                </c:pt>
                <c:pt idx="3285">
                  <c:v>121.38200000000001</c:v>
                </c:pt>
                <c:pt idx="3286">
                  <c:v>121.53</c:v>
                </c:pt>
                <c:pt idx="3287">
                  <c:v>121.67899999999995</c:v>
                </c:pt>
                <c:pt idx="3288">
                  <c:v>121.82899999999998</c:v>
                </c:pt>
                <c:pt idx="3289">
                  <c:v>121.97799999999999</c:v>
                </c:pt>
                <c:pt idx="3290">
                  <c:v>122.127</c:v>
                </c:pt>
                <c:pt idx="3291">
                  <c:v>122.277</c:v>
                </c:pt>
                <c:pt idx="3292">
                  <c:v>122.42700000000002</c:v>
                </c:pt>
                <c:pt idx="3293">
                  <c:v>122.577</c:v>
                </c:pt>
                <c:pt idx="3294">
                  <c:v>122.727</c:v>
                </c:pt>
                <c:pt idx="3295">
                  <c:v>122.877</c:v>
                </c:pt>
                <c:pt idx="3296">
                  <c:v>123.02800000000001</c:v>
                </c:pt>
                <c:pt idx="3297">
                  <c:v>123.17799999999998</c:v>
                </c:pt>
                <c:pt idx="3298">
                  <c:v>123.32899999999998</c:v>
                </c:pt>
                <c:pt idx="3299">
                  <c:v>123.48</c:v>
                </c:pt>
                <c:pt idx="3300">
                  <c:v>123.631</c:v>
                </c:pt>
                <c:pt idx="3301">
                  <c:v>123.783</c:v>
                </c:pt>
                <c:pt idx="3302">
                  <c:v>123.93400000000022</c:v>
                </c:pt>
                <c:pt idx="3303">
                  <c:v>124.086</c:v>
                </c:pt>
                <c:pt idx="3304">
                  <c:v>124.23699999999999</c:v>
                </c:pt>
                <c:pt idx="3305">
                  <c:v>124.389</c:v>
                </c:pt>
                <c:pt idx="3306">
                  <c:v>124.54100000000012</c:v>
                </c:pt>
                <c:pt idx="3307">
                  <c:v>124.693</c:v>
                </c:pt>
                <c:pt idx="3308">
                  <c:v>124.846</c:v>
                </c:pt>
                <c:pt idx="3309">
                  <c:v>124.998</c:v>
                </c:pt>
                <c:pt idx="3310">
                  <c:v>125.151</c:v>
                </c:pt>
                <c:pt idx="3311">
                  <c:v>125.304</c:v>
                </c:pt>
                <c:pt idx="3312">
                  <c:v>125.45699999999999</c:v>
                </c:pt>
                <c:pt idx="3313">
                  <c:v>125.61</c:v>
                </c:pt>
                <c:pt idx="3314">
                  <c:v>125.76400000000002</c:v>
                </c:pt>
                <c:pt idx="3315">
                  <c:v>125.91700000000039</c:v>
                </c:pt>
                <c:pt idx="3316">
                  <c:v>126.071</c:v>
                </c:pt>
                <c:pt idx="3317">
                  <c:v>126.22499999999999</c:v>
                </c:pt>
                <c:pt idx="3318">
                  <c:v>126.37899999999998</c:v>
                </c:pt>
                <c:pt idx="3319">
                  <c:v>126.533</c:v>
                </c:pt>
                <c:pt idx="3320">
                  <c:v>126.687</c:v>
                </c:pt>
                <c:pt idx="3321">
                  <c:v>126.842</c:v>
                </c:pt>
                <c:pt idx="3322">
                  <c:v>126.99600000000002</c:v>
                </c:pt>
                <c:pt idx="3323">
                  <c:v>127.151</c:v>
                </c:pt>
                <c:pt idx="3324">
                  <c:v>127.306</c:v>
                </c:pt>
                <c:pt idx="3325">
                  <c:v>127.46100000000038</c:v>
                </c:pt>
                <c:pt idx="3326">
                  <c:v>127.617</c:v>
                </c:pt>
                <c:pt idx="3327">
                  <c:v>127.77200000000001</c:v>
                </c:pt>
                <c:pt idx="3328">
                  <c:v>127.928</c:v>
                </c:pt>
                <c:pt idx="3329">
                  <c:v>128.084</c:v>
                </c:pt>
                <c:pt idx="3330">
                  <c:v>128.23999999999998</c:v>
                </c:pt>
                <c:pt idx="3331">
                  <c:v>128.39600000000004</c:v>
                </c:pt>
                <c:pt idx="3332">
                  <c:v>128.55200000000067</c:v>
                </c:pt>
                <c:pt idx="3333">
                  <c:v>128.708</c:v>
                </c:pt>
                <c:pt idx="3334">
                  <c:v>128.86500000000001</c:v>
                </c:pt>
                <c:pt idx="3335">
                  <c:v>129.02200000000047</c:v>
                </c:pt>
                <c:pt idx="3336">
                  <c:v>129.17899999999997</c:v>
                </c:pt>
                <c:pt idx="3337">
                  <c:v>129.33600000000001</c:v>
                </c:pt>
                <c:pt idx="3338">
                  <c:v>129.49300000000002</c:v>
                </c:pt>
                <c:pt idx="3339">
                  <c:v>129.65100000000001</c:v>
                </c:pt>
                <c:pt idx="3340">
                  <c:v>129.80800000000067</c:v>
                </c:pt>
                <c:pt idx="3341">
                  <c:v>129.96600000000001</c:v>
                </c:pt>
                <c:pt idx="3342">
                  <c:v>130.124</c:v>
                </c:pt>
                <c:pt idx="3343">
                  <c:v>130.28200000000001</c:v>
                </c:pt>
                <c:pt idx="3344">
                  <c:v>130.441</c:v>
                </c:pt>
                <c:pt idx="3345">
                  <c:v>130.59900000000002</c:v>
                </c:pt>
                <c:pt idx="3346">
                  <c:v>130.75800000000001</c:v>
                </c:pt>
                <c:pt idx="3347">
                  <c:v>130.916</c:v>
                </c:pt>
                <c:pt idx="3348">
                  <c:v>131.07499999999999</c:v>
                </c:pt>
                <c:pt idx="3349">
                  <c:v>131.23499999999999</c:v>
                </c:pt>
                <c:pt idx="3350">
                  <c:v>131.39400000000001</c:v>
                </c:pt>
                <c:pt idx="3351">
                  <c:v>131.553</c:v>
                </c:pt>
                <c:pt idx="3352">
                  <c:v>131.71299999999999</c:v>
                </c:pt>
                <c:pt idx="3353">
                  <c:v>131.87300000000002</c:v>
                </c:pt>
                <c:pt idx="3354">
                  <c:v>132.03300000000002</c:v>
                </c:pt>
                <c:pt idx="3355">
                  <c:v>132.19299999999998</c:v>
                </c:pt>
                <c:pt idx="3356">
                  <c:v>132.35300000000001</c:v>
                </c:pt>
                <c:pt idx="3357">
                  <c:v>132.51399999999998</c:v>
                </c:pt>
                <c:pt idx="3358">
                  <c:v>132.67399999999998</c:v>
                </c:pt>
                <c:pt idx="3359">
                  <c:v>132.83500000000001</c:v>
                </c:pt>
                <c:pt idx="3360">
                  <c:v>132.99600000000001</c:v>
                </c:pt>
                <c:pt idx="3361">
                  <c:v>133.15700000000001</c:v>
                </c:pt>
                <c:pt idx="3362">
                  <c:v>133.31900000000002</c:v>
                </c:pt>
                <c:pt idx="3363">
                  <c:v>133.47999999999999</c:v>
                </c:pt>
                <c:pt idx="3364">
                  <c:v>133.642</c:v>
                </c:pt>
                <c:pt idx="3365">
                  <c:v>133.803</c:v>
                </c:pt>
                <c:pt idx="3366">
                  <c:v>133.965</c:v>
                </c:pt>
                <c:pt idx="3367">
                  <c:v>134.12800000000001</c:v>
                </c:pt>
                <c:pt idx="3368">
                  <c:v>134.29</c:v>
                </c:pt>
                <c:pt idx="3369">
                  <c:v>134.453</c:v>
                </c:pt>
                <c:pt idx="3370">
                  <c:v>134.61499999999998</c:v>
                </c:pt>
                <c:pt idx="3371">
                  <c:v>134.77799999999999</c:v>
                </c:pt>
                <c:pt idx="3372">
                  <c:v>134.941</c:v>
                </c:pt>
                <c:pt idx="3373">
                  <c:v>135.10399999999998</c:v>
                </c:pt>
                <c:pt idx="3374">
                  <c:v>135.268</c:v>
                </c:pt>
                <c:pt idx="3375">
                  <c:v>135.43100000000001</c:v>
                </c:pt>
                <c:pt idx="3376">
                  <c:v>135.595</c:v>
                </c:pt>
                <c:pt idx="3377">
                  <c:v>135.75900000000001</c:v>
                </c:pt>
                <c:pt idx="3378">
                  <c:v>135.923</c:v>
                </c:pt>
                <c:pt idx="3379">
                  <c:v>136.08700000000007</c:v>
                </c:pt>
                <c:pt idx="3380">
                  <c:v>136.251</c:v>
                </c:pt>
                <c:pt idx="3381">
                  <c:v>136.416</c:v>
                </c:pt>
                <c:pt idx="3382">
                  <c:v>136.58100000000007</c:v>
                </c:pt>
                <c:pt idx="3383">
                  <c:v>136.74599999999998</c:v>
                </c:pt>
                <c:pt idx="3384">
                  <c:v>136.911</c:v>
                </c:pt>
                <c:pt idx="3385">
                  <c:v>137.07599999999999</c:v>
                </c:pt>
                <c:pt idx="3386">
                  <c:v>137.24099999999999</c:v>
                </c:pt>
                <c:pt idx="3387">
                  <c:v>137.40700000000001</c:v>
                </c:pt>
                <c:pt idx="3388">
                  <c:v>137.57299999999998</c:v>
                </c:pt>
                <c:pt idx="3389">
                  <c:v>137.73899999999998</c:v>
                </c:pt>
                <c:pt idx="3390">
                  <c:v>137.905</c:v>
                </c:pt>
                <c:pt idx="3391">
                  <c:v>138.071</c:v>
                </c:pt>
                <c:pt idx="3392">
                  <c:v>138.238</c:v>
                </c:pt>
                <c:pt idx="3393">
                  <c:v>138.404</c:v>
                </c:pt>
                <c:pt idx="3394">
                  <c:v>138.571</c:v>
                </c:pt>
                <c:pt idx="3395">
                  <c:v>138.738</c:v>
                </c:pt>
                <c:pt idx="3396">
                  <c:v>138.905</c:v>
                </c:pt>
                <c:pt idx="3397">
                  <c:v>139.07299999999998</c:v>
                </c:pt>
                <c:pt idx="3398">
                  <c:v>139.23999999999998</c:v>
                </c:pt>
                <c:pt idx="3399">
                  <c:v>139.40800000000004</c:v>
                </c:pt>
                <c:pt idx="3400">
                  <c:v>139.57599999999999</c:v>
                </c:pt>
                <c:pt idx="3401">
                  <c:v>139.74399999999972</c:v>
                </c:pt>
                <c:pt idx="3402">
                  <c:v>139.91200000000001</c:v>
                </c:pt>
                <c:pt idx="3403">
                  <c:v>140.08100000000007</c:v>
                </c:pt>
                <c:pt idx="3404">
                  <c:v>140.24899999999997</c:v>
                </c:pt>
                <c:pt idx="3405">
                  <c:v>140.41800000000001</c:v>
                </c:pt>
                <c:pt idx="3406">
                  <c:v>140.58700000000007</c:v>
                </c:pt>
                <c:pt idx="3407">
                  <c:v>140.756</c:v>
                </c:pt>
                <c:pt idx="3408">
                  <c:v>140.92500000000001</c:v>
                </c:pt>
                <c:pt idx="3409">
                  <c:v>141.095</c:v>
                </c:pt>
                <c:pt idx="3410">
                  <c:v>141.26399999999998</c:v>
                </c:pt>
                <c:pt idx="3411">
                  <c:v>141.434</c:v>
                </c:pt>
                <c:pt idx="3412">
                  <c:v>141.60399999999998</c:v>
                </c:pt>
                <c:pt idx="3413">
                  <c:v>141.77399999999992</c:v>
                </c:pt>
                <c:pt idx="3414">
                  <c:v>141.94499999999999</c:v>
                </c:pt>
                <c:pt idx="3415">
                  <c:v>142.11499999999998</c:v>
                </c:pt>
                <c:pt idx="3416">
                  <c:v>142.286</c:v>
                </c:pt>
                <c:pt idx="3417">
                  <c:v>142.45700000000076</c:v>
                </c:pt>
                <c:pt idx="3418">
                  <c:v>142.62800000000001</c:v>
                </c:pt>
                <c:pt idx="3419">
                  <c:v>142.79899999999998</c:v>
                </c:pt>
                <c:pt idx="3420">
                  <c:v>142.97</c:v>
                </c:pt>
                <c:pt idx="3421">
                  <c:v>143.142</c:v>
                </c:pt>
                <c:pt idx="3422">
                  <c:v>143.31399999999999</c:v>
                </c:pt>
                <c:pt idx="3423">
                  <c:v>143.48600000000027</c:v>
                </c:pt>
                <c:pt idx="3424">
                  <c:v>143.65800000000004</c:v>
                </c:pt>
                <c:pt idx="3425">
                  <c:v>143.83000000000001</c:v>
                </c:pt>
                <c:pt idx="3426">
                  <c:v>144.00300000000001</c:v>
                </c:pt>
                <c:pt idx="3427">
                  <c:v>144.17499999999998</c:v>
                </c:pt>
                <c:pt idx="3428">
                  <c:v>144.34800000000001</c:v>
                </c:pt>
                <c:pt idx="3429">
                  <c:v>144.52100000000004</c:v>
                </c:pt>
                <c:pt idx="3430">
                  <c:v>144.69399999999999</c:v>
                </c:pt>
                <c:pt idx="3431">
                  <c:v>144.86800000000076</c:v>
                </c:pt>
                <c:pt idx="3432">
                  <c:v>145.041</c:v>
                </c:pt>
                <c:pt idx="3433">
                  <c:v>145.21499999999995</c:v>
                </c:pt>
                <c:pt idx="3434">
                  <c:v>145.38900000000001</c:v>
                </c:pt>
                <c:pt idx="3435">
                  <c:v>145.56300000000002</c:v>
                </c:pt>
                <c:pt idx="3436">
                  <c:v>145.73699999999999</c:v>
                </c:pt>
                <c:pt idx="3437">
                  <c:v>145.91200000000001</c:v>
                </c:pt>
                <c:pt idx="3438">
                  <c:v>146.08700000000007</c:v>
                </c:pt>
                <c:pt idx="3439">
                  <c:v>146.261</c:v>
                </c:pt>
                <c:pt idx="3440">
                  <c:v>146.43600000000001</c:v>
                </c:pt>
                <c:pt idx="3441">
                  <c:v>146.61199999999999</c:v>
                </c:pt>
                <c:pt idx="3442">
                  <c:v>146.78700000000001</c:v>
                </c:pt>
                <c:pt idx="3443">
                  <c:v>146.96300000000002</c:v>
                </c:pt>
                <c:pt idx="3444">
                  <c:v>147.13800000000001</c:v>
                </c:pt>
                <c:pt idx="3445">
                  <c:v>147.31399999999999</c:v>
                </c:pt>
                <c:pt idx="3446">
                  <c:v>147.49</c:v>
                </c:pt>
                <c:pt idx="3447">
                  <c:v>147.667</c:v>
                </c:pt>
                <c:pt idx="3448">
                  <c:v>147.84300000000002</c:v>
                </c:pt>
                <c:pt idx="3449">
                  <c:v>148.02000000000001</c:v>
                </c:pt>
                <c:pt idx="3450">
                  <c:v>148.197</c:v>
                </c:pt>
                <c:pt idx="3451">
                  <c:v>148.374</c:v>
                </c:pt>
                <c:pt idx="3452">
                  <c:v>148.55100000000004</c:v>
                </c:pt>
                <c:pt idx="3453">
                  <c:v>148.72800000000001</c:v>
                </c:pt>
                <c:pt idx="3454">
                  <c:v>148.90600000000001</c:v>
                </c:pt>
                <c:pt idx="3455">
                  <c:v>149.084</c:v>
                </c:pt>
                <c:pt idx="3456">
                  <c:v>149.262</c:v>
                </c:pt>
                <c:pt idx="3457">
                  <c:v>149.44</c:v>
                </c:pt>
                <c:pt idx="3458">
                  <c:v>149.61799999999999</c:v>
                </c:pt>
                <c:pt idx="3459">
                  <c:v>149.79599999999999</c:v>
                </c:pt>
                <c:pt idx="3460">
                  <c:v>149.97499999999999</c:v>
                </c:pt>
                <c:pt idx="3461">
                  <c:v>150.154</c:v>
                </c:pt>
                <c:pt idx="3462">
                  <c:v>150.333</c:v>
                </c:pt>
                <c:pt idx="3463">
                  <c:v>150.512</c:v>
                </c:pt>
                <c:pt idx="3464">
                  <c:v>150.69200000000001</c:v>
                </c:pt>
                <c:pt idx="3465">
                  <c:v>150.87100000000001</c:v>
                </c:pt>
                <c:pt idx="3466">
                  <c:v>151.05100000000004</c:v>
                </c:pt>
                <c:pt idx="3467">
                  <c:v>151.23099999999999</c:v>
                </c:pt>
                <c:pt idx="3468">
                  <c:v>151.411</c:v>
                </c:pt>
                <c:pt idx="3469">
                  <c:v>151.59200000000001</c:v>
                </c:pt>
                <c:pt idx="3470">
                  <c:v>151.77199999999999</c:v>
                </c:pt>
                <c:pt idx="3471">
                  <c:v>151.953</c:v>
                </c:pt>
                <c:pt idx="3472">
                  <c:v>152.13399999999999</c:v>
                </c:pt>
                <c:pt idx="3473">
                  <c:v>152.315</c:v>
                </c:pt>
                <c:pt idx="3474">
                  <c:v>152.49600000000001</c:v>
                </c:pt>
                <c:pt idx="3475">
                  <c:v>152.678</c:v>
                </c:pt>
                <c:pt idx="3476">
                  <c:v>152.85900000000001</c:v>
                </c:pt>
                <c:pt idx="3477">
                  <c:v>153.041</c:v>
                </c:pt>
                <c:pt idx="3478">
                  <c:v>153.22299999999998</c:v>
                </c:pt>
                <c:pt idx="3479">
                  <c:v>153.40600000000001</c:v>
                </c:pt>
                <c:pt idx="3480">
                  <c:v>153.58800000000076</c:v>
                </c:pt>
                <c:pt idx="3481">
                  <c:v>153.77099999999999</c:v>
                </c:pt>
                <c:pt idx="3482">
                  <c:v>153.953</c:v>
                </c:pt>
                <c:pt idx="3483">
                  <c:v>154.136</c:v>
                </c:pt>
                <c:pt idx="3484">
                  <c:v>154.31900000000002</c:v>
                </c:pt>
                <c:pt idx="3485">
                  <c:v>154.50300000000001</c:v>
                </c:pt>
                <c:pt idx="3486">
                  <c:v>154.68600000000001</c:v>
                </c:pt>
                <c:pt idx="3487">
                  <c:v>154.87</c:v>
                </c:pt>
                <c:pt idx="3488">
                  <c:v>155.054</c:v>
                </c:pt>
                <c:pt idx="3489">
                  <c:v>155.238</c:v>
                </c:pt>
                <c:pt idx="3490">
                  <c:v>155.42200000000076</c:v>
                </c:pt>
                <c:pt idx="3491">
                  <c:v>155.607</c:v>
                </c:pt>
                <c:pt idx="3492">
                  <c:v>155.792</c:v>
                </c:pt>
                <c:pt idx="3493">
                  <c:v>155.977</c:v>
                </c:pt>
                <c:pt idx="3494">
                  <c:v>156.16200000000001</c:v>
                </c:pt>
                <c:pt idx="3495">
                  <c:v>156.34700000000001</c:v>
                </c:pt>
                <c:pt idx="3496">
                  <c:v>156.53200000000001</c:v>
                </c:pt>
                <c:pt idx="3497">
                  <c:v>156.71799999999999</c:v>
                </c:pt>
                <c:pt idx="3498">
                  <c:v>156.904</c:v>
                </c:pt>
                <c:pt idx="3499">
                  <c:v>157.09</c:v>
                </c:pt>
                <c:pt idx="3500">
                  <c:v>157.27599999999998</c:v>
                </c:pt>
                <c:pt idx="3501">
                  <c:v>157.46200000000007</c:v>
                </c:pt>
                <c:pt idx="3502">
                  <c:v>157.64899999999997</c:v>
                </c:pt>
                <c:pt idx="3503">
                  <c:v>157.83600000000001</c:v>
                </c:pt>
                <c:pt idx="3504">
                  <c:v>158.023</c:v>
                </c:pt>
                <c:pt idx="3505">
                  <c:v>158.20999999999998</c:v>
                </c:pt>
                <c:pt idx="3506">
                  <c:v>158.39700000000047</c:v>
                </c:pt>
                <c:pt idx="3507">
                  <c:v>158.58500000000001</c:v>
                </c:pt>
                <c:pt idx="3508">
                  <c:v>158.77299999999997</c:v>
                </c:pt>
                <c:pt idx="3509">
                  <c:v>158.96100000000001</c:v>
                </c:pt>
                <c:pt idx="3510">
                  <c:v>159.14899999999997</c:v>
                </c:pt>
                <c:pt idx="3511">
                  <c:v>159.33700000000007</c:v>
                </c:pt>
                <c:pt idx="3512">
                  <c:v>159.52600000000001</c:v>
                </c:pt>
                <c:pt idx="3513">
                  <c:v>159.71399999999952</c:v>
                </c:pt>
                <c:pt idx="3514">
                  <c:v>159.90300000000002</c:v>
                </c:pt>
                <c:pt idx="3515">
                  <c:v>160.09200000000001</c:v>
                </c:pt>
                <c:pt idx="3516">
                  <c:v>160.28200000000001</c:v>
                </c:pt>
                <c:pt idx="3517">
                  <c:v>160.471</c:v>
                </c:pt>
                <c:pt idx="3518">
                  <c:v>160.661</c:v>
                </c:pt>
                <c:pt idx="3519">
                  <c:v>160.85100000000077</c:v>
                </c:pt>
                <c:pt idx="3520">
                  <c:v>161.041</c:v>
                </c:pt>
                <c:pt idx="3521">
                  <c:v>161.23099999999999</c:v>
                </c:pt>
                <c:pt idx="3522">
                  <c:v>161.42200000000076</c:v>
                </c:pt>
                <c:pt idx="3523">
                  <c:v>161.61199999999999</c:v>
                </c:pt>
                <c:pt idx="3524">
                  <c:v>161.803</c:v>
                </c:pt>
                <c:pt idx="3525">
                  <c:v>161.994</c:v>
                </c:pt>
                <c:pt idx="3526">
                  <c:v>162.185</c:v>
                </c:pt>
                <c:pt idx="3527">
                  <c:v>162.37700000000001</c:v>
                </c:pt>
                <c:pt idx="3528">
                  <c:v>162.56800000000001</c:v>
                </c:pt>
                <c:pt idx="3529">
                  <c:v>162.76</c:v>
                </c:pt>
                <c:pt idx="3530">
                  <c:v>162.95200000000077</c:v>
                </c:pt>
                <c:pt idx="3531">
                  <c:v>163.14499999999998</c:v>
                </c:pt>
                <c:pt idx="3532">
                  <c:v>163.33700000000007</c:v>
                </c:pt>
                <c:pt idx="3533">
                  <c:v>163.53</c:v>
                </c:pt>
                <c:pt idx="3534">
                  <c:v>163.72299999999998</c:v>
                </c:pt>
                <c:pt idx="3535">
                  <c:v>163.916</c:v>
                </c:pt>
                <c:pt idx="3536">
                  <c:v>164.10899999999998</c:v>
                </c:pt>
                <c:pt idx="3537">
                  <c:v>164.30200000000067</c:v>
                </c:pt>
                <c:pt idx="3538">
                  <c:v>164.49600000000001</c:v>
                </c:pt>
                <c:pt idx="3539">
                  <c:v>164.69</c:v>
                </c:pt>
                <c:pt idx="3540">
                  <c:v>164.88400000000001</c:v>
                </c:pt>
                <c:pt idx="3541">
                  <c:v>165.078</c:v>
                </c:pt>
                <c:pt idx="3542">
                  <c:v>165.27199999999999</c:v>
                </c:pt>
                <c:pt idx="3543">
                  <c:v>165.46700000000001</c:v>
                </c:pt>
                <c:pt idx="3544">
                  <c:v>165.66200000000001</c:v>
                </c:pt>
                <c:pt idx="3545">
                  <c:v>165.85700000000077</c:v>
                </c:pt>
                <c:pt idx="3546">
                  <c:v>166.05200000000067</c:v>
                </c:pt>
                <c:pt idx="3547">
                  <c:v>166.24699999999999</c:v>
                </c:pt>
                <c:pt idx="3548">
                  <c:v>166.44299999999998</c:v>
                </c:pt>
                <c:pt idx="3549">
                  <c:v>166.63899999999998</c:v>
                </c:pt>
                <c:pt idx="3550">
                  <c:v>166.83500000000001</c:v>
                </c:pt>
                <c:pt idx="3551">
                  <c:v>167.03100000000001</c:v>
                </c:pt>
                <c:pt idx="3552">
                  <c:v>167.227</c:v>
                </c:pt>
                <c:pt idx="3553">
                  <c:v>167.42400000000001</c:v>
                </c:pt>
                <c:pt idx="3554">
                  <c:v>167.62100000000001</c:v>
                </c:pt>
                <c:pt idx="3555">
                  <c:v>167.81800000000001</c:v>
                </c:pt>
                <c:pt idx="3556">
                  <c:v>168.01499999999999</c:v>
                </c:pt>
                <c:pt idx="3557">
                  <c:v>168.21199999999999</c:v>
                </c:pt>
                <c:pt idx="3558">
                  <c:v>168.41</c:v>
                </c:pt>
                <c:pt idx="3559">
                  <c:v>168.608</c:v>
                </c:pt>
                <c:pt idx="3560">
                  <c:v>168.80600000000001</c:v>
                </c:pt>
                <c:pt idx="3561">
                  <c:v>169.00399999999999</c:v>
                </c:pt>
                <c:pt idx="3562">
                  <c:v>169.20299999999997</c:v>
                </c:pt>
                <c:pt idx="3563">
                  <c:v>169.40100000000001</c:v>
                </c:pt>
                <c:pt idx="3564">
                  <c:v>169.6</c:v>
                </c:pt>
                <c:pt idx="3565">
                  <c:v>169.79899999999998</c:v>
                </c:pt>
                <c:pt idx="3566">
                  <c:v>169.99800000000027</c:v>
                </c:pt>
                <c:pt idx="3567">
                  <c:v>170.19800000000001</c:v>
                </c:pt>
                <c:pt idx="3568">
                  <c:v>170.39700000000047</c:v>
                </c:pt>
                <c:pt idx="3569">
                  <c:v>170.59700000000001</c:v>
                </c:pt>
                <c:pt idx="3570">
                  <c:v>170.797</c:v>
                </c:pt>
                <c:pt idx="3571">
                  <c:v>170.99800000000027</c:v>
                </c:pt>
                <c:pt idx="3572">
                  <c:v>171.19800000000001</c:v>
                </c:pt>
                <c:pt idx="3573">
                  <c:v>171.399</c:v>
                </c:pt>
                <c:pt idx="3574">
                  <c:v>171.6</c:v>
                </c:pt>
                <c:pt idx="3575">
                  <c:v>171.80100000000004</c:v>
                </c:pt>
                <c:pt idx="3576">
                  <c:v>172.00200000000001</c:v>
                </c:pt>
                <c:pt idx="3577">
                  <c:v>172.20299999999997</c:v>
                </c:pt>
                <c:pt idx="3578">
                  <c:v>172.405</c:v>
                </c:pt>
                <c:pt idx="3579">
                  <c:v>172.607</c:v>
                </c:pt>
                <c:pt idx="3580">
                  <c:v>172.809</c:v>
                </c:pt>
                <c:pt idx="3581">
                  <c:v>173.011</c:v>
                </c:pt>
                <c:pt idx="3582">
                  <c:v>173.21399999999952</c:v>
                </c:pt>
                <c:pt idx="3583">
                  <c:v>173.417</c:v>
                </c:pt>
                <c:pt idx="3584">
                  <c:v>173.62</c:v>
                </c:pt>
                <c:pt idx="3585">
                  <c:v>173.82300000000001</c:v>
                </c:pt>
                <c:pt idx="3586">
                  <c:v>174.02600000000001</c:v>
                </c:pt>
                <c:pt idx="3587">
                  <c:v>174.23</c:v>
                </c:pt>
                <c:pt idx="3588">
                  <c:v>174.43300000000002</c:v>
                </c:pt>
                <c:pt idx="3589">
                  <c:v>174.637</c:v>
                </c:pt>
                <c:pt idx="3590">
                  <c:v>174.84100000000001</c:v>
                </c:pt>
                <c:pt idx="3591">
                  <c:v>175.04599999999999</c:v>
                </c:pt>
                <c:pt idx="3592">
                  <c:v>175.25</c:v>
                </c:pt>
                <c:pt idx="3593">
                  <c:v>175.45500000000001</c:v>
                </c:pt>
                <c:pt idx="3594">
                  <c:v>175.66</c:v>
                </c:pt>
                <c:pt idx="3595">
                  <c:v>175.86500000000001</c:v>
                </c:pt>
                <c:pt idx="3596">
                  <c:v>176.071</c:v>
                </c:pt>
                <c:pt idx="3597">
                  <c:v>176.27599999999998</c:v>
                </c:pt>
                <c:pt idx="3598">
                  <c:v>176.48200000000077</c:v>
                </c:pt>
                <c:pt idx="3599">
                  <c:v>176.68800000000007</c:v>
                </c:pt>
                <c:pt idx="3600">
                  <c:v>176.89400000000001</c:v>
                </c:pt>
                <c:pt idx="3601">
                  <c:v>177.101</c:v>
                </c:pt>
                <c:pt idx="3602">
                  <c:v>177.30800000000067</c:v>
                </c:pt>
                <c:pt idx="3603">
                  <c:v>177.51399999999998</c:v>
                </c:pt>
                <c:pt idx="3604">
                  <c:v>177.72200000000001</c:v>
                </c:pt>
                <c:pt idx="3605">
                  <c:v>177.929</c:v>
                </c:pt>
                <c:pt idx="3606">
                  <c:v>178.136</c:v>
                </c:pt>
                <c:pt idx="3607">
                  <c:v>178.34399999999999</c:v>
                </c:pt>
                <c:pt idx="3608">
                  <c:v>178.55200000000067</c:v>
                </c:pt>
                <c:pt idx="3609">
                  <c:v>178.76</c:v>
                </c:pt>
                <c:pt idx="3610">
                  <c:v>178.96800000000007</c:v>
                </c:pt>
                <c:pt idx="3611">
                  <c:v>179.17699999999999</c:v>
                </c:pt>
                <c:pt idx="3612">
                  <c:v>179.38600000000076</c:v>
                </c:pt>
                <c:pt idx="3613">
                  <c:v>179.595</c:v>
                </c:pt>
                <c:pt idx="3614">
                  <c:v>179.804</c:v>
                </c:pt>
                <c:pt idx="3615">
                  <c:v>180.01299999999998</c:v>
                </c:pt>
                <c:pt idx="3616">
                  <c:v>180.22299999999998</c:v>
                </c:pt>
                <c:pt idx="3617">
                  <c:v>180.43300000000002</c:v>
                </c:pt>
                <c:pt idx="3618">
                  <c:v>180.64299999999997</c:v>
                </c:pt>
                <c:pt idx="3619">
                  <c:v>180.85300000000001</c:v>
                </c:pt>
                <c:pt idx="3620">
                  <c:v>181.06399999999999</c:v>
                </c:pt>
                <c:pt idx="3621">
                  <c:v>181.27399999999992</c:v>
                </c:pt>
                <c:pt idx="3622">
                  <c:v>181.48500000000001</c:v>
                </c:pt>
                <c:pt idx="3623">
                  <c:v>181.696</c:v>
                </c:pt>
                <c:pt idx="3624">
                  <c:v>181.90800000000004</c:v>
                </c:pt>
                <c:pt idx="3625">
                  <c:v>182.11899999999997</c:v>
                </c:pt>
                <c:pt idx="3626">
                  <c:v>182.33100000000007</c:v>
                </c:pt>
                <c:pt idx="3627">
                  <c:v>182.54299999999998</c:v>
                </c:pt>
                <c:pt idx="3628">
                  <c:v>182.755</c:v>
                </c:pt>
                <c:pt idx="3629">
                  <c:v>182.96700000000001</c:v>
                </c:pt>
                <c:pt idx="3630">
                  <c:v>183.18</c:v>
                </c:pt>
                <c:pt idx="3631">
                  <c:v>183.393</c:v>
                </c:pt>
                <c:pt idx="3632">
                  <c:v>183.60599999999999</c:v>
                </c:pt>
                <c:pt idx="3633">
                  <c:v>183.81900000000002</c:v>
                </c:pt>
                <c:pt idx="3634">
                  <c:v>184.03200000000001</c:v>
                </c:pt>
                <c:pt idx="3635">
                  <c:v>184.24599999999998</c:v>
                </c:pt>
                <c:pt idx="3636">
                  <c:v>184.46</c:v>
                </c:pt>
                <c:pt idx="3637">
                  <c:v>184.67399999999998</c:v>
                </c:pt>
                <c:pt idx="3638">
                  <c:v>184.88800000000091</c:v>
                </c:pt>
                <c:pt idx="3639">
                  <c:v>185.10299999999998</c:v>
                </c:pt>
                <c:pt idx="3640">
                  <c:v>185.31800000000001</c:v>
                </c:pt>
                <c:pt idx="3641">
                  <c:v>185.53300000000002</c:v>
                </c:pt>
                <c:pt idx="3642">
                  <c:v>185.74799999999999</c:v>
                </c:pt>
                <c:pt idx="3643">
                  <c:v>185.96300000000002</c:v>
                </c:pt>
                <c:pt idx="3644">
                  <c:v>186.17899999999997</c:v>
                </c:pt>
                <c:pt idx="3645">
                  <c:v>186.39500000000001</c:v>
                </c:pt>
                <c:pt idx="3646">
                  <c:v>186.61099999999999</c:v>
                </c:pt>
                <c:pt idx="3647">
                  <c:v>186.82700000000077</c:v>
                </c:pt>
                <c:pt idx="3648">
                  <c:v>187.04399999999998</c:v>
                </c:pt>
                <c:pt idx="3649">
                  <c:v>187.26</c:v>
                </c:pt>
                <c:pt idx="3650">
                  <c:v>187.477</c:v>
                </c:pt>
                <c:pt idx="3651">
                  <c:v>187.69399999999999</c:v>
                </c:pt>
                <c:pt idx="3652">
                  <c:v>187.91200000000001</c:v>
                </c:pt>
                <c:pt idx="3653">
                  <c:v>188.12900000000002</c:v>
                </c:pt>
                <c:pt idx="3654">
                  <c:v>188.34700000000001</c:v>
                </c:pt>
                <c:pt idx="3655">
                  <c:v>188.565</c:v>
                </c:pt>
                <c:pt idx="3656">
                  <c:v>188.78300000000002</c:v>
                </c:pt>
                <c:pt idx="3657">
                  <c:v>189.00200000000001</c:v>
                </c:pt>
                <c:pt idx="3658">
                  <c:v>189.221</c:v>
                </c:pt>
                <c:pt idx="3659">
                  <c:v>189.44</c:v>
                </c:pt>
                <c:pt idx="3660">
                  <c:v>189.65900000000002</c:v>
                </c:pt>
                <c:pt idx="3661">
                  <c:v>189.87800000000001</c:v>
                </c:pt>
                <c:pt idx="3662">
                  <c:v>190.09800000000001</c:v>
                </c:pt>
                <c:pt idx="3663">
                  <c:v>190.31700000000001</c:v>
                </c:pt>
                <c:pt idx="3664">
                  <c:v>190.53700000000001</c:v>
                </c:pt>
                <c:pt idx="3665">
                  <c:v>190.75800000000001</c:v>
                </c:pt>
                <c:pt idx="3666">
                  <c:v>190.97800000000001</c:v>
                </c:pt>
                <c:pt idx="3667">
                  <c:v>191.19899999999998</c:v>
                </c:pt>
                <c:pt idx="3668">
                  <c:v>191.42000000000004</c:v>
                </c:pt>
                <c:pt idx="3669">
                  <c:v>191.64099999999999</c:v>
                </c:pt>
                <c:pt idx="3670">
                  <c:v>191.86200000000076</c:v>
                </c:pt>
                <c:pt idx="3671">
                  <c:v>192.084</c:v>
                </c:pt>
                <c:pt idx="3672">
                  <c:v>192.30500000000001</c:v>
                </c:pt>
                <c:pt idx="3673">
                  <c:v>192.52700000000004</c:v>
                </c:pt>
                <c:pt idx="3674">
                  <c:v>192.75</c:v>
                </c:pt>
                <c:pt idx="3675">
                  <c:v>192.97200000000001</c:v>
                </c:pt>
                <c:pt idx="3676">
                  <c:v>193.19499999999999</c:v>
                </c:pt>
                <c:pt idx="3677">
                  <c:v>193.41800000000001</c:v>
                </c:pt>
                <c:pt idx="3678">
                  <c:v>193.64099999999999</c:v>
                </c:pt>
                <c:pt idx="3679">
                  <c:v>193.864</c:v>
                </c:pt>
                <c:pt idx="3680">
                  <c:v>194.08800000000076</c:v>
                </c:pt>
                <c:pt idx="3681">
                  <c:v>194.31100000000001</c:v>
                </c:pt>
                <c:pt idx="3682">
                  <c:v>194.536</c:v>
                </c:pt>
                <c:pt idx="3683">
                  <c:v>194.76</c:v>
                </c:pt>
                <c:pt idx="3684">
                  <c:v>194.98400000000001</c:v>
                </c:pt>
                <c:pt idx="3685">
                  <c:v>195.20899999999997</c:v>
                </c:pt>
                <c:pt idx="3686">
                  <c:v>195.434</c:v>
                </c:pt>
                <c:pt idx="3687">
                  <c:v>195.65900000000002</c:v>
                </c:pt>
                <c:pt idx="3688">
                  <c:v>195.88400000000001</c:v>
                </c:pt>
                <c:pt idx="3689">
                  <c:v>196.10999999999999</c:v>
                </c:pt>
                <c:pt idx="3690">
                  <c:v>196.33600000000001</c:v>
                </c:pt>
                <c:pt idx="3691">
                  <c:v>196.56200000000001</c:v>
                </c:pt>
                <c:pt idx="3692">
                  <c:v>196.78800000000001</c:v>
                </c:pt>
                <c:pt idx="3693">
                  <c:v>197.01499999999999</c:v>
                </c:pt>
                <c:pt idx="3694">
                  <c:v>197.24099999999999</c:v>
                </c:pt>
                <c:pt idx="3695">
                  <c:v>197.46800000000007</c:v>
                </c:pt>
                <c:pt idx="3696">
                  <c:v>197.69499999999999</c:v>
                </c:pt>
                <c:pt idx="3697">
                  <c:v>197.923</c:v>
                </c:pt>
                <c:pt idx="3698">
                  <c:v>198.15</c:v>
                </c:pt>
                <c:pt idx="3699">
                  <c:v>198.37800000000001</c:v>
                </c:pt>
                <c:pt idx="3700">
                  <c:v>198.60599999999999</c:v>
                </c:pt>
                <c:pt idx="3701">
                  <c:v>198.83500000000001</c:v>
                </c:pt>
                <c:pt idx="3702">
                  <c:v>199.06300000000002</c:v>
                </c:pt>
                <c:pt idx="3703">
                  <c:v>199.292</c:v>
                </c:pt>
                <c:pt idx="3704">
                  <c:v>199.52100000000004</c:v>
                </c:pt>
                <c:pt idx="3705">
                  <c:v>199.75</c:v>
                </c:pt>
                <c:pt idx="3706">
                  <c:v>199.98000000000027</c:v>
                </c:pt>
                <c:pt idx="3707">
                  <c:v>200.20899999999997</c:v>
                </c:pt>
                <c:pt idx="3708">
                  <c:v>200.43900000000002</c:v>
                </c:pt>
                <c:pt idx="3709">
                  <c:v>200.66899999999998</c:v>
                </c:pt>
                <c:pt idx="3710">
                  <c:v>200.9</c:v>
                </c:pt>
                <c:pt idx="3711">
                  <c:v>201.13</c:v>
                </c:pt>
                <c:pt idx="3712">
                  <c:v>201.36100000000027</c:v>
                </c:pt>
                <c:pt idx="3713">
                  <c:v>201.59200000000001</c:v>
                </c:pt>
                <c:pt idx="3714">
                  <c:v>201.82400000000001</c:v>
                </c:pt>
                <c:pt idx="3715">
                  <c:v>202.05500000000001</c:v>
                </c:pt>
                <c:pt idx="3716">
                  <c:v>202.28700000000001</c:v>
                </c:pt>
                <c:pt idx="3717">
                  <c:v>202.51899999999998</c:v>
                </c:pt>
                <c:pt idx="3718">
                  <c:v>202.751</c:v>
                </c:pt>
                <c:pt idx="3719">
                  <c:v>202.98400000000001</c:v>
                </c:pt>
                <c:pt idx="3720">
                  <c:v>203.21599999999998</c:v>
                </c:pt>
                <c:pt idx="3721">
                  <c:v>203.44899999999998</c:v>
                </c:pt>
                <c:pt idx="3722">
                  <c:v>203.68200000000004</c:v>
                </c:pt>
                <c:pt idx="3723">
                  <c:v>203.916</c:v>
                </c:pt>
                <c:pt idx="3724">
                  <c:v>204.14899999999997</c:v>
                </c:pt>
                <c:pt idx="3725">
                  <c:v>204.38300000000001</c:v>
                </c:pt>
                <c:pt idx="3726">
                  <c:v>204.61699999999999</c:v>
                </c:pt>
                <c:pt idx="3727">
                  <c:v>204.85200000000086</c:v>
                </c:pt>
                <c:pt idx="3728">
                  <c:v>205.08600000000001</c:v>
                </c:pt>
                <c:pt idx="3729">
                  <c:v>205.32100000000077</c:v>
                </c:pt>
                <c:pt idx="3730">
                  <c:v>205.55600000000001</c:v>
                </c:pt>
                <c:pt idx="3731">
                  <c:v>205.791</c:v>
                </c:pt>
                <c:pt idx="3732">
                  <c:v>206.02700000000004</c:v>
                </c:pt>
                <c:pt idx="3733">
                  <c:v>206.26299999999998</c:v>
                </c:pt>
                <c:pt idx="3734">
                  <c:v>206.49800000000027</c:v>
                </c:pt>
                <c:pt idx="3735">
                  <c:v>206.73499999999999</c:v>
                </c:pt>
                <c:pt idx="3736">
                  <c:v>206.971</c:v>
                </c:pt>
                <c:pt idx="3737">
                  <c:v>207.208</c:v>
                </c:pt>
                <c:pt idx="3738">
                  <c:v>207.44499999999999</c:v>
                </c:pt>
                <c:pt idx="3739">
                  <c:v>207.68200000000004</c:v>
                </c:pt>
                <c:pt idx="3740">
                  <c:v>207.91899999999998</c:v>
                </c:pt>
                <c:pt idx="3741">
                  <c:v>208.15700000000001</c:v>
                </c:pt>
                <c:pt idx="3742">
                  <c:v>208.39500000000001</c:v>
                </c:pt>
                <c:pt idx="3743">
                  <c:v>208.63299999999998</c:v>
                </c:pt>
                <c:pt idx="3744">
                  <c:v>208.87100000000001</c:v>
                </c:pt>
                <c:pt idx="3745">
                  <c:v>209.10999999999999</c:v>
                </c:pt>
                <c:pt idx="3746">
                  <c:v>209.34800000000001</c:v>
                </c:pt>
                <c:pt idx="3747">
                  <c:v>209.58700000000007</c:v>
                </c:pt>
                <c:pt idx="3748">
                  <c:v>209.82700000000077</c:v>
                </c:pt>
                <c:pt idx="3749">
                  <c:v>210.066</c:v>
                </c:pt>
                <c:pt idx="3750">
                  <c:v>210.30600000000001</c:v>
                </c:pt>
                <c:pt idx="3751">
                  <c:v>210.54599999999999</c:v>
                </c:pt>
                <c:pt idx="3752">
                  <c:v>210.786</c:v>
                </c:pt>
                <c:pt idx="3753">
                  <c:v>211.02600000000001</c:v>
                </c:pt>
                <c:pt idx="3754">
                  <c:v>211.267</c:v>
                </c:pt>
                <c:pt idx="3755">
                  <c:v>211.50800000000001</c:v>
                </c:pt>
                <c:pt idx="3756">
                  <c:v>211.74899999999997</c:v>
                </c:pt>
                <c:pt idx="3757">
                  <c:v>211.99100000000001</c:v>
                </c:pt>
                <c:pt idx="3758">
                  <c:v>212.232</c:v>
                </c:pt>
                <c:pt idx="3759">
                  <c:v>212.47399999999999</c:v>
                </c:pt>
                <c:pt idx="3760">
                  <c:v>212.71599999999998</c:v>
                </c:pt>
                <c:pt idx="3761">
                  <c:v>212.959</c:v>
                </c:pt>
                <c:pt idx="3762">
                  <c:v>213.20099999999999</c:v>
                </c:pt>
                <c:pt idx="3763">
                  <c:v>213.44399999999999</c:v>
                </c:pt>
                <c:pt idx="3764">
                  <c:v>213.68700000000001</c:v>
                </c:pt>
                <c:pt idx="3765">
                  <c:v>213.93100000000001</c:v>
                </c:pt>
                <c:pt idx="3766">
                  <c:v>214.17399999999998</c:v>
                </c:pt>
                <c:pt idx="3767">
                  <c:v>214.41800000000001</c:v>
                </c:pt>
                <c:pt idx="3768">
                  <c:v>214.66200000000001</c:v>
                </c:pt>
                <c:pt idx="3769">
                  <c:v>214.90600000000001</c:v>
                </c:pt>
                <c:pt idx="3770">
                  <c:v>215.15100000000001</c:v>
                </c:pt>
                <c:pt idx="3771">
                  <c:v>215.39600000000004</c:v>
                </c:pt>
                <c:pt idx="3772">
                  <c:v>215.64099999999999</c:v>
                </c:pt>
                <c:pt idx="3773">
                  <c:v>215.88600000000076</c:v>
                </c:pt>
                <c:pt idx="3774">
                  <c:v>216.131</c:v>
                </c:pt>
                <c:pt idx="3775">
                  <c:v>216.37700000000001</c:v>
                </c:pt>
                <c:pt idx="3776">
                  <c:v>216.62300000000002</c:v>
                </c:pt>
                <c:pt idx="3777">
                  <c:v>216.869</c:v>
                </c:pt>
                <c:pt idx="3778">
                  <c:v>217.11599999999999</c:v>
                </c:pt>
                <c:pt idx="3779">
                  <c:v>217.363</c:v>
                </c:pt>
                <c:pt idx="3780">
                  <c:v>217.60999999999999</c:v>
                </c:pt>
                <c:pt idx="3781">
                  <c:v>217.85700000000077</c:v>
                </c:pt>
                <c:pt idx="3782">
                  <c:v>218.10399999999998</c:v>
                </c:pt>
                <c:pt idx="3783">
                  <c:v>218.35200000000086</c:v>
                </c:pt>
                <c:pt idx="3784">
                  <c:v>218.6</c:v>
                </c:pt>
                <c:pt idx="3785">
                  <c:v>218.84800000000001</c:v>
                </c:pt>
                <c:pt idx="3786">
                  <c:v>219.096</c:v>
                </c:pt>
                <c:pt idx="3787">
                  <c:v>219.345</c:v>
                </c:pt>
                <c:pt idx="3788">
                  <c:v>219.59399999999999</c:v>
                </c:pt>
                <c:pt idx="3789">
                  <c:v>219.84300000000002</c:v>
                </c:pt>
                <c:pt idx="3790">
                  <c:v>220.09300000000002</c:v>
                </c:pt>
                <c:pt idx="3791">
                  <c:v>220.34200000000001</c:v>
                </c:pt>
                <c:pt idx="3792">
                  <c:v>220.59200000000001</c:v>
                </c:pt>
                <c:pt idx="3793">
                  <c:v>220.84200000000001</c:v>
                </c:pt>
                <c:pt idx="3794">
                  <c:v>221.09300000000002</c:v>
                </c:pt>
                <c:pt idx="3795">
                  <c:v>221.34300000000002</c:v>
                </c:pt>
                <c:pt idx="3796">
                  <c:v>221.59399999999999</c:v>
                </c:pt>
                <c:pt idx="3797">
                  <c:v>221.846</c:v>
                </c:pt>
                <c:pt idx="3798">
                  <c:v>222.09700000000001</c:v>
                </c:pt>
                <c:pt idx="3799">
                  <c:v>222.34900000000002</c:v>
                </c:pt>
                <c:pt idx="3800">
                  <c:v>222.6</c:v>
                </c:pt>
                <c:pt idx="3801">
                  <c:v>222.85300000000001</c:v>
                </c:pt>
                <c:pt idx="3802">
                  <c:v>223.10499999999999</c:v>
                </c:pt>
                <c:pt idx="3803">
                  <c:v>223.35800000000086</c:v>
                </c:pt>
                <c:pt idx="3804">
                  <c:v>223.61099999999999</c:v>
                </c:pt>
                <c:pt idx="3805">
                  <c:v>223.864</c:v>
                </c:pt>
                <c:pt idx="3806">
                  <c:v>224.11699999999999</c:v>
                </c:pt>
                <c:pt idx="3807">
                  <c:v>224.37100000000001</c:v>
                </c:pt>
                <c:pt idx="3808">
                  <c:v>224.625</c:v>
                </c:pt>
                <c:pt idx="3809">
                  <c:v>224.87900000000002</c:v>
                </c:pt>
                <c:pt idx="3810">
                  <c:v>225.13299999999998</c:v>
                </c:pt>
                <c:pt idx="3811">
                  <c:v>225.38800000000091</c:v>
                </c:pt>
                <c:pt idx="3812">
                  <c:v>225.64299999999997</c:v>
                </c:pt>
                <c:pt idx="3813">
                  <c:v>225.89800000000076</c:v>
                </c:pt>
                <c:pt idx="3814">
                  <c:v>226.15300000000002</c:v>
                </c:pt>
                <c:pt idx="3815">
                  <c:v>226.40900000000002</c:v>
                </c:pt>
                <c:pt idx="3816">
                  <c:v>226.66499999999999</c:v>
                </c:pt>
                <c:pt idx="3817">
                  <c:v>226.92100000000067</c:v>
                </c:pt>
                <c:pt idx="3818">
                  <c:v>227.17699999999999</c:v>
                </c:pt>
                <c:pt idx="3819">
                  <c:v>227.434</c:v>
                </c:pt>
                <c:pt idx="3820">
                  <c:v>227.691</c:v>
                </c:pt>
                <c:pt idx="3821">
                  <c:v>227.94800000000001</c:v>
                </c:pt>
                <c:pt idx="3822">
                  <c:v>228.20499999999998</c:v>
                </c:pt>
                <c:pt idx="3823">
                  <c:v>228.46300000000002</c:v>
                </c:pt>
                <c:pt idx="3824">
                  <c:v>228.721</c:v>
                </c:pt>
                <c:pt idx="3825">
                  <c:v>228.97899999999998</c:v>
                </c:pt>
                <c:pt idx="3826">
                  <c:v>229.23699999999999</c:v>
                </c:pt>
                <c:pt idx="3827">
                  <c:v>229.49600000000001</c:v>
                </c:pt>
                <c:pt idx="3828">
                  <c:v>229.755</c:v>
                </c:pt>
                <c:pt idx="3829">
                  <c:v>230.01399999999998</c:v>
                </c:pt>
                <c:pt idx="3830">
                  <c:v>230.27399999999992</c:v>
                </c:pt>
                <c:pt idx="3831">
                  <c:v>230.53300000000002</c:v>
                </c:pt>
                <c:pt idx="3832">
                  <c:v>230.79299999999998</c:v>
                </c:pt>
                <c:pt idx="3833">
                  <c:v>231.053</c:v>
                </c:pt>
                <c:pt idx="3834">
                  <c:v>231.31399999999999</c:v>
                </c:pt>
                <c:pt idx="3835">
                  <c:v>231.57499999999999</c:v>
                </c:pt>
                <c:pt idx="3836">
                  <c:v>231.83600000000001</c:v>
                </c:pt>
                <c:pt idx="3837">
                  <c:v>232.09700000000001</c:v>
                </c:pt>
                <c:pt idx="3838">
                  <c:v>232.35800000000086</c:v>
                </c:pt>
                <c:pt idx="3839">
                  <c:v>232.62</c:v>
                </c:pt>
                <c:pt idx="3840">
                  <c:v>232.88200000000091</c:v>
                </c:pt>
                <c:pt idx="3841">
                  <c:v>233.14399999999998</c:v>
                </c:pt>
                <c:pt idx="3842">
                  <c:v>233.40700000000001</c:v>
                </c:pt>
                <c:pt idx="3843">
                  <c:v>233.66899999999998</c:v>
                </c:pt>
                <c:pt idx="3844">
                  <c:v>233.93200000000004</c:v>
                </c:pt>
                <c:pt idx="3845">
                  <c:v>234.196</c:v>
                </c:pt>
                <c:pt idx="3846">
                  <c:v>234.459</c:v>
                </c:pt>
                <c:pt idx="3847">
                  <c:v>234.72299999999998</c:v>
                </c:pt>
                <c:pt idx="3848">
                  <c:v>234.98700000000076</c:v>
                </c:pt>
                <c:pt idx="3849">
                  <c:v>235.251</c:v>
                </c:pt>
                <c:pt idx="3850">
                  <c:v>235.51599999999999</c:v>
                </c:pt>
                <c:pt idx="3851">
                  <c:v>235.78100000000001</c:v>
                </c:pt>
                <c:pt idx="3852">
                  <c:v>236.04599999999999</c:v>
                </c:pt>
                <c:pt idx="3853">
                  <c:v>236.31100000000001</c:v>
                </c:pt>
                <c:pt idx="3854">
                  <c:v>236.577</c:v>
                </c:pt>
                <c:pt idx="3855">
                  <c:v>236.84300000000002</c:v>
                </c:pt>
                <c:pt idx="3856">
                  <c:v>237.10899999999998</c:v>
                </c:pt>
                <c:pt idx="3857">
                  <c:v>237.375</c:v>
                </c:pt>
                <c:pt idx="3858">
                  <c:v>237.642</c:v>
                </c:pt>
                <c:pt idx="3859">
                  <c:v>237.90900000000002</c:v>
                </c:pt>
                <c:pt idx="3860">
                  <c:v>238.17599999999999</c:v>
                </c:pt>
                <c:pt idx="3861">
                  <c:v>238.44299999999998</c:v>
                </c:pt>
                <c:pt idx="3862">
                  <c:v>238.71099999999998</c:v>
                </c:pt>
                <c:pt idx="3863">
                  <c:v>238.97899999999998</c:v>
                </c:pt>
                <c:pt idx="3864">
                  <c:v>239.24699999999999</c:v>
                </c:pt>
                <c:pt idx="3865">
                  <c:v>239.51599999999999</c:v>
                </c:pt>
                <c:pt idx="3866">
                  <c:v>239.78399999999999</c:v>
                </c:pt>
                <c:pt idx="3867">
                  <c:v>240.053</c:v>
                </c:pt>
                <c:pt idx="3868">
                  <c:v>240.32300000000001</c:v>
                </c:pt>
                <c:pt idx="3869">
                  <c:v>240.59200000000001</c:v>
                </c:pt>
                <c:pt idx="3870">
                  <c:v>240.86200000000076</c:v>
                </c:pt>
                <c:pt idx="3871">
                  <c:v>241.13200000000001</c:v>
                </c:pt>
                <c:pt idx="3872">
                  <c:v>241.40200000000004</c:v>
                </c:pt>
                <c:pt idx="3873">
                  <c:v>241.67299999999997</c:v>
                </c:pt>
                <c:pt idx="3874">
                  <c:v>241.94399999999999</c:v>
                </c:pt>
                <c:pt idx="3875">
                  <c:v>242.21499999999995</c:v>
                </c:pt>
                <c:pt idx="3876">
                  <c:v>242.48600000000027</c:v>
                </c:pt>
                <c:pt idx="3877">
                  <c:v>242.75800000000001</c:v>
                </c:pt>
                <c:pt idx="3878">
                  <c:v>243.03</c:v>
                </c:pt>
                <c:pt idx="3879">
                  <c:v>243.30200000000067</c:v>
                </c:pt>
                <c:pt idx="3880">
                  <c:v>243.57399999999998</c:v>
                </c:pt>
                <c:pt idx="3881">
                  <c:v>243.84700000000001</c:v>
                </c:pt>
                <c:pt idx="3882">
                  <c:v>244.12</c:v>
                </c:pt>
                <c:pt idx="3883">
                  <c:v>244.393</c:v>
                </c:pt>
                <c:pt idx="3884">
                  <c:v>244.667</c:v>
                </c:pt>
                <c:pt idx="3885">
                  <c:v>244.94</c:v>
                </c:pt>
                <c:pt idx="3886">
                  <c:v>245.21399999999952</c:v>
                </c:pt>
                <c:pt idx="3887">
                  <c:v>245.489</c:v>
                </c:pt>
                <c:pt idx="3888">
                  <c:v>245.76299999999998</c:v>
                </c:pt>
                <c:pt idx="3889">
                  <c:v>246.03800000000001</c:v>
                </c:pt>
                <c:pt idx="3890">
                  <c:v>246.31300000000002</c:v>
                </c:pt>
                <c:pt idx="3891">
                  <c:v>246.589</c:v>
                </c:pt>
                <c:pt idx="3892">
                  <c:v>246.864</c:v>
                </c:pt>
                <c:pt idx="3893">
                  <c:v>247.14</c:v>
                </c:pt>
                <c:pt idx="3894">
                  <c:v>247.416</c:v>
                </c:pt>
                <c:pt idx="3895">
                  <c:v>247.69299999999998</c:v>
                </c:pt>
                <c:pt idx="3896">
                  <c:v>247.97</c:v>
                </c:pt>
                <c:pt idx="3897">
                  <c:v>248.24599999999998</c:v>
                </c:pt>
                <c:pt idx="3898">
                  <c:v>248.524</c:v>
                </c:pt>
                <c:pt idx="3899">
                  <c:v>248.80100000000004</c:v>
                </c:pt>
                <c:pt idx="3900">
                  <c:v>249.07899999999998</c:v>
                </c:pt>
                <c:pt idx="3901">
                  <c:v>249.35700000000077</c:v>
                </c:pt>
                <c:pt idx="3902">
                  <c:v>249.63499999999999</c:v>
                </c:pt>
                <c:pt idx="3903">
                  <c:v>249.91399999999999</c:v>
                </c:pt>
                <c:pt idx="3904">
                  <c:v>250.19299999999998</c:v>
                </c:pt>
                <c:pt idx="3905">
                  <c:v>250.47200000000001</c:v>
                </c:pt>
                <c:pt idx="3906">
                  <c:v>250.751</c:v>
                </c:pt>
                <c:pt idx="3907">
                  <c:v>251.03100000000001</c:v>
                </c:pt>
                <c:pt idx="3908">
                  <c:v>251.31100000000001</c:v>
                </c:pt>
                <c:pt idx="3909">
                  <c:v>251.59100000000001</c:v>
                </c:pt>
                <c:pt idx="3910">
                  <c:v>251.87200000000001</c:v>
                </c:pt>
                <c:pt idx="3911">
                  <c:v>252.15300000000002</c:v>
                </c:pt>
                <c:pt idx="3912">
                  <c:v>252.434</c:v>
                </c:pt>
                <c:pt idx="3913">
                  <c:v>252.71499999999995</c:v>
                </c:pt>
                <c:pt idx="3914">
                  <c:v>252.99700000000001</c:v>
                </c:pt>
                <c:pt idx="3915">
                  <c:v>253.27799999999999</c:v>
                </c:pt>
                <c:pt idx="3916">
                  <c:v>253.56100000000001</c:v>
                </c:pt>
                <c:pt idx="3917">
                  <c:v>253.84300000000002</c:v>
                </c:pt>
                <c:pt idx="3918">
                  <c:v>254.126</c:v>
                </c:pt>
                <c:pt idx="3919">
                  <c:v>254.40900000000002</c:v>
                </c:pt>
                <c:pt idx="3920">
                  <c:v>254.69200000000001</c:v>
                </c:pt>
                <c:pt idx="3921">
                  <c:v>254.97499999999999</c:v>
                </c:pt>
                <c:pt idx="3922">
                  <c:v>255.25900000000001</c:v>
                </c:pt>
                <c:pt idx="3923">
                  <c:v>255.54299999999998</c:v>
                </c:pt>
                <c:pt idx="3924">
                  <c:v>255.82700000000077</c:v>
                </c:pt>
                <c:pt idx="3925">
                  <c:v>256.11200000000002</c:v>
                </c:pt>
                <c:pt idx="3926">
                  <c:v>256.39699999999863</c:v>
                </c:pt>
                <c:pt idx="3927">
                  <c:v>256.68200000000002</c:v>
                </c:pt>
                <c:pt idx="3928">
                  <c:v>256.96799999999899</c:v>
                </c:pt>
                <c:pt idx="3929">
                  <c:v>257.25299999999999</c:v>
                </c:pt>
                <c:pt idx="3930">
                  <c:v>257.53899999999823</c:v>
                </c:pt>
                <c:pt idx="3931">
                  <c:v>257.82499999999999</c:v>
                </c:pt>
                <c:pt idx="3932">
                  <c:v>258.11200000000002</c:v>
                </c:pt>
                <c:pt idx="3933">
                  <c:v>258.399</c:v>
                </c:pt>
                <c:pt idx="3934">
                  <c:v>258.68599999999969</c:v>
                </c:pt>
                <c:pt idx="3935">
                  <c:v>258.97299999999899</c:v>
                </c:pt>
                <c:pt idx="3936">
                  <c:v>259.26099999999963</c:v>
                </c:pt>
                <c:pt idx="3937">
                  <c:v>259.54899999999969</c:v>
                </c:pt>
                <c:pt idx="3938">
                  <c:v>259.83699999999823</c:v>
                </c:pt>
                <c:pt idx="3939">
                  <c:v>260.12599999999969</c:v>
                </c:pt>
                <c:pt idx="3940">
                  <c:v>260.41399999999823</c:v>
                </c:pt>
                <c:pt idx="3941">
                  <c:v>260.70299999999969</c:v>
                </c:pt>
                <c:pt idx="3942">
                  <c:v>260.99299999999869</c:v>
                </c:pt>
                <c:pt idx="3943">
                  <c:v>261.28199999999805</c:v>
                </c:pt>
                <c:pt idx="3944">
                  <c:v>261.572</c:v>
                </c:pt>
                <c:pt idx="3945">
                  <c:v>261.86200000000002</c:v>
                </c:pt>
                <c:pt idx="3946">
                  <c:v>262.15300000000002</c:v>
                </c:pt>
                <c:pt idx="3947">
                  <c:v>262.44400000000002</c:v>
                </c:pt>
                <c:pt idx="3948">
                  <c:v>262.73499999999899</c:v>
                </c:pt>
                <c:pt idx="3949">
                  <c:v>263.02599999999899</c:v>
                </c:pt>
                <c:pt idx="3950">
                  <c:v>263.31700000000001</c:v>
                </c:pt>
                <c:pt idx="3951">
                  <c:v>263.60899999999964</c:v>
                </c:pt>
                <c:pt idx="3952">
                  <c:v>263.90099999999899</c:v>
                </c:pt>
                <c:pt idx="3953">
                  <c:v>264.19400000000002</c:v>
                </c:pt>
                <c:pt idx="3954">
                  <c:v>264.48699999999786</c:v>
                </c:pt>
                <c:pt idx="3955">
                  <c:v>264.779</c:v>
                </c:pt>
                <c:pt idx="3956">
                  <c:v>265.07299999999969</c:v>
                </c:pt>
                <c:pt idx="3957">
                  <c:v>265.36599999999999</c:v>
                </c:pt>
                <c:pt idx="3958">
                  <c:v>265.66000000000008</c:v>
                </c:pt>
                <c:pt idx="3959">
                  <c:v>265.95400000000001</c:v>
                </c:pt>
                <c:pt idx="3960">
                  <c:v>266.24900000000002</c:v>
                </c:pt>
                <c:pt idx="3961">
                  <c:v>266.54300000000001</c:v>
                </c:pt>
                <c:pt idx="3962">
                  <c:v>266.83799999999923</c:v>
                </c:pt>
                <c:pt idx="3963">
                  <c:v>267.13299999999964</c:v>
                </c:pt>
                <c:pt idx="3964">
                  <c:v>267.42899999999776</c:v>
                </c:pt>
                <c:pt idx="3965">
                  <c:v>267.72499999999923</c:v>
                </c:pt>
                <c:pt idx="3966">
                  <c:v>268.02099999999899</c:v>
                </c:pt>
                <c:pt idx="3967">
                  <c:v>268.31700000000001</c:v>
                </c:pt>
                <c:pt idx="3968">
                  <c:v>268.61399999999969</c:v>
                </c:pt>
                <c:pt idx="3969">
                  <c:v>268.91099999999869</c:v>
                </c:pt>
                <c:pt idx="3970">
                  <c:v>269.20800000000003</c:v>
                </c:pt>
                <c:pt idx="3971">
                  <c:v>269.50599999999969</c:v>
                </c:pt>
                <c:pt idx="3972">
                  <c:v>269.80399999999969</c:v>
                </c:pt>
                <c:pt idx="3973">
                  <c:v>270.10199999999969</c:v>
                </c:pt>
                <c:pt idx="3974">
                  <c:v>270.39999999999969</c:v>
                </c:pt>
                <c:pt idx="3975">
                  <c:v>270.69900000000001</c:v>
                </c:pt>
                <c:pt idx="3976">
                  <c:v>270.99799999999863</c:v>
                </c:pt>
                <c:pt idx="3977">
                  <c:v>271.29700000000003</c:v>
                </c:pt>
                <c:pt idx="3978">
                  <c:v>271.59599999999864</c:v>
                </c:pt>
                <c:pt idx="3979">
                  <c:v>271.89599999999899</c:v>
                </c:pt>
                <c:pt idx="3980">
                  <c:v>272.19600000000003</c:v>
                </c:pt>
                <c:pt idx="3981">
                  <c:v>272.49699999999746</c:v>
                </c:pt>
                <c:pt idx="3982">
                  <c:v>272.79700000000003</c:v>
                </c:pt>
                <c:pt idx="3983">
                  <c:v>273.09799999999899</c:v>
                </c:pt>
                <c:pt idx="3984">
                  <c:v>273.39999999999969</c:v>
                </c:pt>
                <c:pt idx="3985">
                  <c:v>273.70099999999923</c:v>
                </c:pt>
                <c:pt idx="3986">
                  <c:v>274.00299999999999</c:v>
                </c:pt>
                <c:pt idx="3987">
                  <c:v>274.30500000000001</c:v>
                </c:pt>
                <c:pt idx="3988">
                  <c:v>274.608</c:v>
                </c:pt>
                <c:pt idx="3989">
                  <c:v>274.91000000000003</c:v>
                </c:pt>
                <c:pt idx="3990">
                  <c:v>275.21299999999923</c:v>
                </c:pt>
                <c:pt idx="3991">
                  <c:v>275.517</c:v>
                </c:pt>
                <c:pt idx="3992">
                  <c:v>275.82</c:v>
                </c:pt>
                <c:pt idx="3993">
                  <c:v>276.12400000000002</c:v>
                </c:pt>
                <c:pt idx="3994">
                  <c:v>276.42799999999869</c:v>
                </c:pt>
                <c:pt idx="3995">
                  <c:v>276.73299999999864</c:v>
                </c:pt>
                <c:pt idx="3996">
                  <c:v>277.03799999999899</c:v>
                </c:pt>
                <c:pt idx="3997">
                  <c:v>277.34300000000002</c:v>
                </c:pt>
                <c:pt idx="3998">
                  <c:v>277.64800000000002</c:v>
                </c:pt>
                <c:pt idx="3999">
                  <c:v>277.95400000000001</c:v>
                </c:pt>
                <c:pt idx="4000">
                  <c:v>278.26</c:v>
                </c:pt>
                <c:pt idx="4001">
                  <c:v>278.56599999999969</c:v>
                </c:pt>
                <c:pt idx="4002">
                  <c:v>278.87200000000001</c:v>
                </c:pt>
                <c:pt idx="4003">
                  <c:v>279.17899999999969</c:v>
                </c:pt>
                <c:pt idx="4004">
                  <c:v>279.48599999999863</c:v>
                </c:pt>
                <c:pt idx="4005">
                  <c:v>279.79399999999805</c:v>
                </c:pt>
                <c:pt idx="4006">
                  <c:v>280.101</c:v>
                </c:pt>
                <c:pt idx="4007">
                  <c:v>280.40899999999863</c:v>
                </c:pt>
                <c:pt idx="4008">
                  <c:v>280.71799999999899</c:v>
                </c:pt>
                <c:pt idx="4009">
                  <c:v>281.02599999999899</c:v>
                </c:pt>
                <c:pt idx="4010">
                  <c:v>281.33499999999964</c:v>
                </c:pt>
                <c:pt idx="4011">
                  <c:v>281.64400000000205</c:v>
                </c:pt>
                <c:pt idx="4012">
                  <c:v>281.95400000000001</c:v>
                </c:pt>
                <c:pt idx="4013">
                  <c:v>282.26400000000001</c:v>
                </c:pt>
                <c:pt idx="4014">
                  <c:v>282.57400000000001</c:v>
                </c:pt>
                <c:pt idx="4015">
                  <c:v>282.88400000000001</c:v>
                </c:pt>
                <c:pt idx="4016">
                  <c:v>283.19499999999999</c:v>
                </c:pt>
                <c:pt idx="4017">
                  <c:v>283.50599999999969</c:v>
                </c:pt>
                <c:pt idx="4018">
                  <c:v>283.81700000000001</c:v>
                </c:pt>
                <c:pt idx="4019">
                  <c:v>284.12799999999999</c:v>
                </c:pt>
                <c:pt idx="4020">
                  <c:v>284.44</c:v>
                </c:pt>
                <c:pt idx="4021">
                  <c:v>284.75200000000001</c:v>
                </c:pt>
                <c:pt idx="4022">
                  <c:v>285.065</c:v>
                </c:pt>
                <c:pt idx="4023">
                  <c:v>285.37799999999999</c:v>
                </c:pt>
                <c:pt idx="4024">
                  <c:v>285.69099999999969</c:v>
                </c:pt>
                <c:pt idx="4025">
                  <c:v>286.00400000000002</c:v>
                </c:pt>
                <c:pt idx="4026">
                  <c:v>286.31799999999993</c:v>
                </c:pt>
                <c:pt idx="4027">
                  <c:v>286.63200000000001</c:v>
                </c:pt>
                <c:pt idx="4028">
                  <c:v>286.94600000000003</c:v>
                </c:pt>
                <c:pt idx="4029">
                  <c:v>287.26</c:v>
                </c:pt>
                <c:pt idx="4030">
                  <c:v>287.57499999999999</c:v>
                </c:pt>
                <c:pt idx="4031">
                  <c:v>287.89</c:v>
                </c:pt>
                <c:pt idx="4032">
                  <c:v>288.20599999999899</c:v>
                </c:pt>
                <c:pt idx="4033">
                  <c:v>288.52099999999899</c:v>
                </c:pt>
                <c:pt idx="4034">
                  <c:v>288.83799999999923</c:v>
                </c:pt>
                <c:pt idx="4035">
                  <c:v>289.15400000000176</c:v>
                </c:pt>
                <c:pt idx="4036">
                  <c:v>289.47099999999864</c:v>
                </c:pt>
                <c:pt idx="4037">
                  <c:v>289.78699999999793</c:v>
                </c:pt>
                <c:pt idx="4038">
                  <c:v>290.10500000000002</c:v>
                </c:pt>
                <c:pt idx="4039">
                  <c:v>290.42200000000003</c:v>
                </c:pt>
                <c:pt idx="4040">
                  <c:v>290.74</c:v>
                </c:pt>
                <c:pt idx="4041">
                  <c:v>291.05799999999999</c:v>
                </c:pt>
                <c:pt idx="4042">
                  <c:v>291.37700000000001</c:v>
                </c:pt>
                <c:pt idx="4043">
                  <c:v>291.69600000000003</c:v>
                </c:pt>
                <c:pt idx="4044">
                  <c:v>292.01499999999999</c:v>
                </c:pt>
                <c:pt idx="4045">
                  <c:v>292.334</c:v>
                </c:pt>
                <c:pt idx="4046">
                  <c:v>292.65400000000176</c:v>
                </c:pt>
                <c:pt idx="4047">
                  <c:v>292.97399999999863</c:v>
                </c:pt>
                <c:pt idx="4048">
                  <c:v>293.29399999999805</c:v>
                </c:pt>
                <c:pt idx="4049">
                  <c:v>293.61500000000001</c:v>
                </c:pt>
                <c:pt idx="4050">
                  <c:v>293.93499999999869</c:v>
                </c:pt>
                <c:pt idx="4051">
                  <c:v>294.25700000000001</c:v>
                </c:pt>
                <c:pt idx="4052">
                  <c:v>294.57799999999969</c:v>
                </c:pt>
                <c:pt idx="4053">
                  <c:v>294.89999999999969</c:v>
                </c:pt>
                <c:pt idx="4054">
                  <c:v>295.22199999999799</c:v>
                </c:pt>
                <c:pt idx="4055">
                  <c:v>295.54500000000002</c:v>
                </c:pt>
                <c:pt idx="4056">
                  <c:v>295.86700000000002</c:v>
                </c:pt>
                <c:pt idx="4057">
                  <c:v>296.19</c:v>
                </c:pt>
                <c:pt idx="4058">
                  <c:v>296.51400000000001</c:v>
                </c:pt>
                <c:pt idx="4059">
                  <c:v>296.83699999999823</c:v>
                </c:pt>
                <c:pt idx="4060">
                  <c:v>297.161</c:v>
                </c:pt>
                <c:pt idx="4061">
                  <c:v>297.48599999999863</c:v>
                </c:pt>
                <c:pt idx="4062">
                  <c:v>297.81</c:v>
                </c:pt>
                <c:pt idx="4063">
                  <c:v>298.13499999999999</c:v>
                </c:pt>
                <c:pt idx="4064">
                  <c:v>298.45999999999964</c:v>
                </c:pt>
                <c:pt idx="4065">
                  <c:v>298.78599999999869</c:v>
                </c:pt>
                <c:pt idx="4066">
                  <c:v>299.11200000000002</c:v>
                </c:pt>
                <c:pt idx="4067">
                  <c:v>299.43799999999823</c:v>
                </c:pt>
                <c:pt idx="4068">
                  <c:v>299.76400000000001</c:v>
                </c:pt>
                <c:pt idx="4069">
                  <c:v>300.09099999999899</c:v>
                </c:pt>
                <c:pt idx="4070">
                  <c:v>300.41799999999893</c:v>
                </c:pt>
                <c:pt idx="4071">
                  <c:v>300.745</c:v>
                </c:pt>
                <c:pt idx="4072">
                  <c:v>301.07299999999969</c:v>
                </c:pt>
                <c:pt idx="4073">
                  <c:v>301.40099999999899</c:v>
                </c:pt>
                <c:pt idx="4074">
                  <c:v>301.72899999999811</c:v>
                </c:pt>
                <c:pt idx="4075">
                  <c:v>302.05799999999999</c:v>
                </c:pt>
                <c:pt idx="4076">
                  <c:v>302.387</c:v>
                </c:pt>
                <c:pt idx="4077">
                  <c:v>302.71599999999899</c:v>
                </c:pt>
                <c:pt idx="4078">
                  <c:v>303.04599999999999</c:v>
                </c:pt>
                <c:pt idx="4079">
                  <c:v>303.37599999999969</c:v>
                </c:pt>
                <c:pt idx="4080">
                  <c:v>303.70599999999899</c:v>
                </c:pt>
                <c:pt idx="4081">
                  <c:v>304.03599999999869</c:v>
                </c:pt>
                <c:pt idx="4082">
                  <c:v>304.36700000000002</c:v>
                </c:pt>
                <c:pt idx="4083">
                  <c:v>304.69799999999969</c:v>
                </c:pt>
                <c:pt idx="4084">
                  <c:v>305.02999999999969</c:v>
                </c:pt>
                <c:pt idx="4085">
                  <c:v>305.36099999999999</c:v>
                </c:pt>
                <c:pt idx="4086">
                  <c:v>305.69299999999993</c:v>
                </c:pt>
                <c:pt idx="4087">
                  <c:v>306.02599999999899</c:v>
                </c:pt>
                <c:pt idx="4088">
                  <c:v>306.35899999999964</c:v>
                </c:pt>
                <c:pt idx="4089">
                  <c:v>306.69200000000001</c:v>
                </c:pt>
                <c:pt idx="4090">
                  <c:v>307.02499999999969</c:v>
                </c:pt>
                <c:pt idx="4091">
                  <c:v>307.358</c:v>
                </c:pt>
                <c:pt idx="4092">
                  <c:v>307.69200000000001</c:v>
                </c:pt>
                <c:pt idx="4093">
                  <c:v>308.02699999999817</c:v>
                </c:pt>
                <c:pt idx="4094">
                  <c:v>308.36099999999999</c:v>
                </c:pt>
                <c:pt idx="4095">
                  <c:v>308.69600000000003</c:v>
                </c:pt>
                <c:pt idx="4096">
                  <c:v>309.03099999999893</c:v>
                </c:pt>
                <c:pt idx="4097">
                  <c:v>309.36700000000002</c:v>
                </c:pt>
                <c:pt idx="4098">
                  <c:v>309.70299999999969</c:v>
                </c:pt>
                <c:pt idx="4099">
                  <c:v>310.03899999999823</c:v>
                </c:pt>
                <c:pt idx="4100">
                  <c:v>310.375</c:v>
                </c:pt>
                <c:pt idx="4101">
                  <c:v>310.71199999999823</c:v>
                </c:pt>
                <c:pt idx="4102">
                  <c:v>311.04899999999969</c:v>
                </c:pt>
                <c:pt idx="4103">
                  <c:v>311.387</c:v>
                </c:pt>
                <c:pt idx="4104">
                  <c:v>311.72499999999923</c:v>
                </c:pt>
                <c:pt idx="4105">
                  <c:v>312.06299999999999</c:v>
                </c:pt>
                <c:pt idx="4106">
                  <c:v>312.40099999999899</c:v>
                </c:pt>
                <c:pt idx="4107">
                  <c:v>312.74</c:v>
                </c:pt>
                <c:pt idx="4108">
                  <c:v>313.07900000000001</c:v>
                </c:pt>
                <c:pt idx="4109">
                  <c:v>313.41799999999893</c:v>
                </c:pt>
                <c:pt idx="4110">
                  <c:v>313.75799999999964</c:v>
                </c:pt>
                <c:pt idx="4111">
                  <c:v>314.09799999999899</c:v>
                </c:pt>
                <c:pt idx="4112">
                  <c:v>314.43799999999823</c:v>
                </c:pt>
                <c:pt idx="4113">
                  <c:v>314.779</c:v>
                </c:pt>
                <c:pt idx="4114">
                  <c:v>315.12</c:v>
                </c:pt>
                <c:pt idx="4115">
                  <c:v>315.46099999999899</c:v>
                </c:pt>
                <c:pt idx="4116">
                  <c:v>315.803</c:v>
                </c:pt>
                <c:pt idx="4117">
                  <c:v>316.14499999999998</c:v>
                </c:pt>
                <c:pt idx="4118">
                  <c:v>316.48699999999786</c:v>
                </c:pt>
                <c:pt idx="4119">
                  <c:v>316.83</c:v>
                </c:pt>
                <c:pt idx="4120">
                  <c:v>317.173</c:v>
                </c:pt>
                <c:pt idx="4121">
                  <c:v>317.51599999999894</c:v>
                </c:pt>
                <c:pt idx="4122">
                  <c:v>317.85899999999964</c:v>
                </c:pt>
                <c:pt idx="4123">
                  <c:v>318.20299999999969</c:v>
                </c:pt>
                <c:pt idx="4124">
                  <c:v>318.54700000000008</c:v>
                </c:pt>
                <c:pt idx="4125">
                  <c:v>318.892</c:v>
                </c:pt>
                <c:pt idx="4126">
                  <c:v>319.23699999999786</c:v>
                </c:pt>
                <c:pt idx="4127">
                  <c:v>319.58199999999869</c:v>
                </c:pt>
                <c:pt idx="4128">
                  <c:v>319.92699999999763</c:v>
                </c:pt>
                <c:pt idx="4129">
                  <c:v>320.27299999999963</c:v>
                </c:pt>
                <c:pt idx="4130">
                  <c:v>320.61900000000031</c:v>
                </c:pt>
                <c:pt idx="4131">
                  <c:v>320.96599999999899</c:v>
                </c:pt>
                <c:pt idx="4132">
                  <c:v>321.31299999999999</c:v>
                </c:pt>
                <c:pt idx="4133">
                  <c:v>321.66000000000008</c:v>
                </c:pt>
                <c:pt idx="4134">
                  <c:v>322.00700000000001</c:v>
                </c:pt>
                <c:pt idx="4135">
                  <c:v>322.35500000000002</c:v>
                </c:pt>
                <c:pt idx="4136">
                  <c:v>322.70299999999969</c:v>
                </c:pt>
                <c:pt idx="4137">
                  <c:v>323.05200000000002</c:v>
                </c:pt>
                <c:pt idx="4138">
                  <c:v>323.39999999999969</c:v>
                </c:pt>
                <c:pt idx="4139">
                  <c:v>323.75</c:v>
                </c:pt>
                <c:pt idx="4140">
                  <c:v>324.09899999999863</c:v>
                </c:pt>
                <c:pt idx="4141">
                  <c:v>324.44900000000001</c:v>
                </c:pt>
                <c:pt idx="4142">
                  <c:v>324.79899999999793</c:v>
                </c:pt>
                <c:pt idx="4143">
                  <c:v>325.14900000000188</c:v>
                </c:pt>
                <c:pt idx="4144">
                  <c:v>325.5</c:v>
                </c:pt>
                <c:pt idx="4145">
                  <c:v>325.851</c:v>
                </c:pt>
                <c:pt idx="4146">
                  <c:v>326.202</c:v>
                </c:pt>
                <c:pt idx="4147">
                  <c:v>326.55399999999969</c:v>
                </c:pt>
                <c:pt idx="4148">
                  <c:v>326.90599999999893</c:v>
                </c:pt>
                <c:pt idx="4149">
                  <c:v>327.25900000000001</c:v>
                </c:pt>
                <c:pt idx="4150">
                  <c:v>327.61099999999999</c:v>
                </c:pt>
                <c:pt idx="4151">
                  <c:v>327.964</c:v>
                </c:pt>
                <c:pt idx="4152">
                  <c:v>328.31799999999993</c:v>
                </c:pt>
                <c:pt idx="4153">
                  <c:v>328.67200000000008</c:v>
                </c:pt>
                <c:pt idx="4154">
                  <c:v>329.02599999999899</c:v>
                </c:pt>
                <c:pt idx="4155">
                  <c:v>329.38</c:v>
                </c:pt>
                <c:pt idx="4156">
                  <c:v>329.73499999999899</c:v>
                </c:pt>
                <c:pt idx="4157">
                  <c:v>330.09</c:v>
                </c:pt>
                <c:pt idx="4158">
                  <c:v>330.44499999999999</c:v>
                </c:pt>
                <c:pt idx="4159">
                  <c:v>330.80099999999999</c:v>
                </c:pt>
                <c:pt idx="4160">
                  <c:v>331.15699999999993</c:v>
                </c:pt>
                <c:pt idx="4161">
                  <c:v>331.51299999999969</c:v>
                </c:pt>
                <c:pt idx="4162">
                  <c:v>331.87</c:v>
                </c:pt>
                <c:pt idx="4163">
                  <c:v>332.22699999999787</c:v>
                </c:pt>
                <c:pt idx="4164">
                  <c:v>332.58499999999964</c:v>
                </c:pt>
                <c:pt idx="4165">
                  <c:v>332.94200000000001</c:v>
                </c:pt>
                <c:pt idx="4166">
                  <c:v>333.3</c:v>
                </c:pt>
                <c:pt idx="4167">
                  <c:v>333.65899999999999</c:v>
                </c:pt>
                <c:pt idx="4168">
                  <c:v>334.017</c:v>
                </c:pt>
                <c:pt idx="4169">
                  <c:v>334.37700000000001</c:v>
                </c:pt>
                <c:pt idx="4170">
                  <c:v>334.73599999999863</c:v>
                </c:pt>
                <c:pt idx="4171">
                  <c:v>335.09599999999864</c:v>
                </c:pt>
                <c:pt idx="4172">
                  <c:v>335.45599999999899</c:v>
                </c:pt>
                <c:pt idx="4173">
                  <c:v>335.81599999999969</c:v>
                </c:pt>
                <c:pt idx="4174">
                  <c:v>336.17700000000002</c:v>
                </c:pt>
                <c:pt idx="4175">
                  <c:v>336.53799999999899</c:v>
                </c:pt>
                <c:pt idx="4176">
                  <c:v>336.9</c:v>
                </c:pt>
                <c:pt idx="4177">
                  <c:v>337.26099999999963</c:v>
                </c:pt>
                <c:pt idx="4178">
                  <c:v>337.62299999999999</c:v>
                </c:pt>
                <c:pt idx="4179">
                  <c:v>337.98599999999863</c:v>
                </c:pt>
                <c:pt idx="4180">
                  <c:v>338.34899999999999</c:v>
                </c:pt>
                <c:pt idx="4181">
                  <c:v>338.71199999999823</c:v>
                </c:pt>
                <c:pt idx="4182">
                  <c:v>339.07499999999999</c:v>
                </c:pt>
                <c:pt idx="4183">
                  <c:v>339.43899999999763</c:v>
                </c:pt>
                <c:pt idx="4184">
                  <c:v>339.803</c:v>
                </c:pt>
                <c:pt idx="4185">
                  <c:v>340.16800000000001</c:v>
                </c:pt>
                <c:pt idx="4186">
                  <c:v>340.53299999999899</c:v>
                </c:pt>
                <c:pt idx="4187">
                  <c:v>340.89799999999963</c:v>
                </c:pt>
                <c:pt idx="4188">
                  <c:v>341.26299999999969</c:v>
                </c:pt>
                <c:pt idx="4189">
                  <c:v>341.62900000000002</c:v>
                </c:pt>
                <c:pt idx="4190">
                  <c:v>341.99499999999864</c:v>
                </c:pt>
                <c:pt idx="4191">
                  <c:v>342.36200000000002</c:v>
                </c:pt>
                <c:pt idx="4192">
                  <c:v>342.72899999999811</c:v>
                </c:pt>
                <c:pt idx="4193">
                  <c:v>343.09599999999864</c:v>
                </c:pt>
                <c:pt idx="4194">
                  <c:v>343.46299999999923</c:v>
                </c:pt>
                <c:pt idx="4195">
                  <c:v>343.83099999999899</c:v>
                </c:pt>
                <c:pt idx="4196">
                  <c:v>344.2</c:v>
                </c:pt>
                <c:pt idx="4197">
                  <c:v>344.56799999999993</c:v>
                </c:pt>
                <c:pt idx="4198">
                  <c:v>344.9369999999974</c:v>
                </c:pt>
                <c:pt idx="4199">
                  <c:v>345.30599999999993</c:v>
                </c:pt>
                <c:pt idx="4200">
                  <c:v>345.67599999999999</c:v>
                </c:pt>
                <c:pt idx="4201">
                  <c:v>346.04599999999999</c:v>
                </c:pt>
                <c:pt idx="4202">
                  <c:v>346.41599999999869</c:v>
                </c:pt>
                <c:pt idx="4203">
                  <c:v>346.78699999999793</c:v>
                </c:pt>
                <c:pt idx="4204">
                  <c:v>347.15800000000002</c:v>
                </c:pt>
                <c:pt idx="4205">
                  <c:v>347.529</c:v>
                </c:pt>
                <c:pt idx="4206">
                  <c:v>347.90099999999899</c:v>
                </c:pt>
                <c:pt idx="4207">
                  <c:v>348.27299999999963</c:v>
                </c:pt>
                <c:pt idx="4208">
                  <c:v>348.64600000000002</c:v>
                </c:pt>
                <c:pt idx="4209">
                  <c:v>349.01799999999969</c:v>
                </c:pt>
                <c:pt idx="4210">
                  <c:v>349.39099999999894</c:v>
                </c:pt>
                <c:pt idx="4211">
                  <c:v>349.76499999999999</c:v>
                </c:pt>
                <c:pt idx="4212">
                  <c:v>350.13900000000001</c:v>
                </c:pt>
                <c:pt idx="4213">
                  <c:v>350.51299999999969</c:v>
                </c:pt>
                <c:pt idx="4214">
                  <c:v>350.887</c:v>
                </c:pt>
                <c:pt idx="4215">
                  <c:v>351.262</c:v>
                </c:pt>
                <c:pt idx="4216">
                  <c:v>351.637</c:v>
                </c:pt>
                <c:pt idx="4217">
                  <c:v>352.01299999999969</c:v>
                </c:pt>
                <c:pt idx="4218">
                  <c:v>352.38900000000001</c:v>
                </c:pt>
                <c:pt idx="4219">
                  <c:v>352.76499999999999</c:v>
                </c:pt>
                <c:pt idx="4220">
                  <c:v>353.14200000000176</c:v>
                </c:pt>
                <c:pt idx="4221">
                  <c:v>353.51900000000001</c:v>
                </c:pt>
                <c:pt idx="4222">
                  <c:v>353.89599999999899</c:v>
                </c:pt>
                <c:pt idx="4223">
                  <c:v>354.27299999999963</c:v>
                </c:pt>
                <c:pt idx="4224">
                  <c:v>354.65100000000001</c:v>
                </c:pt>
                <c:pt idx="4225">
                  <c:v>355.03</c:v>
                </c:pt>
                <c:pt idx="4226">
                  <c:v>355.40799999999899</c:v>
                </c:pt>
                <c:pt idx="4227">
                  <c:v>355.78799999999899</c:v>
                </c:pt>
                <c:pt idx="4228">
                  <c:v>356.16699999999969</c:v>
                </c:pt>
                <c:pt idx="4229">
                  <c:v>356.54700000000008</c:v>
                </c:pt>
                <c:pt idx="4230">
                  <c:v>356.92699999999763</c:v>
                </c:pt>
                <c:pt idx="4231">
                  <c:v>357.30700000000002</c:v>
                </c:pt>
                <c:pt idx="4232">
                  <c:v>357.68799999999999</c:v>
                </c:pt>
                <c:pt idx="4233">
                  <c:v>358.06900000000002</c:v>
                </c:pt>
                <c:pt idx="4234">
                  <c:v>358.45099999999923</c:v>
                </c:pt>
                <c:pt idx="4235">
                  <c:v>358.83300000000003</c:v>
                </c:pt>
                <c:pt idx="4236">
                  <c:v>359.21499999999969</c:v>
                </c:pt>
                <c:pt idx="4237">
                  <c:v>359.59699999999799</c:v>
                </c:pt>
                <c:pt idx="4238">
                  <c:v>359.97999999999894</c:v>
                </c:pt>
                <c:pt idx="4239">
                  <c:v>360.36399999999969</c:v>
                </c:pt>
                <c:pt idx="4240">
                  <c:v>360.74700000000001</c:v>
                </c:pt>
                <c:pt idx="4241">
                  <c:v>361.13099999999969</c:v>
                </c:pt>
                <c:pt idx="4242">
                  <c:v>361.51599999999894</c:v>
                </c:pt>
                <c:pt idx="4243">
                  <c:v>361.9</c:v>
                </c:pt>
                <c:pt idx="4244">
                  <c:v>362.28599999999869</c:v>
                </c:pt>
                <c:pt idx="4245">
                  <c:v>362.67099999999999</c:v>
                </c:pt>
                <c:pt idx="4246">
                  <c:v>363.05700000000002</c:v>
                </c:pt>
                <c:pt idx="4247">
                  <c:v>363.44299999999993</c:v>
                </c:pt>
                <c:pt idx="4248">
                  <c:v>363.82900000000001</c:v>
                </c:pt>
                <c:pt idx="4249">
                  <c:v>364.21599999999899</c:v>
                </c:pt>
                <c:pt idx="4250">
                  <c:v>364.60399999999993</c:v>
                </c:pt>
                <c:pt idx="4251">
                  <c:v>364.99099999999817</c:v>
                </c:pt>
                <c:pt idx="4252">
                  <c:v>365.37900000000002</c:v>
                </c:pt>
                <c:pt idx="4253">
                  <c:v>365.767</c:v>
                </c:pt>
                <c:pt idx="4254">
                  <c:v>366.15600000000001</c:v>
                </c:pt>
                <c:pt idx="4255">
                  <c:v>366.54500000000002</c:v>
                </c:pt>
                <c:pt idx="4256">
                  <c:v>366.93400000000003</c:v>
                </c:pt>
                <c:pt idx="4257">
                  <c:v>367.32400000000001</c:v>
                </c:pt>
                <c:pt idx="4258">
                  <c:v>367.714</c:v>
                </c:pt>
                <c:pt idx="4259">
                  <c:v>368.10500000000002</c:v>
                </c:pt>
                <c:pt idx="4260">
                  <c:v>368.49599999999805</c:v>
                </c:pt>
                <c:pt idx="4261">
                  <c:v>368.887</c:v>
                </c:pt>
                <c:pt idx="4262">
                  <c:v>369.27799999999894</c:v>
                </c:pt>
                <c:pt idx="4263">
                  <c:v>369.67</c:v>
                </c:pt>
                <c:pt idx="4264">
                  <c:v>370.06299999999999</c:v>
                </c:pt>
                <c:pt idx="4265">
                  <c:v>370.45499999999993</c:v>
                </c:pt>
                <c:pt idx="4266">
                  <c:v>370.84800000000001</c:v>
                </c:pt>
                <c:pt idx="4267">
                  <c:v>371.24200000000002</c:v>
                </c:pt>
                <c:pt idx="4268">
                  <c:v>371.63499999999999</c:v>
                </c:pt>
                <c:pt idx="4269">
                  <c:v>372.029</c:v>
                </c:pt>
                <c:pt idx="4270">
                  <c:v>372.42399999999793</c:v>
                </c:pt>
                <c:pt idx="4271">
                  <c:v>372.81900000000002</c:v>
                </c:pt>
                <c:pt idx="4272">
                  <c:v>373.214</c:v>
                </c:pt>
                <c:pt idx="4273">
                  <c:v>373.60899999999964</c:v>
                </c:pt>
                <c:pt idx="4274">
                  <c:v>374.005</c:v>
                </c:pt>
                <c:pt idx="4275">
                  <c:v>374.40199999999817</c:v>
                </c:pt>
                <c:pt idx="4276">
                  <c:v>374.79799999999869</c:v>
                </c:pt>
                <c:pt idx="4277">
                  <c:v>375.19499999999999</c:v>
                </c:pt>
                <c:pt idx="4278">
                  <c:v>375.59299999999899</c:v>
                </c:pt>
                <c:pt idx="4279">
                  <c:v>375.98999999999899</c:v>
                </c:pt>
                <c:pt idx="4280">
                  <c:v>376.38900000000001</c:v>
                </c:pt>
                <c:pt idx="4281">
                  <c:v>376.78699999999793</c:v>
                </c:pt>
                <c:pt idx="4282">
                  <c:v>377.18599999999969</c:v>
                </c:pt>
                <c:pt idx="4283">
                  <c:v>377.58499999999964</c:v>
                </c:pt>
                <c:pt idx="4284">
                  <c:v>377.98499999999899</c:v>
                </c:pt>
                <c:pt idx="4285">
                  <c:v>378.38499999999999</c:v>
                </c:pt>
                <c:pt idx="4286">
                  <c:v>378.78500000000003</c:v>
                </c:pt>
                <c:pt idx="4287">
                  <c:v>379.18599999999969</c:v>
                </c:pt>
                <c:pt idx="4288">
                  <c:v>379.58699999999823</c:v>
                </c:pt>
                <c:pt idx="4289">
                  <c:v>379.98799999999869</c:v>
                </c:pt>
                <c:pt idx="4290">
                  <c:v>380.39</c:v>
                </c:pt>
                <c:pt idx="4291">
                  <c:v>380.79199999999776</c:v>
                </c:pt>
                <c:pt idx="4292">
                  <c:v>381.19499999999999</c:v>
                </c:pt>
                <c:pt idx="4293">
                  <c:v>381.59799999999899</c:v>
                </c:pt>
                <c:pt idx="4294">
                  <c:v>382.00099999999969</c:v>
                </c:pt>
                <c:pt idx="4295">
                  <c:v>382.40499999999969</c:v>
                </c:pt>
                <c:pt idx="4296">
                  <c:v>382.80900000000008</c:v>
                </c:pt>
                <c:pt idx="4297">
                  <c:v>383.21299999999923</c:v>
                </c:pt>
                <c:pt idx="4298">
                  <c:v>383.61799999999999</c:v>
                </c:pt>
                <c:pt idx="4299">
                  <c:v>384.02299999999963</c:v>
                </c:pt>
                <c:pt idx="4300">
                  <c:v>384.42899999999776</c:v>
                </c:pt>
                <c:pt idx="4301">
                  <c:v>384.83499999999964</c:v>
                </c:pt>
                <c:pt idx="4302">
                  <c:v>385.24099999999999</c:v>
                </c:pt>
                <c:pt idx="4303">
                  <c:v>385.64800000000002</c:v>
                </c:pt>
                <c:pt idx="4304">
                  <c:v>386.05500000000001</c:v>
                </c:pt>
                <c:pt idx="4305">
                  <c:v>386.46199999999823</c:v>
                </c:pt>
                <c:pt idx="4306">
                  <c:v>386.87</c:v>
                </c:pt>
                <c:pt idx="4307">
                  <c:v>387.27799999999894</c:v>
                </c:pt>
                <c:pt idx="4308">
                  <c:v>387.68599999999969</c:v>
                </c:pt>
                <c:pt idx="4309">
                  <c:v>388.09500000000003</c:v>
                </c:pt>
                <c:pt idx="4310">
                  <c:v>388.505</c:v>
                </c:pt>
                <c:pt idx="4311">
                  <c:v>388.91399999999823</c:v>
                </c:pt>
                <c:pt idx="4312">
                  <c:v>389.32400000000001</c:v>
                </c:pt>
                <c:pt idx="4313">
                  <c:v>389.73499999999899</c:v>
                </c:pt>
                <c:pt idx="4314">
                  <c:v>390.14600000000002</c:v>
                </c:pt>
                <c:pt idx="4315">
                  <c:v>390.55700000000002</c:v>
                </c:pt>
                <c:pt idx="4316">
                  <c:v>390.96799999999899</c:v>
                </c:pt>
                <c:pt idx="4317">
                  <c:v>391.38</c:v>
                </c:pt>
                <c:pt idx="4318">
                  <c:v>391.79299999999893</c:v>
                </c:pt>
                <c:pt idx="4319">
                  <c:v>392.20499999999993</c:v>
                </c:pt>
                <c:pt idx="4320">
                  <c:v>392.61799999999999</c:v>
                </c:pt>
                <c:pt idx="4321">
                  <c:v>393.03199999999805</c:v>
                </c:pt>
                <c:pt idx="4322">
                  <c:v>393.44600000000003</c:v>
                </c:pt>
                <c:pt idx="4323">
                  <c:v>393.86</c:v>
                </c:pt>
                <c:pt idx="4324">
                  <c:v>394.274</c:v>
                </c:pt>
                <c:pt idx="4325">
                  <c:v>394.68900000000002</c:v>
                </c:pt>
                <c:pt idx="4326">
                  <c:v>395.10500000000002</c:v>
                </c:pt>
                <c:pt idx="4327">
                  <c:v>395.52</c:v>
                </c:pt>
                <c:pt idx="4328">
                  <c:v>395.93599999999793</c:v>
                </c:pt>
                <c:pt idx="4329">
                  <c:v>396.35300000000001</c:v>
                </c:pt>
                <c:pt idx="4330">
                  <c:v>396.77</c:v>
                </c:pt>
                <c:pt idx="4331">
                  <c:v>397.18700000000001</c:v>
                </c:pt>
                <c:pt idx="4332">
                  <c:v>397.60500000000002</c:v>
                </c:pt>
                <c:pt idx="4333">
                  <c:v>398.02299999999963</c:v>
                </c:pt>
                <c:pt idx="4334">
                  <c:v>398.44099999999969</c:v>
                </c:pt>
                <c:pt idx="4335">
                  <c:v>398.86</c:v>
                </c:pt>
                <c:pt idx="4336">
                  <c:v>399.279</c:v>
                </c:pt>
                <c:pt idx="4337">
                  <c:v>399.69900000000001</c:v>
                </c:pt>
                <c:pt idx="4338">
                  <c:v>400.11900000000031</c:v>
                </c:pt>
                <c:pt idx="4339">
                  <c:v>400.53899999999823</c:v>
                </c:pt>
                <c:pt idx="4340">
                  <c:v>400.96</c:v>
                </c:pt>
                <c:pt idx="4341">
                  <c:v>401.38099999999969</c:v>
                </c:pt>
                <c:pt idx="4342">
                  <c:v>401.80200000000002</c:v>
                </c:pt>
                <c:pt idx="4343">
                  <c:v>402.22399999999863</c:v>
                </c:pt>
                <c:pt idx="4344">
                  <c:v>402.64600000000002</c:v>
                </c:pt>
                <c:pt idx="4345">
                  <c:v>403.06900000000002</c:v>
                </c:pt>
                <c:pt idx="4346">
                  <c:v>403.49199999999757</c:v>
                </c:pt>
                <c:pt idx="4347">
                  <c:v>403.91499999999894</c:v>
                </c:pt>
                <c:pt idx="4348">
                  <c:v>404.339</c:v>
                </c:pt>
                <c:pt idx="4349">
                  <c:v>404.76299999999969</c:v>
                </c:pt>
                <c:pt idx="4350">
                  <c:v>405.18799999999999</c:v>
                </c:pt>
                <c:pt idx="4351">
                  <c:v>405.613</c:v>
                </c:pt>
                <c:pt idx="4352">
                  <c:v>406.03799999999899</c:v>
                </c:pt>
                <c:pt idx="4353">
                  <c:v>406.464</c:v>
                </c:pt>
                <c:pt idx="4354">
                  <c:v>406.89</c:v>
                </c:pt>
                <c:pt idx="4355">
                  <c:v>407.31700000000001</c:v>
                </c:pt>
                <c:pt idx="4356">
                  <c:v>407.74400000000031</c:v>
                </c:pt>
                <c:pt idx="4357">
                  <c:v>408.17099999999999</c:v>
                </c:pt>
                <c:pt idx="4358">
                  <c:v>408.59899999999863</c:v>
                </c:pt>
                <c:pt idx="4359">
                  <c:v>409.02699999999817</c:v>
                </c:pt>
                <c:pt idx="4360">
                  <c:v>409.45499999999993</c:v>
                </c:pt>
                <c:pt idx="4361">
                  <c:v>409.88400000000001</c:v>
                </c:pt>
                <c:pt idx="4362">
                  <c:v>410.31299999999999</c:v>
                </c:pt>
                <c:pt idx="4363">
                  <c:v>410.74299999999999</c:v>
                </c:pt>
                <c:pt idx="4364">
                  <c:v>411.173</c:v>
                </c:pt>
                <c:pt idx="4365">
                  <c:v>411.60300000000001</c:v>
                </c:pt>
                <c:pt idx="4366">
                  <c:v>412.03399999999863</c:v>
                </c:pt>
                <c:pt idx="4367">
                  <c:v>412.46499999999969</c:v>
                </c:pt>
                <c:pt idx="4368">
                  <c:v>412.89699999999863</c:v>
                </c:pt>
                <c:pt idx="4369">
                  <c:v>413.32900000000001</c:v>
                </c:pt>
                <c:pt idx="4370">
                  <c:v>413.762</c:v>
                </c:pt>
                <c:pt idx="4371">
                  <c:v>414.19400000000002</c:v>
                </c:pt>
                <c:pt idx="4372">
                  <c:v>414.62799999999999</c:v>
                </c:pt>
                <c:pt idx="4373">
                  <c:v>415.06099999999969</c:v>
                </c:pt>
                <c:pt idx="4374">
                  <c:v>415.49499999999864</c:v>
                </c:pt>
                <c:pt idx="4375">
                  <c:v>415.92999999999893</c:v>
                </c:pt>
                <c:pt idx="4376">
                  <c:v>416.36399999999969</c:v>
                </c:pt>
                <c:pt idx="4377">
                  <c:v>416.79899999999793</c:v>
                </c:pt>
                <c:pt idx="4378">
                  <c:v>417.23499999999899</c:v>
                </c:pt>
                <c:pt idx="4379">
                  <c:v>417.67099999999999</c:v>
                </c:pt>
                <c:pt idx="4380">
                  <c:v>418.10700000000008</c:v>
                </c:pt>
                <c:pt idx="4381">
                  <c:v>418.54399999999993</c:v>
                </c:pt>
                <c:pt idx="4382">
                  <c:v>418.98099999999869</c:v>
                </c:pt>
                <c:pt idx="4383">
                  <c:v>419.41899999999805</c:v>
                </c:pt>
                <c:pt idx="4384">
                  <c:v>419.85700000000008</c:v>
                </c:pt>
                <c:pt idx="4385">
                  <c:v>420.29499999999899</c:v>
                </c:pt>
                <c:pt idx="4386">
                  <c:v>420.73399999999799</c:v>
                </c:pt>
                <c:pt idx="4387">
                  <c:v>421.173</c:v>
                </c:pt>
                <c:pt idx="4388">
                  <c:v>421.613</c:v>
                </c:pt>
                <c:pt idx="4389">
                  <c:v>422.053</c:v>
                </c:pt>
                <c:pt idx="4390">
                  <c:v>422.49299999999869</c:v>
                </c:pt>
                <c:pt idx="4391">
                  <c:v>422.93400000000003</c:v>
                </c:pt>
                <c:pt idx="4392">
                  <c:v>423.375</c:v>
                </c:pt>
                <c:pt idx="4393">
                  <c:v>423.81700000000001</c:v>
                </c:pt>
                <c:pt idx="4394">
                  <c:v>424.25900000000001</c:v>
                </c:pt>
                <c:pt idx="4395">
                  <c:v>424.70099999999923</c:v>
                </c:pt>
                <c:pt idx="4396">
                  <c:v>425.14400000000205</c:v>
                </c:pt>
                <c:pt idx="4397">
                  <c:v>425.58699999999823</c:v>
                </c:pt>
                <c:pt idx="4398">
                  <c:v>426.03</c:v>
                </c:pt>
                <c:pt idx="4399">
                  <c:v>426.47399999999863</c:v>
                </c:pt>
                <c:pt idx="4400">
                  <c:v>426.91899999999805</c:v>
                </c:pt>
                <c:pt idx="4401">
                  <c:v>427.36399999999969</c:v>
                </c:pt>
                <c:pt idx="4402">
                  <c:v>427.80900000000008</c:v>
                </c:pt>
                <c:pt idx="4403">
                  <c:v>428.25400000000002</c:v>
                </c:pt>
                <c:pt idx="4404">
                  <c:v>428.7</c:v>
                </c:pt>
                <c:pt idx="4405">
                  <c:v>429.14699999999999</c:v>
                </c:pt>
                <c:pt idx="4406">
                  <c:v>429.59399999999869</c:v>
                </c:pt>
                <c:pt idx="4407">
                  <c:v>430.041</c:v>
                </c:pt>
                <c:pt idx="4408">
                  <c:v>430.48799999999869</c:v>
                </c:pt>
                <c:pt idx="4409">
                  <c:v>430.93599999999793</c:v>
                </c:pt>
                <c:pt idx="4410">
                  <c:v>431.38499999999999</c:v>
                </c:pt>
                <c:pt idx="4411">
                  <c:v>431.834</c:v>
                </c:pt>
                <c:pt idx="4412">
                  <c:v>432.28299999999899</c:v>
                </c:pt>
                <c:pt idx="4413">
                  <c:v>432.73299999999864</c:v>
                </c:pt>
                <c:pt idx="4414">
                  <c:v>433.18299999999999</c:v>
                </c:pt>
                <c:pt idx="4415">
                  <c:v>433.63299999999964</c:v>
                </c:pt>
                <c:pt idx="4416">
                  <c:v>434.084</c:v>
                </c:pt>
                <c:pt idx="4417">
                  <c:v>434.53500000000003</c:v>
                </c:pt>
                <c:pt idx="4418">
                  <c:v>434.98699999999786</c:v>
                </c:pt>
                <c:pt idx="4419">
                  <c:v>435.43899999999763</c:v>
                </c:pt>
                <c:pt idx="4420">
                  <c:v>435.892</c:v>
                </c:pt>
                <c:pt idx="4421">
                  <c:v>436.34500000000008</c:v>
                </c:pt>
                <c:pt idx="4422">
                  <c:v>436.79799999999869</c:v>
                </c:pt>
                <c:pt idx="4423">
                  <c:v>437.25200000000001</c:v>
                </c:pt>
                <c:pt idx="4424">
                  <c:v>437.70599999999899</c:v>
                </c:pt>
                <c:pt idx="4425">
                  <c:v>438.161</c:v>
                </c:pt>
                <c:pt idx="4426">
                  <c:v>438.61599999999999</c:v>
                </c:pt>
                <c:pt idx="4427">
                  <c:v>439.07100000000003</c:v>
                </c:pt>
                <c:pt idx="4428">
                  <c:v>439.52699999999817</c:v>
                </c:pt>
                <c:pt idx="4429">
                  <c:v>439.98299999999864</c:v>
                </c:pt>
                <c:pt idx="4430">
                  <c:v>440.44</c:v>
                </c:pt>
                <c:pt idx="4431">
                  <c:v>440.89699999999863</c:v>
                </c:pt>
                <c:pt idx="4432">
                  <c:v>441.35399999999993</c:v>
                </c:pt>
                <c:pt idx="4433">
                  <c:v>441.81200000000001</c:v>
                </c:pt>
                <c:pt idx="4434">
                  <c:v>442.27</c:v>
                </c:pt>
                <c:pt idx="4435">
                  <c:v>442.72899999999811</c:v>
                </c:pt>
                <c:pt idx="4436">
                  <c:v>443.18799999999999</c:v>
                </c:pt>
                <c:pt idx="4437">
                  <c:v>443.64800000000002</c:v>
                </c:pt>
                <c:pt idx="4438">
                  <c:v>444.108</c:v>
                </c:pt>
                <c:pt idx="4439">
                  <c:v>444.56799999999993</c:v>
                </c:pt>
                <c:pt idx="4440">
                  <c:v>445.029</c:v>
                </c:pt>
                <c:pt idx="4441">
                  <c:v>445.48999999999899</c:v>
                </c:pt>
                <c:pt idx="4442">
                  <c:v>445.952</c:v>
                </c:pt>
                <c:pt idx="4443">
                  <c:v>446.41399999999823</c:v>
                </c:pt>
                <c:pt idx="4444">
                  <c:v>446.87599999999969</c:v>
                </c:pt>
                <c:pt idx="4445">
                  <c:v>447.339</c:v>
                </c:pt>
                <c:pt idx="4446">
                  <c:v>447.803</c:v>
                </c:pt>
                <c:pt idx="4447">
                  <c:v>448.26599999999894</c:v>
                </c:pt>
                <c:pt idx="4448">
                  <c:v>448.72999999999894</c:v>
                </c:pt>
                <c:pt idx="4449">
                  <c:v>449.19499999999999</c:v>
                </c:pt>
                <c:pt idx="4450">
                  <c:v>449.66</c:v>
                </c:pt>
                <c:pt idx="4451">
                  <c:v>450.125</c:v>
                </c:pt>
                <c:pt idx="4452">
                  <c:v>450.59099999999899</c:v>
                </c:pt>
                <c:pt idx="4453">
                  <c:v>451.05700000000002</c:v>
                </c:pt>
                <c:pt idx="4454">
                  <c:v>451.524</c:v>
                </c:pt>
                <c:pt idx="4455">
                  <c:v>451.99099999999817</c:v>
                </c:pt>
                <c:pt idx="4456">
                  <c:v>452.459</c:v>
                </c:pt>
                <c:pt idx="4457">
                  <c:v>452.92699999999763</c:v>
                </c:pt>
                <c:pt idx="4458">
                  <c:v>453.39499999999964</c:v>
                </c:pt>
                <c:pt idx="4459">
                  <c:v>453.86399999999969</c:v>
                </c:pt>
                <c:pt idx="4460">
                  <c:v>454.33300000000003</c:v>
                </c:pt>
                <c:pt idx="4461">
                  <c:v>454.803</c:v>
                </c:pt>
                <c:pt idx="4462">
                  <c:v>455.27299999999963</c:v>
                </c:pt>
                <c:pt idx="4463">
                  <c:v>455.74299999999999</c:v>
                </c:pt>
                <c:pt idx="4464">
                  <c:v>456.214</c:v>
                </c:pt>
                <c:pt idx="4465">
                  <c:v>456.685</c:v>
                </c:pt>
                <c:pt idx="4466">
                  <c:v>457.15699999999993</c:v>
                </c:pt>
                <c:pt idx="4467">
                  <c:v>457.62900000000002</c:v>
                </c:pt>
                <c:pt idx="4468">
                  <c:v>458.10199999999969</c:v>
                </c:pt>
                <c:pt idx="4469">
                  <c:v>458.57499999999999</c:v>
                </c:pt>
                <c:pt idx="4470">
                  <c:v>459.048</c:v>
                </c:pt>
                <c:pt idx="4471">
                  <c:v>459.52199999999863</c:v>
                </c:pt>
                <c:pt idx="4472">
                  <c:v>459.99599999999805</c:v>
                </c:pt>
                <c:pt idx="4473">
                  <c:v>460.47099999999864</c:v>
                </c:pt>
                <c:pt idx="4474">
                  <c:v>460.94600000000003</c:v>
                </c:pt>
                <c:pt idx="4475">
                  <c:v>461.42200000000003</c:v>
                </c:pt>
                <c:pt idx="4476">
                  <c:v>461.89799999999963</c:v>
                </c:pt>
                <c:pt idx="4477">
                  <c:v>462.37400000000002</c:v>
                </c:pt>
                <c:pt idx="4478">
                  <c:v>462.851</c:v>
                </c:pt>
                <c:pt idx="4479">
                  <c:v>463.32900000000001</c:v>
                </c:pt>
                <c:pt idx="4480">
                  <c:v>463.80599999999993</c:v>
                </c:pt>
                <c:pt idx="4481">
                  <c:v>464.28399999999863</c:v>
                </c:pt>
                <c:pt idx="4482">
                  <c:v>464.76299999999969</c:v>
                </c:pt>
                <c:pt idx="4483">
                  <c:v>465.24200000000002</c:v>
                </c:pt>
                <c:pt idx="4484">
                  <c:v>465.72099999999864</c:v>
                </c:pt>
                <c:pt idx="4485">
                  <c:v>466.20099999999923</c:v>
                </c:pt>
                <c:pt idx="4486">
                  <c:v>466.68200000000002</c:v>
                </c:pt>
                <c:pt idx="4487">
                  <c:v>467.16199999999969</c:v>
                </c:pt>
                <c:pt idx="4488">
                  <c:v>467.64400000000205</c:v>
                </c:pt>
                <c:pt idx="4489">
                  <c:v>468.125</c:v>
                </c:pt>
                <c:pt idx="4490">
                  <c:v>468.60700000000008</c:v>
                </c:pt>
                <c:pt idx="4491">
                  <c:v>469.09</c:v>
                </c:pt>
                <c:pt idx="4492">
                  <c:v>469.57299999999969</c:v>
                </c:pt>
                <c:pt idx="4493">
                  <c:v>470.05599999999993</c:v>
                </c:pt>
                <c:pt idx="4494">
                  <c:v>470.54</c:v>
                </c:pt>
                <c:pt idx="4495">
                  <c:v>471.024</c:v>
                </c:pt>
                <c:pt idx="4496">
                  <c:v>471.50900000000001</c:v>
                </c:pt>
                <c:pt idx="4497">
                  <c:v>471.99400000000003</c:v>
                </c:pt>
                <c:pt idx="4498">
                  <c:v>472.47899999999811</c:v>
                </c:pt>
                <c:pt idx="4499">
                  <c:v>472.96499999999969</c:v>
                </c:pt>
                <c:pt idx="4500">
                  <c:v>473.45099999999923</c:v>
                </c:pt>
                <c:pt idx="4501">
                  <c:v>473.93799999999823</c:v>
                </c:pt>
                <c:pt idx="4502">
                  <c:v>474.42599999999823</c:v>
                </c:pt>
                <c:pt idx="4503">
                  <c:v>474.91299999999899</c:v>
                </c:pt>
                <c:pt idx="4504">
                  <c:v>475.40099999999899</c:v>
                </c:pt>
                <c:pt idx="4505">
                  <c:v>475.89</c:v>
                </c:pt>
                <c:pt idx="4506">
                  <c:v>476.37900000000002</c:v>
                </c:pt>
                <c:pt idx="4507">
                  <c:v>476.86799999999999</c:v>
                </c:pt>
                <c:pt idx="4508">
                  <c:v>477.358</c:v>
                </c:pt>
                <c:pt idx="4509">
                  <c:v>477.84899999999999</c:v>
                </c:pt>
                <c:pt idx="4510">
                  <c:v>478.339</c:v>
                </c:pt>
                <c:pt idx="4511">
                  <c:v>478.83099999999899</c:v>
                </c:pt>
                <c:pt idx="4512">
                  <c:v>479.322</c:v>
                </c:pt>
                <c:pt idx="4513">
                  <c:v>479.81400000000002</c:v>
                </c:pt>
                <c:pt idx="4514">
                  <c:v>480.30700000000002</c:v>
                </c:pt>
                <c:pt idx="4515">
                  <c:v>480.8</c:v>
                </c:pt>
                <c:pt idx="4516">
                  <c:v>481.29299999999893</c:v>
                </c:pt>
                <c:pt idx="4517">
                  <c:v>481.78699999999793</c:v>
                </c:pt>
                <c:pt idx="4518">
                  <c:v>482.28099999999893</c:v>
                </c:pt>
                <c:pt idx="4519">
                  <c:v>482.77599999999899</c:v>
                </c:pt>
                <c:pt idx="4520">
                  <c:v>483.27099999999899</c:v>
                </c:pt>
                <c:pt idx="4521">
                  <c:v>483.767</c:v>
                </c:pt>
                <c:pt idx="4522">
                  <c:v>484.26299999999969</c:v>
                </c:pt>
                <c:pt idx="4523">
                  <c:v>484.76</c:v>
                </c:pt>
                <c:pt idx="4524">
                  <c:v>485.25700000000001</c:v>
                </c:pt>
                <c:pt idx="4525">
                  <c:v>485.75400000000002</c:v>
                </c:pt>
                <c:pt idx="4526">
                  <c:v>486.25200000000001</c:v>
                </c:pt>
                <c:pt idx="4527">
                  <c:v>486.75</c:v>
                </c:pt>
                <c:pt idx="4528">
                  <c:v>487.24900000000002</c:v>
                </c:pt>
                <c:pt idx="4529">
                  <c:v>487.74799999999999</c:v>
                </c:pt>
                <c:pt idx="4530">
                  <c:v>488.24799999999999</c:v>
                </c:pt>
                <c:pt idx="4531">
                  <c:v>488.74799999999999</c:v>
                </c:pt>
                <c:pt idx="4532">
                  <c:v>489.24799999999999</c:v>
                </c:pt>
                <c:pt idx="4533">
                  <c:v>489.74900000000002</c:v>
                </c:pt>
                <c:pt idx="4534">
                  <c:v>490.25099999999969</c:v>
                </c:pt>
                <c:pt idx="4535">
                  <c:v>490.75299999999999</c:v>
                </c:pt>
                <c:pt idx="4536">
                  <c:v>491.255</c:v>
                </c:pt>
                <c:pt idx="4537">
                  <c:v>491.75799999999964</c:v>
                </c:pt>
                <c:pt idx="4538">
                  <c:v>492.26099999999963</c:v>
                </c:pt>
                <c:pt idx="4539">
                  <c:v>492.76499999999999</c:v>
                </c:pt>
                <c:pt idx="4540">
                  <c:v>493.26900000000001</c:v>
                </c:pt>
                <c:pt idx="4541">
                  <c:v>493.77299999999963</c:v>
                </c:pt>
                <c:pt idx="4542">
                  <c:v>494.27799999999894</c:v>
                </c:pt>
                <c:pt idx="4543">
                  <c:v>494.78399999999863</c:v>
                </c:pt>
                <c:pt idx="4544">
                  <c:v>495.28999999999894</c:v>
                </c:pt>
                <c:pt idx="4545">
                  <c:v>495.79599999999863</c:v>
                </c:pt>
                <c:pt idx="4546">
                  <c:v>496.303</c:v>
                </c:pt>
                <c:pt idx="4547">
                  <c:v>496.81</c:v>
                </c:pt>
                <c:pt idx="4548">
                  <c:v>497.31799999999993</c:v>
                </c:pt>
                <c:pt idx="4549">
                  <c:v>497.82599999999923</c:v>
                </c:pt>
                <c:pt idx="4550">
                  <c:v>498.33499999999964</c:v>
                </c:pt>
                <c:pt idx="4551">
                  <c:v>498.84399999999999</c:v>
                </c:pt>
                <c:pt idx="4552">
                  <c:v>499.35300000000001</c:v>
                </c:pt>
                <c:pt idx="4553">
                  <c:v>499.863</c:v>
                </c:pt>
              </c:numCache>
            </c:numRef>
          </c:xVal>
          <c:yVal>
            <c:numRef>
              <c:f>'3 plaques 29-06-10'!$Q$2:$Q$5317</c:f>
              <c:numCache>
                <c:formatCode>0.00E+00</c:formatCode>
                <c:ptCount val="5316"/>
                <c:pt idx="0">
                  <c:v>100100</c:v>
                </c:pt>
                <c:pt idx="1">
                  <c:v>100100</c:v>
                </c:pt>
                <c:pt idx="2">
                  <c:v>100200</c:v>
                </c:pt>
                <c:pt idx="3">
                  <c:v>100200</c:v>
                </c:pt>
                <c:pt idx="4">
                  <c:v>100300</c:v>
                </c:pt>
                <c:pt idx="5">
                  <c:v>100400</c:v>
                </c:pt>
                <c:pt idx="6">
                  <c:v>100400</c:v>
                </c:pt>
                <c:pt idx="7">
                  <c:v>100500</c:v>
                </c:pt>
                <c:pt idx="8">
                  <c:v>100500</c:v>
                </c:pt>
                <c:pt idx="9">
                  <c:v>100600</c:v>
                </c:pt>
                <c:pt idx="10">
                  <c:v>100700</c:v>
                </c:pt>
                <c:pt idx="11">
                  <c:v>100700</c:v>
                </c:pt>
                <c:pt idx="12">
                  <c:v>100800</c:v>
                </c:pt>
                <c:pt idx="13">
                  <c:v>100900</c:v>
                </c:pt>
                <c:pt idx="14">
                  <c:v>101000</c:v>
                </c:pt>
                <c:pt idx="15">
                  <c:v>101100</c:v>
                </c:pt>
                <c:pt idx="16">
                  <c:v>101100</c:v>
                </c:pt>
                <c:pt idx="17">
                  <c:v>101200</c:v>
                </c:pt>
                <c:pt idx="18">
                  <c:v>101300</c:v>
                </c:pt>
                <c:pt idx="19">
                  <c:v>101400</c:v>
                </c:pt>
                <c:pt idx="20">
                  <c:v>101500</c:v>
                </c:pt>
                <c:pt idx="21">
                  <c:v>101600</c:v>
                </c:pt>
                <c:pt idx="22">
                  <c:v>101700</c:v>
                </c:pt>
                <c:pt idx="23">
                  <c:v>101800</c:v>
                </c:pt>
                <c:pt idx="24">
                  <c:v>101900</c:v>
                </c:pt>
                <c:pt idx="25">
                  <c:v>102000</c:v>
                </c:pt>
                <c:pt idx="26">
                  <c:v>102100</c:v>
                </c:pt>
                <c:pt idx="27">
                  <c:v>102200</c:v>
                </c:pt>
                <c:pt idx="28">
                  <c:v>102300</c:v>
                </c:pt>
                <c:pt idx="29">
                  <c:v>102400</c:v>
                </c:pt>
                <c:pt idx="30">
                  <c:v>102500</c:v>
                </c:pt>
                <c:pt idx="31">
                  <c:v>102600</c:v>
                </c:pt>
                <c:pt idx="32">
                  <c:v>102700</c:v>
                </c:pt>
                <c:pt idx="33">
                  <c:v>102800</c:v>
                </c:pt>
                <c:pt idx="34">
                  <c:v>102900</c:v>
                </c:pt>
                <c:pt idx="35">
                  <c:v>103000</c:v>
                </c:pt>
                <c:pt idx="36">
                  <c:v>103100</c:v>
                </c:pt>
                <c:pt idx="37">
                  <c:v>103300</c:v>
                </c:pt>
                <c:pt idx="38">
                  <c:v>103400</c:v>
                </c:pt>
                <c:pt idx="39">
                  <c:v>103500</c:v>
                </c:pt>
                <c:pt idx="40">
                  <c:v>103600</c:v>
                </c:pt>
                <c:pt idx="41">
                  <c:v>103700</c:v>
                </c:pt>
                <c:pt idx="42">
                  <c:v>103800</c:v>
                </c:pt>
                <c:pt idx="43">
                  <c:v>104000</c:v>
                </c:pt>
                <c:pt idx="44">
                  <c:v>104100</c:v>
                </c:pt>
                <c:pt idx="45">
                  <c:v>104200</c:v>
                </c:pt>
                <c:pt idx="46">
                  <c:v>104300</c:v>
                </c:pt>
                <c:pt idx="47">
                  <c:v>104500</c:v>
                </c:pt>
                <c:pt idx="48">
                  <c:v>104600</c:v>
                </c:pt>
                <c:pt idx="49">
                  <c:v>104700</c:v>
                </c:pt>
                <c:pt idx="50">
                  <c:v>104800</c:v>
                </c:pt>
                <c:pt idx="51">
                  <c:v>105000</c:v>
                </c:pt>
                <c:pt idx="52">
                  <c:v>105100</c:v>
                </c:pt>
                <c:pt idx="53">
                  <c:v>105200</c:v>
                </c:pt>
                <c:pt idx="54">
                  <c:v>105300</c:v>
                </c:pt>
                <c:pt idx="55">
                  <c:v>105500</c:v>
                </c:pt>
                <c:pt idx="56">
                  <c:v>105600</c:v>
                </c:pt>
                <c:pt idx="57">
                  <c:v>105700</c:v>
                </c:pt>
                <c:pt idx="58">
                  <c:v>105900</c:v>
                </c:pt>
                <c:pt idx="59">
                  <c:v>106000</c:v>
                </c:pt>
                <c:pt idx="60">
                  <c:v>106100</c:v>
                </c:pt>
                <c:pt idx="61">
                  <c:v>106300</c:v>
                </c:pt>
                <c:pt idx="62">
                  <c:v>106400</c:v>
                </c:pt>
                <c:pt idx="63">
                  <c:v>106500</c:v>
                </c:pt>
                <c:pt idx="64">
                  <c:v>106700</c:v>
                </c:pt>
                <c:pt idx="65">
                  <c:v>106800</c:v>
                </c:pt>
                <c:pt idx="66">
                  <c:v>107000</c:v>
                </c:pt>
                <c:pt idx="67">
                  <c:v>107100</c:v>
                </c:pt>
                <c:pt idx="68">
                  <c:v>107200</c:v>
                </c:pt>
                <c:pt idx="69">
                  <c:v>107400</c:v>
                </c:pt>
                <c:pt idx="70">
                  <c:v>107500</c:v>
                </c:pt>
                <c:pt idx="71">
                  <c:v>107700</c:v>
                </c:pt>
                <c:pt idx="72">
                  <c:v>107800</c:v>
                </c:pt>
                <c:pt idx="73">
                  <c:v>107900</c:v>
                </c:pt>
                <c:pt idx="74">
                  <c:v>108100</c:v>
                </c:pt>
                <c:pt idx="75">
                  <c:v>108200</c:v>
                </c:pt>
                <c:pt idx="76">
                  <c:v>108400</c:v>
                </c:pt>
                <c:pt idx="77">
                  <c:v>108500</c:v>
                </c:pt>
                <c:pt idx="78">
                  <c:v>108600</c:v>
                </c:pt>
                <c:pt idx="79">
                  <c:v>108800</c:v>
                </c:pt>
                <c:pt idx="80">
                  <c:v>108900</c:v>
                </c:pt>
                <c:pt idx="81">
                  <c:v>109100</c:v>
                </c:pt>
                <c:pt idx="82">
                  <c:v>109200</c:v>
                </c:pt>
                <c:pt idx="83">
                  <c:v>109400</c:v>
                </c:pt>
                <c:pt idx="84">
                  <c:v>109500</c:v>
                </c:pt>
                <c:pt idx="85">
                  <c:v>109700</c:v>
                </c:pt>
                <c:pt idx="86">
                  <c:v>109800</c:v>
                </c:pt>
                <c:pt idx="87">
                  <c:v>110000</c:v>
                </c:pt>
                <c:pt idx="88">
                  <c:v>110100</c:v>
                </c:pt>
                <c:pt idx="89">
                  <c:v>110300</c:v>
                </c:pt>
                <c:pt idx="90">
                  <c:v>110400</c:v>
                </c:pt>
                <c:pt idx="91">
                  <c:v>110600</c:v>
                </c:pt>
                <c:pt idx="92">
                  <c:v>110700</c:v>
                </c:pt>
                <c:pt idx="93">
                  <c:v>110900</c:v>
                </c:pt>
                <c:pt idx="94">
                  <c:v>111000</c:v>
                </c:pt>
                <c:pt idx="95">
                  <c:v>111200</c:v>
                </c:pt>
                <c:pt idx="96">
                  <c:v>111300</c:v>
                </c:pt>
                <c:pt idx="97">
                  <c:v>111500</c:v>
                </c:pt>
                <c:pt idx="98">
                  <c:v>111600</c:v>
                </c:pt>
                <c:pt idx="99">
                  <c:v>111800</c:v>
                </c:pt>
                <c:pt idx="100">
                  <c:v>111900</c:v>
                </c:pt>
                <c:pt idx="101">
                  <c:v>112100</c:v>
                </c:pt>
                <c:pt idx="102">
                  <c:v>112200</c:v>
                </c:pt>
                <c:pt idx="103">
                  <c:v>112400</c:v>
                </c:pt>
                <c:pt idx="104">
                  <c:v>112500</c:v>
                </c:pt>
                <c:pt idx="105">
                  <c:v>112700</c:v>
                </c:pt>
                <c:pt idx="106">
                  <c:v>112800</c:v>
                </c:pt>
                <c:pt idx="107">
                  <c:v>113000</c:v>
                </c:pt>
                <c:pt idx="108">
                  <c:v>113100</c:v>
                </c:pt>
                <c:pt idx="109">
                  <c:v>113300</c:v>
                </c:pt>
                <c:pt idx="110">
                  <c:v>113500</c:v>
                </c:pt>
                <c:pt idx="111">
                  <c:v>113600</c:v>
                </c:pt>
                <c:pt idx="112">
                  <c:v>113800</c:v>
                </c:pt>
                <c:pt idx="113">
                  <c:v>113900</c:v>
                </c:pt>
                <c:pt idx="114">
                  <c:v>114100</c:v>
                </c:pt>
                <c:pt idx="115">
                  <c:v>114200</c:v>
                </c:pt>
                <c:pt idx="116">
                  <c:v>114400</c:v>
                </c:pt>
                <c:pt idx="117">
                  <c:v>114600</c:v>
                </c:pt>
                <c:pt idx="118">
                  <c:v>114700</c:v>
                </c:pt>
                <c:pt idx="119">
                  <c:v>114900</c:v>
                </c:pt>
                <c:pt idx="120">
                  <c:v>115000</c:v>
                </c:pt>
                <c:pt idx="121">
                  <c:v>115200</c:v>
                </c:pt>
                <c:pt idx="122">
                  <c:v>115300</c:v>
                </c:pt>
                <c:pt idx="123">
                  <c:v>115500</c:v>
                </c:pt>
                <c:pt idx="124">
                  <c:v>115700</c:v>
                </c:pt>
                <c:pt idx="125">
                  <c:v>115800</c:v>
                </c:pt>
                <c:pt idx="126">
                  <c:v>116000</c:v>
                </c:pt>
                <c:pt idx="127">
                  <c:v>116100</c:v>
                </c:pt>
                <c:pt idx="128">
                  <c:v>116300</c:v>
                </c:pt>
                <c:pt idx="129">
                  <c:v>116500</c:v>
                </c:pt>
                <c:pt idx="130">
                  <c:v>116600</c:v>
                </c:pt>
                <c:pt idx="131">
                  <c:v>116800</c:v>
                </c:pt>
                <c:pt idx="132">
                  <c:v>117000</c:v>
                </c:pt>
                <c:pt idx="133">
                  <c:v>117100</c:v>
                </c:pt>
                <c:pt idx="134">
                  <c:v>117300</c:v>
                </c:pt>
                <c:pt idx="135">
                  <c:v>117400</c:v>
                </c:pt>
                <c:pt idx="136">
                  <c:v>117600</c:v>
                </c:pt>
                <c:pt idx="137">
                  <c:v>117800</c:v>
                </c:pt>
                <c:pt idx="138">
                  <c:v>117900</c:v>
                </c:pt>
                <c:pt idx="139">
                  <c:v>118100</c:v>
                </c:pt>
                <c:pt idx="140">
                  <c:v>118200</c:v>
                </c:pt>
                <c:pt idx="141">
                  <c:v>118400</c:v>
                </c:pt>
                <c:pt idx="142">
                  <c:v>118600</c:v>
                </c:pt>
                <c:pt idx="143">
                  <c:v>118700</c:v>
                </c:pt>
                <c:pt idx="144">
                  <c:v>118900</c:v>
                </c:pt>
                <c:pt idx="145">
                  <c:v>119100</c:v>
                </c:pt>
                <c:pt idx="146">
                  <c:v>119200</c:v>
                </c:pt>
                <c:pt idx="147">
                  <c:v>119400</c:v>
                </c:pt>
                <c:pt idx="148">
                  <c:v>119600</c:v>
                </c:pt>
                <c:pt idx="149">
                  <c:v>119700</c:v>
                </c:pt>
                <c:pt idx="150">
                  <c:v>119900</c:v>
                </c:pt>
                <c:pt idx="151">
                  <c:v>120000</c:v>
                </c:pt>
                <c:pt idx="152">
                  <c:v>120200</c:v>
                </c:pt>
                <c:pt idx="153">
                  <c:v>120400</c:v>
                </c:pt>
                <c:pt idx="154">
                  <c:v>120500</c:v>
                </c:pt>
                <c:pt idx="155">
                  <c:v>120700</c:v>
                </c:pt>
                <c:pt idx="156">
                  <c:v>120900</c:v>
                </c:pt>
                <c:pt idx="157">
                  <c:v>121000</c:v>
                </c:pt>
                <c:pt idx="158">
                  <c:v>121200</c:v>
                </c:pt>
                <c:pt idx="159">
                  <c:v>121400</c:v>
                </c:pt>
                <c:pt idx="160">
                  <c:v>121500</c:v>
                </c:pt>
                <c:pt idx="161">
                  <c:v>121700</c:v>
                </c:pt>
                <c:pt idx="162">
                  <c:v>121900</c:v>
                </c:pt>
                <c:pt idx="163">
                  <c:v>122000</c:v>
                </c:pt>
                <c:pt idx="164">
                  <c:v>122200</c:v>
                </c:pt>
                <c:pt idx="165">
                  <c:v>122400</c:v>
                </c:pt>
                <c:pt idx="166">
                  <c:v>122500</c:v>
                </c:pt>
                <c:pt idx="167">
                  <c:v>122700</c:v>
                </c:pt>
                <c:pt idx="168">
                  <c:v>122900</c:v>
                </c:pt>
                <c:pt idx="169">
                  <c:v>123000</c:v>
                </c:pt>
                <c:pt idx="170">
                  <c:v>123200</c:v>
                </c:pt>
                <c:pt idx="171">
                  <c:v>123400</c:v>
                </c:pt>
                <c:pt idx="172">
                  <c:v>123600</c:v>
                </c:pt>
                <c:pt idx="173">
                  <c:v>123700</c:v>
                </c:pt>
                <c:pt idx="174">
                  <c:v>123900</c:v>
                </c:pt>
                <c:pt idx="175">
                  <c:v>124100</c:v>
                </c:pt>
                <c:pt idx="176">
                  <c:v>124200</c:v>
                </c:pt>
                <c:pt idx="177">
                  <c:v>124400</c:v>
                </c:pt>
                <c:pt idx="178">
                  <c:v>124600</c:v>
                </c:pt>
                <c:pt idx="179">
                  <c:v>124700</c:v>
                </c:pt>
                <c:pt idx="180">
                  <c:v>124900</c:v>
                </c:pt>
                <c:pt idx="181">
                  <c:v>125100</c:v>
                </c:pt>
                <c:pt idx="182">
                  <c:v>125200</c:v>
                </c:pt>
                <c:pt idx="183">
                  <c:v>125400</c:v>
                </c:pt>
                <c:pt idx="184">
                  <c:v>125600</c:v>
                </c:pt>
                <c:pt idx="185">
                  <c:v>125700</c:v>
                </c:pt>
                <c:pt idx="186">
                  <c:v>125900</c:v>
                </c:pt>
                <c:pt idx="187">
                  <c:v>126100</c:v>
                </c:pt>
                <c:pt idx="188">
                  <c:v>126300</c:v>
                </c:pt>
                <c:pt idx="189">
                  <c:v>126400</c:v>
                </c:pt>
                <c:pt idx="190">
                  <c:v>126600</c:v>
                </c:pt>
                <c:pt idx="191">
                  <c:v>126800</c:v>
                </c:pt>
                <c:pt idx="192">
                  <c:v>126900</c:v>
                </c:pt>
                <c:pt idx="193">
                  <c:v>127100</c:v>
                </c:pt>
                <c:pt idx="194">
                  <c:v>127300</c:v>
                </c:pt>
                <c:pt idx="195">
                  <c:v>127500</c:v>
                </c:pt>
                <c:pt idx="196">
                  <c:v>127600</c:v>
                </c:pt>
                <c:pt idx="197">
                  <c:v>127800</c:v>
                </c:pt>
                <c:pt idx="198">
                  <c:v>128000</c:v>
                </c:pt>
                <c:pt idx="199">
                  <c:v>128100</c:v>
                </c:pt>
                <c:pt idx="200">
                  <c:v>128300</c:v>
                </c:pt>
                <c:pt idx="201">
                  <c:v>128500</c:v>
                </c:pt>
                <c:pt idx="202">
                  <c:v>128700</c:v>
                </c:pt>
                <c:pt idx="203">
                  <c:v>128800</c:v>
                </c:pt>
                <c:pt idx="204">
                  <c:v>129000</c:v>
                </c:pt>
                <c:pt idx="205">
                  <c:v>129200</c:v>
                </c:pt>
                <c:pt idx="206">
                  <c:v>129300</c:v>
                </c:pt>
                <c:pt idx="207">
                  <c:v>129500</c:v>
                </c:pt>
                <c:pt idx="208">
                  <c:v>129700</c:v>
                </c:pt>
                <c:pt idx="209">
                  <c:v>129900</c:v>
                </c:pt>
                <c:pt idx="210">
                  <c:v>130000</c:v>
                </c:pt>
                <c:pt idx="211">
                  <c:v>130200</c:v>
                </c:pt>
                <c:pt idx="212">
                  <c:v>130400</c:v>
                </c:pt>
                <c:pt idx="213">
                  <c:v>130600</c:v>
                </c:pt>
                <c:pt idx="214">
                  <c:v>130700</c:v>
                </c:pt>
                <c:pt idx="215">
                  <c:v>130900</c:v>
                </c:pt>
                <c:pt idx="216">
                  <c:v>131100</c:v>
                </c:pt>
                <c:pt idx="217">
                  <c:v>131300</c:v>
                </c:pt>
                <c:pt idx="218">
                  <c:v>131400</c:v>
                </c:pt>
                <c:pt idx="219">
                  <c:v>131600</c:v>
                </c:pt>
                <c:pt idx="220">
                  <c:v>131800</c:v>
                </c:pt>
                <c:pt idx="221">
                  <c:v>131900</c:v>
                </c:pt>
                <c:pt idx="222">
                  <c:v>132100</c:v>
                </c:pt>
                <c:pt idx="223">
                  <c:v>132300</c:v>
                </c:pt>
                <c:pt idx="224">
                  <c:v>132500</c:v>
                </c:pt>
                <c:pt idx="225">
                  <c:v>132600</c:v>
                </c:pt>
                <c:pt idx="226">
                  <c:v>132800</c:v>
                </c:pt>
                <c:pt idx="227">
                  <c:v>133000</c:v>
                </c:pt>
                <c:pt idx="228">
                  <c:v>133200</c:v>
                </c:pt>
                <c:pt idx="229">
                  <c:v>133300</c:v>
                </c:pt>
                <c:pt idx="230">
                  <c:v>133500</c:v>
                </c:pt>
                <c:pt idx="231">
                  <c:v>133700</c:v>
                </c:pt>
                <c:pt idx="232">
                  <c:v>133900</c:v>
                </c:pt>
                <c:pt idx="233">
                  <c:v>134000</c:v>
                </c:pt>
                <c:pt idx="234">
                  <c:v>134200</c:v>
                </c:pt>
                <c:pt idx="235">
                  <c:v>134400</c:v>
                </c:pt>
                <c:pt idx="236">
                  <c:v>134600</c:v>
                </c:pt>
                <c:pt idx="237">
                  <c:v>134700</c:v>
                </c:pt>
                <c:pt idx="238">
                  <c:v>134900</c:v>
                </c:pt>
                <c:pt idx="239">
                  <c:v>135100</c:v>
                </c:pt>
                <c:pt idx="240">
                  <c:v>135300</c:v>
                </c:pt>
                <c:pt idx="241">
                  <c:v>135400</c:v>
                </c:pt>
                <c:pt idx="242">
                  <c:v>135600</c:v>
                </c:pt>
                <c:pt idx="243">
                  <c:v>135800</c:v>
                </c:pt>
                <c:pt idx="244">
                  <c:v>136000</c:v>
                </c:pt>
                <c:pt idx="245">
                  <c:v>136200</c:v>
                </c:pt>
                <c:pt idx="246">
                  <c:v>136300</c:v>
                </c:pt>
                <c:pt idx="247">
                  <c:v>136500</c:v>
                </c:pt>
                <c:pt idx="248">
                  <c:v>136700</c:v>
                </c:pt>
                <c:pt idx="249">
                  <c:v>136900</c:v>
                </c:pt>
                <c:pt idx="250">
                  <c:v>137000</c:v>
                </c:pt>
                <c:pt idx="251">
                  <c:v>137200</c:v>
                </c:pt>
                <c:pt idx="252">
                  <c:v>137400</c:v>
                </c:pt>
                <c:pt idx="253">
                  <c:v>137600</c:v>
                </c:pt>
                <c:pt idx="254">
                  <c:v>137700</c:v>
                </c:pt>
                <c:pt idx="255">
                  <c:v>137900</c:v>
                </c:pt>
                <c:pt idx="256">
                  <c:v>138100</c:v>
                </c:pt>
                <c:pt idx="257">
                  <c:v>138300</c:v>
                </c:pt>
                <c:pt idx="258">
                  <c:v>138400</c:v>
                </c:pt>
                <c:pt idx="259">
                  <c:v>138600</c:v>
                </c:pt>
                <c:pt idx="260">
                  <c:v>138800</c:v>
                </c:pt>
                <c:pt idx="261">
                  <c:v>139000</c:v>
                </c:pt>
                <c:pt idx="262">
                  <c:v>139200</c:v>
                </c:pt>
                <c:pt idx="263">
                  <c:v>139300</c:v>
                </c:pt>
                <c:pt idx="264">
                  <c:v>139500</c:v>
                </c:pt>
                <c:pt idx="265">
                  <c:v>139700</c:v>
                </c:pt>
                <c:pt idx="266">
                  <c:v>139900</c:v>
                </c:pt>
                <c:pt idx="267">
                  <c:v>140000</c:v>
                </c:pt>
                <c:pt idx="268">
                  <c:v>140200</c:v>
                </c:pt>
                <c:pt idx="269">
                  <c:v>140400</c:v>
                </c:pt>
                <c:pt idx="270">
                  <c:v>140600</c:v>
                </c:pt>
                <c:pt idx="271">
                  <c:v>140800</c:v>
                </c:pt>
                <c:pt idx="272">
                  <c:v>140900</c:v>
                </c:pt>
                <c:pt idx="273">
                  <c:v>141100</c:v>
                </c:pt>
                <c:pt idx="274">
                  <c:v>141300</c:v>
                </c:pt>
                <c:pt idx="275">
                  <c:v>141500</c:v>
                </c:pt>
                <c:pt idx="276">
                  <c:v>141700</c:v>
                </c:pt>
                <c:pt idx="277">
                  <c:v>141800</c:v>
                </c:pt>
                <c:pt idx="278">
                  <c:v>142000</c:v>
                </c:pt>
                <c:pt idx="279">
                  <c:v>142200</c:v>
                </c:pt>
                <c:pt idx="280">
                  <c:v>142400</c:v>
                </c:pt>
                <c:pt idx="281">
                  <c:v>142500</c:v>
                </c:pt>
                <c:pt idx="282">
                  <c:v>142700</c:v>
                </c:pt>
                <c:pt idx="283">
                  <c:v>142900</c:v>
                </c:pt>
                <c:pt idx="284">
                  <c:v>143100</c:v>
                </c:pt>
                <c:pt idx="285">
                  <c:v>143300</c:v>
                </c:pt>
                <c:pt idx="286">
                  <c:v>143400</c:v>
                </c:pt>
                <c:pt idx="287">
                  <c:v>143600</c:v>
                </c:pt>
                <c:pt idx="288">
                  <c:v>143800</c:v>
                </c:pt>
                <c:pt idx="289">
                  <c:v>144000</c:v>
                </c:pt>
                <c:pt idx="290">
                  <c:v>144200</c:v>
                </c:pt>
                <c:pt idx="291">
                  <c:v>144300</c:v>
                </c:pt>
                <c:pt idx="292">
                  <c:v>144500</c:v>
                </c:pt>
                <c:pt idx="293">
                  <c:v>144700</c:v>
                </c:pt>
                <c:pt idx="294">
                  <c:v>144900</c:v>
                </c:pt>
                <c:pt idx="295">
                  <c:v>145100</c:v>
                </c:pt>
                <c:pt idx="296">
                  <c:v>145200</c:v>
                </c:pt>
                <c:pt idx="297">
                  <c:v>145400</c:v>
                </c:pt>
                <c:pt idx="298">
                  <c:v>145600</c:v>
                </c:pt>
                <c:pt idx="299">
                  <c:v>145800</c:v>
                </c:pt>
                <c:pt idx="300">
                  <c:v>145900</c:v>
                </c:pt>
                <c:pt idx="301">
                  <c:v>146100</c:v>
                </c:pt>
                <c:pt idx="302">
                  <c:v>146300</c:v>
                </c:pt>
                <c:pt idx="303">
                  <c:v>146500</c:v>
                </c:pt>
                <c:pt idx="304">
                  <c:v>146700</c:v>
                </c:pt>
                <c:pt idx="305">
                  <c:v>146800</c:v>
                </c:pt>
                <c:pt idx="306">
                  <c:v>147000</c:v>
                </c:pt>
                <c:pt idx="307">
                  <c:v>147200</c:v>
                </c:pt>
                <c:pt idx="308">
                  <c:v>147400</c:v>
                </c:pt>
                <c:pt idx="309">
                  <c:v>147600</c:v>
                </c:pt>
                <c:pt idx="310">
                  <c:v>147800</c:v>
                </c:pt>
                <c:pt idx="311">
                  <c:v>147900</c:v>
                </c:pt>
                <c:pt idx="312">
                  <c:v>148100</c:v>
                </c:pt>
                <c:pt idx="313">
                  <c:v>148300</c:v>
                </c:pt>
                <c:pt idx="314">
                  <c:v>148500</c:v>
                </c:pt>
                <c:pt idx="315">
                  <c:v>148700</c:v>
                </c:pt>
                <c:pt idx="316">
                  <c:v>148800</c:v>
                </c:pt>
                <c:pt idx="317">
                  <c:v>149000</c:v>
                </c:pt>
                <c:pt idx="318">
                  <c:v>149200</c:v>
                </c:pt>
                <c:pt idx="319">
                  <c:v>149400</c:v>
                </c:pt>
                <c:pt idx="320">
                  <c:v>149600</c:v>
                </c:pt>
                <c:pt idx="321">
                  <c:v>149700</c:v>
                </c:pt>
                <c:pt idx="322">
                  <c:v>149900</c:v>
                </c:pt>
                <c:pt idx="323">
                  <c:v>150100</c:v>
                </c:pt>
                <c:pt idx="324">
                  <c:v>150300</c:v>
                </c:pt>
                <c:pt idx="325">
                  <c:v>150500</c:v>
                </c:pt>
                <c:pt idx="326">
                  <c:v>150600</c:v>
                </c:pt>
                <c:pt idx="327">
                  <c:v>150800</c:v>
                </c:pt>
                <c:pt idx="328">
                  <c:v>151000</c:v>
                </c:pt>
                <c:pt idx="329">
                  <c:v>151200</c:v>
                </c:pt>
                <c:pt idx="330">
                  <c:v>151400</c:v>
                </c:pt>
                <c:pt idx="331">
                  <c:v>151500</c:v>
                </c:pt>
                <c:pt idx="332">
                  <c:v>151700</c:v>
                </c:pt>
                <c:pt idx="333">
                  <c:v>151900</c:v>
                </c:pt>
                <c:pt idx="334">
                  <c:v>152100</c:v>
                </c:pt>
                <c:pt idx="335">
                  <c:v>152300</c:v>
                </c:pt>
                <c:pt idx="336">
                  <c:v>152500</c:v>
                </c:pt>
                <c:pt idx="337">
                  <c:v>152600</c:v>
                </c:pt>
                <c:pt idx="338">
                  <c:v>152800</c:v>
                </c:pt>
                <c:pt idx="339">
                  <c:v>153000</c:v>
                </c:pt>
                <c:pt idx="340">
                  <c:v>153200</c:v>
                </c:pt>
                <c:pt idx="341">
                  <c:v>153400</c:v>
                </c:pt>
                <c:pt idx="342">
                  <c:v>153500</c:v>
                </c:pt>
                <c:pt idx="343">
                  <c:v>153700</c:v>
                </c:pt>
                <c:pt idx="344">
                  <c:v>153900</c:v>
                </c:pt>
                <c:pt idx="345">
                  <c:v>154100</c:v>
                </c:pt>
                <c:pt idx="346">
                  <c:v>154300</c:v>
                </c:pt>
                <c:pt idx="347">
                  <c:v>154500</c:v>
                </c:pt>
                <c:pt idx="348">
                  <c:v>154600</c:v>
                </c:pt>
                <c:pt idx="349">
                  <c:v>154800</c:v>
                </c:pt>
                <c:pt idx="350">
                  <c:v>155000</c:v>
                </c:pt>
                <c:pt idx="351">
                  <c:v>155200</c:v>
                </c:pt>
                <c:pt idx="352">
                  <c:v>155400</c:v>
                </c:pt>
                <c:pt idx="353">
                  <c:v>155500</c:v>
                </c:pt>
                <c:pt idx="354">
                  <c:v>155700</c:v>
                </c:pt>
                <c:pt idx="355">
                  <c:v>155900</c:v>
                </c:pt>
                <c:pt idx="356">
                  <c:v>156100</c:v>
                </c:pt>
                <c:pt idx="357">
                  <c:v>156300</c:v>
                </c:pt>
                <c:pt idx="358">
                  <c:v>156500</c:v>
                </c:pt>
                <c:pt idx="359">
                  <c:v>156600</c:v>
                </c:pt>
                <c:pt idx="360">
                  <c:v>156800</c:v>
                </c:pt>
                <c:pt idx="361">
                  <c:v>157000</c:v>
                </c:pt>
                <c:pt idx="362">
                  <c:v>157200</c:v>
                </c:pt>
                <c:pt idx="363">
                  <c:v>157400</c:v>
                </c:pt>
                <c:pt idx="364">
                  <c:v>157500</c:v>
                </c:pt>
                <c:pt idx="365">
                  <c:v>157700</c:v>
                </c:pt>
                <c:pt idx="366">
                  <c:v>157900</c:v>
                </c:pt>
                <c:pt idx="367">
                  <c:v>158100</c:v>
                </c:pt>
                <c:pt idx="368">
                  <c:v>158300</c:v>
                </c:pt>
                <c:pt idx="369">
                  <c:v>158500</c:v>
                </c:pt>
                <c:pt idx="370">
                  <c:v>158600</c:v>
                </c:pt>
                <c:pt idx="371">
                  <c:v>158800</c:v>
                </c:pt>
                <c:pt idx="372">
                  <c:v>159000</c:v>
                </c:pt>
                <c:pt idx="373">
                  <c:v>159200</c:v>
                </c:pt>
                <c:pt idx="374">
                  <c:v>159400</c:v>
                </c:pt>
                <c:pt idx="375">
                  <c:v>159600</c:v>
                </c:pt>
                <c:pt idx="376">
                  <c:v>159700</c:v>
                </c:pt>
                <c:pt idx="377">
                  <c:v>159900</c:v>
                </c:pt>
                <c:pt idx="378">
                  <c:v>160100</c:v>
                </c:pt>
                <c:pt idx="379">
                  <c:v>160300</c:v>
                </c:pt>
                <c:pt idx="380">
                  <c:v>160500</c:v>
                </c:pt>
                <c:pt idx="381">
                  <c:v>160600</c:v>
                </c:pt>
                <c:pt idx="382">
                  <c:v>160800</c:v>
                </c:pt>
                <c:pt idx="383">
                  <c:v>161000</c:v>
                </c:pt>
                <c:pt idx="384">
                  <c:v>161200</c:v>
                </c:pt>
                <c:pt idx="385">
                  <c:v>161400</c:v>
                </c:pt>
                <c:pt idx="386">
                  <c:v>161600</c:v>
                </c:pt>
                <c:pt idx="387">
                  <c:v>161700</c:v>
                </c:pt>
                <c:pt idx="388">
                  <c:v>161900</c:v>
                </c:pt>
                <c:pt idx="389">
                  <c:v>162100</c:v>
                </c:pt>
                <c:pt idx="390">
                  <c:v>162300</c:v>
                </c:pt>
                <c:pt idx="391">
                  <c:v>162500</c:v>
                </c:pt>
                <c:pt idx="392">
                  <c:v>162700</c:v>
                </c:pt>
                <c:pt idx="393">
                  <c:v>162800</c:v>
                </c:pt>
                <c:pt idx="394">
                  <c:v>163000</c:v>
                </c:pt>
                <c:pt idx="395">
                  <c:v>163200</c:v>
                </c:pt>
                <c:pt idx="396">
                  <c:v>163400</c:v>
                </c:pt>
                <c:pt idx="397">
                  <c:v>163600</c:v>
                </c:pt>
                <c:pt idx="398">
                  <c:v>163800</c:v>
                </c:pt>
                <c:pt idx="399">
                  <c:v>163900</c:v>
                </c:pt>
                <c:pt idx="400">
                  <c:v>164100</c:v>
                </c:pt>
                <c:pt idx="401">
                  <c:v>164300</c:v>
                </c:pt>
                <c:pt idx="402">
                  <c:v>164500</c:v>
                </c:pt>
                <c:pt idx="403">
                  <c:v>164700</c:v>
                </c:pt>
                <c:pt idx="404">
                  <c:v>164900</c:v>
                </c:pt>
                <c:pt idx="405">
                  <c:v>165000</c:v>
                </c:pt>
                <c:pt idx="406">
                  <c:v>165200</c:v>
                </c:pt>
                <c:pt idx="407">
                  <c:v>165400</c:v>
                </c:pt>
                <c:pt idx="408">
                  <c:v>165600</c:v>
                </c:pt>
                <c:pt idx="409">
                  <c:v>165800</c:v>
                </c:pt>
                <c:pt idx="410">
                  <c:v>166000</c:v>
                </c:pt>
                <c:pt idx="411">
                  <c:v>166100</c:v>
                </c:pt>
                <c:pt idx="412">
                  <c:v>166300</c:v>
                </c:pt>
                <c:pt idx="413">
                  <c:v>166500</c:v>
                </c:pt>
                <c:pt idx="414">
                  <c:v>166700</c:v>
                </c:pt>
                <c:pt idx="415">
                  <c:v>166900</c:v>
                </c:pt>
                <c:pt idx="416">
                  <c:v>167100</c:v>
                </c:pt>
                <c:pt idx="417">
                  <c:v>167200</c:v>
                </c:pt>
                <c:pt idx="418">
                  <c:v>167400</c:v>
                </c:pt>
                <c:pt idx="419">
                  <c:v>167600</c:v>
                </c:pt>
                <c:pt idx="420">
                  <c:v>167800</c:v>
                </c:pt>
                <c:pt idx="421">
                  <c:v>168000</c:v>
                </c:pt>
                <c:pt idx="422">
                  <c:v>168200</c:v>
                </c:pt>
                <c:pt idx="423">
                  <c:v>168300</c:v>
                </c:pt>
                <c:pt idx="424">
                  <c:v>168500</c:v>
                </c:pt>
                <c:pt idx="425">
                  <c:v>168700</c:v>
                </c:pt>
                <c:pt idx="426">
                  <c:v>168900</c:v>
                </c:pt>
                <c:pt idx="427">
                  <c:v>169100</c:v>
                </c:pt>
                <c:pt idx="428">
                  <c:v>169300</c:v>
                </c:pt>
                <c:pt idx="429">
                  <c:v>169400</c:v>
                </c:pt>
                <c:pt idx="430">
                  <c:v>169600</c:v>
                </c:pt>
                <c:pt idx="431">
                  <c:v>169800</c:v>
                </c:pt>
                <c:pt idx="432">
                  <c:v>170000</c:v>
                </c:pt>
                <c:pt idx="433">
                  <c:v>170200</c:v>
                </c:pt>
                <c:pt idx="434">
                  <c:v>170400</c:v>
                </c:pt>
                <c:pt idx="435">
                  <c:v>170500</c:v>
                </c:pt>
                <c:pt idx="436">
                  <c:v>170700</c:v>
                </c:pt>
                <c:pt idx="437">
                  <c:v>170900</c:v>
                </c:pt>
                <c:pt idx="438">
                  <c:v>171100</c:v>
                </c:pt>
                <c:pt idx="439">
                  <c:v>171300</c:v>
                </c:pt>
                <c:pt idx="440">
                  <c:v>171500</c:v>
                </c:pt>
                <c:pt idx="441">
                  <c:v>171600</c:v>
                </c:pt>
                <c:pt idx="442">
                  <c:v>171800</c:v>
                </c:pt>
                <c:pt idx="443">
                  <c:v>172000</c:v>
                </c:pt>
                <c:pt idx="444">
                  <c:v>172200</c:v>
                </c:pt>
                <c:pt idx="445">
                  <c:v>172400</c:v>
                </c:pt>
                <c:pt idx="446">
                  <c:v>172600</c:v>
                </c:pt>
                <c:pt idx="447">
                  <c:v>172700</c:v>
                </c:pt>
                <c:pt idx="448">
                  <c:v>172900</c:v>
                </c:pt>
                <c:pt idx="449">
                  <c:v>173100</c:v>
                </c:pt>
                <c:pt idx="450">
                  <c:v>173300</c:v>
                </c:pt>
                <c:pt idx="451">
                  <c:v>173500</c:v>
                </c:pt>
                <c:pt idx="452">
                  <c:v>173700</c:v>
                </c:pt>
                <c:pt idx="453">
                  <c:v>173800</c:v>
                </c:pt>
                <c:pt idx="454">
                  <c:v>174000</c:v>
                </c:pt>
                <c:pt idx="455">
                  <c:v>174200</c:v>
                </c:pt>
                <c:pt idx="456">
                  <c:v>174400</c:v>
                </c:pt>
                <c:pt idx="457">
                  <c:v>174600</c:v>
                </c:pt>
                <c:pt idx="458">
                  <c:v>174800</c:v>
                </c:pt>
                <c:pt idx="459">
                  <c:v>174900</c:v>
                </c:pt>
                <c:pt idx="460">
                  <c:v>175100</c:v>
                </c:pt>
                <c:pt idx="461">
                  <c:v>175300</c:v>
                </c:pt>
                <c:pt idx="462">
                  <c:v>175500</c:v>
                </c:pt>
                <c:pt idx="463">
                  <c:v>175700</c:v>
                </c:pt>
                <c:pt idx="464">
                  <c:v>175800</c:v>
                </c:pt>
                <c:pt idx="465">
                  <c:v>176000</c:v>
                </c:pt>
                <c:pt idx="466">
                  <c:v>176200</c:v>
                </c:pt>
                <c:pt idx="467">
                  <c:v>176400</c:v>
                </c:pt>
                <c:pt idx="468">
                  <c:v>176600</c:v>
                </c:pt>
                <c:pt idx="469">
                  <c:v>176800</c:v>
                </c:pt>
                <c:pt idx="470">
                  <c:v>176900</c:v>
                </c:pt>
                <c:pt idx="471">
                  <c:v>177100</c:v>
                </c:pt>
                <c:pt idx="472">
                  <c:v>177300</c:v>
                </c:pt>
                <c:pt idx="473">
                  <c:v>177500</c:v>
                </c:pt>
                <c:pt idx="474">
                  <c:v>177700</c:v>
                </c:pt>
                <c:pt idx="475">
                  <c:v>177900</c:v>
                </c:pt>
                <c:pt idx="476">
                  <c:v>178000</c:v>
                </c:pt>
                <c:pt idx="477">
                  <c:v>178200</c:v>
                </c:pt>
                <c:pt idx="478">
                  <c:v>178400</c:v>
                </c:pt>
                <c:pt idx="479">
                  <c:v>178600</c:v>
                </c:pt>
                <c:pt idx="480">
                  <c:v>178800</c:v>
                </c:pt>
                <c:pt idx="481">
                  <c:v>179000</c:v>
                </c:pt>
                <c:pt idx="482">
                  <c:v>179100</c:v>
                </c:pt>
                <c:pt idx="483">
                  <c:v>179300</c:v>
                </c:pt>
                <c:pt idx="484">
                  <c:v>179500</c:v>
                </c:pt>
                <c:pt idx="485">
                  <c:v>179700</c:v>
                </c:pt>
                <c:pt idx="486">
                  <c:v>179900</c:v>
                </c:pt>
                <c:pt idx="487">
                  <c:v>180100</c:v>
                </c:pt>
                <c:pt idx="488">
                  <c:v>180200</c:v>
                </c:pt>
                <c:pt idx="489">
                  <c:v>180400</c:v>
                </c:pt>
                <c:pt idx="490">
                  <c:v>180600</c:v>
                </c:pt>
                <c:pt idx="491">
                  <c:v>180800</c:v>
                </c:pt>
                <c:pt idx="492">
                  <c:v>181000</c:v>
                </c:pt>
                <c:pt idx="493">
                  <c:v>181200</c:v>
                </c:pt>
                <c:pt idx="494">
                  <c:v>181300</c:v>
                </c:pt>
                <c:pt idx="495">
                  <c:v>181500</c:v>
                </c:pt>
                <c:pt idx="496">
                  <c:v>181700</c:v>
                </c:pt>
                <c:pt idx="497">
                  <c:v>181900</c:v>
                </c:pt>
                <c:pt idx="498">
                  <c:v>182100</c:v>
                </c:pt>
                <c:pt idx="499">
                  <c:v>182300</c:v>
                </c:pt>
                <c:pt idx="500">
                  <c:v>182400</c:v>
                </c:pt>
                <c:pt idx="501">
                  <c:v>182600</c:v>
                </c:pt>
                <c:pt idx="502">
                  <c:v>182800</c:v>
                </c:pt>
                <c:pt idx="503">
                  <c:v>183000</c:v>
                </c:pt>
                <c:pt idx="504">
                  <c:v>183200</c:v>
                </c:pt>
                <c:pt idx="505">
                  <c:v>183300</c:v>
                </c:pt>
                <c:pt idx="506">
                  <c:v>183500</c:v>
                </c:pt>
                <c:pt idx="507">
                  <c:v>183700</c:v>
                </c:pt>
                <c:pt idx="508">
                  <c:v>183900</c:v>
                </c:pt>
                <c:pt idx="509">
                  <c:v>184100</c:v>
                </c:pt>
                <c:pt idx="510">
                  <c:v>184300</c:v>
                </c:pt>
                <c:pt idx="511">
                  <c:v>184400</c:v>
                </c:pt>
                <c:pt idx="512">
                  <c:v>184600</c:v>
                </c:pt>
                <c:pt idx="513">
                  <c:v>184800</c:v>
                </c:pt>
                <c:pt idx="514">
                  <c:v>185000</c:v>
                </c:pt>
                <c:pt idx="515">
                  <c:v>185200</c:v>
                </c:pt>
                <c:pt idx="516">
                  <c:v>185400</c:v>
                </c:pt>
                <c:pt idx="517">
                  <c:v>185500</c:v>
                </c:pt>
                <c:pt idx="518">
                  <c:v>185700</c:v>
                </c:pt>
                <c:pt idx="519">
                  <c:v>185900</c:v>
                </c:pt>
                <c:pt idx="520">
                  <c:v>186100</c:v>
                </c:pt>
                <c:pt idx="521">
                  <c:v>186300</c:v>
                </c:pt>
                <c:pt idx="522">
                  <c:v>186500</c:v>
                </c:pt>
                <c:pt idx="523">
                  <c:v>186600</c:v>
                </c:pt>
                <c:pt idx="524">
                  <c:v>186800</c:v>
                </c:pt>
                <c:pt idx="525">
                  <c:v>187000</c:v>
                </c:pt>
                <c:pt idx="526">
                  <c:v>187200</c:v>
                </c:pt>
                <c:pt idx="527">
                  <c:v>187400</c:v>
                </c:pt>
                <c:pt idx="528">
                  <c:v>187500</c:v>
                </c:pt>
                <c:pt idx="529">
                  <c:v>187700</c:v>
                </c:pt>
                <c:pt idx="530">
                  <c:v>187900</c:v>
                </c:pt>
                <c:pt idx="531">
                  <c:v>188100</c:v>
                </c:pt>
                <c:pt idx="532">
                  <c:v>188300</c:v>
                </c:pt>
                <c:pt idx="533">
                  <c:v>188500</c:v>
                </c:pt>
                <c:pt idx="534">
                  <c:v>188600</c:v>
                </c:pt>
                <c:pt idx="535">
                  <c:v>188800</c:v>
                </c:pt>
                <c:pt idx="536">
                  <c:v>189000</c:v>
                </c:pt>
                <c:pt idx="537">
                  <c:v>189200</c:v>
                </c:pt>
                <c:pt idx="538">
                  <c:v>189400</c:v>
                </c:pt>
                <c:pt idx="539">
                  <c:v>189500</c:v>
                </c:pt>
                <c:pt idx="540">
                  <c:v>189700</c:v>
                </c:pt>
                <c:pt idx="541">
                  <c:v>189900</c:v>
                </c:pt>
                <c:pt idx="542">
                  <c:v>190100</c:v>
                </c:pt>
                <c:pt idx="543">
                  <c:v>190300</c:v>
                </c:pt>
                <c:pt idx="544">
                  <c:v>190500</c:v>
                </c:pt>
                <c:pt idx="545">
                  <c:v>190600</c:v>
                </c:pt>
                <c:pt idx="546">
                  <c:v>190800</c:v>
                </c:pt>
                <c:pt idx="547">
                  <c:v>191000</c:v>
                </c:pt>
                <c:pt idx="548">
                  <c:v>191200</c:v>
                </c:pt>
                <c:pt idx="549">
                  <c:v>191400</c:v>
                </c:pt>
                <c:pt idx="550">
                  <c:v>191500</c:v>
                </c:pt>
                <c:pt idx="551">
                  <c:v>191700</c:v>
                </c:pt>
                <c:pt idx="552">
                  <c:v>191900</c:v>
                </c:pt>
                <c:pt idx="553">
                  <c:v>192100</c:v>
                </c:pt>
                <c:pt idx="554">
                  <c:v>192300</c:v>
                </c:pt>
                <c:pt idx="555">
                  <c:v>192500</c:v>
                </c:pt>
                <c:pt idx="556">
                  <c:v>192600</c:v>
                </c:pt>
                <c:pt idx="557">
                  <c:v>192800</c:v>
                </c:pt>
                <c:pt idx="558">
                  <c:v>193000</c:v>
                </c:pt>
                <c:pt idx="559">
                  <c:v>193200</c:v>
                </c:pt>
                <c:pt idx="560">
                  <c:v>193400</c:v>
                </c:pt>
                <c:pt idx="561">
                  <c:v>193500</c:v>
                </c:pt>
                <c:pt idx="562">
                  <c:v>193700</c:v>
                </c:pt>
                <c:pt idx="563">
                  <c:v>193900</c:v>
                </c:pt>
                <c:pt idx="564">
                  <c:v>194100</c:v>
                </c:pt>
                <c:pt idx="565">
                  <c:v>194300</c:v>
                </c:pt>
                <c:pt idx="566">
                  <c:v>194400</c:v>
                </c:pt>
                <c:pt idx="567">
                  <c:v>194600</c:v>
                </c:pt>
                <c:pt idx="568">
                  <c:v>194800</c:v>
                </c:pt>
                <c:pt idx="569">
                  <c:v>195000</c:v>
                </c:pt>
                <c:pt idx="570">
                  <c:v>195200</c:v>
                </c:pt>
                <c:pt idx="571">
                  <c:v>195300</c:v>
                </c:pt>
                <c:pt idx="572">
                  <c:v>195500</c:v>
                </c:pt>
                <c:pt idx="573">
                  <c:v>195700</c:v>
                </c:pt>
                <c:pt idx="574">
                  <c:v>195900</c:v>
                </c:pt>
                <c:pt idx="575">
                  <c:v>196100</c:v>
                </c:pt>
                <c:pt idx="576">
                  <c:v>196300</c:v>
                </c:pt>
                <c:pt idx="577">
                  <c:v>196400</c:v>
                </c:pt>
                <c:pt idx="578">
                  <c:v>196600</c:v>
                </c:pt>
                <c:pt idx="579">
                  <c:v>196800</c:v>
                </c:pt>
                <c:pt idx="580">
                  <c:v>197000</c:v>
                </c:pt>
                <c:pt idx="581">
                  <c:v>197200</c:v>
                </c:pt>
                <c:pt idx="582">
                  <c:v>197300</c:v>
                </c:pt>
                <c:pt idx="583">
                  <c:v>197500</c:v>
                </c:pt>
                <c:pt idx="584">
                  <c:v>197700</c:v>
                </c:pt>
                <c:pt idx="585">
                  <c:v>197900</c:v>
                </c:pt>
                <c:pt idx="586">
                  <c:v>198100</c:v>
                </c:pt>
                <c:pt idx="587">
                  <c:v>198200</c:v>
                </c:pt>
                <c:pt idx="588">
                  <c:v>198400</c:v>
                </c:pt>
                <c:pt idx="589">
                  <c:v>198600</c:v>
                </c:pt>
                <c:pt idx="590">
                  <c:v>198800</c:v>
                </c:pt>
                <c:pt idx="591">
                  <c:v>199000</c:v>
                </c:pt>
                <c:pt idx="592">
                  <c:v>199100</c:v>
                </c:pt>
                <c:pt idx="593">
                  <c:v>199300</c:v>
                </c:pt>
                <c:pt idx="594">
                  <c:v>199500</c:v>
                </c:pt>
                <c:pt idx="595">
                  <c:v>199700</c:v>
                </c:pt>
                <c:pt idx="596">
                  <c:v>199900</c:v>
                </c:pt>
                <c:pt idx="597">
                  <c:v>200000</c:v>
                </c:pt>
                <c:pt idx="598">
                  <c:v>200200</c:v>
                </c:pt>
                <c:pt idx="599">
                  <c:v>200400</c:v>
                </c:pt>
                <c:pt idx="600">
                  <c:v>200600</c:v>
                </c:pt>
                <c:pt idx="601">
                  <c:v>200800</c:v>
                </c:pt>
                <c:pt idx="602">
                  <c:v>200900</c:v>
                </c:pt>
                <c:pt idx="603">
                  <c:v>201100</c:v>
                </c:pt>
                <c:pt idx="604">
                  <c:v>201300</c:v>
                </c:pt>
                <c:pt idx="605">
                  <c:v>201500</c:v>
                </c:pt>
                <c:pt idx="606">
                  <c:v>201700</c:v>
                </c:pt>
                <c:pt idx="607">
                  <c:v>201800</c:v>
                </c:pt>
                <c:pt idx="608">
                  <c:v>202000</c:v>
                </c:pt>
                <c:pt idx="609">
                  <c:v>202200</c:v>
                </c:pt>
                <c:pt idx="610">
                  <c:v>202400</c:v>
                </c:pt>
                <c:pt idx="611">
                  <c:v>202600</c:v>
                </c:pt>
                <c:pt idx="612">
                  <c:v>202700</c:v>
                </c:pt>
                <c:pt idx="613">
                  <c:v>202900</c:v>
                </c:pt>
                <c:pt idx="614">
                  <c:v>203100</c:v>
                </c:pt>
                <c:pt idx="615">
                  <c:v>203300</c:v>
                </c:pt>
                <c:pt idx="616">
                  <c:v>203500</c:v>
                </c:pt>
                <c:pt idx="617">
                  <c:v>203600</c:v>
                </c:pt>
                <c:pt idx="618">
                  <c:v>203800</c:v>
                </c:pt>
                <c:pt idx="619">
                  <c:v>204000</c:v>
                </c:pt>
                <c:pt idx="620">
                  <c:v>204200</c:v>
                </c:pt>
                <c:pt idx="621">
                  <c:v>204300</c:v>
                </c:pt>
                <c:pt idx="622">
                  <c:v>204500</c:v>
                </c:pt>
                <c:pt idx="623">
                  <c:v>204700</c:v>
                </c:pt>
                <c:pt idx="624">
                  <c:v>204900</c:v>
                </c:pt>
                <c:pt idx="625">
                  <c:v>205100</c:v>
                </c:pt>
                <c:pt idx="626">
                  <c:v>205200</c:v>
                </c:pt>
                <c:pt idx="627">
                  <c:v>205400</c:v>
                </c:pt>
                <c:pt idx="628">
                  <c:v>205600</c:v>
                </c:pt>
                <c:pt idx="629">
                  <c:v>205800</c:v>
                </c:pt>
                <c:pt idx="630">
                  <c:v>206000</c:v>
                </c:pt>
                <c:pt idx="631">
                  <c:v>206100</c:v>
                </c:pt>
                <c:pt idx="632">
                  <c:v>206300</c:v>
                </c:pt>
                <c:pt idx="633">
                  <c:v>206500</c:v>
                </c:pt>
                <c:pt idx="634">
                  <c:v>206700</c:v>
                </c:pt>
                <c:pt idx="635">
                  <c:v>206900</c:v>
                </c:pt>
                <c:pt idx="636">
                  <c:v>207000</c:v>
                </c:pt>
                <c:pt idx="637">
                  <c:v>207200</c:v>
                </c:pt>
                <c:pt idx="638">
                  <c:v>207400</c:v>
                </c:pt>
                <c:pt idx="639">
                  <c:v>207600</c:v>
                </c:pt>
                <c:pt idx="640">
                  <c:v>207700</c:v>
                </c:pt>
                <c:pt idx="641">
                  <c:v>207900</c:v>
                </c:pt>
                <c:pt idx="642">
                  <c:v>208100</c:v>
                </c:pt>
                <c:pt idx="643">
                  <c:v>208300</c:v>
                </c:pt>
                <c:pt idx="644">
                  <c:v>208500</c:v>
                </c:pt>
                <c:pt idx="645">
                  <c:v>208600</c:v>
                </c:pt>
                <c:pt idx="646">
                  <c:v>208800</c:v>
                </c:pt>
                <c:pt idx="647">
                  <c:v>209000</c:v>
                </c:pt>
                <c:pt idx="648">
                  <c:v>209200</c:v>
                </c:pt>
                <c:pt idx="649">
                  <c:v>209300</c:v>
                </c:pt>
                <c:pt idx="650">
                  <c:v>209500</c:v>
                </c:pt>
                <c:pt idx="651">
                  <c:v>209700</c:v>
                </c:pt>
                <c:pt idx="652">
                  <c:v>209900</c:v>
                </c:pt>
                <c:pt idx="653">
                  <c:v>210100</c:v>
                </c:pt>
                <c:pt idx="654">
                  <c:v>210200</c:v>
                </c:pt>
                <c:pt idx="655">
                  <c:v>210400</c:v>
                </c:pt>
                <c:pt idx="656">
                  <c:v>210600</c:v>
                </c:pt>
                <c:pt idx="657">
                  <c:v>210800</c:v>
                </c:pt>
                <c:pt idx="658">
                  <c:v>210900</c:v>
                </c:pt>
                <c:pt idx="659">
                  <c:v>211100</c:v>
                </c:pt>
                <c:pt idx="660">
                  <c:v>211300</c:v>
                </c:pt>
                <c:pt idx="661">
                  <c:v>211500</c:v>
                </c:pt>
                <c:pt idx="662">
                  <c:v>211700</c:v>
                </c:pt>
                <c:pt idx="663">
                  <c:v>211800</c:v>
                </c:pt>
                <c:pt idx="664">
                  <c:v>212000</c:v>
                </c:pt>
                <c:pt idx="665">
                  <c:v>212200</c:v>
                </c:pt>
                <c:pt idx="666">
                  <c:v>212400</c:v>
                </c:pt>
                <c:pt idx="667">
                  <c:v>212500</c:v>
                </c:pt>
                <c:pt idx="668">
                  <c:v>212700</c:v>
                </c:pt>
                <c:pt idx="669">
                  <c:v>212900</c:v>
                </c:pt>
                <c:pt idx="670">
                  <c:v>213100</c:v>
                </c:pt>
                <c:pt idx="671">
                  <c:v>213200</c:v>
                </c:pt>
                <c:pt idx="672">
                  <c:v>213400</c:v>
                </c:pt>
                <c:pt idx="673">
                  <c:v>213600</c:v>
                </c:pt>
                <c:pt idx="674">
                  <c:v>213800</c:v>
                </c:pt>
                <c:pt idx="675">
                  <c:v>214000</c:v>
                </c:pt>
                <c:pt idx="676">
                  <c:v>214100</c:v>
                </c:pt>
                <c:pt idx="677">
                  <c:v>214300</c:v>
                </c:pt>
                <c:pt idx="678">
                  <c:v>214500</c:v>
                </c:pt>
                <c:pt idx="679">
                  <c:v>214700</c:v>
                </c:pt>
                <c:pt idx="680">
                  <c:v>214800</c:v>
                </c:pt>
                <c:pt idx="681">
                  <c:v>215000</c:v>
                </c:pt>
                <c:pt idx="682">
                  <c:v>215200</c:v>
                </c:pt>
                <c:pt idx="683">
                  <c:v>215400</c:v>
                </c:pt>
                <c:pt idx="684">
                  <c:v>215500</c:v>
                </c:pt>
                <c:pt idx="685">
                  <c:v>215700</c:v>
                </c:pt>
                <c:pt idx="686">
                  <c:v>215900</c:v>
                </c:pt>
                <c:pt idx="687">
                  <c:v>216100</c:v>
                </c:pt>
                <c:pt idx="688">
                  <c:v>216200</c:v>
                </c:pt>
                <c:pt idx="689">
                  <c:v>216400</c:v>
                </c:pt>
                <c:pt idx="690">
                  <c:v>216600</c:v>
                </c:pt>
                <c:pt idx="691">
                  <c:v>216800</c:v>
                </c:pt>
                <c:pt idx="692">
                  <c:v>216900</c:v>
                </c:pt>
                <c:pt idx="693">
                  <c:v>217100</c:v>
                </c:pt>
                <c:pt idx="694">
                  <c:v>217300</c:v>
                </c:pt>
                <c:pt idx="695">
                  <c:v>217500</c:v>
                </c:pt>
                <c:pt idx="696">
                  <c:v>217600</c:v>
                </c:pt>
                <c:pt idx="697">
                  <c:v>217800</c:v>
                </c:pt>
                <c:pt idx="698">
                  <c:v>218000</c:v>
                </c:pt>
                <c:pt idx="699">
                  <c:v>218200</c:v>
                </c:pt>
                <c:pt idx="700">
                  <c:v>218300</c:v>
                </c:pt>
                <c:pt idx="701">
                  <c:v>218500</c:v>
                </c:pt>
                <c:pt idx="702">
                  <c:v>218700</c:v>
                </c:pt>
                <c:pt idx="703">
                  <c:v>218900</c:v>
                </c:pt>
                <c:pt idx="704">
                  <c:v>219000</c:v>
                </c:pt>
                <c:pt idx="705">
                  <c:v>219200</c:v>
                </c:pt>
                <c:pt idx="706">
                  <c:v>219400</c:v>
                </c:pt>
                <c:pt idx="707">
                  <c:v>219600</c:v>
                </c:pt>
                <c:pt idx="708">
                  <c:v>219700</c:v>
                </c:pt>
                <c:pt idx="709">
                  <c:v>219900</c:v>
                </c:pt>
                <c:pt idx="710">
                  <c:v>220100</c:v>
                </c:pt>
                <c:pt idx="711">
                  <c:v>220300</c:v>
                </c:pt>
                <c:pt idx="712">
                  <c:v>220400</c:v>
                </c:pt>
                <c:pt idx="713">
                  <c:v>220600</c:v>
                </c:pt>
                <c:pt idx="714">
                  <c:v>220800</c:v>
                </c:pt>
                <c:pt idx="715">
                  <c:v>220900</c:v>
                </c:pt>
                <c:pt idx="716">
                  <c:v>221100</c:v>
                </c:pt>
                <c:pt idx="717">
                  <c:v>221300</c:v>
                </c:pt>
                <c:pt idx="718">
                  <c:v>221500</c:v>
                </c:pt>
                <c:pt idx="719">
                  <c:v>221600</c:v>
                </c:pt>
                <c:pt idx="720">
                  <c:v>221800</c:v>
                </c:pt>
                <c:pt idx="721">
                  <c:v>222000</c:v>
                </c:pt>
                <c:pt idx="722">
                  <c:v>222200</c:v>
                </c:pt>
                <c:pt idx="723">
                  <c:v>222300</c:v>
                </c:pt>
                <c:pt idx="724">
                  <c:v>222500</c:v>
                </c:pt>
                <c:pt idx="725">
                  <c:v>222700</c:v>
                </c:pt>
                <c:pt idx="726">
                  <c:v>222800</c:v>
                </c:pt>
                <c:pt idx="727">
                  <c:v>223000</c:v>
                </c:pt>
                <c:pt idx="728">
                  <c:v>223200</c:v>
                </c:pt>
                <c:pt idx="729">
                  <c:v>223400</c:v>
                </c:pt>
                <c:pt idx="730">
                  <c:v>223500</c:v>
                </c:pt>
                <c:pt idx="731">
                  <c:v>223700</c:v>
                </c:pt>
                <c:pt idx="732">
                  <c:v>223900</c:v>
                </c:pt>
                <c:pt idx="733">
                  <c:v>224100</c:v>
                </c:pt>
                <c:pt idx="734">
                  <c:v>224200</c:v>
                </c:pt>
                <c:pt idx="735">
                  <c:v>224400</c:v>
                </c:pt>
                <c:pt idx="736">
                  <c:v>224600</c:v>
                </c:pt>
                <c:pt idx="737">
                  <c:v>224700</c:v>
                </c:pt>
                <c:pt idx="738">
                  <c:v>224900</c:v>
                </c:pt>
                <c:pt idx="739">
                  <c:v>225100</c:v>
                </c:pt>
                <c:pt idx="740">
                  <c:v>225200</c:v>
                </c:pt>
                <c:pt idx="741">
                  <c:v>225400</c:v>
                </c:pt>
                <c:pt idx="742">
                  <c:v>225600</c:v>
                </c:pt>
                <c:pt idx="743">
                  <c:v>225800</c:v>
                </c:pt>
                <c:pt idx="744">
                  <c:v>225900</c:v>
                </c:pt>
                <c:pt idx="745">
                  <c:v>226100</c:v>
                </c:pt>
                <c:pt idx="746">
                  <c:v>226300</c:v>
                </c:pt>
                <c:pt idx="747">
                  <c:v>226400</c:v>
                </c:pt>
                <c:pt idx="748">
                  <c:v>226600</c:v>
                </c:pt>
                <c:pt idx="749">
                  <c:v>226800</c:v>
                </c:pt>
                <c:pt idx="750">
                  <c:v>226900</c:v>
                </c:pt>
                <c:pt idx="751">
                  <c:v>227100</c:v>
                </c:pt>
                <c:pt idx="752">
                  <c:v>227300</c:v>
                </c:pt>
                <c:pt idx="753">
                  <c:v>227400</c:v>
                </c:pt>
                <c:pt idx="754">
                  <c:v>227600</c:v>
                </c:pt>
                <c:pt idx="755">
                  <c:v>227800</c:v>
                </c:pt>
                <c:pt idx="756">
                  <c:v>227900</c:v>
                </c:pt>
                <c:pt idx="757">
                  <c:v>228100</c:v>
                </c:pt>
                <c:pt idx="758">
                  <c:v>228300</c:v>
                </c:pt>
                <c:pt idx="759">
                  <c:v>228400</c:v>
                </c:pt>
                <c:pt idx="760">
                  <c:v>228600</c:v>
                </c:pt>
                <c:pt idx="761">
                  <c:v>228800</c:v>
                </c:pt>
                <c:pt idx="762">
                  <c:v>228900</c:v>
                </c:pt>
                <c:pt idx="763">
                  <c:v>229100</c:v>
                </c:pt>
                <c:pt idx="764">
                  <c:v>229300</c:v>
                </c:pt>
                <c:pt idx="765">
                  <c:v>229400</c:v>
                </c:pt>
                <c:pt idx="766">
                  <c:v>229600</c:v>
                </c:pt>
                <c:pt idx="767">
                  <c:v>229800</c:v>
                </c:pt>
                <c:pt idx="768">
                  <c:v>229900</c:v>
                </c:pt>
                <c:pt idx="769">
                  <c:v>230100</c:v>
                </c:pt>
                <c:pt idx="770">
                  <c:v>230300</c:v>
                </c:pt>
                <c:pt idx="771">
                  <c:v>230400</c:v>
                </c:pt>
                <c:pt idx="772">
                  <c:v>230600</c:v>
                </c:pt>
                <c:pt idx="773">
                  <c:v>230800</c:v>
                </c:pt>
                <c:pt idx="774">
                  <c:v>230900</c:v>
                </c:pt>
                <c:pt idx="775">
                  <c:v>231100</c:v>
                </c:pt>
                <c:pt idx="776">
                  <c:v>231300</c:v>
                </c:pt>
                <c:pt idx="777">
                  <c:v>231400</c:v>
                </c:pt>
                <c:pt idx="778">
                  <c:v>231600</c:v>
                </c:pt>
                <c:pt idx="779">
                  <c:v>231800</c:v>
                </c:pt>
                <c:pt idx="780">
                  <c:v>231900</c:v>
                </c:pt>
                <c:pt idx="781">
                  <c:v>232100</c:v>
                </c:pt>
                <c:pt idx="782">
                  <c:v>232300</c:v>
                </c:pt>
                <c:pt idx="783">
                  <c:v>232500</c:v>
                </c:pt>
                <c:pt idx="784">
                  <c:v>232600</c:v>
                </c:pt>
                <c:pt idx="785">
                  <c:v>232800</c:v>
                </c:pt>
                <c:pt idx="786">
                  <c:v>233000</c:v>
                </c:pt>
                <c:pt idx="787">
                  <c:v>233100</c:v>
                </c:pt>
                <c:pt idx="788">
                  <c:v>233300</c:v>
                </c:pt>
                <c:pt idx="789">
                  <c:v>233500</c:v>
                </c:pt>
                <c:pt idx="790">
                  <c:v>233600</c:v>
                </c:pt>
                <c:pt idx="791">
                  <c:v>233800</c:v>
                </c:pt>
                <c:pt idx="792">
                  <c:v>234000</c:v>
                </c:pt>
                <c:pt idx="793">
                  <c:v>234100</c:v>
                </c:pt>
                <c:pt idx="794">
                  <c:v>234300</c:v>
                </c:pt>
                <c:pt idx="795">
                  <c:v>234500</c:v>
                </c:pt>
                <c:pt idx="796">
                  <c:v>234600</c:v>
                </c:pt>
                <c:pt idx="797">
                  <c:v>234800</c:v>
                </c:pt>
                <c:pt idx="798">
                  <c:v>235000</c:v>
                </c:pt>
                <c:pt idx="799">
                  <c:v>235100</c:v>
                </c:pt>
                <c:pt idx="800">
                  <c:v>235300</c:v>
                </c:pt>
                <c:pt idx="801">
                  <c:v>235500</c:v>
                </c:pt>
                <c:pt idx="802">
                  <c:v>235600</c:v>
                </c:pt>
                <c:pt idx="803">
                  <c:v>235800</c:v>
                </c:pt>
                <c:pt idx="804">
                  <c:v>236000</c:v>
                </c:pt>
                <c:pt idx="805">
                  <c:v>236200</c:v>
                </c:pt>
                <c:pt idx="806">
                  <c:v>236300</c:v>
                </c:pt>
                <c:pt idx="807">
                  <c:v>236500</c:v>
                </c:pt>
                <c:pt idx="808">
                  <c:v>236700</c:v>
                </c:pt>
                <c:pt idx="809">
                  <c:v>236800</c:v>
                </c:pt>
                <c:pt idx="810">
                  <c:v>237000</c:v>
                </c:pt>
                <c:pt idx="811">
                  <c:v>237200</c:v>
                </c:pt>
                <c:pt idx="812">
                  <c:v>237300</c:v>
                </c:pt>
                <c:pt idx="813">
                  <c:v>237500</c:v>
                </c:pt>
                <c:pt idx="814">
                  <c:v>237700</c:v>
                </c:pt>
                <c:pt idx="815">
                  <c:v>237800</c:v>
                </c:pt>
                <c:pt idx="816">
                  <c:v>238000</c:v>
                </c:pt>
                <c:pt idx="817">
                  <c:v>238200</c:v>
                </c:pt>
                <c:pt idx="818">
                  <c:v>238400</c:v>
                </c:pt>
                <c:pt idx="819">
                  <c:v>238500</c:v>
                </c:pt>
                <c:pt idx="820">
                  <c:v>238700</c:v>
                </c:pt>
                <c:pt idx="821">
                  <c:v>238900</c:v>
                </c:pt>
                <c:pt idx="822">
                  <c:v>239000</c:v>
                </c:pt>
                <c:pt idx="823">
                  <c:v>239200</c:v>
                </c:pt>
                <c:pt idx="824">
                  <c:v>239400</c:v>
                </c:pt>
                <c:pt idx="825">
                  <c:v>239500</c:v>
                </c:pt>
                <c:pt idx="826">
                  <c:v>239700</c:v>
                </c:pt>
                <c:pt idx="827">
                  <c:v>239900</c:v>
                </c:pt>
                <c:pt idx="828">
                  <c:v>240000</c:v>
                </c:pt>
                <c:pt idx="829">
                  <c:v>240200</c:v>
                </c:pt>
                <c:pt idx="830">
                  <c:v>240400</c:v>
                </c:pt>
                <c:pt idx="831">
                  <c:v>240600</c:v>
                </c:pt>
                <c:pt idx="832">
                  <c:v>240700</c:v>
                </c:pt>
                <c:pt idx="833">
                  <c:v>240900</c:v>
                </c:pt>
                <c:pt idx="834">
                  <c:v>241100</c:v>
                </c:pt>
                <c:pt idx="835">
                  <c:v>241200</c:v>
                </c:pt>
                <c:pt idx="836">
                  <c:v>241400</c:v>
                </c:pt>
                <c:pt idx="837">
                  <c:v>241600</c:v>
                </c:pt>
                <c:pt idx="838">
                  <c:v>241700</c:v>
                </c:pt>
                <c:pt idx="839">
                  <c:v>241900</c:v>
                </c:pt>
                <c:pt idx="840">
                  <c:v>242100</c:v>
                </c:pt>
                <c:pt idx="841">
                  <c:v>242200</c:v>
                </c:pt>
                <c:pt idx="842">
                  <c:v>242400</c:v>
                </c:pt>
                <c:pt idx="843">
                  <c:v>242600</c:v>
                </c:pt>
                <c:pt idx="844">
                  <c:v>242800</c:v>
                </c:pt>
                <c:pt idx="845">
                  <c:v>242900</c:v>
                </c:pt>
                <c:pt idx="846">
                  <c:v>243100</c:v>
                </c:pt>
                <c:pt idx="847">
                  <c:v>243300</c:v>
                </c:pt>
                <c:pt idx="848">
                  <c:v>243400</c:v>
                </c:pt>
                <c:pt idx="849">
                  <c:v>243600</c:v>
                </c:pt>
                <c:pt idx="850">
                  <c:v>243800</c:v>
                </c:pt>
                <c:pt idx="851">
                  <c:v>243900</c:v>
                </c:pt>
                <c:pt idx="852">
                  <c:v>244100</c:v>
                </c:pt>
                <c:pt idx="853">
                  <c:v>244300</c:v>
                </c:pt>
                <c:pt idx="854">
                  <c:v>244500</c:v>
                </c:pt>
                <c:pt idx="855">
                  <c:v>244600</c:v>
                </c:pt>
                <c:pt idx="856">
                  <c:v>244800</c:v>
                </c:pt>
                <c:pt idx="857">
                  <c:v>245000</c:v>
                </c:pt>
                <c:pt idx="858">
                  <c:v>245100</c:v>
                </c:pt>
                <c:pt idx="859">
                  <c:v>245300</c:v>
                </c:pt>
                <c:pt idx="860">
                  <c:v>245500</c:v>
                </c:pt>
                <c:pt idx="861">
                  <c:v>245600</c:v>
                </c:pt>
                <c:pt idx="862">
                  <c:v>245800</c:v>
                </c:pt>
                <c:pt idx="863">
                  <c:v>246000</c:v>
                </c:pt>
                <c:pt idx="864">
                  <c:v>246100</c:v>
                </c:pt>
                <c:pt idx="865">
                  <c:v>246300</c:v>
                </c:pt>
                <c:pt idx="866">
                  <c:v>246500</c:v>
                </c:pt>
                <c:pt idx="867">
                  <c:v>246700</c:v>
                </c:pt>
                <c:pt idx="868">
                  <c:v>246800</c:v>
                </c:pt>
                <c:pt idx="869">
                  <c:v>247000</c:v>
                </c:pt>
                <c:pt idx="870">
                  <c:v>247200</c:v>
                </c:pt>
                <c:pt idx="871">
                  <c:v>247300</c:v>
                </c:pt>
                <c:pt idx="872">
                  <c:v>247500</c:v>
                </c:pt>
                <c:pt idx="873">
                  <c:v>247700</c:v>
                </c:pt>
                <c:pt idx="874">
                  <c:v>247800</c:v>
                </c:pt>
                <c:pt idx="875">
                  <c:v>248000</c:v>
                </c:pt>
                <c:pt idx="876">
                  <c:v>248200</c:v>
                </c:pt>
                <c:pt idx="877">
                  <c:v>248300</c:v>
                </c:pt>
                <c:pt idx="878">
                  <c:v>248500</c:v>
                </c:pt>
                <c:pt idx="879">
                  <c:v>248700</c:v>
                </c:pt>
                <c:pt idx="880">
                  <c:v>248900</c:v>
                </c:pt>
                <c:pt idx="881">
                  <c:v>249000</c:v>
                </c:pt>
                <c:pt idx="882">
                  <c:v>249200</c:v>
                </c:pt>
                <c:pt idx="883">
                  <c:v>249400</c:v>
                </c:pt>
                <c:pt idx="884">
                  <c:v>249500</c:v>
                </c:pt>
                <c:pt idx="885">
                  <c:v>249700</c:v>
                </c:pt>
                <c:pt idx="886">
                  <c:v>249900</c:v>
                </c:pt>
                <c:pt idx="887">
                  <c:v>250000</c:v>
                </c:pt>
                <c:pt idx="888">
                  <c:v>250200</c:v>
                </c:pt>
                <c:pt idx="889">
                  <c:v>250400</c:v>
                </c:pt>
                <c:pt idx="890">
                  <c:v>250500</c:v>
                </c:pt>
                <c:pt idx="891">
                  <c:v>250700</c:v>
                </c:pt>
                <c:pt idx="892">
                  <c:v>250900</c:v>
                </c:pt>
                <c:pt idx="893">
                  <c:v>251100</c:v>
                </c:pt>
                <c:pt idx="894">
                  <c:v>251200</c:v>
                </c:pt>
                <c:pt idx="895">
                  <c:v>251400</c:v>
                </c:pt>
                <c:pt idx="896">
                  <c:v>251600</c:v>
                </c:pt>
                <c:pt idx="897">
                  <c:v>251700</c:v>
                </c:pt>
                <c:pt idx="898">
                  <c:v>251900</c:v>
                </c:pt>
                <c:pt idx="899">
                  <c:v>252100</c:v>
                </c:pt>
                <c:pt idx="900">
                  <c:v>252200</c:v>
                </c:pt>
                <c:pt idx="901">
                  <c:v>252400</c:v>
                </c:pt>
                <c:pt idx="902">
                  <c:v>252600</c:v>
                </c:pt>
                <c:pt idx="903">
                  <c:v>252700</c:v>
                </c:pt>
                <c:pt idx="904">
                  <c:v>252900</c:v>
                </c:pt>
                <c:pt idx="905">
                  <c:v>253100</c:v>
                </c:pt>
                <c:pt idx="906">
                  <c:v>253200</c:v>
                </c:pt>
                <c:pt idx="907">
                  <c:v>253400</c:v>
                </c:pt>
                <c:pt idx="908">
                  <c:v>253600</c:v>
                </c:pt>
                <c:pt idx="909">
                  <c:v>253800</c:v>
                </c:pt>
                <c:pt idx="910">
                  <c:v>253900</c:v>
                </c:pt>
                <c:pt idx="911">
                  <c:v>254100</c:v>
                </c:pt>
                <c:pt idx="912">
                  <c:v>254300</c:v>
                </c:pt>
                <c:pt idx="913">
                  <c:v>254400</c:v>
                </c:pt>
                <c:pt idx="914">
                  <c:v>254600</c:v>
                </c:pt>
                <c:pt idx="915">
                  <c:v>254800</c:v>
                </c:pt>
                <c:pt idx="916">
                  <c:v>254900</c:v>
                </c:pt>
                <c:pt idx="917">
                  <c:v>255100</c:v>
                </c:pt>
                <c:pt idx="918">
                  <c:v>255300</c:v>
                </c:pt>
                <c:pt idx="919">
                  <c:v>255400</c:v>
                </c:pt>
                <c:pt idx="920">
                  <c:v>255600</c:v>
                </c:pt>
                <c:pt idx="921">
                  <c:v>255800</c:v>
                </c:pt>
                <c:pt idx="922">
                  <c:v>255900</c:v>
                </c:pt>
                <c:pt idx="923">
                  <c:v>256100</c:v>
                </c:pt>
                <c:pt idx="924">
                  <c:v>256300</c:v>
                </c:pt>
                <c:pt idx="925">
                  <c:v>256400</c:v>
                </c:pt>
                <c:pt idx="926">
                  <c:v>256600</c:v>
                </c:pt>
                <c:pt idx="927">
                  <c:v>256800</c:v>
                </c:pt>
                <c:pt idx="928">
                  <c:v>256900</c:v>
                </c:pt>
                <c:pt idx="929">
                  <c:v>257100</c:v>
                </c:pt>
                <c:pt idx="930">
                  <c:v>257300</c:v>
                </c:pt>
                <c:pt idx="931">
                  <c:v>257400</c:v>
                </c:pt>
                <c:pt idx="932">
                  <c:v>257600</c:v>
                </c:pt>
                <c:pt idx="933">
                  <c:v>257800</c:v>
                </c:pt>
                <c:pt idx="934">
                  <c:v>257900</c:v>
                </c:pt>
                <c:pt idx="935">
                  <c:v>258100</c:v>
                </c:pt>
                <c:pt idx="936">
                  <c:v>258300</c:v>
                </c:pt>
                <c:pt idx="937">
                  <c:v>258400</c:v>
                </c:pt>
                <c:pt idx="938">
                  <c:v>258600</c:v>
                </c:pt>
                <c:pt idx="939">
                  <c:v>258800</c:v>
                </c:pt>
                <c:pt idx="940">
                  <c:v>258900</c:v>
                </c:pt>
                <c:pt idx="941">
                  <c:v>259100</c:v>
                </c:pt>
                <c:pt idx="942">
                  <c:v>259300</c:v>
                </c:pt>
                <c:pt idx="943">
                  <c:v>259400</c:v>
                </c:pt>
                <c:pt idx="944">
                  <c:v>259600</c:v>
                </c:pt>
                <c:pt idx="945">
                  <c:v>259800</c:v>
                </c:pt>
                <c:pt idx="946">
                  <c:v>259900</c:v>
                </c:pt>
                <c:pt idx="947">
                  <c:v>260100</c:v>
                </c:pt>
                <c:pt idx="948">
                  <c:v>260300</c:v>
                </c:pt>
                <c:pt idx="949">
                  <c:v>260400</c:v>
                </c:pt>
                <c:pt idx="950">
                  <c:v>260600</c:v>
                </c:pt>
                <c:pt idx="951">
                  <c:v>260800</c:v>
                </c:pt>
                <c:pt idx="952">
                  <c:v>260900</c:v>
                </c:pt>
                <c:pt idx="953">
                  <c:v>261100</c:v>
                </c:pt>
                <c:pt idx="954">
                  <c:v>261300</c:v>
                </c:pt>
                <c:pt idx="955">
                  <c:v>261400</c:v>
                </c:pt>
                <c:pt idx="956">
                  <c:v>261600</c:v>
                </c:pt>
                <c:pt idx="957">
                  <c:v>261800</c:v>
                </c:pt>
                <c:pt idx="958">
                  <c:v>261900</c:v>
                </c:pt>
                <c:pt idx="959">
                  <c:v>262100</c:v>
                </c:pt>
                <c:pt idx="960">
                  <c:v>262300</c:v>
                </c:pt>
                <c:pt idx="961">
                  <c:v>262400</c:v>
                </c:pt>
                <c:pt idx="962">
                  <c:v>262600</c:v>
                </c:pt>
                <c:pt idx="963">
                  <c:v>262800</c:v>
                </c:pt>
                <c:pt idx="964">
                  <c:v>262900</c:v>
                </c:pt>
                <c:pt idx="965">
                  <c:v>263100</c:v>
                </c:pt>
                <c:pt idx="966">
                  <c:v>263300</c:v>
                </c:pt>
                <c:pt idx="967">
                  <c:v>263400</c:v>
                </c:pt>
                <c:pt idx="968">
                  <c:v>263600</c:v>
                </c:pt>
                <c:pt idx="969">
                  <c:v>263700</c:v>
                </c:pt>
                <c:pt idx="970">
                  <c:v>263900</c:v>
                </c:pt>
                <c:pt idx="971">
                  <c:v>264100</c:v>
                </c:pt>
                <c:pt idx="972">
                  <c:v>264200</c:v>
                </c:pt>
                <c:pt idx="973">
                  <c:v>264400</c:v>
                </c:pt>
                <c:pt idx="974">
                  <c:v>264600</c:v>
                </c:pt>
                <c:pt idx="975">
                  <c:v>264700</c:v>
                </c:pt>
                <c:pt idx="976">
                  <c:v>264900</c:v>
                </c:pt>
                <c:pt idx="977">
                  <c:v>265100</c:v>
                </c:pt>
                <c:pt idx="978">
                  <c:v>265200</c:v>
                </c:pt>
                <c:pt idx="979">
                  <c:v>265400</c:v>
                </c:pt>
                <c:pt idx="980">
                  <c:v>265600</c:v>
                </c:pt>
                <c:pt idx="981">
                  <c:v>265700</c:v>
                </c:pt>
                <c:pt idx="982">
                  <c:v>265900</c:v>
                </c:pt>
                <c:pt idx="983">
                  <c:v>266000</c:v>
                </c:pt>
                <c:pt idx="984">
                  <c:v>266200</c:v>
                </c:pt>
                <c:pt idx="985">
                  <c:v>266400</c:v>
                </c:pt>
                <c:pt idx="986">
                  <c:v>266500</c:v>
                </c:pt>
                <c:pt idx="987">
                  <c:v>266700</c:v>
                </c:pt>
                <c:pt idx="988">
                  <c:v>266900</c:v>
                </c:pt>
                <c:pt idx="989">
                  <c:v>267000</c:v>
                </c:pt>
                <c:pt idx="990">
                  <c:v>267200</c:v>
                </c:pt>
                <c:pt idx="991">
                  <c:v>267300</c:v>
                </c:pt>
                <c:pt idx="992">
                  <c:v>267500</c:v>
                </c:pt>
                <c:pt idx="993">
                  <c:v>267700</c:v>
                </c:pt>
                <c:pt idx="994">
                  <c:v>267800</c:v>
                </c:pt>
                <c:pt idx="995">
                  <c:v>268000</c:v>
                </c:pt>
                <c:pt idx="996">
                  <c:v>268200</c:v>
                </c:pt>
                <c:pt idx="997">
                  <c:v>268300</c:v>
                </c:pt>
                <c:pt idx="998">
                  <c:v>268500</c:v>
                </c:pt>
                <c:pt idx="999">
                  <c:v>268600</c:v>
                </c:pt>
                <c:pt idx="1000">
                  <c:v>268800</c:v>
                </c:pt>
                <c:pt idx="1001">
                  <c:v>269000</c:v>
                </c:pt>
                <c:pt idx="1002">
                  <c:v>269100</c:v>
                </c:pt>
                <c:pt idx="1003">
                  <c:v>269300</c:v>
                </c:pt>
                <c:pt idx="1004">
                  <c:v>269400</c:v>
                </c:pt>
                <c:pt idx="1005">
                  <c:v>269600</c:v>
                </c:pt>
                <c:pt idx="1006">
                  <c:v>269800</c:v>
                </c:pt>
                <c:pt idx="1007">
                  <c:v>269900</c:v>
                </c:pt>
                <c:pt idx="1008">
                  <c:v>270100</c:v>
                </c:pt>
                <c:pt idx="1009">
                  <c:v>270300</c:v>
                </c:pt>
                <c:pt idx="1010">
                  <c:v>270400</c:v>
                </c:pt>
                <c:pt idx="1011">
                  <c:v>270600</c:v>
                </c:pt>
                <c:pt idx="1012">
                  <c:v>270700</c:v>
                </c:pt>
                <c:pt idx="1013">
                  <c:v>270900</c:v>
                </c:pt>
                <c:pt idx="1014">
                  <c:v>271100</c:v>
                </c:pt>
                <c:pt idx="1015">
                  <c:v>271200</c:v>
                </c:pt>
                <c:pt idx="1016">
                  <c:v>271400</c:v>
                </c:pt>
                <c:pt idx="1017">
                  <c:v>271500</c:v>
                </c:pt>
                <c:pt idx="1018">
                  <c:v>271700</c:v>
                </c:pt>
                <c:pt idx="1019">
                  <c:v>271900</c:v>
                </c:pt>
                <c:pt idx="1020">
                  <c:v>272000</c:v>
                </c:pt>
                <c:pt idx="1021">
                  <c:v>272200</c:v>
                </c:pt>
                <c:pt idx="1022">
                  <c:v>272300</c:v>
                </c:pt>
                <c:pt idx="1023">
                  <c:v>272500</c:v>
                </c:pt>
                <c:pt idx="1024">
                  <c:v>272600</c:v>
                </c:pt>
                <c:pt idx="1025">
                  <c:v>272800</c:v>
                </c:pt>
                <c:pt idx="1026">
                  <c:v>273000</c:v>
                </c:pt>
                <c:pt idx="1027">
                  <c:v>273100</c:v>
                </c:pt>
                <c:pt idx="1028">
                  <c:v>273300</c:v>
                </c:pt>
                <c:pt idx="1029">
                  <c:v>273400</c:v>
                </c:pt>
                <c:pt idx="1030">
                  <c:v>273600</c:v>
                </c:pt>
                <c:pt idx="1031">
                  <c:v>273800</c:v>
                </c:pt>
                <c:pt idx="1032">
                  <c:v>273900</c:v>
                </c:pt>
                <c:pt idx="1033">
                  <c:v>274100</c:v>
                </c:pt>
                <c:pt idx="1034">
                  <c:v>274200</c:v>
                </c:pt>
                <c:pt idx="1035">
                  <c:v>274400</c:v>
                </c:pt>
                <c:pt idx="1036">
                  <c:v>274500</c:v>
                </c:pt>
                <c:pt idx="1037">
                  <c:v>274700</c:v>
                </c:pt>
                <c:pt idx="1038">
                  <c:v>274900</c:v>
                </c:pt>
                <c:pt idx="1039">
                  <c:v>275000</c:v>
                </c:pt>
                <c:pt idx="1040">
                  <c:v>275200</c:v>
                </c:pt>
                <c:pt idx="1041">
                  <c:v>275300</c:v>
                </c:pt>
                <c:pt idx="1042">
                  <c:v>275500</c:v>
                </c:pt>
                <c:pt idx="1043">
                  <c:v>275600</c:v>
                </c:pt>
                <c:pt idx="1044">
                  <c:v>275800</c:v>
                </c:pt>
                <c:pt idx="1045">
                  <c:v>276000</c:v>
                </c:pt>
                <c:pt idx="1046">
                  <c:v>276100</c:v>
                </c:pt>
                <c:pt idx="1047">
                  <c:v>276300</c:v>
                </c:pt>
                <c:pt idx="1048">
                  <c:v>276400</c:v>
                </c:pt>
                <c:pt idx="1049">
                  <c:v>276600</c:v>
                </c:pt>
                <c:pt idx="1050">
                  <c:v>276700</c:v>
                </c:pt>
                <c:pt idx="1051">
                  <c:v>276900</c:v>
                </c:pt>
                <c:pt idx="1052">
                  <c:v>277100</c:v>
                </c:pt>
                <c:pt idx="1053">
                  <c:v>277200</c:v>
                </c:pt>
                <c:pt idx="1054">
                  <c:v>277400</c:v>
                </c:pt>
                <c:pt idx="1055">
                  <c:v>277500</c:v>
                </c:pt>
                <c:pt idx="1056">
                  <c:v>277700</c:v>
                </c:pt>
                <c:pt idx="1057">
                  <c:v>277800</c:v>
                </c:pt>
                <c:pt idx="1058">
                  <c:v>278000</c:v>
                </c:pt>
                <c:pt idx="1059">
                  <c:v>278100</c:v>
                </c:pt>
                <c:pt idx="1060">
                  <c:v>278300</c:v>
                </c:pt>
                <c:pt idx="1061">
                  <c:v>278400</c:v>
                </c:pt>
                <c:pt idx="1062">
                  <c:v>278600</c:v>
                </c:pt>
                <c:pt idx="1063">
                  <c:v>278800</c:v>
                </c:pt>
                <c:pt idx="1064">
                  <c:v>278900</c:v>
                </c:pt>
                <c:pt idx="1065">
                  <c:v>279100</c:v>
                </c:pt>
                <c:pt idx="1066">
                  <c:v>279200</c:v>
                </c:pt>
                <c:pt idx="1067">
                  <c:v>279400</c:v>
                </c:pt>
                <c:pt idx="1068">
                  <c:v>279500</c:v>
                </c:pt>
                <c:pt idx="1069">
                  <c:v>279700</c:v>
                </c:pt>
                <c:pt idx="1070">
                  <c:v>279800</c:v>
                </c:pt>
                <c:pt idx="1071">
                  <c:v>280000</c:v>
                </c:pt>
                <c:pt idx="1072">
                  <c:v>280100</c:v>
                </c:pt>
                <c:pt idx="1073">
                  <c:v>280300</c:v>
                </c:pt>
                <c:pt idx="1074">
                  <c:v>280400</c:v>
                </c:pt>
                <c:pt idx="1075">
                  <c:v>280600</c:v>
                </c:pt>
                <c:pt idx="1076">
                  <c:v>280800</c:v>
                </c:pt>
                <c:pt idx="1077">
                  <c:v>280900</c:v>
                </c:pt>
                <c:pt idx="1078">
                  <c:v>281100</c:v>
                </c:pt>
                <c:pt idx="1079">
                  <c:v>281200</c:v>
                </c:pt>
                <c:pt idx="1080">
                  <c:v>281400</c:v>
                </c:pt>
                <c:pt idx="1081">
                  <c:v>281500</c:v>
                </c:pt>
                <c:pt idx="1082">
                  <c:v>281700</c:v>
                </c:pt>
                <c:pt idx="1083">
                  <c:v>281800</c:v>
                </c:pt>
                <c:pt idx="1084">
                  <c:v>282000</c:v>
                </c:pt>
                <c:pt idx="1085">
                  <c:v>282100</c:v>
                </c:pt>
                <c:pt idx="1086">
                  <c:v>282300</c:v>
                </c:pt>
                <c:pt idx="1087">
                  <c:v>282400</c:v>
                </c:pt>
                <c:pt idx="1088">
                  <c:v>282600</c:v>
                </c:pt>
                <c:pt idx="1089">
                  <c:v>282700</c:v>
                </c:pt>
                <c:pt idx="1090">
                  <c:v>282900</c:v>
                </c:pt>
                <c:pt idx="1091">
                  <c:v>283000</c:v>
                </c:pt>
                <c:pt idx="1092">
                  <c:v>283200</c:v>
                </c:pt>
                <c:pt idx="1093">
                  <c:v>283300</c:v>
                </c:pt>
                <c:pt idx="1094">
                  <c:v>283500</c:v>
                </c:pt>
                <c:pt idx="1095">
                  <c:v>283600</c:v>
                </c:pt>
                <c:pt idx="1096">
                  <c:v>283800</c:v>
                </c:pt>
                <c:pt idx="1097">
                  <c:v>283900</c:v>
                </c:pt>
                <c:pt idx="1098">
                  <c:v>284100</c:v>
                </c:pt>
                <c:pt idx="1099">
                  <c:v>284200</c:v>
                </c:pt>
                <c:pt idx="1100">
                  <c:v>284400</c:v>
                </c:pt>
                <c:pt idx="1101">
                  <c:v>284500</c:v>
                </c:pt>
                <c:pt idx="1102">
                  <c:v>284700</c:v>
                </c:pt>
                <c:pt idx="1103">
                  <c:v>284800</c:v>
                </c:pt>
                <c:pt idx="1104">
                  <c:v>285000</c:v>
                </c:pt>
                <c:pt idx="1105">
                  <c:v>285100</c:v>
                </c:pt>
                <c:pt idx="1106">
                  <c:v>285300</c:v>
                </c:pt>
                <c:pt idx="1107">
                  <c:v>285400</c:v>
                </c:pt>
                <c:pt idx="1108">
                  <c:v>285600</c:v>
                </c:pt>
                <c:pt idx="1109">
                  <c:v>285700</c:v>
                </c:pt>
                <c:pt idx="1110">
                  <c:v>285900</c:v>
                </c:pt>
                <c:pt idx="1111">
                  <c:v>286000</c:v>
                </c:pt>
                <c:pt idx="1112">
                  <c:v>286200</c:v>
                </c:pt>
                <c:pt idx="1113">
                  <c:v>286300</c:v>
                </c:pt>
                <c:pt idx="1114">
                  <c:v>286500</c:v>
                </c:pt>
                <c:pt idx="1115">
                  <c:v>286600</c:v>
                </c:pt>
                <c:pt idx="1116">
                  <c:v>286700</c:v>
                </c:pt>
                <c:pt idx="1117">
                  <c:v>286900</c:v>
                </c:pt>
                <c:pt idx="1118">
                  <c:v>287000</c:v>
                </c:pt>
                <c:pt idx="1119">
                  <c:v>287200</c:v>
                </c:pt>
                <c:pt idx="1120">
                  <c:v>287300</c:v>
                </c:pt>
                <c:pt idx="1121">
                  <c:v>287500</c:v>
                </c:pt>
                <c:pt idx="1122">
                  <c:v>287600</c:v>
                </c:pt>
                <c:pt idx="1123">
                  <c:v>287800</c:v>
                </c:pt>
                <c:pt idx="1124">
                  <c:v>287900</c:v>
                </c:pt>
                <c:pt idx="1125">
                  <c:v>288100</c:v>
                </c:pt>
                <c:pt idx="1126">
                  <c:v>288200</c:v>
                </c:pt>
                <c:pt idx="1127">
                  <c:v>288400</c:v>
                </c:pt>
                <c:pt idx="1128">
                  <c:v>288500</c:v>
                </c:pt>
                <c:pt idx="1129">
                  <c:v>288600</c:v>
                </c:pt>
                <c:pt idx="1130">
                  <c:v>288800</c:v>
                </c:pt>
                <c:pt idx="1131">
                  <c:v>288900</c:v>
                </c:pt>
                <c:pt idx="1132">
                  <c:v>289100</c:v>
                </c:pt>
                <c:pt idx="1133">
                  <c:v>289200</c:v>
                </c:pt>
                <c:pt idx="1134">
                  <c:v>289400</c:v>
                </c:pt>
                <c:pt idx="1135">
                  <c:v>289500</c:v>
                </c:pt>
                <c:pt idx="1136">
                  <c:v>289700</c:v>
                </c:pt>
                <c:pt idx="1137">
                  <c:v>289800</c:v>
                </c:pt>
                <c:pt idx="1138">
                  <c:v>290000</c:v>
                </c:pt>
                <c:pt idx="1139">
                  <c:v>290100</c:v>
                </c:pt>
                <c:pt idx="1140">
                  <c:v>290200</c:v>
                </c:pt>
                <c:pt idx="1141">
                  <c:v>290400</c:v>
                </c:pt>
                <c:pt idx="1142">
                  <c:v>290500</c:v>
                </c:pt>
                <c:pt idx="1143">
                  <c:v>290700</c:v>
                </c:pt>
                <c:pt idx="1144">
                  <c:v>290800</c:v>
                </c:pt>
                <c:pt idx="1145">
                  <c:v>291000</c:v>
                </c:pt>
                <c:pt idx="1146">
                  <c:v>291100</c:v>
                </c:pt>
                <c:pt idx="1147">
                  <c:v>291200</c:v>
                </c:pt>
                <c:pt idx="1148">
                  <c:v>291400</c:v>
                </c:pt>
                <c:pt idx="1149">
                  <c:v>291500</c:v>
                </c:pt>
                <c:pt idx="1150">
                  <c:v>291700</c:v>
                </c:pt>
                <c:pt idx="1151">
                  <c:v>291800</c:v>
                </c:pt>
                <c:pt idx="1152">
                  <c:v>292000</c:v>
                </c:pt>
                <c:pt idx="1153">
                  <c:v>292100</c:v>
                </c:pt>
                <c:pt idx="1154">
                  <c:v>292200</c:v>
                </c:pt>
                <c:pt idx="1155">
                  <c:v>292400</c:v>
                </c:pt>
                <c:pt idx="1156">
                  <c:v>292500</c:v>
                </c:pt>
                <c:pt idx="1157">
                  <c:v>292700</c:v>
                </c:pt>
                <c:pt idx="1158">
                  <c:v>292800</c:v>
                </c:pt>
                <c:pt idx="1159">
                  <c:v>292900</c:v>
                </c:pt>
                <c:pt idx="1160">
                  <c:v>293100</c:v>
                </c:pt>
                <c:pt idx="1161">
                  <c:v>293200</c:v>
                </c:pt>
                <c:pt idx="1162">
                  <c:v>293400</c:v>
                </c:pt>
                <c:pt idx="1163">
                  <c:v>293500</c:v>
                </c:pt>
                <c:pt idx="1164">
                  <c:v>293700</c:v>
                </c:pt>
                <c:pt idx="1165">
                  <c:v>293800</c:v>
                </c:pt>
                <c:pt idx="1166">
                  <c:v>293900</c:v>
                </c:pt>
                <c:pt idx="1167">
                  <c:v>294100</c:v>
                </c:pt>
                <c:pt idx="1168">
                  <c:v>294200</c:v>
                </c:pt>
                <c:pt idx="1169">
                  <c:v>294400</c:v>
                </c:pt>
                <c:pt idx="1170">
                  <c:v>294500</c:v>
                </c:pt>
                <c:pt idx="1171">
                  <c:v>294600</c:v>
                </c:pt>
                <c:pt idx="1172">
                  <c:v>294800</c:v>
                </c:pt>
                <c:pt idx="1173">
                  <c:v>294900</c:v>
                </c:pt>
                <c:pt idx="1174">
                  <c:v>295100</c:v>
                </c:pt>
                <c:pt idx="1175">
                  <c:v>295200</c:v>
                </c:pt>
                <c:pt idx="1176">
                  <c:v>295300</c:v>
                </c:pt>
                <c:pt idx="1177">
                  <c:v>295500</c:v>
                </c:pt>
                <c:pt idx="1178">
                  <c:v>295600</c:v>
                </c:pt>
                <c:pt idx="1179">
                  <c:v>295700</c:v>
                </c:pt>
                <c:pt idx="1180">
                  <c:v>295900</c:v>
                </c:pt>
                <c:pt idx="1181">
                  <c:v>296000</c:v>
                </c:pt>
                <c:pt idx="1182">
                  <c:v>296200</c:v>
                </c:pt>
                <c:pt idx="1183">
                  <c:v>296300</c:v>
                </c:pt>
                <c:pt idx="1184">
                  <c:v>296400</c:v>
                </c:pt>
                <c:pt idx="1185">
                  <c:v>296600</c:v>
                </c:pt>
                <c:pt idx="1186">
                  <c:v>296700</c:v>
                </c:pt>
                <c:pt idx="1187">
                  <c:v>296900</c:v>
                </c:pt>
                <c:pt idx="1188">
                  <c:v>297000</c:v>
                </c:pt>
                <c:pt idx="1189">
                  <c:v>297100</c:v>
                </c:pt>
                <c:pt idx="1190">
                  <c:v>297300</c:v>
                </c:pt>
                <c:pt idx="1191">
                  <c:v>297400</c:v>
                </c:pt>
                <c:pt idx="1192">
                  <c:v>297500</c:v>
                </c:pt>
                <c:pt idx="1193">
                  <c:v>297700</c:v>
                </c:pt>
                <c:pt idx="1194">
                  <c:v>297800</c:v>
                </c:pt>
                <c:pt idx="1195">
                  <c:v>297900</c:v>
                </c:pt>
                <c:pt idx="1196">
                  <c:v>298100</c:v>
                </c:pt>
                <c:pt idx="1197">
                  <c:v>298200</c:v>
                </c:pt>
                <c:pt idx="1198">
                  <c:v>298400</c:v>
                </c:pt>
                <c:pt idx="1199">
                  <c:v>298500</c:v>
                </c:pt>
                <c:pt idx="1200">
                  <c:v>298600</c:v>
                </c:pt>
                <c:pt idx="1201">
                  <c:v>298800</c:v>
                </c:pt>
                <c:pt idx="1202">
                  <c:v>298900</c:v>
                </c:pt>
                <c:pt idx="1203">
                  <c:v>299000</c:v>
                </c:pt>
                <c:pt idx="1204">
                  <c:v>299200</c:v>
                </c:pt>
                <c:pt idx="1205">
                  <c:v>299300</c:v>
                </c:pt>
                <c:pt idx="1206">
                  <c:v>299400</c:v>
                </c:pt>
                <c:pt idx="1207">
                  <c:v>299600</c:v>
                </c:pt>
                <c:pt idx="1208">
                  <c:v>299700</c:v>
                </c:pt>
                <c:pt idx="1209">
                  <c:v>299800</c:v>
                </c:pt>
                <c:pt idx="1210">
                  <c:v>300000</c:v>
                </c:pt>
                <c:pt idx="1211">
                  <c:v>300100</c:v>
                </c:pt>
                <c:pt idx="1212">
                  <c:v>300200</c:v>
                </c:pt>
                <c:pt idx="1213">
                  <c:v>300400</c:v>
                </c:pt>
                <c:pt idx="1214">
                  <c:v>300500</c:v>
                </c:pt>
                <c:pt idx="1215">
                  <c:v>300600</c:v>
                </c:pt>
                <c:pt idx="1216">
                  <c:v>300800</c:v>
                </c:pt>
                <c:pt idx="1217">
                  <c:v>300900</c:v>
                </c:pt>
                <c:pt idx="1218">
                  <c:v>301000</c:v>
                </c:pt>
                <c:pt idx="1219">
                  <c:v>301200</c:v>
                </c:pt>
                <c:pt idx="1220">
                  <c:v>301300</c:v>
                </c:pt>
                <c:pt idx="1221">
                  <c:v>301400</c:v>
                </c:pt>
                <c:pt idx="1222">
                  <c:v>301600</c:v>
                </c:pt>
                <c:pt idx="1223">
                  <c:v>301700</c:v>
                </c:pt>
                <c:pt idx="1224">
                  <c:v>301800</c:v>
                </c:pt>
                <c:pt idx="1225">
                  <c:v>302000</c:v>
                </c:pt>
                <c:pt idx="1226">
                  <c:v>302100</c:v>
                </c:pt>
                <c:pt idx="1227">
                  <c:v>302200</c:v>
                </c:pt>
                <c:pt idx="1228">
                  <c:v>302400</c:v>
                </c:pt>
                <c:pt idx="1229">
                  <c:v>302500</c:v>
                </c:pt>
                <c:pt idx="1230">
                  <c:v>302600</c:v>
                </c:pt>
                <c:pt idx="1231">
                  <c:v>302800</c:v>
                </c:pt>
                <c:pt idx="1232">
                  <c:v>302900</c:v>
                </c:pt>
                <c:pt idx="1233">
                  <c:v>303000</c:v>
                </c:pt>
                <c:pt idx="1234">
                  <c:v>303200</c:v>
                </c:pt>
                <c:pt idx="1235">
                  <c:v>303300</c:v>
                </c:pt>
                <c:pt idx="1236">
                  <c:v>303400</c:v>
                </c:pt>
                <c:pt idx="1237">
                  <c:v>303600</c:v>
                </c:pt>
                <c:pt idx="1238">
                  <c:v>303700</c:v>
                </c:pt>
                <c:pt idx="1239">
                  <c:v>303800</c:v>
                </c:pt>
                <c:pt idx="1240">
                  <c:v>304000</c:v>
                </c:pt>
                <c:pt idx="1241">
                  <c:v>304100</c:v>
                </c:pt>
                <c:pt idx="1242">
                  <c:v>304200</c:v>
                </c:pt>
                <c:pt idx="1243">
                  <c:v>304300</c:v>
                </c:pt>
                <c:pt idx="1244">
                  <c:v>304500</c:v>
                </c:pt>
                <c:pt idx="1245">
                  <c:v>304600</c:v>
                </c:pt>
                <c:pt idx="1246">
                  <c:v>304700</c:v>
                </c:pt>
                <c:pt idx="1247">
                  <c:v>304900</c:v>
                </c:pt>
                <c:pt idx="1248">
                  <c:v>305000</c:v>
                </c:pt>
                <c:pt idx="1249">
                  <c:v>305100</c:v>
                </c:pt>
                <c:pt idx="1250">
                  <c:v>305300</c:v>
                </c:pt>
                <c:pt idx="1251">
                  <c:v>305400</c:v>
                </c:pt>
                <c:pt idx="1252">
                  <c:v>305500</c:v>
                </c:pt>
                <c:pt idx="1253">
                  <c:v>305600</c:v>
                </c:pt>
                <c:pt idx="1254">
                  <c:v>305800</c:v>
                </c:pt>
                <c:pt idx="1255">
                  <c:v>305900</c:v>
                </c:pt>
                <c:pt idx="1256">
                  <c:v>306000</c:v>
                </c:pt>
                <c:pt idx="1257">
                  <c:v>306200</c:v>
                </c:pt>
                <c:pt idx="1258">
                  <c:v>306300</c:v>
                </c:pt>
                <c:pt idx="1259">
                  <c:v>306400</c:v>
                </c:pt>
                <c:pt idx="1260">
                  <c:v>306500</c:v>
                </c:pt>
                <c:pt idx="1261">
                  <c:v>306700</c:v>
                </c:pt>
                <c:pt idx="1262">
                  <c:v>306800</c:v>
                </c:pt>
                <c:pt idx="1263">
                  <c:v>306900</c:v>
                </c:pt>
                <c:pt idx="1264">
                  <c:v>307000</c:v>
                </c:pt>
                <c:pt idx="1265">
                  <c:v>307200</c:v>
                </c:pt>
                <c:pt idx="1266">
                  <c:v>307300</c:v>
                </c:pt>
                <c:pt idx="1267">
                  <c:v>307400</c:v>
                </c:pt>
                <c:pt idx="1268">
                  <c:v>307600</c:v>
                </c:pt>
                <c:pt idx="1269">
                  <c:v>307700</c:v>
                </c:pt>
                <c:pt idx="1270">
                  <c:v>307800</c:v>
                </c:pt>
                <c:pt idx="1271">
                  <c:v>307900</c:v>
                </c:pt>
                <c:pt idx="1272">
                  <c:v>308100</c:v>
                </c:pt>
                <c:pt idx="1273">
                  <c:v>308200</c:v>
                </c:pt>
                <c:pt idx="1274">
                  <c:v>308300</c:v>
                </c:pt>
                <c:pt idx="1275">
                  <c:v>308400</c:v>
                </c:pt>
                <c:pt idx="1276">
                  <c:v>308600</c:v>
                </c:pt>
                <c:pt idx="1277">
                  <c:v>308700</c:v>
                </c:pt>
                <c:pt idx="1278">
                  <c:v>308800</c:v>
                </c:pt>
                <c:pt idx="1279">
                  <c:v>308900</c:v>
                </c:pt>
                <c:pt idx="1280">
                  <c:v>309100</c:v>
                </c:pt>
                <c:pt idx="1281">
                  <c:v>309200</c:v>
                </c:pt>
                <c:pt idx="1282">
                  <c:v>309300</c:v>
                </c:pt>
                <c:pt idx="1283">
                  <c:v>309400</c:v>
                </c:pt>
                <c:pt idx="1284">
                  <c:v>309600</c:v>
                </c:pt>
                <c:pt idx="1285">
                  <c:v>309700</c:v>
                </c:pt>
                <c:pt idx="1286">
                  <c:v>309800</c:v>
                </c:pt>
                <c:pt idx="1287">
                  <c:v>309900</c:v>
                </c:pt>
                <c:pt idx="1288">
                  <c:v>310100</c:v>
                </c:pt>
                <c:pt idx="1289">
                  <c:v>310200</c:v>
                </c:pt>
                <c:pt idx="1290">
                  <c:v>310300</c:v>
                </c:pt>
                <c:pt idx="1291">
                  <c:v>310400</c:v>
                </c:pt>
                <c:pt idx="1292">
                  <c:v>310600</c:v>
                </c:pt>
                <c:pt idx="1293">
                  <c:v>310700</c:v>
                </c:pt>
                <c:pt idx="1294">
                  <c:v>310800</c:v>
                </c:pt>
                <c:pt idx="1295">
                  <c:v>310900</c:v>
                </c:pt>
                <c:pt idx="1296">
                  <c:v>311100</c:v>
                </c:pt>
                <c:pt idx="1297">
                  <c:v>311200</c:v>
                </c:pt>
                <c:pt idx="1298">
                  <c:v>311300</c:v>
                </c:pt>
                <c:pt idx="1299">
                  <c:v>311400</c:v>
                </c:pt>
                <c:pt idx="1300">
                  <c:v>311600</c:v>
                </c:pt>
                <c:pt idx="1301">
                  <c:v>311700</c:v>
                </c:pt>
                <c:pt idx="1302">
                  <c:v>311800</c:v>
                </c:pt>
                <c:pt idx="1303">
                  <c:v>311900</c:v>
                </c:pt>
                <c:pt idx="1304">
                  <c:v>312100</c:v>
                </c:pt>
                <c:pt idx="1305">
                  <c:v>312200</c:v>
                </c:pt>
                <c:pt idx="1306">
                  <c:v>312300</c:v>
                </c:pt>
                <c:pt idx="1307">
                  <c:v>312400</c:v>
                </c:pt>
                <c:pt idx="1308">
                  <c:v>312500</c:v>
                </c:pt>
                <c:pt idx="1309">
                  <c:v>312700</c:v>
                </c:pt>
                <c:pt idx="1310">
                  <c:v>312800</c:v>
                </c:pt>
                <c:pt idx="1311">
                  <c:v>312900</c:v>
                </c:pt>
                <c:pt idx="1312">
                  <c:v>313000</c:v>
                </c:pt>
                <c:pt idx="1313">
                  <c:v>313100</c:v>
                </c:pt>
                <c:pt idx="1314">
                  <c:v>313300</c:v>
                </c:pt>
                <c:pt idx="1315">
                  <c:v>313400</c:v>
                </c:pt>
                <c:pt idx="1316">
                  <c:v>313500</c:v>
                </c:pt>
                <c:pt idx="1317">
                  <c:v>313600</c:v>
                </c:pt>
                <c:pt idx="1318">
                  <c:v>313800</c:v>
                </c:pt>
                <c:pt idx="1319">
                  <c:v>313900</c:v>
                </c:pt>
                <c:pt idx="1320">
                  <c:v>314000</c:v>
                </c:pt>
                <c:pt idx="1321">
                  <c:v>314100</c:v>
                </c:pt>
                <c:pt idx="1322">
                  <c:v>314200</c:v>
                </c:pt>
                <c:pt idx="1323">
                  <c:v>314400</c:v>
                </c:pt>
                <c:pt idx="1324">
                  <c:v>314500</c:v>
                </c:pt>
                <c:pt idx="1325">
                  <c:v>314600</c:v>
                </c:pt>
                <c:pt idx="1326">
                  <c:v>314700</c:v>
                </c:pt>
                <c:pt idx="1327">
                  <c:v>314800</c:v>
                </c:pt>
                <c:pt idx="1328">
                  <c:v>315000</c:v>
                </c:pt>
                <c:pt idx="1329">
                  <c:v>315100</c:v>
                </c:pt>
                <c:pt idx="1330">
                  <c:v>315200</c:v>
                </c:pt>
                <c:pt idx="1331">
                  <c:v>315300</c:v>
                </c:pt>
                <c:pt idx="1332">
                  <c:v>315400</c:v>
                </c:pt>
                <c:pt idx="1333">
                  <c:v>315600</c:v>
                </c:pt>
                <c:pt idx="1334">
                  <c:v>315700</c:v>
                </c:pt>
                <c:pt idx="1335">
                  <c:v>315800</c:v>
                </c:pt>
                <c:pt idx="1336">
                  <c:v>315900</c:v>
                </c:pt>
                <c:pt idx="1337">
                  <c:v>316000</c:v>
                </c:pt>
                <c:pt idx="1338">
                  <c:v>316200</c:v>
                </c:pt>
                <c:pt idx="1339">
                  <c:v>316300</c:v>
                </c:pt>
                <c:pt idx="1340">
                  <c:v>316400</c:v>
                </c:pt>
                <c:pt idx="1341">
                  <c:v>316500</c:v>
                </c:pt>
                <c:pt idx="1342">
                  <c:v>316600</c:v>
                </c:pt>
                <c:pt idx="1343">
                  <c:v>316700</c:v>
                </c:pt>
                <c:pt idx="1344">
                  <c:v>316900</c:v>
                </c:pt>
                <c:pt idx="1345">
                  <c:v>317000</c:v>
                </c:pt>
                <c:pt idx="1346">
                  <c:v>317100</c:v>
                </c:pt>
                <c:pt idx="1347">
                  <c:v>317200</c:v>
                </c:pt>
                <c:pt idx="1348">
                  <c:v>317300</c:v>
                </c:pt>
                <c:pt idx="1349">
                  <c:v>317500</c:v>
                </c:pt>
                <c:pt idx="1350">
                  <c:v>317600</c:v>
                </c:pt>
                <c:pt idx="1351">
                  <c:v>317700</c:v>
                </c:pt>
                <c:pt idx="1352">
                  <c:v>317800</c:v>
                </c:pt>
                <c:pt idx="1353">
                  <c:v>317900</c:v>
                </c:pt>
                <c:pt idx="1354">
                  <c:v>318000</c:v>
                </c:pt>
                <c:pt idx="1355">
                  <c:v>318200</c:v>
                </c:pt>
                <c:pt idx="1356">
                  <c:v>318300</c:v>
                </c:pt>
                <c:pt idx="1357">
                  <c:v>318400</c:v>
                </c:pt>
                <c:pt idx="1358">
                  <c:v>318500</c:v>
                </c:pt>
                <c:pt idx="1359">
                  <c:v>318600</c:v>
                </c:pt>
                <c:pt idx="1360">
                  <c:v>318700</c:v>
                </c:pt>
                <c:pt idx="1361">
                  <c:v>318900</c:v>
                </c:pt>
                <c:pt idx="1362">
                  <c:v>319000</c:v>
                </c:pt>
                <c:pt idx="1363">
                  <c:v>319100</c:v>
                </c:pt>
                <c:pt idx="1364">
                  <c:v>319200</c:v>
                </c:pt>
                <c:pt idx="1365">
                  <c:v>319300</c:v>
                </c:pt>
                <c:pt idx="1366">
                  <c:v>319400</c:v>
                </c:pt>
                <c:pt idx="1367">
                  <c:v>319600</c:v>
                </c:pt>
                <c:pt idx="1368">
                  <c:v>319700</c:v>
                </c:pt>
                <c:pt idx="1369">
                  <c:v>319800</c:v>
                </c:pt>
                <c:pt idx="1370">
                  <c:v>319900</c:v>
                </c:pt>
                <c:pt idx="1371">
                  <c:v>320000</c:v>
                </c:pt>
                <c:pt idx="1372">
                  <c:v>320100</c:v>
                </c:pt>
                <c:pt idx="1373">
                  <c:v>320200</c:v>
                </c:pt>
                <c:pt idx="1374">
                  <c:v>320400</c:v>
                </c:pt>
                <c:pt idx="1375">
                  <c:v>320500</c:v>
                </c:pt>
                <c:pt idx="1376">
                  <c:v>320600</c:v>
                </c:pt>
                <c:pt idx="1377">
                  <c:v>320700</c:v>
                </c:pt>
                <c:pt idx="1378">
                  <c:v>320800</c:v>
                </c:pt>
                <c:pt idx="1379">
                  <c:v>320900</c:v>
                </c:pt>
                <c:pt idx="1380">
                  <c:v>321000</c:v>
                </c:pt>
                <c:pt idx="1381">
                  <c:v>321200</c:v>
                </c:pt>
                <c:pt idx="1382">
                  <c:v>321300</c:v>
                </c:pt>
                <c:pt idx="1383">
                  <c:v>321400</c:v>
                </c:pt>
                <c:pt idx="1384">
                  <c:v>321500</c:v>
                </c:pt>
                <c:pt idx="1385">
                  <c:v>321600</c:v>
                </c:pt>
                <c:pt idx="1386">
                  <c:v>321700</c:v>
                </c:pt>
                <c:pt idx="1387">
                  <c:v>321800</c:v>
                </c:pt>
                <c:pt idx="1388">
                  <c:v>322000</c:v>
                </c:pt>
                <c:pt idx="1389">
                  <c:v>322100</c:v>
                </c:pt>
                <c:pt idx="1390">
                  <c:v>322200</c:v>
                </c:pt>
                <c:pt idx="1391">
                  <c:v>322300</c:v>
                </c:pt>
                <c:pt idx="1392">
                  <c:v>322400</c:v>
                </c:pt>
                <c:pt idx="1393">
                  <c:v>322500</c:v>
                </c:pt>
                <c:pt idx="1394">
                  <c:v>322600</c:v>
                </c:pt>
                <c:pt idx="1395">
                  <c:v>322700</c:v>
                </c:pt>
                <c:pt idx="1396">
                  <c:v>322900</c:v>
                </c:pt>
                <c:pt idx="1397">
                  <c:v>323000</c:v>
                </c:pt>
                <c:pt idx="1398">
                  <c:v>323100</c:v>
                </c:pt>
                <c:pt idx="1399">
                  <c:v>323200</c:v>
                </c:pt>
                <c:pt idx="1400">
                  <c:v>323300</c:v>
                </c:pt>
                <c:pt idx="1401">
                  <c:v>323400</c:v>
                </c:pt>
                <c:pt idx="1402">
                  <c:v>323500</c:v>
                </c:pt>
                <c:pt idx="1403">
                  <c:v>323600</c:v>
                </c:pt>
                <c:pt idx="1404">
                  <c:v>323800</c:v>
                </c:pt>
                <c:pt idx="1405">
                  <c:v>323900</c:v>
                </c:pt>
                <c:pt idx="1406">
                  <c:v>324000</c:v>
                </c:pt>
                <c:pt idx="1407">
                  <c:v>324100</c:v>
                </c:pt>
                <c:pt idx="1408">
                  <c:v>324200</c:v>
                </c:pt>
                <c:pt idx="1409">
                  <c:v>324300</c:v>
                </c:pt>
                <c:pt idx="1410">
                  <c:v>324400</c:v>
                </c:pt>
                <c:pt idx="1411">
                  <c:v>324500</c:v>
                </c:pt>
                <c:pt idx="1412">
                  <c:v>324700</c:v>
                </c:pt>
                <c:pt idx="1413">
                  <c:v>324800</c:v>
                </c:pt>
                <c:pt idx="1414">
                  <c:v>324900</c:v>
                </c:pt>
                <c:pt idx="1415">
                  <c:v>325000</c:v>
                </c:pt>
                <c:pt idx="1416">
                  <c:v>325100</c:v>
                </c:pt>
                <c:pt idx="1417">
                  <c:v>325200</c:v>
                </c:pt>
                <c:pt idx="1418">
                  <c:v>325300</c:v>
                </c:pt>
                <c:pt idx="1419">
                  <c:v>325400</c:v>
                </c:pt>
                <c:pt idx="1420">
                  <c:v>325500</c:v>
                </c:pt>
                <c:pt idx="1421">
                  <c:v>325600</c:v>
                </c:pt>
                <c:pt idx="1422">
                  <c:v>325800</c:v>
                </c:pt>
                <c:pt idx="1423">
                  <c:v>325900</c:v>
                </c:pt>
                <c:pt idx="1424">
                  <c:v>326000</c:v>
                </c:pt>
                <c:pt idx="1425">
                  <c:v>326100</c:v>
                </c:pt>
                <c:pt idx="1426">
                  <c:v>326200</c:v>
                </c:pt>
                <c:pt idx="1427">
                  <c:v>326300</c:v>
                </c:pt>
                <c:pt idx="1428">
                  <c:v>326400</c:v>
                </c:pt>
                <c:pt idx="1429">
                  <c:v>326500</c:v>
                </c:pt>
                <c:pt idx="1430">
                  <c:v>326600</c:v>
                </c:pt>
                <c:pt idx="1431">
                  <c:v>326700</c:v>
                </c:pt>
                <c:pt idx="1432">
                  <c:v>326900</c:v>
                </c:pt>
                <c:pt idx="1433">
                  <c:v>327000</c:v>
                </c:pt>
                <c:pt idx="1434">
                  <c:v>327100</c:v>
                </c:pt>
                <c:pt idx="1435">
                  <c:v>327200</c:v>
                </c:pt>
                <c:pt idx="1436">
                  <c:v>327300</c:v>
                </c:pt>
                <c:pt idx="1437">
                  <c:v>327400</c:v>
                </c:pt>
                <c:pt idx="1438">
                  <c:v>327500</c:v>
                </c:pt>
                <c:pt idx="1439">
                  <c:v>327600</c:v>
                </c:pt>
                <c:pt idx="1440">
                  <c:v>327700</c:v>
                </c:pt>
                <c:pt idx="1441">
                  <c:v>327800</c:v>
                </c:pt>
                <c:pt idx="1442">
                  <c:v>327900</c:v>
                </c:pt>
                <c:pt idx="1443">
                  <c:v>328100</c:v>
                </c:pt>
                <c:pt idx="1444">
                  <c:v>328200</c:v>
                </c:pt>
                <c:pt idx="1445">
                  <c:v>328300</c:v>
                </c:pt>
                <c:pt idx="1446">
                  <c:v>328400</c:v>
                </c:pt>
                <c:pt idx="1447">
                  <c:v>328500</c:v>
                </c:pt>
                <c:pt idx="1448">
                  <c:v>328600</c:v>
                </c:pt>
                <c:pt idx="1449">
                  <c:v>328700</c:v>
                </c:pt>
                <c:pt idx="1450">
                  <c:v>328800</c:v>
                </c:pt>
                <c:pt idx="1451">
                  <c:v>328900</c:v>
                </c:pt>
                <c:pt idx="1452">
                  <c:v>329000</c:v>
                </c:pt>
                <c:pt idx="1453">
                  <c:v>329100</c:v>
                </c:pt>
                <c:pt idx="1454">
                  <c:v>329200</c:v>
                </c:pt>
                <c:pt idx="1455">
                  <c:v>329300</c:v>
                </c:pt>
                <c:pt idx="1456">
                  <c:v>329500</c:v>
                </c:pt>
                <c:pt idx="1457">
                  <c:v>329600</c:v>
                </c:pt>
                <c:pt idx="1458">
                  <c:v>329700</c:v>
                </c:pt>
                <c:pt idx="1459">
                  <c:v>329800</c:v>
                </c:pt>
                <c:pt idx="1460">
                  <c:v>329900</c:v>
                </c:pt>
                <c:pt idx="1461">
                  <c:v>330000</c:v>
                </c:pt>
                <c:pt idx="1462">
                  <c:v>330100</c:v>
                </c:pt>
                <c:pt idx="1463">
                  <c:v>330200</c:v>
                </c:pt>
                <c:pt idx="1464">
                  <c:v>330300</c:v>
                </c:pt>
                <c:pt idx="1465">
                  <c:v>330400</c:v>
                </c:pt>
                <c:pt idx="1466">
                  <c:v>330500</c:v>
                </c:pt>
                <c:pt idx="1467">
                  <c:v>330600</c:v>
                </c:pt>
                <c:pt idx="1468">
                  <c:v>330700</c:v>
                </c:pt>
                <c:pt idx="1469">
                  <c:v>330800</c:v>
                </c:pt>
                <c:pt idx="1470">
                  <c:v>330900</c:v>
                </c:pt>
                <c:pt idx="1471">
                  <c:v>331000</c:v>
                </c:pt>
                <c:pt idx="1472">
                  <c:v>331200</c:v>
                </c:pt>
                <c:pt idx="1473">
                  <c:v>331300</c:v>
                </c:pt>
                <c:pt idx="1474">
                  <c:v>331400</c:v>
                </c:pt>
                <c:pt idx="1475">
                  <c:v>331500</c:v>
                </c:pt>
                <c:pt idx="1476">
                  <c:v>331600</c:v>
                </c:pt>
                <c:pt idx="1477">
                  <c:v>331700</c:v>
                </c:pt>
                <c:pt idx="1478">
                  <c:v>331800</c:v>
                </c:pt>
                <c:pt idx="1479">
                  <c:v>331900</c:v>
                </c:pt>
                <c:pt idx="1480">
                  <c:v>332000</c:v>
                </c:pt>
                <c:pt idx="1481">
                  <c:v>332100</c:v>
                </c:pt>
                <c:pt idx="1482">
                  <c:v>332200</c:v>
                </c:pt>
                <c:pt idx="1483">
                  <c:v>332300</c:v>
                </c:pt>
                <c:pt idx="1484">
                  <c:v>332400</c:v>
                </c:pt>
                <c:pt idx="1485">
                  <c:v>332500</c:v>
                </c:pt>
                <c:pt idx="1486">
                  <c:v>332600</c:v>
                </c:pt>
                <c:pt idx="1487">
                  <c:v>332700</c:v>
                </c:pt>
                <c:pt idx="1488">
                  <c:v>332800</c:v>
                </c:pt>
                <c:pt idx="1489">
                  <c:v>332900</c:v>
                </c:pt>
                <c:pt idx="1490">
                  <c:v>333000</c:v>
                </c:pt>
                <c:pt idx="1491">
                  <c:v>333100</c:v>
                </c:pt>
                <c:pt idx="1492">
                  <c:v>333200</c:v>
                </c:pt>
                <c:pt idx="1493">
                  <c:v>333400</c:v>
                </c:pt>
                <c:pt idx="1494">
                  <c:v>333500</c:v>
                </c:pt>
                <c:pt idx="1495">
                  <c:v>333600</c:v>
                </c:pt>
                <c:pt idx="1496">
                  <c:v>333700</c:v>
                </c:pt>
                <c:pt idx="1497">
                  <c:v>333800</c:v>
                </c:pt>
                <c:pt idx="1498">
                  <c:v>333900</c:v>
                </c:pt>
                <c:pt idx="1499">
                  <c:v>334000</c:v>
                </c:pt>
                <c:pt idx="1500">
                  <c:v>334100</c:v>
                </c:pt>
                <c:pt idx="1501">
                  <c:v>334200</c:v>
                </c:pt>
                <c:pt idx="1502">
                  <c:v>334300</c:v>
                </c:pt>
                <c:pt idx="1503">
                  <c:v>334400</c:v>
                </c:pt>
                <c:pt idx="1504">
                  <c:v>334500</c:v>
                </c:pt>
                <c:pt idx="1505">
                  <c:v>334600</c:v>
                </c:pt>
                <c:pt idx="1506">
                  <c:v>334700</c:v>
                </c:pt>
                <c:pt idx="1507">
                  <c:v>334800</c:v>
                </c:pt>
                <c:pt idx="1508">
                  <c:v>334900</c:v>
                </c:pt>
                <c:pt idx="1509">
                  <c:v>335000</c:v>
                </c:pt>
                <c:pt idx="1510">
                  <c:v>335100</c:v>
                </c:pt>
                <c:pt idx="1511">
                  <c:v>335200</c:v>
                </c:pt>
                <c:pt idx="1512">
                  <c:v>335300</c:v>
                </c:pt>
                <c:pt idx="1513">
                  <c:v>335400</c:v>
                </c:pt>
                <c:pt idx="1514">
                  <c:v>335500</c:v>
                </c:pt>
                <c:pt idx="1515">
                  <c:v>335600</c:v>
                </c:pt>
                <c:pt idx="1516">
                  <c:v>335700</c:v>
                </c:pt>
                <c:pt idx="1517">
                  <c:v>335800</c:v>
                </c:pt>
                <c:pt idx="1518">
                  <c:v>335900</c:v>
                </c:pt>
                <c:pt idx="1519">
                  <c:v>336000</c:v>
                </c:pt>
                <c:pt idx="1520">
                  <c:v>336100</c:v>
                </c:pt>
                <c:pt idx="1521">
                  <c:v>336200</c:v>
                </c:pt>
                <c:pt idx="1522">
                  <c:v>336300</c:v>
                </c:pt>
                <c:pt idx="1523">
                  <c:v>336400</c:v>
                </c:pt>
                <c:pt idx="1524">
                  <c:v>336500</c:v>
                </c:pt>
                <c:pt idx="1525">
                  <c:v>336600</c:v>
                </c:pt>
                <c:pt idx="1526">
                  <c:v>336700</c:v>
                </c:pt>
                <c:pt idx="1527">
                  <c:v>336800</c:v>
                </c:pt>
                <c:pt idx="1528">
                  <c:v>336900</c:v>
                </c:pt>
                <c:pt idx="1529">
                  <c:v>337000</c:v>
                </c:pt>
                <c:pt idx="1530">
                  <c:v>337100</c:v>
                </c:pt>
                <c:pt idx="1531">
                  <c:v>337200</c:v>
                </c:pt>
                <c:pt idx="1532">
                  <c:v>337300</c:v>
                </c:pt>
                <c:pt idx="1533">
                  <c:v>337400</c:v>
                </c:pt>
                <c:pt idx="1534">
                  <c:v>337500</c:v>
                </c:pt>
                <c:pt idx="1535">
                  <c:v>337600</c:v>
                </c:pt>
                <c:pt idx="1536">
                  <c:v>337700</c:v>
                </c:pt>
                <c:pt idx="1537">
                  <c:v>337800</c:v>
                </c:pt>
                <c:pt idx="1538">
                  <c:v>337900</c:v>
                </c:pt>
                <c:pt idx="1539">
                  <c:v>338000</c:v>
                </c:pt>
                <c:pt idx="1540">
                  <c:v>338100</c:v>
                </c:pt>
                <c:pt idx="1541">
                  <c:v>338200</c:v>
                </c:pt>
                <c:pt idx="1542">
                  <c:v>338300</c:v>
                </c:pt>
                <c:pt idx="1543">
                  <c:v>338400</c:v>
                </c:pt>
                <c:pt idx="1544">
                  <c:v>338500</c:v>
                </c:pt>
                <c:pt idx="1545">
                  <c:v>338600</c:v>
                </c:pt>
                <c:pt idx="1546">
                  <c:v>338700</c:v>
                </c:pt>
                <c:pt idx="1547">
                  <c:v>338800</c:v>
                </c:pt>
                <c:pt idx="1548">
                  <c:v>338900</c:v>
                </c:pt>
                <c:pt idx="1549">
                  <c:v>339000</c:v>
                </c:pt>
                <c:pt idx="1550">
                  <c:v>339100</c:v>
                </c:pt>
                <c:pt idx="1551">
                  <c:v>339200</c:v>
                </c:pt>
                <c:pt idx="1552">
                  <c:v>339300</c:v>
                </c:pt>
                <c:pt idx="1553">
                  <c:v>339400</c:v>
                </c:pt>
                <c:pt idx="1554">
                  <c:v>339500</c:v>
                </c:pt>
                <c:pt idx="1555">
                  <c:v>339600</c:v>
                </c:pt>
                <c:pt idx="1556">
                  <c:v>339700</c:v>
                </c:pt>
                <c:pt idx="1557">
                  <c:v>339800</c:v>
                </c:pt>
                <c:pt idx="1558">
                  <c:v>339900</c:v>
                </c:pt>
                <c:pt idx="1559">
                  <c:v>340000</c:v>
                </c:pt>
                <c:pt idx="1560">
                  <c:v>340100</c:v>
                </c:pt>
                <c:pt idx="1561">
                  <c:v>340200</c:v>
                </c:pt>
                <c:pt idx="1562">
                  <c:v>340300</c:v>
                </c:pt>
                <c:pt idx="1563">
                  <c:v>340400</c:v>
                </c:pt>
                <c:pt idx="1564">
                  <c:v>340500</c:v>
                </c:pt>
                <c:pt idx="1565">
                  <c:v>340600</c:v>
                </c:pt>
                <c:pt idx="1566">
                  <c:v>340700</c:v>
                </c:pt>
                <c:pt idx="1567">
                  <c:v>340800</c:v>
                </c:pt>
                <c:pt idx="1568">
                  <c:v>340900</c:v>
                </c:pt>
                <c:pt idx="1569">
                  <c:v>341000</c:v>
                </c:pt>
                <c:pt idx="1570">
                  <c:v>341100</c:v>
                </c:pt>
                <c:pt idx="1571">
                  <c:v>341200</c:v>
                </c:pt>
                <c:pt idx="1572">
                  <c:v>341300</c:v>
                </c:pt>
                <c:pt idx="1573">
                  <c:v>341400</c:v>
                </c:pt>
                <c:pt idx="1574">
                  <c:v>341500</c:v>
                </c:pt>
                <c:pt idx="1575">
                  <c:v>341600</c:v>
                </c:pt>
                <c:pt idx="1576">
                  <c:v>341700</c:v>
                </c:pt>
                <c:pt idx="1577">
                  <c:v>341800</c:v>
                </c:pt>
                <c:pt idx="1578">
                  <c:v>341900</c:v>
                </c:pt>
                <c:pt idx="1579">
                  <c:v>342000</c:v>
                </c:pt>
                <c:pt idx="1580">
                  <c:v>342100</c:v>
                </c:pt>
                <c:pt idx="1581">
                  <c:v>342200</c:v>
                </c:pt>
                <c:pt idx="1582">
                  <c:v>342300</c:v>
                </c:pt>
                <c:pt idx="1583">
                  <c:v>342400</c:v>
                </c:pt>
                <c:pt idx="1584">
                  <c:v>342500</c:v>
                </c:pt>
                <c:pt idx="1585">
                  <c:v>342600</c:v>
                </c:pt>
                <c:pt idx="1586">
                  <c:v>342700</c:v>
                </c:pt>
                <c:pt idx="1587">
                  <c:v>342800</c:v>
                </c:pt>
                <c:pt idx="1588">
                  <c:v>342900</c:v>
                </c:pt>
                <c:pt idx="1589">
                  <c:v>343000</c:v>
                </c:pt>
                <c:pt idx="1590">
                  <c:v>343100</c:v>
                </c:pt>
                <c:pt idx="1591">
                  <c:v>343200</c:v>
                </c:pt>
                <c:pt idx="1592">
                  <c:v>343300</c:v>
                </c:pt>
                <c:pt idx="1593">
                  <c:v>343400</c:v>
                </c:pt>
                <c:pt idx="1594">
                  <c:v>343500</c:v>
                </c:pt>
                <c:pt idx="1595">
                  <c:v>343500</c:v>
                </c:pt>
                <c:pt idx="1596">
                  <c:v>343600</c:v>
                </c:pt>
                <c:pt idx="1597">
                  <c:v>343700</c:v>
                </c:pt>
                <c:pt idx="1598">
                  <c:v>343800</c:v>
                </c:pt>
                <c:pt idx="1599">
                  <c:v>343900</c:v>
                </c:pt>
                <c:pt idx="1600">
                  <c:v>344000</c:v>
                </c:pt>
                <c:pt idx="1601">
                  <c:v>344100</c:v>
                </c:pt>
                <c:pt idx="1602">
                  <c:v>344200</c:v>
                </c:pt>
                <c:pt idx="1603">
                  <c:v>344300</c:v>
                </c:pt>
                <c:pt idx="1604">
                  <c:v>344400</c:v>
                </c:pt>
                <c:pt idx="1605">
                  <c:v>344500</c:v>
                </c:pt>
                <c:pt idx="1606">
                  <c:v>344600</c:v>
                </c:pt>
                <c:pt idx="1607">
                  <c:v>344700</c:v>
                </c:pt>
                <c:pt idx="1608">
                  <c:v>344800</c:v>
                </c:pt>
                <c:pt idx="1609">
                  <c:v>344900</c:v>
                </c:pt>
                <c:pt idx="1610">
                  <c:v>345000</c:v>
                </c:pt>
                <c:pt idx="1611">
                  <c:v>345100</c:v>
                </c:pt>
                <c:pt idx="1612">
                  <c:v>345200</c:v>
                </c:pt>
                <c:pt idx="1613">
                  <c:v>345300</c:v>
                </c:pt>
                <c:pt idx="1614">
                  <c:v>345400</c:v>
                </c:pt>
                <c:pt idx="1615">
                  <c:v>345500</c:v>
                </c:pt>
                <c:pt idx="1616">
                  <c:v>345600</c:v>
                </c:pt>
                <c:pt idx="1617">
                  <c:v>345700</c:v>
                </c:pt>
                <c:pt idx="1618">
                  <c:v>345700</c:v>
                </c:pt>
                <c:pt idx="1619">
                  <c:v>345800</c:v>
                </c:pt>
                <c:pt idx="1620">
                  <c:v>345900</c:v>
                </c:pt>
                <c:pt idx="1621">
                  <c:v>346000</c:v>
                </c:pt>
                <c:pt idx="1622">
                  <c:v>346100</c:v>
                </c:pt>
                <c:pt idx="1623">
                  <c:v>346200</c:v>
                </c:pt>
                <c:pt idx="1624">
                  <c:v>346300</c:v>
                </c:pt>
                <c:pt idx="1625">
                  <c:v>346400</c:v>
                </c:pt>
                <c:pt idx="1626">
                  <c:v>346500</c:v>
                </c:pt>
                <c:pt idx="1627">
                  <c:v>346600</c:v>
                </c:pt>
                <c:pt idx="1628">
                  <c:v>346700</c:v>
                </c:pt>
                <c:pt idx="1629">
                  <c:v>346800</c:v>
                </c:pt>
                <c:pt idx="1630">
                  <c:v>346900</c:v>
                </c:pt>
                <c:pt idx="1631">
                  <c:v>347000</c:v>
                </c:pt>
                <c:pt idx="1632">
                  <c:v>347100</c:v>
                </c:pt>
                <c:pt idx="1633">
                  <c:v>347200</c:v>
                </c:pt>
                <c:pt idx="1634">
                  <c:v>347300</c:v>
                </c:pt>
                <c:pt idx="1635">
                  <c:v>347300</c:v>
                </c:pt>
                <c:pt idx="1636">
                  <c:v>347400</c:v>
                </c:pt>
                <c:pt idx="1637">
                  <c:v>347500</c:v>
                </c:pt>
                <c:pt idx="1638">
                  <c:v>347600</c:v>
                </c:pt>
                <c:pt idx="1639">
                  <c:v>347700</c:v>
                </c:pt>
                <c:pt idx="1640">
                  <c:v>347800</c:v>
                </c:pt>
                <c:pt idx="1641">
                  <c:v>347900</c:v>
                </c:pt>
                <c:pt idx="1642">
                  <c:v>348000</c:v>
                </c:pt>
                <c:pt idx="1643">
                  <c:v>348100</c:v>
                </c:pt>
                <c:pt idx="1644">
                  <c:v>348200</c:v>
                </c:pt>
                <c:pt idx="1645">
                  <c:v>348300</c:v>
                </c:pt>
                <c:pt idx="1646">
                  <c:v>348400</c:v>
                </c:pt>
                <c:pt idx="1647">
                  <c:v>348500</c:v>
                </c:pt>
                <c:pt idx="1648">
                  <c:v>348600</c:v>
                </c:pt>
                <c:pt idx="1649">
                  <c:v>348700</c:v>
                </c:pt>
                <c:pt idx="1650">
                  <c:v>348800</c:v>
                </c:pt>
                <c:pt idx="1651">
                  <c:v>348800</c:v>
                </c:pt>
                <c:pt idx="1652">
                  <c:v>348900</c:v>
                </c:pt>
                <c:pt idx="1653">
                  <c:v>349000</c:v>
                </c:pt>
                <c:pt idx="1654">
                  <c:v>349100</c:v>
                </c:pt>
                <c:pt idx="1655">
                  <c:v>349200</c:v>
                </c:pt>
                <c:pt idx="1656">
                  <c:v>349300</c:v>
                </c:pt>
                <c:pt idx="1657">
                  <c:v>349400</c:v>
                </c:pt>
                <c:pt idx="1658">
                  <c:v>349500</c:v>
                </c:pt>
                <c:pt idx="1659">
                  <c:v>349600</c:v>
                </c:pt>
                <c:pt idx="1660">
                  <c:v>349700</c:v>
                </c:pt>
                <c:pt idx="1661">
                  <c:v>349800</c:v>
                </c:pt>
                <c:pt idx="1662">
                  <c:v>349900</c:v>
                </c:pt>
                <c:pt idx="1663">
                  <c:v>350000</c:v>
                </c:pt>
                <c:pt idx="1664">
                  <c:v>350000</c:v>
                </c:pt>
                <c:pt idx="1665">
                  <c:v>350100</c:v>
                </c:pt>
                <c:pt idx="1666">
                  <c:v>350200</c:v>
                </c:pt>
                <c:pt idx="1667">
                  <c:v>350300</c:v>
                </c:pt>
                <c:pt idx="1668">
                  <c:v>350400</c:v>
                </c:pt>
                <c:pt idx="1669">
                  <c:v>350500</c:v>
                </c:pt>
                <c:pt idx="1670">
                  <c:v>350600</c:v>
                </c:pt>
                <c:pt idx="1671">
                  <c:v>350700</c:v>
                </c:pt>
                <c:pt idx="1672">
                  <c:v>350800</c:v>
                </c:pt>
                <c:pt idx="1673">
                  <c:v>350900</c:v>
                </c:pt>
                <c:pt idx="1674">
                  <c:v>351000</c:v>
                </c:pt>
                <c:pt idx="1675">
                  <c:v>351100</c:v>
                </c:pt>
                <c:pt idx="1676">
                  <c:v>351100</c:v>
                </c:pt>
                <c:pt idx="1677">
                  <c:v>351200</c:v>
                </c:pt>
                <c:pt idx="1678">
                  <c:v>351300</c:v>
                </c:pt>
                <c:pt idx="1679">
                  <c:v>351400</c:v>
                </c:pt>
                <c:pt idx="1680">
                  <c:v>351500</c:v>
                </c:pt>
                <c:pt idx="1681">
                  <c:v>351600</c:v>
                </c:pt>
                <c:pt idx="1682">
                  <c:v>351700</c:v>
                </c:pt>
                <c:pt idx="1683">
                  <c:v>351800</c:v>
                </c:pt>
                <c:pt idx="1684">
                  <c:v>351900</c:v>
                </c:pt>
                <c:pt idx="1685">
                  <c:v>352000</c:v>
                </c:pt>
                <c:pt idx="1686">
                  <c:v>352100</c:v>
                </c:pt>
                <c:pt idx="1687">
                  <c:v>352100</c:v>
                </c:pt>
                <c:pt idx="1688">
                  <c:v>352200</c:v>
                </c:pt>
                <c:pt idx="1689">
                  <c:v>352300</c:v>
                </c:pt>
                <c:pt idx="1690">
                  <c:v>352400</c:v>
                </c:pt>
                <c:pt idx="1691">
                  <c:v>352500</c:v>
                </c:pt>
                <c:pt idx="1692">
                  <c:v>352600</c:v>
                </c:pt>
                <c:pt idx="1693">
                  <c:v>352700</c:v>
                </c:pt>
                <c:pt idx="1694">
                  <c:v>352800</c:v>
                </c:pt>
                <c:pt idx="1695">
                  <c:v>352900</c:v>
                </c:pt>
                <c:pt idx="1696">
                  <c:v>353000</c:v>
                </c:pt>
                <c:pt idx="1697">
                  <c:v>353100</c:v>
                </c:pt>
                <c:pt idx="1698">
                  <c:v>353100</c:v>
                </c:pt>
                <c:pt idx="1699">
                  <c:v>353200</c:v>
                </c:pt>
                <c:pt idx="1700">
                  <c:v>353300</c:v>
                </c:pt>
                <c:pt idx="1701">
                  <c:v>353400</c:v>
                </c:pt>
                <c:pt idx="1702">
                  <c:v>353500</c:v>
                </c:pt>
                <c:pt idx="1703">
                  <c:v>353600</c:v>
                </c:pt>
                <c:pt idx="1704">
                  <c:v>353700</c:v>
                </c:pt>
                <c:pt idx="1705">
                  <c:v>353800</c:v>
                </c:pt>
                <c:pt idx="1706">
                  <c:v>353900</c:v>
                </c:pt>
                <c:pt idx="1707">
                  <c:v>354000</c:v>
                </c:pt>
                <c:pt idx="1708">
                  <c:v>354000</c:v>
                </c:pt>
                <c:pt idx="1709">
                  <c:v>354100</c:v>
                </c:pt>
                <c:pt idx="1710">
                  <c:v>354200</c:v>
                </c:pt>
                <c:pt idx="1711">
                  <c:v>354300</c:v>
                </c:pt>
                <c:pt idx="1712">
                  <c:v>354400</c:v>
                </c:pt>
                <c:pt idx="1713">
                  <c:v>354500</c:v>
                </c:pt>
                <c:pt idx="1714">
                  <c:v>354600</c:v>
                </c:pt>
                <c:pt idx="1715">
                  <c:v>354700</c:v>
                </c:pt>
                <c:pt idx="1716">
                  <c:v>354800</c:v>
                </c:pt>
                <c:pt idx="1717">
                  <c:v>354800</c:v>
                </c:pt>
                <c:pt idx="1718">
                  <c:v>354900</c:v>
                </c:pt>
                <c:pt idx="1719">
                  <c:v>355000</c:v>
                </c:pt>
                <c:pt idx="1720">
                  <c:v>355100</c:v>
                </c:pt>
                <c:pt idx="1721">
                  <c:v>355200</c:v>
                </c:pt>
                <c:pt idx="1722">
                  <c:v>355300</c:v>
                </c:pt>
                <c:pt idx="1723">
                  <c:v>355400</c:v>
                </c:pt>
                <c:pt idx="1724">
                  <c:v>355500</c:v>
                </c:pt>
                <c:pt idx="1725">
                  <c:v>355600</c:v>
                </c:pt>
                <c:pt idx="1726">
                  <c:v>355700</c:v>
                </c:pt>
                <c:pt idx="1727">
                  <c:v>355700</c:v>
                </c:pt>
                <c:pt idx="1728">
                  <c:v>355800</c:v>
                </c:pt>
                <c:pt idx="1729">
                  <c:v>355900</c:v>
                </c:pt>
                <c:pt idx="1730">
                  <c:v>356000</c:v>
                </c:pt>
                <c:pt idx="1731">
                  <c:v>356100</c:v>
                </c:pt>
                <c:pt idx="1732">
                  <c:v>356200</c:v>
                </c:pt>
                <c:pt idx="1733">
                  <c:v>356300</c:v>
                </c:pt>
                <c:pt idx="1734">
                  <c:v>356400</c:v>
                </c:pt>
                <c:pt idx="1735">
                  <c:v>356400</c:v>
                </c:pt>
                <c:pt idx="1736">
                  <c:v>356500</c:v>
                </c:pt>
                <c:pt idx="1737">
                  <c:v>356600</c:v>
                </c:pt>
                <c:pt idx="1738">
                  <c:v>356700</c:v>
                </c:pt>
                <c:pt idx="1739">
                  <c:v>356800</c:v>
                </c:pt>
                <c:pt idx="1740">
                  <c:v>356900</c:v>
                </c:pt>
                <c:pt idx="1741">
                  <c:v>357000</c:v>
                </c:pt>
                <c:pt idx="1742">
                  <c:v>357100</c:v>
                </c:pt>
                <c:pt idx="1743">
                  <c:v>357200</c:v>
                </c:pt>
                <c:pt idx="1744">
                  <c:v>357200</c:v>
                </c:pt>
                <c:pt idx="1745">
                  <c:v>357300</c:v>
                </c:pt>
                <c:pt idx="1746">
                  <c:v>357400</c:v>
                </c:pt>
                <c:pt idx="1747">
                  <c:v>357500</c:v>
                </c:pt>
                <c:pt idx="1748">
                  <c:v>357600</c:v>
                </c:pt>
                <c:pt idx="1749">
                  <c:v>357700</c:v>
                </c:pt>
                <c:pt idx="1750">
                  <c:v>357800</c:v>
                </c:pt>
                <c:pt idx="1751">
                  <c:v>357900</c:v>
                </c:pt>
                <c:pt idx="1752">
                  <c:v>357900</c:v>
                </c:pt>
                <c:pt idx="1753">
                  <c:v>358000</c:v>
                </c:pt>
                <c:pt idx="1754">
                  <c:v>358100</c:v>
                </c:pt>
                <c:pt idx="1755">
                  <c:v>358200</c:v>
                </c:pt>
                <c:pt idx="1756">
                  <c:v>358300</c:v>
                </c:pt>
                <c:pt idx="1757">
                  <c:v>358400</c:v>
                </c:pt>
                <c:pt idx="1758">
                  <c:v>358500</c:v>
                </c:pt>
                <c:pt idx="1759">
                  <c:v>358600</c:v>
                </c:pt>
                <c:pt idx="1760">
                  <c:v>358600</c:v>
                </c:pt>
                <c:pt idx="1761">
                  <c:v>358700</c:v>
                </c:pt>
                <c:pt idx="1762">
                  <c:v>358800</c:v>
                </c:pt>
                <c:pt idx="1763">
                  <c:v>358900</c:v>
                </c:pt>
                <c:pt idx="1764">
                  <c:v>359000</c:v>
                </c:pt>
                <c:pt idx="1765">
                  <c:v>359100</c:v>
                </c:pt>
                <c:pt idx="1766">
                  <c:v>359200</c:v>
                </c:pt>
                <c:pt idx="1767">
                  <c:v>359200</c:v>
                </c:pt>
                <c:pt idx="1768">
                  <c:v>359300</c:v>
                </c:pt>
                <c:pt idx="1769">
                  <c:v>359400</c:v>
                </c:pt>
                <c:pt idx="1770">
                  <c:v>359500</c:v>
                </c:pt>
                <c:pt idx="1771">
                  <c:v>359600</c:v>
                </c:pt>
                <c:pt idx="1772">
                  <c:v>359700</c:v>
                </c:pt>
                <c:pt idx="1773">
                  <c:v>359800</c:v>
                </c:pt>
                <c:pt idx="1774">
                  <c:v>359900</c:v>
                </c:pt>
                <c:pt idx="1775">
                  <c:v>359900</c:v>
                </c:pt>
                <c:pt idx="1776">
                  <c:v>360000</c:v>
                </c:pt>
                <c:pt idx="1777">
                  <c:v>360100</c:v>
                </c:pt>
                <c:pt idx="1778">
                  <c:v>360200</c:v>
                </c:pt>
                <c:pt idx="1779">
                  <c:v>360300</c:v>
                </c:pt>
                <c:pt idx="1780">
                  <c:v>360400</c:v>
                </c:pt>
                <c:pt idx="1781">
                  <c:v>360500</c:v>
                </c:pt>
                <c:pt idx="1782">
                  <c:v>360500</c:v>
                </c:pt>
                <c:pt idx="1783">
                  <c:v>360600</c:v>
                </c:pt>
                <c:pt idx="1784">
                  <c:v>360700</c:v>
                </c:pt>
                <c:pt idx="1785">
                  <c:v>360800</c:v>
                </c:pt>
                <c:pt idx="1786">
                  <c:v>360900</c:v>
                </c:pt>
                <c:pt idx="1787">
                  <c:v>361000</c:v>
                </c:pt>
                <c:pt idx="1788">
                  <c:v>361100</c:v>
                </c:pt>
                <c:pt idx="1789">
                  <c:v>361100</c:v>
                </c:pt>
                <c:pt idx="1790">
                  <c:v>361200</c:v>
                </c:pt>
                <c:pt idx="1791">
                  <c:v>361300</c:v>
                </c:pt>
                <c:pt idx="1792">
                  <c:v>361400</c:v>
                </c:pt>
                <c:pt idx="1793">
                  <c:v>361500</c:v>
                </c:pt>
                <c:pt idx="1794">
                  <c:v>361600</c:v>
                </c:pt>
                <c:pt idx="1795">
                  <c:v>361700</c:v>
                </c:pt>
                <c:pt idx="1796">
                  <c:v>361700</c:v>
                </c:pt>
                <c:pt idx="1797">
                  <c:v>361800</c:v>
                </c:pt>
                <c:pt idx="1798">
                  <c:v>361900</c:v>
                </c:pt>
                <c:pt idx="1799">
                  <c:v>362000</c:v>
                </c:pt>
                <c:pt idx="1800">
                  <c:v>362100</c:v>
                </c:pt>
                <c:pt idx="1801">
                  <c:v>362200</c:v>
                </c:pt>
                <c:pt idx="1802">
                  <c:v>362300</c:v>
                </c:pt>
                <c:pt idx="1803">
                  <c:v>362300</c:v>
                </c:pt>
                <c:pt idx="1804">
                  <c:v>362400</c:v>
                </c:pt>
                <c:pt idx="1805">
                  <c:v>362500</c:v>
                </c:pt>
                <c:pt idx="1806">
                  <c:v>362600</c:v>
                </c:pt>
                <c:pt idx="1807">
                  <c:v>362700</c:v>
                </c:pt>
                <c:pt idx="1808">
                  <c:v>362800</c:v>
                </c:pt>
                <c:pt idx="1809">
                  <c:v>362900</c:v>
                </c:pt>
                <c:pt idx="1810">
                  <c:v>362900</c:v>
                </c:pt>
                <c:pt idx="1811">
                  <c:v>363000</c:v>
                </c:pt>
                <c:pt idx="1812">
                  <c:v>363100</c:v>
                </c:pt>
                <c:pt idx="1813">
                  <c:v>363200</c:v>
                </c:pt>
                <c:pt idx="1814">
                  <c:v>363300</c:v>
                </c:pt>
                <c:pt idx="1815">
                  <c:v>363400</c:v>
                </c:pt>
                <c:pt idx="1816">
                  <c:v>363500</c:v>
                </c:pt>
                <c:pt idx="1817">
                  <c:v>363500</c:v>
                </c:pt>
                <c:pt idx="1818">
                  <c:v>363600</c:v>
                </c:pt>
                <c:pt idx="1819">
                  <c:v>363700</c:v>
                </c:pt>
                <c:pt idx="1820">
                  <c:v>363800</c:v>
                </c:pt>
                <c:pt idx="1821">
                  <c:v>363900</c:v>
                </c:pt>
                <c:pt idx="1822">
                  <c:v>364000</c:v>
                </c:pt>
                <c:pt idx="1823">
                  <c:v>364000</c:v>
                </c:pt>
                <c:pt idx="1824">
                  <c:v>364100</c:v>
                </c:pt>
                <c:pt idx="1825">
                  <c:v>364200</c:v>
                </c:pt>
                <c:pt idx="1826">
                  <c:v>364300</c:v>
                </c:pt>
                <c:pt idx="1827">
                  <c:v>364400</c:v>
                </c:pt>
                <c:pt idx="1828">
                  <c:v>364500</c:v>
                </c:pt>
                <c:pt idx="1829">
                  <c:v>364500</c:v>
                </c:pt>
                <c:pt idx="1830">
                  <c:v>364600</c:v>
                </c:pt>
                <c:pt idx="1831">
                  <c:v>364700</c:v>
                </c:pt>
                <c:pt idx="1832">
                  <c:v>364800</c:v>
                </c:pt>
                <c:pt idx="1833">
                  <c:v>364900</c:v>
                </c:pt>
                <c:pt idx="1834">
                  <c:v>365000</c:v>
                </c:pt>
                <c:pt idx="1835">
                  <c:v>365100</c:v>
                </c:pt>
                <c:pt idx="1836">
                  <c:v>365100</c:v>
                </c:pt>
                <c:pt idx="1837">
                  <c:v>365200</c:v>
                </c:pt>
                <c:pt idx="1838">
                  <c:v>365300</c:v>
                </c:pt>
                <c:pt idx="1839">
                  <c:v>365400</c:v>
                </c:pt>
                <c:pt idx="1840">
                  <c:v>365500</c:v>
                </c:pt>
                <c:pt idx="1841">
                  <c:v>365600</c:v>
                </c:pt>
                <c:pt idx="1842">
                  <c:v>365600</c:v>
                </c:pt>
                <c:pt idx="1843">
                  <c:v>365700</c:v>
                </c:pt>
                <c:pt idx="1844">
                  <c:v>365800</c:v>
                </c:pt>
                <c:pt idx="1845">
                  <c:v>365900</c:v>
                </c:pt>
                <c:pt idx="1846">
                  <c:v>366000</c:v>
                </c:pt>
                <c:pt idx="1847">
                  <c:v>366100</c:v>
                </c:pt>
                <c:pt idx="1848">
                  <c:v>366100</c:v>
                </c:pt>
                <c:pt idx="1849">
                  <c:v>366200</c:v>
                </c:pt>
                <c:pt idx="1850">
                  <c:v>366300</c:v>
                </c:pt>
                <c:pt idx="1851">
                  <c:v>366400</c:v>
                </c:pt>
                <c:pt idx="1852">
                  <c:v>366500</c:v>
                </c:pt>
                <c:pt idx="1853">
                  <c:v>366600</c:v>
                </c:pt>
                <c:pt idx="1854">
                  <c:v>366600</c:v>
                </c:pt>
                <c:pt idx="1855">
                  <c:v>366700</c:v>
                </c:pt>
                <c:pt idx="1856">
                  <c:v>366800</c:v>
                </c:pt>
                <c:pt idx="1857">
                  <c:v>366900</c:v>
                </c:pt>
                <c:pt idx="1858">
                  <c:v>367000</c:v>
                </c:pt>
                <c:pt idx="1859">
                  <c:v>367100</c:v>
                </c:pt>
                <c:pt idx="1860">
                  <c:v>367100</c:v>
                </c:pt>
                <c:pt idx="1861">
                  <c:v>367200</c:v>
                </c:pt>
                <c:pt idx="1862">
                  <c:v>367300</c:v>
                </c:pt>
                <c:pt idx="1863">
                  <c:v>367400</c:v>
                </c:pt>
                <c:pt idx="1864">
                  <c:v>367500</c:v>
                </c:pt>
                <c:pt idx="1865">
                  <c:v>367600</c:v>
                </c:pt>
                <c:pt idx="1866">
                  <c:v>367600</c:v>
                </c:pt>
                <c:pt idx="1867">
                  <c:v>367700</c:v>
                </c:pt>
                <c:pt idx="1868">
                  <c:v>367800</c:v>
                </c:pt>
                <c:pt idx="1869">
                  <c:v>367900</c:v>
                </c:pt>
                <c:pt idx="1870">
                  <c:v>368000</c:v>
                </c:pt>
                <c:pt idx="1871">
                  <c:v>368100</c:v>
                </c:pt>
                <c:pt idx="1872">
                  <c:v>368100</c:v>
                </c:pt>
                <c:pt idx="1873">
                  <c:v>368200</c:v>
                </c:pt>
                <c:pt idx="1874">
                  <c:v>368300</c:v>
                </c:pt>
                <c:pt idx="1875">
                  <c:v>368400</c:v>
                </c:pt>
                <c:pt idx="1876">
                  <c:v>368500</c:v>
                </c:pt>
                <c:pt idx="1877">
                  <c:v>368500</c:v>
                </c:pt>
                <c:pt idx="1878">
                  <c:v>368600</c:v>
                </c:pt>
                <c:pt idx="1879">
                  <c:v>368700</c:v>
                </c:pt>
                <c:pt idx="1880">
                  <c:v>368800</c:v>
                </c:pt>
                <c:pt idx="1881">
                  <c:v>368900</c:v>
                </c:pt>
                <c:pt idx="1882">
                  <c:v>369000</c:v>
                </c:pt>
                <c:pt idx="1883">
                  <c:v>369000</c:v>
                </c:pt>
                <c:pt idx="1884">
                  <c:v>369100</c:v>
                </c:pt>
                <c:pt idx="1885">
                  <c:v>369200</c:v>
                </c:pt>
                <c:pt idx="1886">
                  <c:v>369300</c:v>
                </c:pt>
                <c:pt idx="1887">
                  <c:v>369400</c:v>
                </c:pt>
                <c:pt idx="1888">
                  <c:v>369400</c:v>
                </c:pt>
                <c:pt idx="1889">
                  <c:v>369500</c:v>
                </c:pt>
                <c:pt idx="1890">
                  <c:v>369600</c:v>
                </c:pt>
                <c:pt idx="1891">
                  <c:v>369700</c:v>
                </c:pt>
                <c:pt idx="1892">
                  <c:v>369800</c:v>
                </c:pt>
                <c:pt idx="1893">
                  <c:v>369900</c:v>
                </c:pt>
                <c:pt idx="1894">
                  <c:v>369900</c:v>
                </c:pt>
                <c:pt idx="1895">
                  <c:v>370000</c:v>
                </c:pt>
                <c:pt idx="1896">
                  <c:v>370100</c:v>
                </c:pt>
                <c:pt idx="1897">
                  <c:v>370200</c:v>
                </c:pt>
                <c:pt idx="1898">
                  <c:v>370300</c:v>
                </c:pt>
                <c:pt idx="1899">
                  <c:v>370300</c:v>
                </c:pt>
                <c:pt idx="1900">
                  <c:v>370400</c:v>
                </c:pt>
                <c:pt idx="1901">
                  <c:v>370500</c:v>
                </c:pt>
                <c:pt idx="1902">
                  <c:v>370600</c:v>
                </c:pt>
                <c:pt idx="1903">
                  <c:v>370700</c:v>
                </c:pt>
                <c:pt idx="1904">
                  <c:v>370800</c:v>
                </c:pt>
                <c:pt idx="1905">
                  <c:v>370800</c:v>
                </c:pt>
                <c:pt idx="1906">
                  <c:v>370900</c:v>
                </c:pt>
                <c:pt idx="1907">
                  <c:v>371000</c:v>
                </c:pt>
                <c:pt idx="1908">
                  <c:v>371100</c:v>
                </c:pt>
                <c:pt idx="1909">
                  <c:v>371200</c:v>
                </c:pt>
                <c:pt idx="1910">
                  <c:v>371200</c:v>
                </c:pt>
                <c:pt idx="1911">
                  <c:v>371300</c:v>
                </c:pt>
                <c:pt idx="1912">
                  <c:v>371400</c:v>
                </c:pt>
                <c:pt idx="1913">
                  <c:v>371500</c:v>
                </c:pt>
                <c:pt idx="1914">
                  <c:v>371600</c:v>
                </c:pt>
                <c:pt idx="1915">
                  <c:v>371600</c:v>
                </c:pt>
                <c:pt idx="1916">
                  <c:v>371700</c:v>
                </c:pt>
                <c:pt idx="1917">
                  <c:v>371800</c:v>
                </c:pt>
                <c:pt idx="1918">
                  <c:v>371900</c:v>
                </c:pt>
                <c:pt idx="1919">
                  <c:v>372000</c:v>
                </c:pt>
                <c:pt idx="1920">
                  <c:v>372100</c:v>
                </c:pt>
                <c:pt idx="1921">
                  <c:v>372100</c:v>
                </c:pt>
                <c:pt idx="1922">
                  <c:v>372200</c:v>
                </c:pt>
                <c:pt idx="1923">
                  <c:v>372300</c:v>
                </c:pt>
                <c:pt idx="1924">
                  <c:v>372400</c:v>
                </c:pt>
                <c:pt idx="1925">
                  <c:v>372500</c:v>
                </c:pt>
                <c:pt idx="1926">
                  <c:v>372500</c:v>
                </c:pt>
                <c:pt idx="1927">
                  <c:v>372600</c:v>
                </c:pt>
                <c:pt idx="1928">
                  <c:v>372700</c:v>
                </c:pt>
                <c:pt idx="1929">
                  <c:v>372800</c:v>
                </c:pt>
                <c:pt idx="1930">
                  <c:v>372900</c:v>
                </c:pt>
                <c:pt idx="1931">
                  <c:v>372900</c:v>
                </c:pt>
                <c:pt idx="1932">
                  <c:v>373000</c:v>
                </c:pt>
                <c:pt idx="1933">
                  <c:v>373100</c:v>
                </c:pt>
                <c:pt idx="1934">
                  <c:v>373200</c:v>
                </c:pt>
                <c:pt idx="1935">
                  <c:v>373300</c:v>
                </c:pt>
                <c:pt idx="1936">
                  <c:v>373300</c:v>
                </c:pt>
                <c:pt idx="1937">
                  <c:v>373400</c:v>
                </c:pt>
                <c:pt idx="1938">
                  <c:v>373500</c:v>
                </c:pt>
                <c:pt idx="1939">
                  <c:v>373600</c:v>
                </c:pt>
                <c:pt idx="1940">
                  <c:v>373700</c:v>
                </c:pt>
                <c:pt idx="1941">
                  <c:v>373700</c:v>
                </c:pt>
                <c:pt idx="1942">
                  <c:v>373800</c:v>
                </c:pt>
                <c:pt idx="1943">
                  <c:v>373900</c:v>
                </c:pt>
                <c:pt idx="1944">
                  <c:v>374000</c:v>
                </c:pt>
                <c:pt idx="1945">
                  <c:v>374100</c:v>
                </c:pt>
                <c:pt idx="1946">
                  <c:v>374100</c:v>
                </c:pt>
                <c:pt idx="1947">
                  <c:v>374200</c:v>
                </c:pt>
                <c:pt idx="1948">
                  <c:v>374300</c:v>
                </c:pt>
                <c:pt idx="1949">
                  <c:v>374400</c:v>
                </c:pt>
                <c:pt idx="1950">
                  <c:v>374500</c:v>
                </c:pt>
                <c:pt idx="1951">
                  <c:v>374500</c:v>
                </c:pt>
                <c:pt idx="1952">
                  <c:v>374600</c:v>
                </c:pt>
                <c:pt idx="1953">
                  <c:v>374700</c:v>
                </c:pt>
                <c:pt idx="1954">
                  <c:v>374800</c:v>
                </c:pt>
                <c:pt idx="1955">
                  <c:v>374900</c:v>
                </c:pt>
                <c:pt idx="1956">
                  <c:v>374900</c:v>
                </c:pt>
                <c:pt idx="1957">
                  <c:v>375000</c:v>
                </c:pt>
                <c:pt idx="1958">
                  <c:v>375100</c:v>
                </c:pt>
                <c:pt idx="1959">
                  <c:v>375200</c:v>
                </c:pt>
                <c:pt idx="1960">
                  <c:v>375300</c:v>
                </c:pt>
                <c:pt idx="1961">
                  <c:v>375300</c:v>
                </c:pt>
                <c:pt idx="1962">
                  <c:v>375400</c:v>
                </c:pt>
                <c:pt idx="1963">
                  <c:v>375500</c:v>
                </c:pt>
                <c:pt idx="1964">
                  <c:v>375600</c:v>
                </c:pt>
                <c:pt idx="1965">
                  <c:v>375700</c:v>
                </c:pt>
                <c:pt idx="1966">
                  <c:v>375700</c:v>
                </c:pt>
                <c:pt idx="1967">
                  <c:v>375800</c:v>
                </c:pt>
                <c:pt idx="1968">
                  <c:v>375900</c:v>
                </c:pt>
                <c:pt idx="1969">
                  <c:v>376000</c:v>
                </c:pt>
                <c:pt idx="1970">
                  <c:v>376100</c:v>
                </c:pt>
                <c:pt idx="1971">
                  <c:v>376100</c:v>
                </c:pt>
                <c:pt idx="1972">
                  <c:v>376200</c:v>
                </c:pt>
                <c:pt idx="1973">
                  <c:v>376300</c:v>
                </c:pt>
                <c:pt idx="1974">
                  <c:v>376400</c:v>
                </c:pt>
                <c:pt idx="1975">
                  <c:v>376500</c:v>
                </c:pt>
                <c:pt idx="1976">
                  <c:v>376500</c:v>
                </c:pt>
                <c:pt idx="1977">
                  <c:v>376600</c:v>
                </c:pt>
                <c:pt idx="1978">
                  <c:v>376700</c:v>
                </c:pt>
                <c:pt idx="1979">
                  <c:v>376800</c:v>
                </c:pt>
                <c:pt idx="1980">
                  <c:v>376800</c:v>
                </c:pt>
                <c:pt idx="1981">
                  <c:v>376900</c:v>
                </c:pt>
                <c:pt idx="1982">
                  <c:v>377000</c:v>
                </c:pt>
                <c:pt idx="1983">
                  <c:v>377100</c:v>
                </c:pt>
                <c:pt idx="1984">
                  <c:v>377200</c:v>
                </c:pt>
                <c:pt idx="1985">
                  <c:v>377200</c:v>
                </c:pt>
                <c:pt idx="1986">
                  <c:v>377300</c:v>
                </c:pt>
                <c:pt idx="1987">
                  <c:v>377400</c:v>
                </c:pt>
                <c:pt idx="1988">
                  <c:v>377500</c:v>
                </c:pt>
                <c:pt idx="1989">
                  <c:v>377600</c:v>
                </c:pt>
                <c:pt idx="1990">
                  <c:v>377600</c:v>
                </c:pt>
                <c:pt idx="1991">
                  <c:v>377700</c:v>
                </c:pt>
                <c:pt idx="1992">
                  <c:v>377800</c:v>
                </c:pt>
                <c:pt idx="1993">
                  <c:v>377900</c:v>
                </c:pt>
                <c:pt idx="1994">
                  <c:v>378000</c:v>
                </c:pt>
                <c:pt idx="1995">
                  <c:v>378000</c:v>
                </c:pt>
                <c:pt idx="1996">
                  <c:v>378100</c:v>
                </c:pt>
                <c:pt idx="1997">
                  <c:v>378200</c:v>
                </c:pt>
                <c:pt idx="1998">
                  <c:v>378300</c:v>
                </c:pt>
                <c:pt idx="1999">
                  <c:v>378300</c:v>
                </c:pt>
                <c:pt idx="2000">
                  <c:v>378400</c:v>
                </c:pt>
                <c:pt idx="2001">
                  <c:v>378500</c:v>
                </c:pt>
                <c:pt idx="2002">
                  <c:v>378600</c:v>
                </c:pt>
                <c:pt idx="2003">
                  <c:v>378700</c:v>
                </c:pt>
                <c:pt idx="2004">
                  <c:v>378700</c:v>
                </c:pt>
                <c:pt idx="2005">
                  <c:v>378800</c:v>
                </c:pt>
                <c:pt idx="2006">
                  <c:v>378900</c:v>
                </c:pt>
                <c:pt idx="2007">
                  <c:v>379000</c:v>
                </c:pt>
                <c:pt idx="2008">
                  <c:v>379000</c:v>
                </c:pt>
                <c:pt idx="2009">
                  <c:v>379100</c:v>
                </c:pt>
                <c:pt idx="2010">
                  <c:v>379200</c:v>
                </c:pt>
                <c:pt idx="2011">
                  <c:v>379300</c:v>
                </c:pt>
                <c:pt idx="2012">
                  <c:v>379400</c:v>
                </c:pt>
                <c:pt idx="2013">
                  <c:v>379400</c:v>
                </c:pt>
                <c:pt idx="2014">
                  <c:v>379500</c:v>
                </c:pt>
                <c:pt idx="2015">
                  <c:v>379600</c:v>
                </c:pt>
                <c:pt idx="2016">
                  <c:v>379700</c:v>
                </c:pt>
                <c:pt idx="2017">
                  <c:v>379700</c:v>
                </c:pt>
                <c:pt idx="2018">
                  <c:v>379800</c:v>
                </c:pt>
                <c:pt idx="2019">
                  <c:v>379900</c:v>
                </c:pt>
                <c:pt idx="2020">
                  <c:v>380000</c:v>
                </c:pt>
                <c:pt idx="2021">
                  <c:v>380100</c:v>
                </c:pt>
                <c:pt idx="2022">
                  <c:v>380100</c:v>
                </c:pt>
                <c:pt idx="2023">
                  <c:v>380200</c:v>
                </c:pt>
                <c:pt idx="2024">
                  <c:v>380300</c:v>
                </c:pt>
                <c:pt idx="2025">
                  <c:v>380400</c:v>
                </c:pt>
                <c:pt idx="2026">
                  <c:v>380400</c:v>
                </c:pt>
                <c:pt idx="2027">
                  <c:v>380500</c:v>
                </c:pt>
                <c:pt idx="2028">
                  <c:v>380600</c:v>
                </c:pt>
                <c:pt idx="2029">
                  <c:v>380700</c:v>
                </c:pt>
                <c:pt idx="2030">
                  <c:v>380800</c:v>
                </c:pt>
                <c:pt idx="2031">
                  <c:v>380800</c:v>
                </c:pt>
                <c:pt idx="2032">
                  <c:v>380900</c:v>
                </c:pt>
                <c:pt idx="2033">
                  <c:v>381000</c:v>
                </c:pt>
                <c:pt idx="2034">
                  <c:v>381100</c:v>
                </c:pt>
                <c:pt idx="2035">
                  <c:v>381100</c:v>
                </c:pt>
                <c:pt idx="2036">
                  <c:v>381200</c:v>
                </c:pt>
                <c:pt idx="2037">
                  <c:v>381300</c:v>
                </c:pt>
                <c:pt idx="2038">
                  <c:v>381400</c:v>
                </c:pt>
                <c:pt idx="2039">
                  <c:v>381500</c:v>
                </c:pt>
                <c:pt idx="2040">
                  <c:v>381500</c:v>
                </c:pt>
                <c:pt idx="2041">
                  <c:v>381600</c:v>
                </c:pt>
                <c:pt idx="2042">
                  <c:v>381700</c:v>
                </c:pt>
                <c:pt idx="2043">
                  <c:v>381800</c:v>
                </c:pt>
                <c:pt idx="2044">
                  <c:v>381800</c:v>
                </c:pt>
                <c:pt idx="2045">
                  <c:v>381900</c:v>
                </c:pt>
                <c:pt idx="2046">
                  <c:v>382000</c:v>
                </c:pt>
                <c:pt idx="2047">
                  <c:v>382100</c:v>
                </c:pt>
                <c:pt idx="2048">
                  <c:v>382200</c:v>
                </c:pt>
                <c:pt idx="2049">
                  <c:v>382200</c:v>
                </c:pt>
                <c:pt idx="2050">
                  <c:v>382300</c:v>
                </c:pt>
                <c:pt idx="2051">
                  <c:v>382400</c:v>
                </c:pt>
                <c:pt idx="2052">
                  <c:v>382500</c:v>
                </c:pt>
                <c:pt idx="2053">
                  <c:v>382500</c:v>
                </c:pt>
                <c:pt idx="2054">
                  <c:v>382600</c:v>
                </c:pt>
                <c:pt idx="2055">
                  <c:v>382700</c:v>
                </c:pt>
                <c:pt idx="2056">
                  <c:v>382800</c:v>
                </c:pt>
                <c:pt idx="2057">
                  <c:v>382800</c:v>
                </c:pt>
                <c:pt idx="2058">
                  <c:v>382900</c:v>
                </c:pt>
                <c:pt idx="2059">
                  <c:v>383000</c:v>
                </c:pt>
                <c:pt idx="2060">
                  <c:v>383100</c:v>
                </c:pt>
                <c:pt idx="2061">
                  <c:v>383200</c:v>
                </c:pt>
                <c:pt idx="2062">
                  <c:v>383200</c:v>
                </c:pt>
                <c:pt idx="2063">
                  <c:v>383300</c:v>
                </c:pt>
                <c:pt idx="2064">
                  <c:v>383400</c:v>
                </c:pt>
                <c:pt idx="2065">
                  <c:v>383500</c:v>
                </c:pt>
                <c:pt idx="2066">
                  <c:v>383500</c:v>
                </c:pt>
                <c:pt idx="2067">
                  <c:v>383600</c:v>
                </c:pt>
                <c:pt idx="2068">
                  <c:v>383700</c:v>
                </c:pt>
                <c:pt idx="2069">
                  <c:v>383800</c:v>
                </c:pt>
                <c:pt idx="2070">
                  <c:v>383800</c:v>
                </c:pt>
                <c:pt idx="2071">
                  <c:v>383900</c:v>
                </c:pt>
                <c:pt idx="2072">
                  <c:v>384000</c:v>
                </c:pt>
                <c:pt idx="2073">
                  <c:v>384100</c:v>
                </c:pt>
                <c:pt idx="2074">
                  <c:v>384100</c:v>
                </c:pt>
                <c:pt idx="2075">
                  <c:v>384200</c:v>
                </c:pt>
                <c:pt idx="2076">
                  <c:v>384300</c:v>
                </c:pt>
                <c:pt idx="2077">
                  <c:v>384400</c:v>
                </c:pt>
                <c:pt idx="2078">
                  <c:v>384500</c:v>
                </c:pt>
                <c:pt idx="2079">
                  <c:v>384500</c:v>
                </c:pt>
                <c:pt idx="2080">
                  <c:v>384600</c:v>
                </c:pt>
                <c:pt idx="2081">
                  <c:v>384700</c:v>
                </c:pt>
                <c:pt idx="2082">
                  <c:v>384800</c:v>
                </c:pt>
                <c:pt idx="2083">
                  <c:v>384800</c:v>
                </c:pt>
                <c:pt idx="2084">
                  <c:v>384900</c:v>
                </c:pt>
                <c:pt idx="2085">
                  <c:v>385000</c:v>
                </c:pt>
                <c:pt idx="2086">
                  <c:v>385100</c:v>
                </c:pt>
                <c:pt idx="2087">
                  <c:v>385100</c:v>
                </c:pt>
                <c:pt idx="2088">
                  <c:v>385200</c:v>
                </c:pt>
                <c:pt idx="2089">
                  <c:v>385300</c:v>
                </c:pt>
                <c:pt idx="2090">
                  <c:v>385400</c:v>
                </c:pt>
                <c:pt idx="2091">
                  <c:v>385400</c:v>
                </c:pt>
                <c:pt idx="2092">
                  <c:v>385500</c:v>
                </c:pt>
                <c:pt idx="2093">
                  <c:v>385600</c:v>
                </c:pt>
                <c:pt idx="2094">
                  <c:v>385700</c:v>
                </c:pt>
                <c:pt idx="2095">
                  <c:v>385700</c:v>
                </c:pt>
                <c:pt idx="2096">
                  <c:v>385800</c:v>
                </c:pt>
                <c:pt idx="2097">
                  <c:v>385900</c:v>
                </c:pt>
                <c:pt idx="2098">
                  <c:v>386000</c:v>
                </c:pt>
                <c:pt idx="2099">
                  <c:v>386100</c:v>
                </c:pt>
                <c:pt idx="2100">
                  <c:v>386100</c:v>
                </c:pt>
                <c:pt idx="2101">
                  <c:v>386200</c:v>
                </c:pt>
                <c:pt idx="2102">
                  <c:v>386300</c:v>
                </c:pt>
                <c:pt idx="2103">
                  <c:v>386400</c:v>
                </c:pt>
                <c:pt idx="2104">
                  <c:v>386400</c:v>
                </c:pt>
                <c:pt idx="2105">
                  <c:v>386500</c:v>
                </c:pt>
                <c:pt idx="2106">
                  <c:v>386600</c:v>
                </c:pt>
                <c:pt idx="2107">
                  <c:v>386700</c:v>
                </c:pt>
                <c:pt idx="2108">
                  <c:v>386700</c:v>
                </c:pt>
                <c:pt idx="2109">
                  <c:v>386800</c:v>
                </c:pt>
                <c:pt idx="2110">
                  <c:v>386900</c:v>
                </c:pt>
                <c:pt idx="2111">
                  <c:v>387000</c:v>
                </c:pt>
                <c:pt idx="2112">
                  <c:v>387000</c:v>
                </c:pt>
                <c:pt idx="2113">
                  <c:v>387100</c:v>
                </c:pt>
                <c:pt idx="2114">
                  <c:v>387200</c:v>
                </c:pt>
                <c:pt idx="2115">
                  <c:v>387300</c:v>
                </c:pt>
                <c:pt idx="2116">
                  <c:v>387300</c:v>
                </c:pt>
                <c:pt idx="2117">
                  <c:v>387400</c:v>
                </c:pt>
                <c:pt idx="2118">
                  <c:v>387500</c:v>
                </c:pt>
                <c:pt idx="2119">
                  <c:v>387600</c:v>
                </c:pt>
                <c:pt idx="2120">
                  <c:v>387600</c:v>
                </c:pt>
                <c:pt idx="2121">
                  <c:v>387700</c:v>
                </c:pt>
                <c:pt idx="2122">
                  <c:v>387800</c:v>
                </c:pt>
                <c:pt idx="2123">
                  <c:v>387900</c:v>
                </c:pt>
                <c:pt idx="2124">
                  <c:v>387900</c:v>
                </c:pt>
                <c:pt idx="2125">
                  <c:v>388000</c:v>
                </c:pt>
                <c:pt idx="2126">
                  <c:v>388100</c:v>
                </c:pt>
                <c:pt idx="2127">
                  <c:v>388200</c:v>
                </c:pt>
                <c:pt idx="2128">
                  <c:v>388200</c:v>
                </c:pt>
                <c:pt idx="2129">
                  <c:v>388300</c:v>
                </c:pt>
                <c:pt idx="2130">
                  <c:v>388400</c:v>
                </c:pt>
                <c:pt idx="2131">
                  <c:v>388500</c:v>
                </c:pt>
                <c:pt idx="2132">
                  <c:v>388500</c:v>
                </c:pt>
                <c:pt idx="2133">
                  <c:v>388600</c:v>
                </c:pt>
                <c:pt idx="2134">
                  <c:v>388700</c:v>
                </c:pt>
                <c:pt idx="2135">
                  <c:v>388800</c:v>
                </c:pt>
                <c:pt idx="2136">
                  <c:v>388800</c:v>
                </c:pt>
                <c:pt idx="2137">
                  <c:v>388900</c:v>
                </c:pt>
                <c:pt idx="2138">
                  <c:v>389000</c:v>
                </c:pt>
                <c:pt idx="2139">
                  <c:v>389100</c:v>
                </c:pt>
                <c:pt idx="2140">
                  <c:v>389100</c:v>
                </c:pt>
                <c:pt idx="2141">
                  <c:v>389200</c:v>
                </c:pt>
                <c:pt idx="2142">
                  <c:v>389300</c:v>
                </c:pt>
                <c:pt idx="2143">
                  <c:v>389400</c:v>
                </c:pt>
                <c:pt idx="2144">
                  <c:v>389400</c:v>
                </c:pt>
                <c:pt idx="2145">
                  <c:v>389500</c:v>
                </c:pt>
                <c:pt idx="2146">
                  <c:v>389600</c:v>
                </c:pt>
                <c:pt idx="2147">
                  <c:v>389700</c:v>
                </c:pt>
                <c:pt idx="2148">
                  <c:v>389700</c:v>
                </c:pt>
                <c:pt idx="2149">
                  <c:v>389800</c:v>
                </c:pt>
                <c:pt idx="2150">
                  <c:v>389900</c:v>
                </c:pt>
                <c:pt idx="2151">
                  <c:v>390000</c:v>
                </c:pt>
                <c:pt idx="2152">
                  <c:v>390000</c:v>
                </c:pt>
                <c:pt idx="2153">
                  <c:v>390100</c:v>
                </c:pt>
                <c:pt idx="2154">
                  <c:v>390200</c:v>
                </c:pt>
                <c:pt idx="2155">
                  <c:v>390300</c:v>
                </c:pt>
                <c:pt idx="2156">
                  <c:v>390300</c:v>
                </c:pt>
                <c:pt idx="2157">
                  <c:v>390400</c:v>
                </c:pt>
                <c:pt idx="2158">
                  <c:v>390500</c:v>
                </c:pt>
                <c:pt idx="2159">
                  <c:v>390600</c:v>
                </c:pt>
                <c:pt idx="2160">
                  <c:v>390600</c:v>
                </c:pt>
                <c:pt idx="2161">
                  <c:v>390700</c:v>
                </c:pt>
                <c:pt idx="2162">
                  <c:v>390800</c:v>
                </c:pt>
                <c:pt idx="2163">
                  <c:v>390900</c:v>
                </c:pt>
                <c:pt idx="2164">
                  <c:v>390900</c:v>
                </c:pt>
                <c:pt idx="2165">
                  <c:v>391000</c:v>
                </c:pt>
                <c:pt idx="2166">
                  <c:v>391100</c:v>
                </c:pt>
                <c:pt idx="2167">
                  <c:v>391200</c:v>
                </c:pt>
                <c:pt idx="2168">
                  <c:v>391200</c:v>
                </c:pt>
                <c:pt idx="2169">
                  <c:v>391300</c:v>
                </c:pt>
                <c:pt idx="2170">
                  <c:v>391400</c:v>
                </c:pt>
                <c:pt idx="2171">
                  <c:v>391500</c:v>
                </c:pt>
                <c:pt idx="2172">
                  <c:v>391500</c:v>
                </c:pt>
                <c:pt idx="2173">
                  <c:v>391600</c:v>
                </c:pt>
                <c:pt idx="2174">
                  <c:v>391700</c:v>
                </c:pt>
                <c:pt idx="2175">
                  <c:v>391800</c:v>
                </c:pt>
                <c:pt idx="2176">
                  <c:v>391800</c:v>
                </c:pt>
                <c:pt idx="2177">
                  <c:v>391900</c:v>
                </c:pt>
                <c:pt idx="2178">
                  <c:v>392000</c:v>
                </c:pt>
                <c:pt idx="2179">
                  <c:v>392100</c:v>
                </c:pt>
                <c:pt idx="2180">
                  <c:v>392100</c:v>
                </c:pt>
                <c:pt idx="2181">
                  <c:v>392200</c:v>
                </c:pt>
                <c:pt idx="2182">
                  <c:v>392300</c:v>
                </c:pt>
                <c:pt idx="2183">
                  <c:v>392300</c:v>
                </c:pt>
                <c:pt idx="2184">
                  <c:v>392400</c:v>
                </c:pt>
                <c:pt idx="2185">
                  <c:v>392500</c:v>
                </c:pt>
                <c:pt idx="2186">
                  <c:v>392600</c:v>
                </c:pt>
                <c:pt idx="2187">
                  <c:v>392600</c:v>
                </c:pt>
                <c:pt idx="2188">
                  <c:v>392700</c:v>
                </c:pt>
                <c:pt idx="2189">
                  <c:v>392800</c:v>
                </c:pt>
                <c:pt idx="2190">
                  <c:v>392900</c:v>
                </c:pt>
                <c:pt idx="2191">
                  <c:v>392900</c:v>
                </c:pt>
                <c:pt idx="2192">
                  <c:v>393000</c:v>
                </c:pt>
                <c:pt idx="2193">
                  <c:v>393100</c:v>
                </c:pt>
                <c:pt idx="2194">
                  <c:v>393200</c:v>
                </c:pt>
                <c:pt idx="2195">
                  <c:v>393200</c:v>
                </c:pt>
                <c:pt idx="2196">
                  <c:v>393300</c:v>
                </c:pt>
                <c:pt idx="2197">
                  <c:v>393400</c:v>
                </c:pt>
                <c:pt idx="2198">
                  <c:v>393500</c:v>
                </c:pt>
                <c:pt idx="2199">
                  <c:v>393500</c:v>
                </c:pt>
                <c:pt idx="2200">
                  <c:v>393600</c:v>
                </c:pt>
                <c:pt idx="2201">
                  <c:v>393700</c:v>
                </c:pt>
                <c:pt idx="2202">
                  <c:v>393800</c:v>
                </c:pt>
                <c:pt idx="2203">
                  <c:v>393800</c:v>
                </c:pt>
                <c:pt idx="2204">
                  <c:v>393900</c:v>
                </c:pt>
                <c:pt idx="2205">
                  <c:v>394000</c:v>
                </c:pt>
                <c:pt idx="2206">
                  <c:v>394000</c:v>
                </c:pt>
                <c:pt idx="2207">
                  <c:v>394100</c:v>
                </c:pt>
                <c:pt idx="2208">
                  <c:v>394200</c:v>
                </c:pt>
                <c:pt idx="2209">
                  <c:v>394300</c:v>
                </c:pt>
                <c:pt idx="2210">
                  <c:v>394300</c:v>
                </c:pt>
                <c:pt idx="2211">
                  <c:v>394400</c:v>
                </c:pt>
                <c:pt idx="2212">
                  <c:v>394500</c:v>
                </c:pt>
                <c:pt idx="2213">
                  <c:v>394600</c:v>
                </c:pt>
                <c:pt idx="2214">
                  <c:v>394600</c:v>
                </c:pt>
                <c:pt idx="2215">
                  <c:v>394700</c:v>
                </c:pt>
                <c:pt idx="2216">
                  <c:v>394800</c:v>
                </c:pt>
                <c:pt idx="2217">
                  <c:v>394900</c:v>
                </c:pt>
                <c:pt idx="2218">
                  <c:v>394900</c:v>
                </c:pt>
                <c:pt idx="2219">
                  <c:v>395000</c:v>
                </c:pt>
                <c:pt idx="2220">
                  <c:v>395100</c:v>
                </c:pt>
                <c:pt idx="2221">
                  <c:v>395100</c:v>
                </c:pt>
                <c:pt idx="2222">
                  <c:v>395200</c:v>
                </c:pt>
                <c:pt idx="2223">
                  <c:v>395300</c:v>
                </c:pt>
                <c:pt idx="2224">
                  <c:v>395400</c:v>
                </c:pt>
                <c:pt idx="2225">
                  <c:v>395400</c:v>
                </c:pt>
                <c:pt idx="2226">
                  <c:v>395500</c:v>
                </c:pt>
                <c:pt idx="2227">
                  <c:v>395600</c:v>
                </c:pt>
                <c:pt idx="2228">
                  <c:v>395700</c:v>
                </c:pt>
                <c:pt idx="2229">
                  <c:v>395700</c:v>
                </c:pt>
                <c:pt idx="2230">
                  <c:v>395800</c:v>
                </c:pt>
                <c:pt idx="2231">
                  <c:v>395900</c:v>
                </c:pt>
                <c:pt idx="2232">
                  <c:v>396000</c:v>
                </c:pt>
                <c:pt idx="2233">
                  <c:v>396000</c:v>
                </c:pt>
                <c:pt idx="2234">
                  <c:v>396100</c:v>
                </c:pt>
                <c:pt idx="2235">
                  <c:v>396200</c:v>
                </c:pt>
                <c:pt idx="2236">
                  <c:v>396200</c:v>
                </c:pt>
                <c:pt idx="2237">
                  <c:v>396300</c:v>
                </c:pt>
                <c:pt idx="2238">
                  <c:v>396400</c:v>
                </c:pt>
                <c:pt idx="2239">
                  <c:v>396500</c:v>
                </c:pt>
                <c:pt idx="2240">
                  <c:v>396500</c:v>
                </c:pt>
                <c:pt idx="2241">
                  <c:v>396600</c:v>
                </c:pt>
                <c:pt idx="2242">
                  <c:v>396700</c:v>
                </c:pt>
                <c:pt idx="2243">
                  <c:v>396800</c:v>
                </c:pt>
                <c:pt idx="2244">
                  <c:v>396800</c:v>
                </c:pt>
                <c:pt idx="2245">
                  <c:v>396900</c:v>
                </c:pt>
                <c:pt idx="2246">
                  <c:v>397000</c:v>
                </c:pt>
                <c:pt idx="2247">
                  <c:v>397000</c:v>
                </c:pt>
                <c:pt idx="2248">
                  <c:v>397100</c:v>
                </c:pt>
                <c:pt idx="2249">
                  <c:v>397200</c:v>
                </c:pt>
                <c:pt idx="2250">
                  <c:v>397300</c:v>
                </c:pt>
                <c:pt idx="2251">
                  <c:v>397300</c:v>
                </c:pt>
                <c:pt idx="2252">
                  <c:v>397400</c:v>
                </c:pt>
                <c:pt idx="2253">
                  <c:v>397500</c:v>
                </c:pt>
                <c:pt idx="2254">
                  <c:v>397600</c:v>
                </c:pt>
                <c:pt idx="2255">
                  <c:v>397600</c:v>
                </c:pt>
                <c:pt idx="2256">
                  <c:v>397700</c:v>
                </c:pt>
                <c:pt idx="2257">
                  <c:v>397800</c:v>
                </c:pt>
                <c:pt idx="2258">
                  <c:v>397800</c:v>
                </c:pt>
                <c:pt idx="2259">
                  <c:v>397900</c:v>
                </c:pt>
                <c:pt idx="2260">
                  <c:v>398000</c:v>
                </c:pt>
                <c:pt idx="2261">
                  <c:v>398100</c:v>
                </c:pt>
                <c:pt idx="2262">
                  <c:v>398100</c:v>
                </c:pt>
                <c:pt idx="2263">
                  <c:v>398200</c:v>
                </c:pt>
                <c:pt idx="2264">
                  <c:v>398300</c:v>
                </c:pt>
                <c:pt idx="2265">
                  <c:v>398400</c:v>
                </c:pt>
                <c:pt idx="2266">
                  <c:v>398400</c:v>
                </c:pt>
                <c:pt idx="2267">
                  <c:v>398500</c:v>
                </c:pt>
                <c:pt idx="2268">
                  <c:v>398600</c:v>
                </c:pt>
                <c:pt idx="2269">
                  <c:v>398600</c:v>
                </c:pt>
                <c:pt idx="2270">
                  <c:v>398700</c:v>
                </c:pt>
                <c:pt idx="2271">
                  <c:v>398800</c:v>
                </c:pt>
                <c:pt idx="2272">
                  <c:v>398900</c:v>
                </c:pt>
                <c:pt idx="2273">
                  <c:v>398900</c:v>
                </c:pt>
                <c:pt idx="2274">
                  <c:v>399000</c:v>
                </c:pt>
                <c:pt idx="2275">
                  <c:v>399100</c:v>
                </c:pt>
                <c:pt idx="2276">
                  <c:v>399200</c:v>
                </c:pt>
                <c:pt idx="2277">
                  <c:v>399200</c:v>
                </c:pt>
                <c:pt idx="2278">
                  <c:v>399300</c:v>
                </c:pt>
                <c:pt idx="2279">
                  <c:v>399400</c:v>
                </c:pt>
                <c:pt idx="2280">
                  <c:v>399400</c:v>
                </c:pt>
                <c:pt idx="2281">
                  <c:v>399500</c:v>
                </c:pt>
                <c:pt idx="2282">
                  <c:v>399600</c:v>
                </c:pt>
                <c:pt idx="2283">
                  <c:v>399700</c:v>
                </c:pt>
                <c:pt idx="2284">
                  <c:v>399700</c:v>
                </c:pt>
                <c:pt idx="2285">
                  <c:v>399800</c:v>
                </c:pt>
                <c:pt idx="2286">
                  <c:v>399900</c:v>
                </c:pt>
                <c:pt idx="2287">
                  <c:v>399900</c:v>
                </c:pt>
                <c:pt idx="2288">
                  <c:v>400000</c:v>
                </c:pt>
                <c:pt idx="2289">
                  <c:v>400100</c:v>
                </c:pt>
                <c:pt idx="2290">
                  <c:v>400200</c:v>
                </c:pt>
                <c:pt idx="2291">
                  <c:v>400200</c:v>
                </c:pt>
                <c:pt idx="2292">
                  <c:v>400300</c:v>
                </c:pt>
                <c:pt idx="2293">
                  <c:v>400400</c:v>
                </c:pt>
                <c:pt idx="2294">
                  <c:v>400500</c:v>
                </c:pt>
                <c:pt idx="2295">
                  <c:v>400500</c:v>
                </c:pt>
                <c:pt idx="2296">
                  <c:v>400600</c:v>
                </c:pt>
                <c:pt idx="2297">
                  <c:v>400700</c:v>
                </c:pt>
                <c:pt idx="2298">
                  <c:v>400700</c:v>
                </c:pt>
                <c:pt idx="2299">
                  <c:v>400800</c:v>
                </c:pt>
                <c:pt idx="2300">
                  <c:v>400900</c:v>
                </c:pt>
                <c:pt idx="2301">
                  <c:v>401000</c:v>
                </c:pt>
                <c:pt idx="2302">
                  <c:v>401000</c:v>
                </c:pt>
                <c:pt idx="2303">
                  <c:v>401100</c:v>
                </c:pt>
                <c:pt idx="2304">
                  <c:v>401200</c:v>
                </c:pt>
                <c:pt idx="2305">
                  <c:v>401200</c:v>
                </c:pt>
                <c:pt idx="2306">
                  <c:v>401300</c:v>
                </c:pt>
                <c:pt idx="2307">
                  <c:v>401400</c:v>
                </c:pt>
                <c:pt idx="2308">
                  <c:v>401500</c:v>
                </c:pt>
                <c:pt idx="2309">
                  <c:v>401500</c:v>
                </c:pt>
                <c:pt idx="2310">
                  <c:v>401600</c:v>
                </c:pt>
                <c:pt idx="2311">
                  <c:v>401700</c:v>
                </c:pt>
                <c:pt idx="2312">
                  <c:v>401700</c:v>
                </c:pt>
                <c:pt idx="2313">
                  <c:v>401800</c:v>
                </c:pt>
                <c:pt idx="2314">
                  <c:v>401900</c:v>
                </c:pt>
                <c:pt idx="2315">
                  <c:v>402000</c:v>
                </c:pt>
                <c:pt idx="2316">
                  <c:v>402000</c:v>
                </c:pt>
                <c:pt idx="2317">
                  <c:v>402100</c:v>
                </c:pt>
                <c:pt idx="2318">
                  <c:v>402200</c:v>
                </c:pt>
                <c:pt idx="2319">
                  <c:v>402200</c:v>
                </c:pt>
                <c:pt idx="2320">
                  <c:v>402300</c:v>
                </c:pt>
                <c:pt idx="2321">
                  <c:v>402400</c:v>
                </c:pt>
                <c:pt idx="2322">
                  <c:v>402500</c:v>
                </c:pt>
                <c:pt idx="2323">
                  <c:v>402500</c:v>
                </c:pt>
                <c:pt idx="2324">
                  <c:v>402600</c:v>
                </c:pt>
                <c:pt idx="2325">
                  <c:v>402700</c:v>
                </c:pt>
                <c:pt idx="2326">
                  <c:v>402800</c:v>
                </c:pt>
                <c:pt idx="2327">
                  <c:v>402800</c:v>
                </c:pt>
                <c:pt idx="2328">
                  <c:v>402900</c:v>
                </c:pt>
                <c:pt idx="2329">
                  <c:v>403000</c:v>
                </c:pt>
                <c:pt idx="2330">
                  <c:v>403000</c:v>
                </c:pt>
                <c:pt idx="2331">
                  <c:v>403100</c:v>
                </c:pt>
                <c:pt idx="2332">
                  <c:v>403200</c:v>
                </c:pt>
                <c:pt idx="2333">
                  <c:v>403300</c:v>
                </c:pt>
                <c:pt idx="2334">
                  <c:v>403300</c:v>
                </c:pt>
                <c:pt idx="2335">
                  <c:v>403400</c:v>
                </c:pt>
                <c:pt idx="2336">
                  <c:v>403500</c:v>
                </c:pt>
                <c:pt idx="2337">
                  <c:v>403500</c:v>
                </c:pt>
                <c:pt idx="2338">
                  <c:v>403600</c:v>
                </c:pt>
                <c:pt idx="2339">
                  <c:v>403700</c:v>
                </c:pt>
                <c:pt idx="2340">
                  <c:v>403800</c:v>
                </c:pt>
                <c:pt idx="2341">
                  <c:v>403800</c:v>
                </c:pt>
                <c:pt idx="2342">
                  <c:v>403900</c:v>
                </c:pt>
                <c:pt idx="2343">
                  <c:v>404000</c:v>
                </c:pt>
                <c:pt idx="2344">
                  <c:v>404000</c:v>
                </c:pt>
                <c:pt idx="2345">
                  <c:v>404100</c:v>
                </c:pt>
                <c:pt idx="2346">
                  <c:v>404200</c:v>
                </c:pt>
                <c:pt idx="2347">
                  <c:v>404200</c:v>
                </c:pt>
                <c:pt idx="2348">
                  <c:v>404300</c:v>
                </c:pt>
                <c:pt idx="2349">
                  <c:v>404400</c:v>
                </c:pt>
                <c:pt idx="2350">
                  <c:v>404500</c:v>
                </c:pt>
                <c:pt idx="2351">
                  <c:v>404500</c:v>
                </c:pt>
                <c:pt idx="2352">
                  <c:v>404600</c:v>
                </c:pt>
                <c:pt idx="2353">
                  <c:v>404700</c:v>
                </c:pt>
                <c:pt idx="2354">
                  <c:v>404700</c:v>
                </c:pt>
                <c:pt idx="2355">
                  <c:v>404800</c:v>
                </c:pt>
                <c:pt idx="2356">
                  <c:v>404900</c:v>
                </c:pt>
                <c:pt idx="2357">
                  <c:v>405000</c:v>
                </c:pt>
                <c:pt idx="2358">
                  <c:v>405000</c:v>
                </c:pt>
                <c:pt idx="2359">
                  <c:v>405100</c:v>
                </c:pt>
                <c:pt idx="2360">
                  <c:v>405200</c:v>
                </c:pt>
                <c:pt idx="2361">
                  <c:v>405200</c:v>
                </c:pt>
                <c:pt idx="2362">
                  <c:v>405300</c:v>
                </c:pt>
                <c:pt idx="2363">
                  <c:v>405400</c:v>
                </c:pt>
                <c:pt idx="2364">
                  <c:v>405500</c:v>
                </c:pt>
                <c:pt idx="2365">
                  <c:v>405500</c:v>
                </c:pt>
                <c:pt idx="2366">
                  <c:v>405600</c:v>
                </c:pt>
                <c:pt idx="2367">
                  <c:v>405700</c:v>
                </c:pt>
                <c:pt idx="2368">
                  <c:v>405700</c:v>
                </c:pt>
                <c:pt idx="2369">
                  <c:v>405800</c:v>
                </c:pt>
                <c:pt idx="2370">
                  <c:v>405900</c:v>
                </c:pt>
                <c:pt idx="2371">
                  <c:v>406000</c:v>
                </c:pt>
                <c:pt idx="2372">
                  <c:v>406000</c:v>
                </c:pt>
                <c:pt idx="2373">
                  <c:v>406100</c:v>
                </c:pt>
                <c:pt idx="2374">
                  <c:v>406200</c:v>
                </c:pt>
                <c:pt idx="2375">
                  <c:v>406200</c:v>
                </c:pt>
                <c:pt idx="2376">
                  <c:v>406300</c:v>
                </c:pt>
                <c:pt idx="2377">
                  <c:v>406400</c:v>
                </c:pt>
                <c:pt idx="2378">
                  <c:v>406500</c:v>
                </c:pt>
                <c:pt idx="2379">
                  <c:v>406500</c:v>
                </c:pt>
                <c:pt idx="2380">
                  <c:v>406600</c:v>
                </c:pt>
                <c:pt idx="2381">
                  <c:v>406700</c:v>
                </c:pt>
                <c:pt idx="2382">
                  <c:v>406700</c:v>
                </c:pt>
                <c:pt idx="2383">
                  <c:v>406800</c:v>
                </c:pt>
                <c:pt idx="2384">
                  <c:v>406900</c:v>
                </c:pt>
                <c:pt idx="2385">
                  <c:v>406900</c:v>
                </c:pt>
                <c:pt idx="2386">
                  <c:v>407000</c:v>
                </c:pt>
                <c:pt idx="2387">
                  <c:v>407100</c:v>
                </c:pt>
                <c:pt idx="2388">
                  <c:v>407200</c:v>
                </c:pt>
                <c:pt idx="2389">
                  <c:v>407200</c:v>
                </c:pt>
                <c:pt idx="2390">
                  <c:v>407300</c:v>
                </c:pt>
                <c:pt idx="2391">
                  <c:v>407400</c:v>
                </c:pt>
                <c:pt idx="2392">
                  <c:v>407400</c:v>
                </c:pt>
                <c:pt idx="2393">
                  <c:v>407500</c:v>
                </c:pt>
                <c:pt idx="2394">
                  <c:v>407600</c:v>
                </c:pt>
                <c:pt idx="2395">
                  <c:v>407700</c:v>
                </c:pt>
                <c:pt idx="2396">
                  <c:v>407700</c:v>
                </c:pt>
                <c:pt idx="2397">
                  <c:v>407800</c:v>
                </c:pt>
                <c:pt idx="2398">
                  <c:v>407900</c:v>
                </c:pt>
                <c:pt idx="2399">
                  <c:v>407900</c:v>
                </c:pt>
                <c:pt idx="2400">
                  <c:v>408000</c:v>
                </c:pt>
                <c:pt idx="2401">
                  <c:v>408100</c:v>
                </c:pt>
                <c:pt idx="2402">
                  <c:v>408100</c:v>
                </c:pt>
                <c:pt idx="2403">
                  <c:v>408200</c:v>
                </c:pt>
                <c:pt idx="2404">
                  <c:v>408300</c:v>
                </c:pt>
                <c:pt idx="2405">
                  <c:v>408400</c:v>
                </c:pt>
                <c:pt idx="2406">
                  <c:v>408400</c:v>
                </c:pt>
                <c:pt idx="2407">
                  <c:v>408500</c:v>
                </c:pt>
                <c:pt idx="2408">
                  <c:v>408600</c:v>
                </c:pt>
                <c:pt idx="2409">
                  <c:v>408600</c:v>
                </c:pt>
                <c:pt idx="2410">
                  <c:v>408700</c:v>
                </c:pt>
                <c:pt idx="2411">
                  <c:v>408800</c:v>
                </c:pt>
                <c:pt idx="2412">
                  <c:v>408900</c:v>
                </c:pt>
                <c:pt idx="2413">
                  <c:v>408900</c:v>
                </c:pt>
                <c:pt idx="2414">
                  <c:v>409000</c:v>
                </c:pt>
                <c:pt idx="2415">
                  <c:v>409100</c:v>
                </c:pt>
                <c:pt idx="2416">
                  <c:v>409100</c:v>
                </c:pt>
                <c:pt idx="2417">
                  <c:v>409200</c:v>
                </c:pt>
                <c:pt idx="2418">
                  <c:v>409300</c:v>
                </c:pt>
                <c:pt idx="2419">
                  <c:v>409300</c:v>
                </c:pt>
                <c:pt idx="2420">
                  <c:v>409400</c:v>
                </c:pt>
                <c:pt idx="2421">
                  <c:v>409500</c:v>
                </c:pt>
                <c:pt idx="2422">
                  <c:v>409600</c:v>
                </c:pt>
                <c:pt idx="2423">
                  <c:v>409600</c:v>
                </c:pt>
                <c:pt idx="2424">
                  <c:v>409700</c:v>
                </c:pt>
                <c:pt idx="2425">
                  <c:v>409800</c:v>
                </c:pt>
                <c:pt idx="2426">
                  <c:v>409800</c:v>
                </c:pt>
                <c:pt idx="2427">
                  <c:v>409900</c:v>
                </c:pt>
                <c:pt idx="2428">
                  <c:v>410000</c:v>
                </c:pt>
                <c:pt idx="2429">
                  <c:v>410000</c:v>
                </c:pt>
                <c:pt idx="2430">
                  <c:v>410100</c:v>
                </c:pt>
                <c:pt idx="2431">
                  <c:v>410200</c:v>
                </c:pt>
                <c:pt idx="2432">
                  <c:v>410300</c:v>
                </c:pt>
                <c:pt idx="2433">
                  <c:v>410300</c:v>
                </c:pt>
                <c:pt idx="2434">
                  <c:v>410400</c:v>
                </c:pt>
                <c:pt idx="2435">
                  <c:v>410500</c:v>
                </c:pt>
                <c:pt idx="2436">
                  <c:v>410500</c:v>
                </c:pt>
                <c:pt idx="2437">
                  <c:v>410600</c:v>
                </c:pt>
                <c:pt idx="2438">
                  <c:v>410700</c:v>
                </c:pt>
                <c:pt idx="2439">
                  <c:v>410700</c:v>
                </c:pt>
                <c:pt idx="2440">
                  <c:v>410800</c:v>
                </c:pt>
                <c:pt idx="2441">
                  <c:v>410900</c:v>
                </c:pt>
                <c:pt idx="2442">
                  <c:v>411000</c:v>
                </c:pt>
                <c:pt idx="2443">
                  <c:v>411000</c:v>
                </c:pt>
                <c:pt idx="2444">
                  <c:v>411100</c:v>
                </c:pt>
                <c:pt idx="2445">
                  <c:v>411200</c:v>
                </c:pt>
                <c:pt idx="2446">
                  <c:v>411200</c:v>
                </c:pt>
                <c:pt idx="2447">
                  <c:v>411300</c:v>
                </c:pt>
                <c:pt idx="2448">
                  <c:v>411400</c:v>
                </c:pt>
                <c:pt idx="2449">
                  <c:v>411400</c:v>
                </c:pt>
                <c:pt idx="2450">
                  <c:v>411500</c:v>
                </c:pt>
                <c:pt idx="2451">
                  <c:v>411600</c:v>
                </c:pt>
                <c:pt idx="2452">
                  <c:v>411700</c:v>
                </c:pt>
                <c:pt idx="2453">
                  <c:v>411700</c:v>
                </c:pt>
                <c:pt idx="2454">
                  <c:v>411800</c:v>
                </c:pt>
                <c:pt idx="2455">
                  <c:v>411900</c:v>
                </c:pt>
                <c:pt idx="2456">
                  <c:v>411900</c:v>
                </c:pt>
                <c:pt idx="2457">
                  <c:v>412000</c:v>
                </c:pt>
                <c:pt idx="2458">
                  <c:v>412100</c:v>
                </c:pt>
                <c:pt idx="2459">
                  <c:v>412100</c:v>
                </c:pt>
                <c:pt idx="2460">
                  <c:v>412200</c:v>
                </c:pt>
                <c:pt idx="2461">
                  <c:v>412300</c:v>
                </c:pt>
                <c:pt idx="2462">
                  <c:v>412400</c:v>
                </c:pt>
                <c:pt idx="2463">
                  <c:v>412400</c:v>
                </c:pt>
                <c:pt idx="2464">
                  <c:v>412500</c:v>
                </c:pt>
                <c:pt idx="2465">
                  <c:v>412600</c:v>
                </c:pt>
                <c:pt idx="2466">
                  <c:v>412600</c:v>
                </c:pt>
                <c:pt idx="2467">
                  <c:v>412700</c:v>
                </c:pt>
                <c:pt idx="2468">
                  <c:v>412800</c:v>
                </c:pt>
                <c:pt idx="2469">
                  <c:v>412800</c:v>
                </c:pt>
                <c:pt idx="2470">
                  <c:v>412900</c:v>
                </c:pt>
                <c:pt idx="2471">
                  <c:v>413000</c:v>
                </c:pt>
                <c:pt idx="2472">
                  <c:v>413000</c:v>
                </c:pt>
                <c:pt idx="2473">
                  <c:v>413100</c:v>
                </c:pt>
                <c:pt idx="2474">
                  <c:v>413200</c:v>
                </c:pt>
                <c:pt idx="2475">
                  <c:v>413300</c:v>
                </c:pt>
                <c:pt idx="2476">
                  <c:v>413300</c:v>
                </c:pt>
                <c:pt idx="2477">
                  <c:v>413400</c:v>
                </c:pt>
                <c:pt idx="2478">
                  <c:v>413500</c:v>
                </c:pt>
                <c:pt idx="2479">
                  <c:v>413500</c:v>
                </c:pt>
                <c:pt idx="2480">
                  <c:v>413600</c:v>
                </c:pt>
                <c:pt idx="2481">
                  <c:v>413700</c:v>
                </c:pt>
                <c:pt idx="2482">
                  <c:v>413700</c:v>
                </c:pt>
                <c:pt idx="2483">
                  <c:v>413800</c:v>
                </c:pt>
                <c:pt idx="2484">
                  <c:v>413900</c:v>
                </c:pt>
                <c:pt idx="2485">
                  <c:v>414000</c:v>
                </c:pt>
                <c:pt idx="2486">
                  <c:v>414000</c:v>
                </c:pt>
                <c:pt idx="2487">
                  <c:v>414100</c:v>
                </c:pt>
                <c:pt idx="2488">
                  <c:v>414200</c:v>
                </c:pt>
                <c:pt idx="2489">
                  <c:v>414200</c:v>
                </c:pt>
                <c:pt idx="2490">
                  <c:v>414300</c:v>
                </c:pt>
                <c:pt idx="2491">
                  <c:v>414400</c:v>
                </c:pt>
                <c:pt idx="2492">
                  <c:v>414400</c:v>
                </c:pt>
                <c:pt idx="2493">
                  <c:v>414500</c:v>
                </c:pt>
                <c:pt idx="2494">
                  <c:v>414600</c:v>
                </c:pt>
                <c:pt idx="2495">
                  <c:v>414600</c:v>
                </c:pt>
                <c:pt idx="2496">
                  <c:v>414700</c:v>
                </c:pt>
                <c:pt idx="2497">
                  <c:v>414800</c:v>
                </c:pt>
                <c:pt idx="2498">
                  <c:v>414900</c:v>
                </c:pt>
                <c:pt idx="2499">
                  <c:v>414900</c:v>
                </c:pt>
                <c:pt idx="2500">
                  <c:v>415000</c:v>
                </c:pt>
                <c:pt idx="2501">
                  <c:v>415100</c:v>
                </c:pt>
                <c:pt idx="2502">
                  <c:v>415100</c:v>
                </c:pt>
                <c:pt idx="2503">
                  <c:v>415200</c:v>
                </c:pt>
                <c:pt idx="2504">
                  <c:v>415300</c:v>
                </c:pt>
                <c:pt idx="2505">
                  <c:v>415300</c:v>
                </c:pt>
                <c:pt idx="2506">
                  <c:v>415400</c:v>
                </c:pt>
                <c:pt idx="2507">
                  <c:v>415500</c:v>
                </c:pt>
                <c:pt idx="2508">
                  <c:v>415500</c:v>
                </c:pt>
                <c:pt idx="2509">
                  <c:v>415600</c:v>
                </c:pt>
                <c:pt idx="2510">
                  <c:v>415700</c:v>
                </c:pt>
                <c:pt idx="2511">
                  <c:v>415800</c:v>
                </c:pt>
                <c:pt idx="2512">
                  <c:v>415800</c:v>
                </c:pt>
                <c:pt idx="2513">
                  <c:v>415900</c:v>
                </c:pt>
                <c:pt idx="2514">
                  <c:v>416000</c:v>
                </c:pt>
                <c:pt idx="2515">
                  <c:v>416000</c:v>
                </c:pt>
                <c:pt idx="2516">
                  <c:v>416100</c:v>
                </c:pt>
                <c:pt idx="2517">
                  <c:v>416200</c:v>
                </c:pt>
                <c:pt idx="2518">
                  <c:v>416200</c:v>
                </c:pt>
                <c:pt idx="2519">
                  <c:v>416300</c:v>
                </c:pt>
                <c:pt idx="2520">
                  <c:v>416400</c:v>
                </c:pt>
                <c:pt idx="2521">
                  <c:v>416400</c:v>
                </c:pt>
                <c:pt idx="2522">
                  <c:v>416500</c:v>
                </c:pt>
                <c:pt idx="2523">
                  <c:v>416600</c:v>
                </c:pt>
                <c:pt idx="2524">
                  <c:v>416700</c:v>
                </c:pt>
                <c:pt idx="2525">
                  <c:v>416700</c:v>
                </c:pt>
                <c:pt idx="2526">
                  <c:v>416800</c:v>
                </c:pt>
                <c:pt idx="2527">
                  <c:v>416900</c:v>
                </c:pt>
                <c:pt idx="2528">
                  <c:v>416900</c:v>
                </c:pt>
                <c:pt idx="2529">
                  <c:v>417000</c:v>
                </c:pt>
                <c:pt idx="2530">
                  <c:v>417100</c:v>
                </c:pt>
                <c:pt idx="2531">
                  <c:v>417100</c:v>
                </c:pt>
                <c:pt idx="2532">
                  <c:v>417200</c:v>
                </c:pt>
                <c:pt idx="2533">
                  <c:v>417300</c:v>
                </c:pt>
                <c:pt idx="2534">
                  <c:v>417300</c:v>
                </c:pt>
                <c:pt idx="2535">
                  <c:v>417400</c:v>
                </c:pt>
                <c:pt idx="2536">
                  <c:v>417500</c:v>
                </c:pt>
                <c:pt idx="2537">
                  <c:v>417500</c:v>
                </c:pt>
                <c:pt idx="2538">
                  <c:v>417600</c:v>
                </c:pt>
                <c:pt idx="2539">
                  <c:v>417700</c:v>
                </c:pt>
                <c:pt idx="2540">
                  <c:v>417800</c:v>
                </c:pt>
                <c:pt idx="2541">
                  <c:v>417800</c:v>
                </c:pt>
                <c:pt idx="2542">
                  <c:v>417900</c:v>
                </c:pt>
                <c:pt idx="2543">
                  <c:v>418000</c:v>
                </c:pt>
                <c:pt idx="2544">
                  <c:v>418000</c:v>
                </c:pt>
                <c:pt idx="2545">
                  <c:v>418100</c:v>
                </c:pt>
                <c:pt idx="2546">
                  <c:v>418200</c:v>
                </c:pt>
                <c:pt idx="2547">
                  <c:v>418200</c:v>
                </c:pt>
                <c:pt idx="2548">
                  <c:v>418300</c:v>
                </c:pt>
                <c:pt idx="2549">
                  <c:v>418400</c:v>
                </c:pt>
                <c:pt idx="2550">
                  <c:v>418400</c:v>
                </c:pt>
                <c:pt idx="2551">
                  <c:v>418500</c:v>
                </c:pt>
                <c:pt idx="2552">
                  <c:v>418600</c:v>
                </c:pt>
                <c:pt idx="2553">
                  <c:v>418600</c:v>
                </c:pt>
                <c:pt idx="2554">
                  <c:v>418700</c:v>
                </c:pt>
                <c:pt idx="2555">
                  <c:v>418800</c:v>
                </c:pt>
                <c:pt idx="2556">
                  <c:v>418900</c:v>
                </c:pt>
                <c:pt idx="2557">
                  <c:v>418900</c:v>
                </c:pt>
                <c:pt idx="2558">
                  <c:v>419000</c:v>
                </c:pt>
                <c:pt idx="2559">
                  <c:v>419100</c:v>
                </c:pt>
                <c:pt idx="2560">
                  <c:v>419100</c:v>
                </c:pt>
                <c:pt idx="2561">
                  <c:v>419200</c:v>
                </c:pt>
                <c:pt idx="2562">
                  <c:v>419300</c:v>
                </c:pt>
                <c:pt idx="2563">
                  <c:v>419300</c:v>
                </c:pt>
                <c:pt idx="2564">
                  <c:v>419400</c:v>
                </c:pt>
                <c:pt idx="2565">
                  <c:v>419500</c:v>
                </c:pt>
                <c:pt idx="2566">
                  <c:v>419500</c:v>
                </c:pt>
                <c:pt idx="2567">
                  <c:v>419600</c:v>
                </c:pt>
                <c:pt idx="2568">
                  <c:v>419700</c:v>
                </c:pt>
                <c:pt idx="2569">
                  <c:v>419700</c:v>
                </c:pt>
                <c:pt idx="2570">
                  <c:v>419800</c:v>
                </c:pt>
                <c:pt idx="2571">
                  <c:v>419900</c:v>
                </c:pt>
                <c:pt idx="2572">
                  <c:v>420000</c:v>
                </c:pt>
                <c:pt idx="2573">
                  <c:v>420000</c:v>
                </c:pt>
                <c:pt idx="2574">
                  <c:v>420100</c:v>
                </c:pt>
                <c:pt idx="2575">
                  <c:v>420200</c:v>
                </c:pt>
                <c:pt idx="2576">
                  <c:v>420200</c:v>
                </c:pt>
                <c:pt idx="2577">
                  <c:v>420300</c:v>
                </c:pt>
                <c:pt idx="2578">
                  <c:v>420400</c:v>
                </c:pt>
                <c:pt idx="2579">
                  <c:v>420400</c:v>
                </c:pt>
                <c:pt idx="2580">
                  <c:v>420500</c:v>
                </c:pt>
                <c:pt idx="2581">
                  <c:v>420600</c:v>
                </c:pt>
                <c:pt idx="2582">
                  <c:v>420600</c:v>
                </c:pt>
                <c:pt idx="2583">
                  <c:v>420700</c:v>
                </c:pt>
                <c:pt idx="2584">
                  <c:v>420800</c:v>
                </c:pt>
                <c:pt idx="2585">
                  <c:v>420800</c:v>
                </c:pt>
                <c:pt idx="2586">
                  <c:v>420900</c:v>
                </c:pt>
                <c:pt idx="2587">
                  <c:v>421000</c:v>
                </c:pt>
                <c:pt idx="2588">
                  <c:v>421000</c:v>
                </c:pt>
                <c:pt idx="2589">
                  <c:v>421100</c:v>
                </c:pt>
                <c:pt idx="2590">
                  <c:v>421200</c:v>
                </c:pt>
                <c:pt idx="2591">
                  <c:v>421300</c:v>
                </c:pt>
                <c:pt idx="2592">
                  <c:v>421300</c:v>
                </c:pt>
                <c:pt idx="2593">
                  <c:v>421400</c:v>
                </c:pt>
                <c:pt idx="2594">
                  <c:v>421500</c:v>
                </c:pt>
                <c:pt idx="2595">
                  <c:v>421500</c:v>
                </c:pt>
                <c:pt idx="2596">
                  <c:v>421600</c:v>
                </c:pt>
                <c:pt idx="2597">
                  <c:v>421700</c:v>
                </c:pt>
                <c:pt idx="2598">
                  <c:v>421700</c:v>
                </c:pt>
                <c:pt idx="2599">
                  <c:v>421800</c:v>
                </c:pt>
                <c:pt idx="2600">
                  <c:v>421900</c:v>
                </c:pt>
                <c:pt idx="2601">
                  <c:v>421900</c:v>
                </c:pt>
                <c:pt idx="2602">
                  <c:v>422000</c:v>
                </c:pt>
                <c:pt idx="2603">
                  <c:v>422100</c:v>
                </c:pt>
                <c:pt idx="2604">
                  <c:v>422100</c:v>
                </c:pt>
                <c:pt idx="2605">
                  <c:v>422200</c:v>
                </c:pt>
                <c:pt idx="2606">
                  <c:v>422300</c:v>
                </c:pt>
                <c:pt idx="2607">
                  <c:v>422300</c:v>
                </c:pt>
                <c:pt idx="2608">
                  <c:v>422400</c:v>
                </c:pt>
                <c:pt idx="2609">
                  <c:v>422500</c:v>
                </c:pt>
                <c:pt idx="2610">
                  <c:v>422500</c:v>
                </c:pt>
                <c:pt idx="2611">
                  <c:v>422600</c:v>
                </c:pt>
                <c:pt idx="2612">
                  <c:v>422700</c:v>
                </c:pt>
                <c:pt idx="2613">
                  <c:v>422800</c:v>
                </c:pt>
                <c:pt idx="2614">
                  <c:v>422800</c:v>
                </c:pt>
                <c:pt idx="2615">
                  <c:v>422900</c:v>
                </c:pt>
                <c:pt idx="2616">
                  <c:v>423000</c:v>
                </c:pt>
                <c:pt idx="2617">
                  <c:v>423000</c:v>
                </c:pt>
                <c:pt idx="2618">
                  <c:v>423100</c:v>
                </c:pt>
                <c:pt idx="2619">
                  <c:v>423200</c:v>
                </c:pt>
                <c:pt idx="2620">
                  <c:v>423200</c:v>
                </c:pt>
                <c:pt idx="2621">
                  <c:v>423300</c:v>
                </c:pt>
                <c:pt idx="2622">
                  <c:v>423400</c:v>
                </c:pt>
                <c:pt idx="2623">
                  <c:v>423400</c:v>
                </c:pt>
                <c:pt idx="2624">
                  <c:v>423500</c:v>
                </c:pt>
                <c:pt idx="2625">
                  <c:v>423600</c:v>
                </c:pt>
                <c:pt idx="2626">
                  <c:v>423600</c:v>
                </c:pt>
                <c:pt idx="2627">
                  <c:v>423700</c:v>
                </c:pt>
                <c:pt idx="2628">
                  <c:v>423800</c:v>
                </c:pt>
                <c:pt idx="2629">
                  <c:v>423800</c:v>
                </c:pt>
                <c:pt idx="2630">
                  <c:v>423900</c:v>
                </c:pt>
                <c:pt idx="2631">
                  <c:v>424000</c:v>
                </c:pt>
                <c:pt idx="2632">
                  <c:v>424000</c:v>
                </c:pt>
                <c:pt idx="2633">
                  <c:v>424100</c:v>
                </c:pt>
                <c:pt idx="2634">
                  <c:v>424200</c:v>
                </c:pt>
                <c:pt idx="2635">
                  <c:v>424200</c:v>
                </c:pt>
                <c:pt idx="2636">
                  <c:v>424300</c:v>
                </c:pt>
                <c:pt idx="2637">
                  <c:v>424400</c:v>
                </c:pt>
                <c:pt idx="2638">
                  <c:v>424500</c:v>
                </c:pt>
                <c:pt idx="2639">
                  <c:v>424500</c:v>
                </c:pt>
                <c:pt idx="2640">
                  <c:v>424600</c:v>
                </c:pt>
                <c:pt idx="2641">
                  <c:v>424700</c:v>
                </c:pt>
                <c:pt idx="2642">
                  <c:v>424700</c:v>
                </c:pt>
                <c:pt idx="2643">
                  <c:v>424800</c:v>
                </c:pt>
                <c:pt idx="2644">
                  <c:v>424900</c:v>
                </c:pt>
                <c:pt idx="2645">
                  <c:v>424900</c:v>
                </c:pt>
                <c:pt idx="2646">
                  <c:v>425000</c:v>
                </c:pt>
                <c:pt idx="2647">
                  <c:v>425100</c:v>
                </c:pt>
                <c:pt idx="2648">
                  <c:v>425100</c:v>
                </c:pt>
                <c:pt idx="2649">
                  <c:v>425200</c:v>
                </c:pt>
                <c:pt idx="2650">
                  <c:v>425300</c:v>
                </c:pt>
                <c:pt idx="2651">
                  <c:v>425300</c:v>
                </c:pt>
                <c:pt idx="2652">
                  <c:v>425400</c:v>
                </c:pt>
                <c:pt idx="2653">
                  <c:v>425500</c:v>
                </c:pt>
                <c:pt idx="2654">
                  <c:v>425500</c:v>
                </c:pt>
                <c:pt idx="2655">
                  <c:v>425600</c:v>
                </c:pt>
                <c:pt idx="2656">
                  <c:v>425700</c:v>
                </c:pt>
                <c:pt idx="2657">
                  <c:v>425700</c:v>
                </c:pt>
                <c:pt idx="2658">
                  <c:v>425800</c:v>
                </c:pt>
                <c:pt idx="2659">
                  <c:v>425900</c:v>
                </c:pt>
                <c:pt idx="2660">
                  <c:v>425900</c:v>
                </c:pt>
                <c:pt idx="2661">
                  <c:v>426000</c:v>
                </c:pt>
                <c:pt idx="2662">
                  <c:v>426100</c:v>
                </c:pt>
                <c:pt idx="2663">
                  <c:v>426100</c:v>
                </c:pt>
                <c:pt idx="2664">
                  <c:v>426200</c:v>
                </c:pt>
                <c:pt idx="2665">
                  <c:v>426300</c:v>
                </c:pt>
                <c:pt idx="2666">
                  <c:v>426400</c:v>
                </c:pt>
                <c:pt idx="2667">
                  <c:v>426400</c:v>
                </c:pt>
                <c:pt idx="2668">
                  <c:v>426500</c:v>
                </c:pt>
                <c:pt idx="2669">
                  <c:v>426600</c:v>
                </c:pt>
                <c:pt idx="2670">
                  <c:v>426600</c:v>
                </c:pt>
                <c:pt idx="2671">
                  <c:v>426700</c:v>
                </c:pt>
                <c:pt idx="2672">
                  <c:v>426800</c:v>
                </c:pt>
                <c:pt idx="2673">
                  <c:v>426800</c:v>
                </c:pt>
                <c:pt idx="2674">
                  <c:v>426900</c:v>
                </c:pt>
                <c:pt idx="2675">
                  <c:v>427000</c:v>
                </c:pt>
                <c:pt idx="2676">
                  <c:v>427000</c:v>
                </c:pt>
                <c:pt idx="2677">
                  <c:v>427100</c:v>
                </c:pt>
                <c:pt idx="2678">
                  <c:v>427200</c:v>
                </c:pt>
                <c:pt idx="2679">
                  <c:v>427200</c:v>
                </c:pt>
                <c:pt idx="2680">
                  <c:v>427300</c:v>
                </c:pt>
                <c:pt idx="2681">
                  <c:v>427400</c:v>
                </c:pt>
                <c:pt idx="2682">
                  <c:v>427400</c:v>
                </c:pt>
                <c:pt idx="2683">
                  <c:v>427500</c:v>
                </c:pt>
                <c:pt idx="2684">
                  <c:v>427600</c:v>
                </c:pt>
                <c:pt idx="2685">
                  <c:v>427600</c:v>
                </c:pt>
                <c:pt idx="2686">
                  <c:v>427700</c:v>
                </c:pt>
                <c:pt idx="2687">
                  <c:v>427800</c:v>
                </c:pt>
                <c:pt idx="2688">
                  <c:v>427800</c:v>
                </c:pt>
                <c:pt idx="2689">
                  <c:v>427900</c:v>
                </c:pt>
                <c:pt idx="2690">
                  <c:v>428000</c:v>
                </c:pt>
                <c:pt idx="2691">
                  <c:v>428000</c:v>
                </c:pt>
                <c:pt idx="2692">
                  <c:v>428100</c:v>
                </c:pt>
                <c:pt idx="2693">
                  <c:v>428200</c:v>
                </c:pt>
                <c:pt idx="2694">
                  <c:v>428200</c:v>
                </c:pt>
                <c:pt idx="2695">
                  <c:v>428300</c:v>
                </c:pt>
                <c:pt idx="2696">
                  <c:v>428400</c:v>
                </c:pt>
                <c:pt idx="2697">
                  <c:v>428400</c:v>
                </c:pt>
                <c:pt idx="2698">
                  <c:v>428500</c:v>
                </c:pt>
                <c:pt idx="2699">
                  <c:v>428600</c:v>
                </c:pt>
                <c:pt idx="2700">
                  <c:v>428600</c:v>
                </c:pt>
                <c:pt idx="2701">
                  <c:v>428700</c:v>
                </c:pt>
                <c:pt idx="2702">
                  <c:v>428800</c:v>
                </c:pt>
                <c:pt idx="2703">
                  <c:v>428800</c:v>
                </c:pt>
                <c:pt idx="2704">
                  <c:v>428900</c:v>
                </c:pt>
                <c:pt idx="2705">
                  <c:v>429000</c:v>
                </c:pt>
                <c:pt idx="2706">
                  <c:v>429000</c:v>
                </c:pt>
                <c:pt idx="2707">
                  <c:v>429100</c:v>
                </c:pt>
                <c:pt idx="2708">
                  <c:v>429200</c:v>
                </c:pt>
                <c:pt idx="2709">
                  <c:v>429300</c:v>
                </c:pt>
                <c:pt idx="2710">
                  <c:v>429300</c:v>
                </c:pt>
                <c:pt idx="2711">
                  <c:v>429400</c:v>
                </c:pt>
                <c:pt idx="2712">
                  <c:v>429500</c:v>
                </c:pt>
                <c:pt idx="2713">
                  <c:v>429500</c:v>
                </c:pt>
                <c:pt idx="2714">
                  <c:v>429600</c:v>
                </c:pt>
                <c:pt idx="2715">
                  <c:v>429700</c:v>
                </c:pt>
                <c:pt idx="2716">
                  <c:v>429700</c:v>
                </c:pt>
                <c:pt idx="2717">
                  <c:v>429800</c:v>
                </c:pt>
                <c:pt idx="2718">
                  <c:v>429900</c:v>
                </c:pt>
                <c:pt idx="2719">
                  <c:v>429900</c:v>
                </c:pt>
                <c:pt idx="2720">
                  <c:v>430000</c:v>
                </c:pt>
                <c:pt idx="2721">
                  <c:v>430100</c:v>
                </c:pt>
                <c:pt idx="2722">
                  <c:v>430100</c:v>
                </c:pt>
                <c:pt idx="2723">
                  <c:v>430200</c:v>
                </c:pt>
                <c:pt idx="2724">
                  <c:v>430300</c:v>
                </c:pt>
                <c:pt idx="2725">
                  <c:v>430300</c:v>
                </c:pt>
                <c:pt idx="2726">
                  <c:v>430400</c:v>
                </c:pt>
                <c:pt idx="2727">
                  <c:v>430500</c:v>
                </c:pt>
                <c:pt idx="2728">
                  <c:v>430500</c:v>
                </c:pt>
                <c:pt idx="2729">
                  <c:v>430600</c:v>
                </c:pt>
                <c:pt idx="2730">
                  <c:v>430700</c:v>
                </c:pt>
                <c:pt idx="2731">
                  <c:v>430700</c:v>
                </c:pt>
                <c:pt idx="2732">
                  <c:v>430800</c:v>
                </c:pt>
                <c:pt idx="2733">
                  <c:v>430900</c:v>
                </c:pt>
                <c:pt idx="2734">
                  <c:v>430900</c:v>
                </c:pt>
                <c:pt idx="2735">
                  <c:v>431000</c:v>
                </c:pt>
                <c:pt idx="2736">
                  <c:v>431100</c:v>
                </c:pt>
                <c:pt idx="2737">
                  <c:v>431100</c:v>
                </c:pt>
                <c:pt idx="2738">
                  <c:v>431200</c:v>
                </c:pt>
                <c:pt idx="2739">
                  <c:v>431300</c:v>
                </c:pt>
                <c:pt idx="2740">
                  <c:v>431300</c:v>
                </c:pt>
                <c:pt idx="2741">
                  <c:v>431400</c:v>
                </c:pt>
                <c:pt idx="2742">
                  <c:v>431500</c:v>
                </c:pt>
                <c:pt idx="2743">
                  <c:v>431500</c:v>
                </c:pt>
                <c:pt idx="2744">
                  <c:v>431600</c:v>
                </c:pt>
                <c:pt idx="2745">
                  <c:v>431700</c:v>
                </c:pt>
                <c:pt idx="2746">
                  <c:v>431700</c:v>
                </c:pt>
                <c:pt idx="2747">
                  <c:v>431800</c:v>
                </c:pt>
                <c:pt idx="2748">
                  <c:v>431900</c:v>
                </c:pt>
                <c:pt idx="2749">
                  <c:v>431900</c:v>
                </c:pt>
                <c:pt idx="2750">
                  <c:v>432000</c:v>
                </c:pt>
                <c:pt idx="2751">
                  <c:v>432100</c:v>
                </c:pt>
                <c:pt idx="2752">
                  <c:v>432100</c:v>
                </c:pt>
                <c:pt idx="2753">
                  <c:v>432200</c:v>
                </c:pt>
                <c:pt idx="2754">
                  <c:v>432300</c:v>
                </c:pt>
                <c:pt idx="2755">
                  <c:v>432300</c:v>
                </c:pt>
                <c:pt idx="2756">
                  <c:v>432400</c:v>
                </c:pt>
                <c:pt idx="2757">
                  <c:v>432500</c:v>
                </c:pt>
                <c:pt idx="2758">
                  <c:v>432500</c:v>
                </c:pt>
                <c:pt idx="2759">
                  <c:v>432600</c:v>
                </c:pt>
                <c:pt idx="2760">
                  <c:v>432700</c:v>
                </c:pt>
                <c:pt idx="2761">
                  <c:v>432700</c:v>
                </c:pt>
                <c:pt idx="2762">
                  <c:v>432800</c:v>
                </c:pt>
                <c:pt idx="2763">
                  <c:v>432900</c:v>
                </c:pt>
                <c:pt idx="2764">
                  <c:v>432900</c:v>
                </c:pt>
                <c:pt idx="2765">
                  <c:v>433000</c:v>
                </c:pt>
                <c:pt idx="2766">
                  <c:v>433100</c:v>
                </c:pt>
                <c:pt idx="2767">
                  <c:v>433100</c:v>
                </c:pt>
                <c:pt idx="2768">
                  <c:v>433200</c:v>
                </c:pt>
                <c:pt idx="2769">
                  <c:v>433300</c:v>
                </c:pt>
                <c:pt idx="2770">
                  <c:v>433300</c:v>
                </c:pt>
                <c:pt idx="2771">
                  <c:v>433400</c:v>
                </c:pt>
                <c:pt idx="2772">
                  <c:v>433500</c:v>
                </c:pt>
                <c:pt idx="2773">
                  <c:v>433500</c:v>
                </c:pt>
                <c:pt idx="2774">
                  <c:v>433600</c:v>
                </c:pt>
                <c:pt idx="2775">
                  <c:v>433700</c:v>
                </c:pt>
                <c:pt idx="2776">
                  <c:v>433700</c:v>
                </c:pt>
                <c:pt idx="2777">
                  <c:v>433800</c:v>
                </c:pt>
                <c:pt idx="2778">
                  <c:v>433900</c:v>
                </c:pt>
                <c:pt idx="2779">
                  <c:v>433900</c:v>
                </c:pt>
                <c:pt idx="2780">
                  <c:v>434000</c:v>
                </c:pt>
                <c:pt idx="2781">
                  <c:v>434100</c:v>
                </c:pt>
                <c:pt idx="2782">
                  <c:v>434100</c:v>
                </c:pt>
                <c:pt idx="2783">
                  <c:v>434200</c:v>
                </c:pt>
                <c:pt idx="2784">
                  <c:v>434300</c:v>
                </c:pt>
                <c:pt idx="2785">
                  <c:v>434300</c:v>
                </c:pt>
                <c:pt idx="2786">
                  <c:v>434400</c:v>
                </c:pt>
                <c:pt idx="2787">
                  <c:v>434500</c:v>
                </c:pt>
                <c:pt idx="2788">
                  <c:v>434500</c:v>
                </c:pt>
                <c:pt idx="2789">
                  <c:v>434600</c:v>
                </c:pt>
                <c:pt idx="2790">
                  <c:v>434700</c:v>
                </c:pt>
                <c:pt idx="2791">
                  <c:v>434700</c:v>
                </c:pt>
                <c:pt idx="2792">
                  <c:v>434800</c:v>
                </c:pt>
                <c:pt idx="2793">
                  <c:v>434900</c:v>
                </c:pt>
                <c:pt idx="2794">
                  <c:v>434900</c:v>
                </c:pt>
                <c:pt idx="2795">
                  <c:v>435000</c:v>
                </c:pt>
                <c:pt idx="2796">
                  <c:v>435100</c:v>
                </c:pt>
                <c:pt idx="2797">
                  <c:v>435100</c:v>
                </c:pt>
                <c:pt idx="2798">
                  <c:v>435200</c:v>
                </c:pt>
                <c:pt idx="2799">
                  <c:v>435300</c:v>
                </c:pt>
                <c:pt idx="2800">
                  <c:v>435300</c:v>
                </c:pt>
                <c:pt idx="2801">
                  <c:v>435400</c:v>
                </c:pt>
                <c:pt idx="2802">
                  <c:v>435500</c:v>
                </c:pt>
                <c:pt idx="2803">
                  <c:v>435500</c:v>
                </c:pt>
                <c:pt idx="2804">
                  <c:v>435600</c:v>
                </c:pt>
                <c:pt idx="2805">
                  <c:v>435700</c:v>
                </c:pt>
                <c:pt idx="2806">
                  <c:v>435700</c:v>
                </c:pt>
                <c:pt idx="2807">
                  <c:v>435800</c:v>
                </c:pt>
                <c:pt idx="2808">
                  <c:v>435900</c:v>
                </c:pt>
                <c:pt idx="2809">
                  <c:v>435900</c:v>
                </c:pt>
                <c:pt idx="2810">
                  <c:v>436000</c:v>
                </c:pt>
                <c:pt idx="2811">
                  <c:v>436100</c:v>
                </c:pt>
                <c:pt idx="2812">
                  <c:v>436100</c:v>
                </c:pt>
                <c:pt idx="2813">
                  <c:v>436200</c:v>
                </c:pt>
                <c:pt idx="2814">
                  <c:v>436300</c:v>
                </c:pt>
                <c:pt idx="2815">
                  <c:v>436300</c:v>
                </c:pt>
                <c:pt idx="2816">
                  <c:v>436400</c:v>
                </c:pt>
                <c:pt idx="2817">
                  <c:v>436500</c:v>
                </c:pt>
                <c:pt idx="2818">
                  <c:v>436500</c:v>
                </c:pt>
                <c:pt idx="2819">
                  <c:v>436600</c:v>
                </c:pt>
                <c:pt idx="2820">
                  <c:v>436700</c:v>
                </c:pt>
                <c:pt idx="2821">
                  <c:v>436700</c:v>
                </c:pt>
                <c:pt idx="2822">
                  <c:v>436800</c:v>
                </c:pt>
                <c:pt idx="2823">
                  <c:v>436900</c:v>
                </c:pt>
                <c:pt idx="2824">
                  <c:v>436900</c:v>
                </c:pt>
                <c:pt idx="2825">
                  <c:v>437000</c:v>
                </c:pt>
                <c:pt idx="2826">
                  <c:v>437100</c:v>
                </c:pt>
                <c:pt idx="2827">
                  <c:v>437100</c:v>
                </c:pt>
                <c:pt idx="2828">
                  <c:v>437200</c:v>
                </c:pt>
                <c:pt idx="2829">
                  <c:v>437300</c:v>
                </c:pt>
                <c:pt idx="2830">
                  <c:v>437300</c:v>
                </c:pt>
                <c:pt idx="2831">
                  <c:v>437400</c:v>
                </c:pt>
                <c:pt idx="2832">
                  <c:v>437500</c:v>
                </c:pt>
                <c:pt idx="2833">
                  <c:v>437500</c:v>
                </c:pt>
                <c:pt idx="2834">
                  <c:v>437600</c:v>
                </c:pt>
                <c:pt idx="2835">
                  <c:v>437700</c:v>
                </c:pt>
                <c:pt idx="2836">
                  <c:v>437700</c:v>
                </c:pt>
                <c:pt idx="2837">
                  <c:v>437800</c:v>
                </c:pt>
                <c:pt idx="2838">
                  <c:v>437900</c:v>
                </c:pt>
                <c:pt idx="2839">
                  <c:v>437900</c:v>
                </c:pt>
                <c:pt idx="2840">
                  <c:v>438000</c:v>
                </c:pt>
                <c:pt idx="2841">
                  <c:v>438100</c:v>
                </c:pt>
                <c:pt idx="2842">
                  <c:v>438100</c:v>
                </c:pt>
                <c:pt idx="2843">
                  <c:v>438200</c:v>
                </c:pt>
                <c:pt idx="2844">
                  <c:v>438300</c:v>
                </c:pt>
                <c:pt idx="2845">
                  <c:v>438300</c:v>
                </c:pt>
                <c:pt idx="2846">
                  <c:v>438400</c:v>
                </c:pt>
                <c:pt idx="2847">
                  <c:v>438500</c:v>
                </c:pt>
                <c:pt idx="2848">
                  <c:v>438500</c:v>
                </c:pt>
                <c:pt idx="2849">
                  <c:v>438600</c:v>
                </c:pt>
                <c:pt idx="2850">
                  <c:v>438700</c:v>
                </c:pt>
                <c:pt idx="2851">
                  <c:v>438700</c:v>
                </c:pt>
                <c:pt idx="2852">
                  <c:v>438800</c:v>
                </c:pt>
                <c:pt idx="2853">
                  <c:v>438900</c:v>
                </c:pt>
                <c:pt idx="2854">
                  <c:v>438900</c:v>
                </c:pt>
                <c:pt idx="2855">
                  <c:v>439000</c:v>
                </c:pt>
                <c:pt idx="2856">
                  <c:v>439100</c:v>
                </c:pt>
                <c:pt idx="2857">
                  <c:v>439100</c:v>
                </c:pt>
                <c:pt idx="2858">
                  <c:v>439200</c:v>
                </c:pt>
                <c:pt idx="2859">
                  <c:v>439300</c:v>
                </c:pt>
                <c:pt idx="2860">
                  <c:v>439300</c:v>
                </c:pt>
                <c:pt idx="2861">
                  <c:v>439400</c:v>
                </c:pt>
                <c:pt idx="2862">
                  <c:v>439500</c:v>
                </c:pt>
                <c:pt idx="2863">
                  <c:v>439500</c:v>
                </c:pt>
                <c:pt idx="2864">
                  <c:v>439600</c:v>
                </c:pt>
                <c:pt idx="2865">
                  <c:v>439700</c:v>
                </c:pt>
                <c:pt idx="2866">
                  <c:v>439700</c:v>
                </c:pt>
                <c:pt idx="2867">
                  <c:v>439800</c:v>
                </c:pt>
                <c:pt idx="2868">
                  <c:v>439900</c:v>
                </c:pt>
                <c:pt idx="2869">
                  <c:v>439900</c:v>
                </c:pt>
                <c:pt idx="2870">
                  <c:v>440000</c:v>
                </c:pt>
                <c:pt idx="2871">
                  <c:v>440100</c:v>
                </c:pt>
                <c:pt idx="2872">
                  <c:v>440100</c:v>
                </c:pt>
                <c:pt idx="2873">
                  <c:v>440200</c:v>
                </c:pt>
                <c:pt idx="2874">
                  <c:v>440300</c:v>
                </c:pt>
                <c:pt idx="2875">
                  <c:v>440300</c:v>
                </c:pt>
                <c:pt idx="2876">
                  <c:v>440400</c:v>
                </c:pt>
                <c:pt idx="2877">
                  <c:v>440500</c:v>
                </c:pt>
                <c:pt idx="2878">
                  <c:v>440500</c:v>
                </c:pt>
                <c:pt idx="2879">
                  <c:v>440600</c:v>
                </c:pt>
                <c:pt idx="2880">
                  <c:v>440700</c:v>
                </c:pt>
                <c:pt idx="2881">
                  <c:v>440700</c:v>
                </c:pt>
                <c:pt idx="2882">
                  <c:v>440800</c:v>
                </c:pt>
                <c:pt idx="2883">
                  <c:v>440900</c:v>
                </c:pt>
                <c:pt idx="2884">
                  <c:v>440900</c:v>
                </c:pt>
                <c:pt idx="2885">
                  <c:v>441000</c:v>
                </c:pt>
                <c:pt idx="2886">
                  <c:v>441000</c:v>
                </c:pt>
                <c:pt idx="2887">
                  <c:v>441100</c:v>
                </c:pt>
                <c:pt idx="2888">
                  <c:v>441200</c:v>
                </c:pt>
                <c:pt idx="2889">
                  <c:v>441200</c:v>
                </c:pt>
                <c:pt idx="2890">
                  <c:v>441300</c:v>
                </c:pt>
                <c:pt idx="2891">
                  <c:v>441400</c:v>
                </c:pt>
                <c:pt idx="2892">
                  <c:v>441400</c:v>
                </c:pt>
                <c:pt idx="2893">
                  <c:v>441500</c:v>
                </c:pt>
                <c:pt idx="2894">
                  <c:v>441600</c:v>
                </c:pt>
                <c:pt idx="2895">
                  <c:v>441600</c:v>
                </c:pt>
                <c:pt idx="2896">
                  <c:v>441700</c:v>
                </c:pt>
                <c:pt idx="2897">
                  <c:v>441800</c:v>
                </c:pt>
                <c:pt idx="2898">
                  <c:v>441800</c:v>
                </c:pt>
                <c:pt idx="2899">
                  <c:v>441900</c:v>
                </c:pt>
                <c:pt idx="2900">
                  <c:v>442000</c:v>
                </c:pt>
                <c:pt idx="2901">
                  <c:v>442000</c:v>
                </c:pt>
                <c:pt idx="2902">
                  <c:v>442100</c:v>
                </c:pt>
                <c:pt idx="2903">
                  <c:v>442200</c:v>
                </c:pt>
                <c:pt idx="2904">
                  <c:v>442200</c:v>
                </c:pt>
                <c:pt idx="2905">
                  <c:v>442300</c:v>
                </c:pt>
                <c:pt idx="2906">
                  <c:v>442400</c:v>
                </c:pt>
                <c:pt idx="2907">
                  <c:v>442400</c:v>
                </c:pt>
                <c:pt idx="2908">
                  <c:v>442500</c:v>
                </c:pt>
                <c:pt idx="2909">
                  <c:v>442600</c:v>
                </c:pt>
                <c:pt idx="2910">
                  <c:v>442600</c:v>
                </c:pt>
                <c:pt idx="2911">
                  <c:v>442700</c:v>
                </c:pt>
                <c:pt idx="2912">
                  <c:v>442800</c:v>
                </c:pt>
                <c:pt idx="2913">
                  <c:v>442800</c:v>
                </c:pt>
                <c:pt idx="2914">
                  <c:v>442900</c:v>
                </c:pt>
                <c:pt idx="2915">
                  <c:v>443000</c:v>
                </c:pt>
                <c:pt idx="2916">
                  <c:v>443000</c:v>
                </c:pt>
                <c:pt idx="2917">
                  <c:v>443100</c:v>
                </c:pt>
                <c:pt idx="2918">
                  <c:v>443200</c:v>
                </c:pt>
                <c:pt idx="2919">
                  <c:v>443200</c:v>
                </c:pt>
                <c:pt idx="2920">
                  <c:v>443300</c:v>
                </c:pt>
                <c:pt idx="2921">
                  <c:v>443400</c:v>
                </c:pt>
                <c:pt idx="2922">
                  <c:v>443400</c:v>
                </c:pt>
                <c:pt idx="2923">
                  <c:v>443500</c:v>
                </c:pt>
                <c:pt idx="2924">
                  <c:v>443600</c:v>
                </c:pt>
                <c:pt idx="2925">
                  <c:v>443600</c:v>
                </c:pt>
                <c:pt idx="2926">
                  <c:v>443700</c:v>
                </c:pt>
                <c:pt idx="2927">
                  <c:v>443800</c:v>
                </c:pt>
                <c:pt idx="2928">
                  <c:v>443800</c:v>
                </c:pt>
                <c:pt idx="2929">
                  <c:v>443900</c:v>
                </c:pt>
                <c:pt idx="2930">
                  <c:v>444000</c:v>
                </c:pt>
                <c:pt idx="2931">
                  <c:v>444000</c:v>
                </c:pt>
                <c:pt idx="2932">
                  <c:v>444100</c:v>
                </c:pt>
                <c:pt idx="2933">
                  <c:v>444100</c:v>
                </c:pt>
                <c:pt idx="2934">
                  <c:v>444200</c:v>
                </c:pt>
                <c:pt idx="2935">
                  <c:v>444300</c:v>
                </c:pt>
                <c:pt idx="2936">
                  <c:v>444300</c:v>
                </c:pt>
                <c:pt idx="2937">
                  <c:v>444400</c:v>
                </c:pt>
                <c:pt idx="2938">
                  <c:v>444500</c:v>
                </c:pt>
                <c:pt idx="2939">
                  <c:v>444500</c:v>
                </c:pt>
                <c:pt idx="2940">
                  <c:v>444600</c:v>
                </c:pt>
                <c:pt idx="2941">
                  <c:v>444700</c:v>
                </c:pt>
                <c:pt idx="2942">
                  <c:v>444700</c:v>
                </c:pt>
                <c:pt idx="2943">
                  <c:v>444800</c:v>
                </c:pt>
                <c:pt idx="2944">
                  <c:v>444900</c:v>
                </c:pt>
                <c:pt idx="2945">
                  <c:v>444900</c:v>
                </c:pt>
                <c:pt idx="2946">
                  <c:v>445000</c:v>
                </c:pt>
                <c:pt idx="2947">
                  <c:v>445100</c:v>
                </c:pt>
                <c:pt idx="2948">
                  <c:v>445100</c:v>
                </c:pt>
                <c:pt idx="2949">
                  <c:v>445200</c:v>
                </c:pt>
                <c:pt idx="2950">
                  <c:v>445300</c:v>
                </c:pt>
                <c:pt idx="2951">
                  <c:v>445300</c:v>
                </c:pt>
                <c:pt idx="2952">
                  <c:v>445400</c:v>
                </c:pt>
                <c:pt idx="2953">
                  <c:v>445500</c:v>
                </c:pt>
                <c:pt idx="2954">
                  <c:v>445500</c:v>
                </c:pt>
                <c:pt idx="2955">
                  <c:v>445600</c:v>
                </c:pt>
                <c:pt idx="2956">
                  <c:v>445700</c:v>
                </c:pt>
                <c:pt idx="2957">
                  <c:v>445700</c:v>
                </c:pt>
                <c:pt idx="2958">
                  <c:v>445800</c:v>
                </c:pt>
                <c:pt idx="2959">
                  <c:v>445900</c:v>
                </c:pt>
                <c:pt idx="2960">
                  <c:v>445900</c:v>
                </c:pt>
                <c:pt idx="2961">
                  <c:v>446000</c:v>
                </c:pt>
                <c:pt idx="2962">
                  <c:v>446100</c:v>
                </c:pt>
                <c:pt idx="2963">
                  <c:v>446100</c:v>
                </c:pt>
                <c:pt idx="2964">
                  <c:v>446200</c:v>
                </c:pt>
                <c:pt idx="2965">
                  <c:v>446300</c:v>
                </c:pt>
                <c:pt idx="2966">
                  <c:v>446300</c:v>
                </c:pt>
                <c:pt idx="2967">
                  <c:v>446400</c:v>
                </c:pt>
                <c:pt idx="2968">
                  <c:v>446400</c:v>
                </c:pt>
                <c:pt idx="2969">
                  <c:v>446500</c:v>
                </c:pt>
                <c:pt idx="2970">
                  <c:v>446600</c:v>
                </c:pt>
                <c:pt idx="2971">
                  <c:v>446600</c:v>
                </c:pt>
                <c:pt idx="2972">
                  <c:v>446700</c:v>
                </c:pt>
                <c:pt idx="2973">
                  <c:v>446800</c:v>
                </c:pt>
                <c:pt idx="2974">
                  <c:v>446800</c:v>
                </c:pt>
                <c:pt idx="2975">
                  <c:v>446900</c:v>
                </c:pt>
                <c:pt idx="2976">
                  <c:v>447000</c:v>
                </c:pt>
                <c:pt idx="2977">
                  <c:v>447000</c:v>
                </c:pt>
                <c:pt idx="2978">
                  <c:v>447100</c:v>
                </c:pt>
                <c:pt idx="2979">
                  <c:v>447200</c:v>
                </c:pt>
                <c:pt idx="2980">
                  <c:v>447200</c:v>
                </c:pt>
                <c:pt idx="2981">
                  <c:v>447300</c:v>
                </c:pt>
                <c:pt idx="2982">
                  <c:v>447400</c:v>
                </c:pt>
                <c:pt idx="2983">
                  <c:v>447400</c:v>
                </c:pt>
                <c:pt idx="2984">
                  <c:v>447500</c:v>
                </c:pt>
                <c:pt idx="2985">
                  <c:v>447600</c:v>
                </c:pt>
                <c:pt idx="2986">
                  <c:v>447600</c:v>
                </c:pt>
                <c:pt idx="2987">
                  <c:v>447700</c:v>
                </c:pt>
                <c:pt idx="2988">
                  <c:v>447800</c:v>
                </c:pt>
                <c:pt idx="2989">
                  <c:v>447800</c:v>
                </c:pt>
                <c:pt idx="2990">
                  <c:v>447900</c:v>
                </c:pt>
                <c:pt idx="2991">
                  <c:v>448000</c:v>
                </c:pt>
                <c:pt idx="2992">
                  <c:v>448000</c:v>
                </c:pt>
                <c:pt idx="2993">
                  <c:v>448100</c:v>
                </c:pt>
                <c:pt idx="2994">
                  <c:v>448200</c:v>
                </c:pt>
                <c:pt idx="2995">
                  <c:v>448200</c:v>
                </c:pt>
                <c:pt idx="2996">
                  <c:v>448300</c:v>
                </c:pt>
                <c:pt idx="2997">
                  <c:v>448300</c:v>
                </c:pt>
                <c:pt idx="2998">
                  <c:v>448400</c:v>
                </c:pt>
                <c:pt idx="2999">
                  <c:v>448500</c:v>
                </c:pt>
                <c:pt idx="3000">
                  <c:v>448500</c:v>
                </c:pt>
                <c:pt idx="3001">
                  <c:v>448600</c:v>
                </c:pt>
                <c:pt idx="3002">
                  <c:v>448700</c:v>
                </c:pt>
                <c:pt idx="3003">
                  <c:v>448700</c:v>
                </c:pt>
                <c:pt idx="3004">
                  <c:v>448800</c:v>
                </c:pt>
                <c:pt idx="3005">
                  <c:v>448900</c:v>
                </c:pt>
                <c:pt idx="3006">
                  <c:v>448900</c:v>
                </c:pt>
                <c:pt idx="3007">
                  <c:v>449000</c:v>
                </c:pt>
                <c:pt idx="3008">
                  <c:v>449100</c:v>
                </c:pt>
                <c:pt idx="3009">
                  <c:v>449100</c:v>
                </c:pt>
                <c:pt idx="3010">
                  <c:v>449200</c:v>
                </c:pt>
                <c:pt idx="3011">
                  <c:v>449300</c:v>
                </c:pt>
                <c:pt idx="3012">
                  <c:v>449300</c:v>
                </c:pt>
                <c:pt idx="3013">
                  <c:v>449400</c:v>
                </c:pt>
                <c:pt idx="3014">
                  <c:v>449500</c:v>
                </c:pt>
                <c:pt idx="3015">
                  <c:v>449500</c:v>
                </c:pt>
                <c:pt idx="3016">
                  <c:v>449600</c:v>
                </c:pt>
                <c:pt idx="3017">
                  <c:v>449700</c:v>
                </c:pt>
                <c:pt idx="3018">
                  <c:v>449700</c:v>
                </c:pt>
                <c:pt idx="3019">
                  <c:v>449800</c:v>
                </c:pt>
                <c:pt idx="3020">
                  <c:v>449900</c:v>
                </c:pt>
                <c:pt idx="3021">
                  <c:v>449900</c:v>
                </c:pt>
                <c:pt idx="3022">
                  <c:v>450000</c:v>
                </c:pt>
                <c:pt idx="3023">
                  <c:v>450000</c:v>
                </c:pt>
                <c:pt idx="3024">
                  <c:v>450100</c:v>
                </c:pt>
                <c:pt idx="3025">
                  <c:v>450200</c:v>
                </c:pt>
                <c:pt idx="3026">
                  <c:v>450200</c:v>
                </c:pt>
                <c:pt idx="3027">
                  <c:v>450300</c:v>
                </c:pt>
                <c:pt idx="3028">
                  <c:v>450400</c:v>
                </c:pt>
                <c:pt idx="3029">
                  <c:v>450400</c:v>
                </c:pt>
                <c:pt idx="3030">
                  <c:v>450500</c:v>
                </c:pt>
                <c:pt idx="3031">
                  <c:v>450600</c:v>
                </c:pt>
                <c:pt idx="3032">
                  <c:v>450600</c:v>
                </c:pt>
                <c:pt idx="3033">
                  <c:v>450700</c:v>
                </c:pt>
                <c:pt idx="3034">
                  <c:v>450800</c:v>
                </c:pt>
                <c:pt idx="3035">
                  <c:v>450800</c:v>
                </c:pt>
                <c:pt idx="3036">
                  <c:v>450900</c:v>
                </c:pt>
                <c:pt idx="3037">
                  <c:v>451000</c:v>
                </c:pt>
                <c:pt idx="3038">
                  <c:v>451000</c:v>
                </c:pt>
                <c:pt idx="3039">
                  <c:v>451100</c:v>
                </c:pt>
                <c:pt idx="3040">
                  <c:v>451200</c:v>
                </c:pt>
                <c:pt idx="3041">
                  <c:v>451200</c:v>
                </c:pt>
                <c:pt idx="3042">
                  <c:v>451300</c:v>
                </c:pt>
                <c:pt idx="3043">
                  <c:v>451400</c:v>
                </c:pt>
                <c:pt idx="3044">
                  <c:v>451400</c:v>
                </c:pt>
                <c:pt idx="3045">
                  <c:v>451500</c:v>
                </c:pt>
                <c:pt idx="3046">
                  <c:v>451600</c:v>
                </c:pt>
                <c:pt idx="3047">
                  <c:v>451600</c:v>
                </c:pt>
                <c:pt idx="3048">
                  <c:v>451700</c:v>
                </c:pt>
                <c:pt idx="3049">
                  <c:v>451700</c:v>
                </c:pt>
                <c:pt idx="3050">
                  <c:v>451800</c:v>
                </c:pt>
                <c:pt idx="3051">
                  <c:v>451900</c:v>
                </c:pt>
                <c:pt idx="3052">
                  <c:v>451900</c:v>
                </c:pt>
                <c:pt idx="3053">
                  <c:v>452000</c:v>
                </c:pt>
                <c:pt idx="3054">
                  <c:v>452100</c:v>
                </c:pt>
                <c:pt idx="3055">
                  <c:v>452100</c:v>
                </c:pt>
                <c:pt idx="3056">
                  <c:v>452200</c:v>
                </c:pt>
                <c:pt idx="3057">
                  <c:v>452300</c:v>
                </c:pt>
                <c:pt idx="3058">
                  <c:v>452300</c:v>
                </c:pt>
                <c:pt idx="3059">
                  <c:v>452400</c:v>
                </c:pt>
                <c:pt idx="3060">
                  <c:v>452500</c:v>
                </c:pt>
                <c:pt idx="3061">
                  <c:v>452500</c:v>
                </c:pt>
                <c:pt idx="3062">
                  <c:v>452600</c:v>
                </c:pt>
                <c:pt idx="3063">
                  <c:v>452700</c:v>
                </c:pt>
                <c:pt idx="3064">
                  <c:v>452700</c:v>
                </c:pt>
                <c:pt idx="3065">
                  <c:v>452800</c:v>
                </c:pt>
                <c:pt idx="3066">
                  <c:v>452900</c:v>
                </c:pt>
                <c:pt idx="3067">
                  <c:v>452900</c:v>
                </c:pt>
                <c:pt idx="3068">
                  <c:v>453000</c:v>
                </c:pt>
                <c:pt idx="3069">
                  <c:v>453100</c:v>
                </c:pt>
                <c:pt idx="3070">
                  <c:v>453100</c:v>
                </c:pt>
                <c:pt idx="3071">
                  <c:v>453200</c:v>
                </c:pt>
                <c:pt idx="3072">
                  <c:v>453200</c:v>
                </c:pt>
                <c:pt idx="3073">
                  <c:v>453300</c:v>
                </c:pt>
                <c:pt idx="3074">
                  <c:v>453400</c:v>
                </c:pt>
                <c:pt idx="3075">
                  <c:v>453400</c:v>
                </c:pt>
                <c:pt idx="3076">
                  <c:v>453500</c:v>
                </c:pt>
                <c:pt idx="3077">
                  <c:v>453600</c:v>
                </c:pt>
                <c:pt idx="3078">
                  <c:v>453600</c:v>
                </c:pt>
                <c:pt idx="3079">
                  <c:v>453700</c:v>
                </c:pt>
                <c:pt idx="3080">
                  <c:v>453800</c:v>
                </c:pt>
                <c:pt idx="3081">
                  <c:v>453800</c:v>
                </c:pt>
                <c:pt idx="3082">
                  <c:v>453900</c:v>
                </c:pt>
                <c:pt idx="3083">
                  <c:v>454000</c:v>
                </c:pt>
                <c:pt idx="3084">
                  <c:v>454000</c:v>
                </c:pt>
                <c:pt idx="3085">
                  <c:v>454100</c:v>
                </c:pt>
                <c:pt idx="3086">
                  <c:v>454200</c:v>
                </c:pt>
                <c:pt idx="3087">
                  <c:v>454200</c:v>
                </c:pt>
                <c:pt idx="3088">
                  <c:v>454300</c:v>
                </c:pt>
                <c:pt idx="3089">
                  <c:v>454400</c:v>
                </c:pt>
                <c:pt idx="3090">
                  <c:v>454400</c:v>
                </c:pt>
                <c:pt idx="3091">
                  <c:v>454500</c:v>
                </c:pt>
                <c:pt idx="3092">
                  <c:v>454500</c:v>
                </c:pt>
                <c:pt idx="3093">
                  <c:v>454600</c:v>
                </c:pt>
                <c:pt idx="3094">
                  <c:v>454700</c:v>
                </c:pt>
                <c:pt idx="3095">
                  <c:v>454700</c:v>
                </c:pt>
                <c:pt idx="3096">
                  <c:v>454800</c:v>
                </c:pt>
                <c:pt idx="3097">
                  <c:v>454900</c:v>
                </c:pt>
                <c:pt idx="3098">
                  <c:v>454900</c:v>
                </c:pt>
                <c:pt idx="3099">
                  <c:v>455000</c:v>
                </c:pt>
                <c:pt idx="3100">
                  <c:v>455100</c:v>
                </c:pt>
                <c:pt idx="3101">
                  <c:v>455100</c:v>
                </c:pt>
                <c:pt idx="3102">
                  <c:v>455200</c:v>
                </c:pt>
                <c:pt idx="3103">
                  <c:v>455300</c:v>
                </c:pt>
                <c:pt idx="3104">
                  <c:v>455300</c:v>
                </c:pt>
                <c:pt idx="3105">
                  <c:v>455400</c:v>
                </c:pt>
                <c:pt idx="3106">
                  <c:v>455500</c:v>
                </c:pt>
                <c:pt idx="3107">
                  <c:v>455500</c:v>
                </c:pt>
                <c:pt idx="3108">
                  <c:v>455600</c:v>
                </c:pt>
                <c:pt idx="3109">
                  <c:v>455700</c:v>
                </c:pt>
                <c:pt idx="3110">
                  <c:v>455700</c:v>
                </c:pt>
                <c:pt idx="3111">
                  <c:v>455800</c:v>
                </c:pt>
                <c:pt idx="3112">
                  <c:v>455800</c:v>
                </c:pt>
                <c:pt idx="3113">
                  <c:v>455900</c:v>
                </c:pt>
                <c:pt idx="3114">
                  <c:v>456000</c:v>
                </c:pt>
                <c:pt idx="3115">
                  <c:v>456000</c:v>
                </c:pt>
                <c:pt idx="3116">
                  <c:v>456100</c:v>
                </c:pt>
                <c:pt idx="3117">
                  <c:v>456200</c:v>
                </c:pt>
                <c:pt idx="3118">
                  <c:v>456200</c:v>
                </c:pt>
                <c:pt idx="3119">
                  <c:v>456300</c:v>
                </c:pt>
                <c:pt idx="3120">
                  <c:v>456400</c:v>
                </c:pt>
                <c:pt idx="3121">
                  <c:v>456400</c:v>
                </c:pt>
                <c:pt idx="3122">
                  <c:v>456500</c:v>
                </c:pt>
                <c:pt idx="3123">
                  <c:v>456600</c:v>
                </c:pt>
                <c:pt idx="3124">
                  <c:v>456600</c:v>
                </c:pt>
                <c:pt idx="3125">
                  <c:v>456700</c:v>
                </c:pt>
                <c:pt idx="3126">
                  <c:v>456800</c:v>
                </c:pt>
                <c:pt idx="3127">
                  <c:v>456800</c:v>
                </c:pt>
                <c:pt idx="3128">
                  <c:v>456900</c:v>
                </c:pt>
                <c:pt idx="3129">
                  <c:v>457000</c:v>
                </c:pt>
                <c:pt idx="3130">
                  <c:v>457000</c:v>
                </c:pt>
                <c:pt idx="3131">
                  <c:v>457100</c:v>
                </c:pt>
                <c:pt idx="3132">
                  <c:v>457100</c:v>
                </c:pt>
                <c:pt idx="3133">
                  <c:v>457200</c:v>
                </c:pt>
                <c:pt idx="3134">
                  <c:v>457300</c:v>
                </c:pt>
                <c:pt idx="3135">
                  <c:v>457300</c:v>
                </c:pt>
                <c:pt idx="3136">
                  <c:v>457400</c:v>
                </c:pt>
                <c:pt idx="3137">
                  <c:v>457500</c:v>
                </c:pt>
                <c:pt idx="3138">
                  <c:v>457500</c:v>
                </c:pt>
                <c:pt idx="3139">
                  <c:v>457600</c:v>
                </c:pt>
                <c:pt idx="3140">
                  <c:v>457700</c:v>
                </c:pt>
                <c:pt idx="3141">
                  <c:v>457700</c:v>
                </c:pt>
                <c:pt idx="3142">
                  <c:v>457800</c:v>
                </c:pt>
                <c:pt idx="3143">
                  <c:v>457900</c:v>
                </c:pt>
                <c:pt idx="3144">
                  <c:v>457900</c:v>
                </c:pt>
                <c:pt idx="3145">
                  <c:v>458000</c:v>
                </c:pt>
                <c:pt idx="3146">
                  <c:v>458100</c:v>
                </c:pt>
                <c:pt idx="3147">
                  <c:v>458100</c:v>
                </c:pt>
                <c:pt idx="3148">
                  <c:v>458200</c:v>
                </c:pt>
                <c:pt idx="3149">
                  <c:v>458200</c:v>
                </c:pt>
                <c:pt idx="3150">
                  <c:v>458300</c:v>
                </c:pt>
                <c:pt idx="3151">
                  <c:v>458400</c:v>
                </c:pt>
                <c:pt idx="3152">
                  <c:v>458400</c:v>
                </c:pt>
                <c:pt idx="3153">
                  <c:v>458500</c:v>
                </c:pt>
                <c:pt idx="3154">
                  <c:v>458600</c:v>
                </c:pt>
                <c:pt idx="3155">
                  <c:v>458600</c:v>
                </c:pt>
                <c:pt idx="3156">
                  <c:v>458700</c:v>
                </c:pt>
                <c:pt idx="3157">
                  <c:v>458800</c:v>
                </c:pt>
                <c:pt idx="3158">
                  <c:v>458800</c:v>
                </c:pt>
                <c:pt idx="3159">
                  <c:v>458900</c:v>
                </c:pt>
                <c:pt idx="3160">
                  <c:v>459000</c:v>
                </c:pt>
                <c:pt idx="3161">
                  <c:v>459000</c:v>
                </c:pt>
                <c:pt idx="3162">
                  <c:v>459100</c:v>
                </c:pt>
                <c:pt idx="3163">
                  <c:v>459200</c:v>
                </c:pt>
                <c:pt idx="3164">
                  <c:v>459200</c:v>
                </c:pt>
                <c:pt idx="3165">
                  <c:v>459300</c:v>
                </c:pt>
                <c:pt idx="3166">
                  <c:v>459300</c:v>
                </c:pt>
                <c:pt idx="3167">
                  <c:v>459400</c:v>
                </c:pt>
                <c:pt idx="3168">
                  <c:v>459500</c:v>
                </c:pt>
                <c:pt idx="3169">
                  <c:v>459500</c:v>
                </c:pt>
                <c:pt idx="3170">
                  <c:v>459600</c:v>
                </c:pt>
                <c:pt idx="3171">
                  <c:v>459700</c:v>
                </c:pt>
                <c:pt idx="3172">
                  <c:v>459700</c:v>
                </c:pt>
                <c:pt idx="3173">
                  <c:v>459800</c:v>
                </c:pt>
                <c:pt idx="3174">
                  <c:v>459900</c:v>
                </c:pt>
                <c:pt idx="3175">
                  <c:v>459900</c:v>
                </c:pt>
                <c:pt idx="3176">
                  <c:v>460000</c:v>
                </c:pt>
                <c:pt idx="3177">
                  <c:v>460100</c:v>
                </c:pt>
                <c:pt idx="3178">
                  <c:v>460100</c:v>
                </c:pt>
                <c:pt idx="3179">
                  <c:v>460200</c:v>
                </c:pt>
                <c:pt idx="3180">
                  <c:v>460300</c:v>
                </c:pt>
                <c:pt idx="3181">
                  <c:v>460300</c:v>
                </c:pt>
                <c:pt idx="3182">
                  <c:v>460400</c:v>
                </c:pt>
                <c:pt idx="3183">
                  <c:v>460400</c:v>
                </c:pt>
                <c:pt idx="3184">
                  <c:v>460500</c:v>
                </c:pt>
                <c:pt idx="3185">
                  <c:v>460600</c:v>
                </c:pt>
                <c:pt idx="3186">
                  <c:v>460600</c:v>
                </c:pt>
                <c:pt idx="3187">
                  <c:v>460700</c:v>
                </c:pt>
                <c:pt idx="3188">
                  <c:v>460800</c:v>
                </c:pt>
                <c:pt idx="3189">
                  <c:v>460800</c:v>
                </c:pt>
                <c:pt idx="3190">
                  <c:v>460900</c:v>
                </c:pt>
                <c:pt idx="3191">
                  <c:v>461000</c:v>
                </c:pt>
                <c:pt idx="3192">
                  <c:v>461000</c:v>
                </c:pt>
                <c:pt idx="3193">
                  <c:v>461100</c:v>
                </c:pt>
                <c:pt idx="3194">
                  <c:v>461200</c:v>
                </c:pt>
                <c:pt idx="3195">
                  <c:v>461200</c:v>
                </c:pt>
                <c:pt idx="3196">
                  <c:v>461300</c:v>
                </c:pt>
                <c:pt idx="3197">
                  <c:v>461400</c:v>
                </c:pt>
                <c:pt idx="3198">
                  <c:v>461400</c:v>
                </c:pt>
                <c:pt idx="3199">
                  <c:v>461500</c:v>
                </c:pt>
                <c:pt idx="3200">
                  <c:v>461500</c:v>
                </c:pt>
                <c:pt idx="3201">
                  <c:v>461600</c:v>
                </c:pt>
                <c:pt idx="3202">
                  <c:v>461700</c:v>
                </c:pt>
                <c:pt idx="3203">
                  <c:v>461700</c:v>
                </c:pt>
                <c:pt idx="3204">
                  <c:v>461800</c:v>
                </c:pt>
                <c:pt idx="3205">
                  <c:v>461900</c:v>
                </c:pt>
                <c:pt idx="3206">
                  <c:v>461900</c:v>
                </c:pt>
                <c:pt idx="3207">
                  <c:v>462000</c:v>
                </c:pt>
                <c:pt idx="3208">
                  <c:v>462100</c:v>
                </c:pt>
                <c:pt idx="3209">
                  <c:v>462100</c:v>
                </c:pt>
                <c:pt idx="3210">
                  <c:v>462200</c:v>
                </c:pt>
                <c:pt idx="3211">
                  <c:v>462300</c:v>
                </c:pt>
                <c:pt idx="3212">
                  <c:v>462300</c:v>
                </c:pt>
                <c:pt idx="3213">
                  <c:v>462400</c:v>
                </c:pt>
                <c:pt idx="3214">
                  <c:v>462500</c:v>
                </c:pt>
                <c:pt idx="3215">
                  <c:v>462500</c:v>
                </c:pt>
                <c:pt idx="3216">
                  <c:v>462600</c:v>
                </c:pt>
                <c:pt idx="3217">
                  <c:v>462600</c:v>
                </c:pt>
                <c:pt idx="3218">
                  <c:v>462700</c:v>
                </c:pt>
                <c:pt idx="3219">
                  <c:v>462800</c:v>
                </c:pt>
                <c:pt idx="3220">
                  <c:v>462800</c:v>
                </c:pt>
                <c:pt idx="3221">
                  <c:v>462900</c:v>
                </c:pt>
                <c:pt idx="3222">
                  <c:v>463000</c:v>
                </c:pt>
                <c:pt idx="3223">
                  <c:v>463000</c:v>
                </c:pt>
                <c:pt idx="3224">
                  <c:v>463100</c:v>
                </c:pt>
                <c:pt idx="3225">
                  <c:v>463200</c:v>
                </c:pt>
                <c:pt idx="3226">
                  <c:v>463200</c:v>
                </c:pt>
                <c:pt idx="3227">
                  <c:v>463300</c:v>
                </c:pt>
                <c:pt idx="3228">
                  <c:v>463400</c:v>
                </c:pt>
                <c:pt idx="3229">
                  <c:v>463400</c:v>
                </c:pt>
                <c:pt idx="3230">
                  <c:v>463500</c:v>
                </c:pt>
                <c:pt idx="3231">
                  <c:v>463500</c:v>
                </c:pt>
                <c:pt idx="3232">
                  <c:v>463600</c:v>
                </c:pt>
                <c:pt idx="3233">
                  <c:v>463700</c:v>
                </c:pt>
                <c:pt idx="3234">
                  <c:v>463700</c:v>
                </c:pt>
                <c:pt idx="3235">
                  <c:v>463800</c:v>
                </c:pt>
                <c:pt idx="3236">
                  <c:v>463900</c:v>
                </c:pt>
                <c:pt idx="3237">
                  <c:v>463900</c:v>
                </c:pt>
                <c:pt idx="3238">
                  <c:v>464000</c:v>
                </c:pt>
                <c:pt idx="3239">
                  <c:v>464100</c:v>
                </c:pt>
                <c:pt idx="3240">
                  <c:v>464100</c:v>
                </c:pt>
                <c:pt idx="3241">
                  <c:v>464200</c:v>
                </c:pt>
                <c:pt idx="3242">
                  <c:v>464300</c:v>
                </c:pt>
                <c:pt idx="3243">
                  <c:v>464300</c:v>
                </c:pt>
                <c:pt idx="3244">
                  <c:v>464400</c:v>
                </c:pt>
                <c:pt idx="3245">
                  <c:v>464500</c:v>
                </c:pt>
                <c:pt idx="3246">
                  <c:v>464500</c:v>
                </c:pt>
                <c:pt idx="3247">
                  <c:v>464600</c:v>
                </c:pt>
                <c:pt idx="3248">
                  <c:v>464600</c:v>
                </c:pt>
                <c:pt idx="3249">
                  <c:v>464700</c:v>
                </c:pt>
                <c:pt idx="3250">
                  <c:v>464800</c:v>
                </c:pt>
                <c:pt idx="3251">
                  <c:v>464800</c:v>
                </c:pt>
                <c:pt idx="3252">
                  <c:v>464900</c:v>
                </c:pt>
                <c:pt idx="3253">
                  <c:v>465000</c:v>
                </c:pt>
                <c:pt idx="3254">
                  <c:v>465000</c:v>
                </c:pt>
                <c:pt idx="3255">
                  <c:v>465100</c:v>
                </c:pt>
                <c:pt idx="3256">
                  <c:v>465200</c:v>
                </c:pt>
                <c:pt idx="3257">
                  <c:v>465200</c:v>
                </c:pt>
                <c:pt idx="3258">
                  <c:v>465300</c:v>
                </c:pt>
                <c:pt idx="3259">
                  <c:v>465400</c:v>
                </c:pt>
                <c:pt idx="3260">
                  <c:v>465400</c:v>
                </c:pt>
                <c:pt idx="3261">
                  <c:v>465500</c:v>
                </c:pt>
                <c:pt idx="3262">
                  <c:v>465500</c:v>
                </c:pt>
                <c:pt idx="3263">
                  <c:v>465600</c:v>
                </c:pt>
                <c:pt idx="3264">
                  <c:v>465700</c:v>
                </c:pt>
                <c:pt idx="3265">
                  <c:v>465700</c:v>
                </c:pt>
                <c:pt idx="3266">
                  <c:v>465800</c:v>
                </c:pt>
                <c:pt idx="3267">
                  <c:v>465900</c:v>
                </c:pt>
                <c:pt idx="3268">
                  <c:v>465900</c:v>
                </c:pt>
                <c:pt idx="3269">
                  <c:v>466000</c:v>
                </c:pt>
                <c:pt idx="3270">
                  <c:v>466100</c:v>
                </c:pt>
                <c:pt idx="3271">
                  <c:v>466100</c:v>
                </c:pt>
                <c:pt idx="3272">
                  <c:v>466200</c:v>
                </c:pt>
                <c:pt idx="3273">
                  <c:v>466300</c:v>
                </c:pt>
                <c:pt idx="3274">
                  <c:v>466300</c:v>
                </c:pt>
                <c:pt idx="3275">
                  <c:v>466400</c:v>
                </c:pt>
                <c:pt idx="3276">
                  <c:v>466400</c:v>
                </c:pt>
                <c:pt idx="3277">
                  <c:v>466500</c:v>
                </c:pt>
                <c:pt idx="3278">
                  <c:v>466600</c:v>
                </c:pt>
                <c:pt idx="3279">
                  <c:v>466600</c:v>
                </c:pt>
                <c:pt idx="3280">
                  <c:v>466700</c:v>
                </c:pt>
                <c:pt idx="3281">
                  <c:v>466800</c:v>
                </c:pt>
                <c:pt idx="3282">
                  <c:v>466800</c:v>
                </c:pt>
                <c:pt idx="3283">
                  <c:v>466900</c:v>
                </c:pt>
                <c:pt idx="3284">
                  <c:v>467000</c:v>
                </c:pt>
                <c:pt idx="3285">
                  <c:v>467000</c:v>
                </c:pt>
                <c:pt idx="3286">
                  <c:v>467100</c:v>
                </c:pt>
                <c:pt idx="3287">
                  <c:v>467200</c:v>
                </c:pt>
                <c:pt idx="3288">
                  <c:v>467200</c:v>
                </c:pt>
                <c:pt idx="3289">
                  <c:v>467300</c:v>
                </c:pt>
                <c:pt idx="3290">
                  <c:v>467300</c:v>
                </c:pt>
                <c:pt idx="3291">
                  <c:v>467400</c:v>
                </c:pt>
                <c:pt idx="3292">
                  <c:v>467500</c:v>
                </c:pt>
                <c:pt idx="3293">
                  <c:v>467500</c:v>
                </c:pt>
                <c:pt idx="3294">
                  <c:v>467600</c:v>
                </c:pt>
                <c:pt idx="3295">
                  <c:v>467700</c:v>
                </c:pt>
                <c:pt idx="3296">
                  <c:v>467700</c:v>
                </c:pt>
                <c:pt idx="3297">
                  <c:v>467800</c:v>
                </c:pt>
                <c:pt idx="3298">
                  <c:v>467900</c:v>
                </c:pt>
                <c:pt idx="3299">
                  <c:v>467900</c:v>
                </c:pt>
                <c:pt idx="3300">
                  <c:v>468000</c:v>
                </c:pt>
                <c:pt idx="3301">
                  <c:v>468100</c:v>
                </c:pt>
                <c:pt idx="3302">
                  <c:v>468100</c:v>
                </c:pt>
                <c:pt idx="3303">
                  <c:v>468200</c:v>
                </c:pt>
                <c:pt idx="3304">
                  <c:v>468200</c:v>
                </c:pt>
                <c:pt idx="3305">
                  <c:v>468300</c:v>
                </c:pt>
                <c:pt idx="3306">
                  <c:v>468400</c:v>
                </c:pt>
                <c:pt idx="3307">
                  <c:v>468400</c:v>
                </c:pt>
                <c:pt idx="3308">
                  <c:v>468500</c:v>
                </c:pt>
                <c:pt idx="3309">
                  <c:v>468600</c:v>
                </c:pt>
                <c:pt idx="3310">
                  <c:v>468600</c:v>
                </c:pt>
                <c:pt idx="3311">
                  <c:v>468700</c:v>
                </c:pt>
                <c:pt idx="3312">
                  <c:v>468800</c:v>
                </c:pt>
                <c:pt idx="3313">
                  <c:v>468800</c:v>
                </c:pt>
                <c:pt idx="3314">
                  <c:v>468900</c:v>
                </c:pt>
                <c:pt idx="3315">
                  <c:v>469000</c:v>
                </c:pt>
                <c:pt idx="3316">
                  <c:v>469000</c:v>
                </c:pt>
                <c:pt idx="3317">
                  <c:v>469100</c:v>
                </c:pt>
                <c:pt idx="3318">
                  <c:v>469100</c:v>
                </c:pt>
                <c:pt idx="3319">
                  <c:v>469200</c:v>
                </c:pt>
                <c:pt idx="3320">
                  <c:v>469300</c:v>
                </c:pt>
                <c:pt idx="3321">
                  <c:v>469300</c:v>
                </c:pt>
                <c:pt idx="3322">
                  <c:v>469400</c:v>
                </c:pt>
                <c:pt idx="3323">
                  <c:v>469500</c:v>
                </c:pt>
                <c:pt idx="3324">
                  <c:v>469500</c:v>
                </c:pt>
                <c:pt idx="3325">
                  <c:v>469600</c:v>
                </c:pt>
                <c:pt idx="3326">
                  <c:v>469700</c:v>
                </c:pt>
                <c:pt idx="3327">
                  <c:v>469700</c:v>
                </c:pt>
                <c:pt idx="3328">
                  <c:v>469800</c:v>
                </c:pt>
                <c:pt idx="3329">
                  <c:v>469900</c:v>
                </c:pt>
                <c:pt idx="3330">
                  <c:v>469900</c:v>
                </c:pt>
                <c:pt idx="3331">
                  <c:v>470000</c:v>
                </c:pt>
                <c:pt idx="3332">
                  <c:v>470000</c:v>
                </c:pt>
                <c:pt idx="3333">
                  <c:v>470100</c:v>
                </c:pt>
                <c:pt idx="3334">
                  <c:v>470200</c:v>
                </c:pt>
                <c:pt idx="3335">
                  <c:v>470200</c:v>
                </c:pt>
                <c:pt idx="3336">
                  <c:v>470300</c:v>
                </c:pt>
                <c:pt idx="3337">
                  <c:v>470400</c:v>
                </c:pt>
                <c:pt idx="3338">
                  <c:v>470400</c:v>
                </c:pt>
                <c:pt idx="3339">
                  <c:v>470500</c:v>
                </c:pt>
                <c:pt idx="3340">
                  <c:v>470600</c:v>
                </c:pt>
                <c:pt idx="3341">
                  <c:v>470600</c:v>
                </c:pt>
                <c:pt idx="3342">
                  <c:v>470700</c:v>
                </c:pt>
                <c:pt idx="3343">
                  <c:v>470800</c:v>
                </c:pt>
                <c:pt idx="3344">
                  <c:v>470800</c:v>
                </c:pt>
                <c:pt idx="3345">
                  <c:v>470900</c:v>
                </c:pt>
                <c:pt idx="3346">
                  <c:v>470900</c:v>
                </c:pt>
                <c:pt idx="3347">
                  <c:v>471000</c:v>
                </c:pt>
                <c:pt idx="3348">
                  <c:v>471100</c:v>
                </c:pt>
                <c:pt idx="3349">
                  <c:v>471100</c:v>
                </c:pt>
                <c:pt idx="3350">
                  <c:v>471200</c:v>
                </c:pt>
                <c:pt idx="3351">
                  <c:v>471300</c:v>
                </c:pt>
                <c:pt idx="3352">
                  <c:v>471300</c:v>
                </c:pt>
                <c:pt idx="3353">
                  <c:v>471400</c:v>
                </c:pt>
                <c:pt idx="3354">
                  <c:v>471500</c:v>
                </c:pt>
                <c:pt idx="3355">
                  <c:v>471500</c:v>
                </c:pt>
                <c:pt idx="3356">
                  <c:v>471600</c:v>
                </c:pt>
                <c:pt idx="3357">
                  <c:v>471600</c:v>
                </c:pt>
                <c:pt idx="3358">
                  <c:v>471700</c:v>
                </c:pt>
                <c:pt idx="3359">
                  <c:v>471800</c:v>
                </c:pt>
                <c:pt idx="3360">
                  <c:v>471800</c:v>
                </c:pt>
                <c:pt idx="3361">
                  <c:v>471900</c:v>
                </c:pt>
                <c:pt idx="3362">
                  <c:v>472000</c:v>
                </c:pt>
                <c:pt idx="3363">
                  <c:v>472000</c:v>
                </c:pt>
                <c:pt idx="3364">
                  <c:v>472100</c:v>
                </c:pt>
                <c:pt idx="3365">
                  <c:v>472200</c:v>
                </c:pt>
                <c:pt idx="3366">
                  <c:v>472200</c:v>
                </c:pt>
                <c:pt idx="3367">
                  <c:v>472300</c:v>
                </c:pt>
                <c:pt idx="3368">
                  <c:v>472400</c:v>
                </c:pt>
                <c:pt idx="3369">
                  <c:v>472400</c:v>
                </c:pt>
                <c:pt idx="3370">
                  <c:v>472500</c:v>
                </c:pt>
                <c:pt idx="3371">
                  <c:v>472500</c:v>
                </c:pt>
                <c:pt idx="3372">
                  <c:v>472600</c:v>
                </c:pt>
                <c:pt idx="3373">
                  <c:v>472700</c:v>
                </c:pt>
                <c:pt idx="3374">
                  <c:v>472700</c:v>
                </c:pt>
                <c:pt idx="3375">
                  <c:v>472800</c:v>
                </c:pt>
                <c:pt idx="3376">
                  <c:v>472900</c:v>
                </c:pt>
                <c:pt idx="3377">
                  <c:v>472900</c:v>
                </c:pt>
                <c:pt idx="3378">
                  <c:v>473000</c:v>
                </c:pt>
                <c:pt idx="3379">
                  <c:v>473100</c:v>
                </c:pt>
                <c:pt idx="3380">
                  <c:v>473100</c:v>
                </c:pt>
                <c:pt idx="3381">
                  <c:v>473200</c:v>
                </c:pt>
                <c:pt idx="3382">
                  <c:v>473300</c:v>
                </c:pt>
                <c:pt idx="3383">
                  <c:v>473300</c:v>
                </c:pt>
                <c:pt idx="3384">
                  <c:v>473400</c:v>
                </c:pt>
                <c:pt idx="3385">
                  <c:v>473400</c:v>
                </c:pt>
                <c:pt idx="3386">
                  <c:v>473500</c:v>
                </c:pt>
                <c:pt idx="3387">
                  <c:v>473600</c:v>
                </c:pt>
                <c:pt idx="3388">
                  <c:v>473600</c:v>
                </c:pt>
                <c:pt idx="3389">
                  <c:v>473700</c:v>
                </c:pt>
                <c:pt idx="3390">
                  <c:v>473800</c:v>
                </c:pt>
                <c:pt idx="3391">
                  <c:v>473800</c:v>
                </c:pt>
                <c:pt idx="3392">
                  <c:v>473900</c:v>
                </c:pt>
                <c:pt idx="3393">
                  <c:v>474000</c:v>
                </c:pt>
                <c:pt idx="3394">
                  <c:v>474000</c:v>
                </c:pt>
                <c:pt idx="3395">
                  <c:v>474100</c:v>
                </c:pt>
                <c:pt idx="3396">
                  <c:v>474100</c:v>
                </c:pt>
                <c:pt idx="3397">
                  <c:v>474200</c:v>
                </c:pt>
                <c:pt idx="3398">
                  <c:v>474300</c:v>
                </c:pt>
                <c:pt idx="3399">
                  <c:v>474300</c:v>
                </c:pt>
                <c:pt idx="3400">
                  <c:v>474400</c:v>
                </c:pt>
                <c:pt idx="3401">
                  <c:v>474500</c:v>
                </c:pt>
                <c:pt idx="3402">
                  <c:v>474500</c:v>
                </c:pt>
                <c:pt idx="3403">
                  <c:v>474600</c:v>
                </c:pt>
                <c:pt idx="3404">
                  <c:v>474700</c:v>
                </c:pt>
                <c:pt idx="3405">
                  <c:v>474700</c:v>
                </c:pt>
                <c:pt idx="3406">
                  <c:v>474800</c:v>
                </c:pt>
                <c:pt idx="3407">
                  <c:v>474900</c:v>
                </c:pt>
                <c:pt idx="3408">
                  <c:v>474900</c:v>
                </c:pt>
                <c:pt idx="3409">
                  <c:v>475000</c:v>
                </c:pt>
                <c:pt idx="3410">
                  <c:v>475000</c:v>
                </c:pt>
                <c:pt idx="3411">
                  <c:v>475100</c:v>
                </c:pt>
                <c:pt idx="3412">
                  <c:v>475200</c:v>
                </c:pt>
                <c:pt idx="3413">
                  <c:v>475200</c:v>
                </c:pt>
                <c:pt idx="3414">
                  <c:v>475300</c:v>
                </c:pt>
                <c:pt idx="3415">
                  <c:v>475400</c:v>
                </c:pt>
                <c:pt idx="3416">
                  <c:v>475400</c:v>
                </c:pt>
                <c:pt idx="3417">
                  <c:v>475500</c:v>
                </c:pt>
                <c:pt idx="3418">
                  <c:v>475600</c:v>
                </c:pt>
                <c:pt idx="3419">
                  <c:v>475600</c:v>
                </c:pt>
                <c:pt idx="3420">
                  <c:v>475700</c:v>
                </c:pt>
                <c:pt idx="3421">
                  <c:v>475700</c:v>
                </c:pt>
                <c:pt idx="3422">
                  <c:v>475800</c:v>
                </c:pt>
                <c:pt idx="3423">
                  <c:v>475900</c:v>
                </c:pt>
                <c:pt idx="3424">
                  <c:v>475900</c:v>
                </c:pt>
                <c:pt idx="3425">
                  <c:v>476000</c:v>
                </c:pt>
                <c:pt idx="3426">
                  <c:v>476100</c:v>
                </c:pt>
                <c:pt idx="3427">
                  <c:v>476100</c:v>
                </c:pt>
                <c:pt idx="3428">
                  <c:v>476200</c:v>
                </c:pt>
                <c:pt idx="3429">
                  <c:v>476300</c:v>
                </c:pt>
                <c:pt idx="3430">
                  <c:v>476300</c:v>
                </c:pt>
                <c:pt idx="3431">
                  <c:v>476400</c:v>
                </c:pt>
                <c:pt idx="3432">
                  <c:v>476400</c:v>
                </c:pt>
                <c:pt idx="3433">
                  <c:v>476500</c:v>
                </c:pt>
                <c:pt idx="3434">
                  <c:v>476600</c:v>
                </c:pt>
                <c:pt idx="3435">
                  <c:v>476600</c:v>
                </c:pt>
                <c:pt idx="3436">
                  <c:v>476700</c:v>
                </c:pt>
                <c:pt idx="3437">
                  <c:v>476800</c:v>
                </c:pt>
                <c:pt idx="3438">
                  <c:v>476800</c:v>
                </c:pt>
                <c:pt idx="3439">
                  <c:v>476900</c:v>
                </c:pt>
                <c:pt idx="3440">
                  <c:v>477000</c:v>
                </c:pt>
                <c:pt idx="3441">
                  <c:v>477000</c:v>
                </c:pt>
                <c:pt idx="3442">
                  <c:v>477100</c:v>
                </c:pt>
                <c:pt idx="3443">
                  <c:v>477200</c:v>
                </c:pt>
                <c:pt idx="3444">
                  <c:v>477200</c:v>
                </c:pt>
                <c:pt idx="3445">
                  <c:v>477300</c:v>
                </c:pt>
                <c:pt idx="3446">
                  <c:v>477300</c:v>
                </c:pt>
                <c:pt idx="3447">
                  <c:v>477400</c:v>
                </c:pt>
                <c:pt idx="3448">
                  <c:v>477500</c:v>
                </c:pt>
                <c:pt idx="3449">
                  <c:v>477500</c:v>
                </c:pt>
                <c:pt idx="3450">
                  <c:v>477600</c:v>
                </c:pt>
                <c:pt idx="3451">
                  <c:v>477700</c:v>
                </c:pt>
                <c:pt idx="3452">
                  <c:v>477700</c:v>
                </c:pt>
                <c:pt idx="3453">
                  <c:v>477800</c:v>
                </c:pt>
                <c:pt idx="3454">
                  <c:v>477900</c:v>
                </c:pt>
                <c:pt idx="3455">
                  <c:v>477900</c:v>
                </c:pt>
                <c:pt idx="3456">
                  <c:v>478000</c:v>
                </c:pt>
                <c:pt idx="3457">
                  <c:v>478000</c:v>
                </c:pt>
                <c:pt idx="3458">
                  <c:v>478100</c:v>
                </c:pt>
                <c:pt idx="3459">
                  <c:v>478200</c:v>
                </c:pt>
                <c:pt idx="3460">
                  <c:v>478200</c:v>
                </c:pt>
                <c:pt idx="3461">
                  <c:v>478300</c:v>
                </c:pt>
                <c:pt idx="3462">
                  <c:v>478400</c:v>
                </c:pt>
                <c:pt idx="3463">
                  <c:v>478400</c:v>
                </c:pt>
                <c:pt idx="3464">
                  <c:v>478500</c:v>
                </c:pt>
                <c:pt idx="3465">
                  <c:v>478600</c:v>
                </c:pt>
                <c:pt idx="3466">
                  <c:v>478600</c:v>
                </c:pt>
                <c:pt idx="3467">
                  <c:v>478700</c:v>
                </c:pt>
                <c:pt idx="3468">
                  <c:v>478700</c:v>
                </c:pt>
                <c:pt idx="3469">
                  <c:v>478800</c:v>
                </c:pt>
                <c:pt idx="3470">
                  <c:v>478900</c:v>
                </c:pt>
                <c:pt idx="3471">
                  <c:v>478900</c:v>
                </c:pt>
                <c:pt idx="3472">
                  <c:v>479000</c:v>
                </c:pt>
                <c:pt idx="3473">
                  <c:v>479100</c:v>
                </c:pt>
                <c:pt idx="3474">
                  <c:v>479100</c:v>
                </c:pt>
                <c:pt idx="3475">
                  <c:v>479200</c:v>
                </c:pt>
                <c:pt idx="3476">
                  <c:v>479300</c:v>
                </c:pt>
                <c:pt idx="3477">
                  <c:v>479300</c:v>
                </c:pt>
                <c:pt idx="3478">
                  <c:v>479400</c:v>
                </c:pt>
                <c:pt idx="3479">
                  <c:v>479400</c:v>
                </c:pt>
                <c:pt idx="3480">
                  <c:v>479500</c:v>
                </c:pt>
                <c:pt idx="3481">
                  <c:v>479600</c:v>
                </c:pt>
                <c:pt idx="3482">
                  <c:v>479600</c:v>
                </c:pt>
                <c:pt idx="3483">
                  <c:v>479700</c:v>
                </c:pt>
                <c:pt idx="3484">
                  <c:v>479800</c:v>
                </c:pt>
                <c:pt idx="3485">
                  <c:v>479800</c:v>
                </c:pt>
                <c:pt idx="3486">
                  <c:v>479900</c:v>
                </c:pt>
                <c:pt idx="3487">
                  <c:v>480000</c:v>
                </c:pt>
                <c:pt idx="3488">
                  <c:v>480000</c:v>
                </c:pt>
                <c:pt idx="3489">
                  <c:v>480100</c:v>
                </c:pt>
                <c:pt idx="3490">
                  <c:v>480200</c:v>
                </c:pt>
                <c:pt idx="3491">
                  <c:v>480200</c:v>
                </c:pt>
                <c:pt idx="3492">
                  <c:v>480300</c:v>
                </c:pt>
                <c:pt idx="3493">
                  <c:v>480300</c:v>
                </c:pt>
                <c:pt idx="3494">
                  <c:v>480400</c:v>
                </c:pt>
                <c:pt idx="3495">
                  <c:v>480500</c:v>
                </c:pt>
                <c:pt idx="3496">
                  <c:v>480500</c:v>
                </c:pt>
                <c:pt idx="3497">
                  <c:v>480600</c:v>
                </c:pt>
                <c:pt idx="3498">
                  <c:v>480700</c:v>
                </c:pt>
                <c:pt idx="3499">
                  <c:v>480700</c:v>
                </c:pt>
                <c:pt idx="3500">
                  <c:v>480800</c:v>
                </c:pt>
                <c:pt idx="3501">
                  <c:v>480900</c:v>
                </c:pt>
                <c:pt idx="3502">
                  <c:v>480900</c:v>
                </c:pt>
                <c:pt idx="3503">
                  <c:v>481000</c:v>
                </c:pt>
                <c:pt idx="3504">
                  <c:v>481000</c:v>
                </c:pt>
                <c:pt idx="3505">
                  <c:v>481100</c:v>
                </c:pt>
                <c:pt idx="3506">
                  <c:v>481200</c:v>
                </c:pt>
                <c:pt idx="3507">
                  <c:v>481200</c:v>
                </c:pt>
                <c:pt idx="3508">
                  <c:v>481300</c:v>
                </c:pt>
                <c:pt idx="3509">
                  <c:v>481400</c:v>
                </c:pt>
                <c:pt idx="3510">
                  <c:v>481400</c:v>
                </c:pt>
                <c:pt idx="3511">
                  <c:v>481500</c:v>
                </c:pt>
                <c:pt idx="3512">
                  <c:v>481600</c:v>
                </c:pt>
                <c:pt idx="3513">
                  <c:v>481600</c:v>
                </c:pt>
                <c:pt idx="3514">
                  <c:v>481700</c:v>
                </c:pt>
                <c:pt idx="3515">
                  <c:v>481700</c:v>
                </c:pt>
                <c:pt idx="3516">
                  <c:v>481800</c:v>
                </c:pt>
                <c:pt idx="3517">
                  <c:v>481900</c:v>
                </c:pt>
                <c:pt idx="3518">
                  <c:v>481900</c:v>
                </c:pt>
                <c:pt idx="3519">
                  <c:v>482000</c:v>
                </c:pt>
                <c:pt idx="3520">
                  <c:v>482100</c:v>
                </c:pt>
                <c:pt idx="3521">
                  <c:v>482100</c:v>
                </c:pt>
                <c:pt idx="3522">
                  <c:v>482200</c:v>
                </c:pt>
                <c:pt idx="3523">
                  <c:v>482300</c:v>
                </c:pt>
                <c:pt idx="3524">
                  <c:v>482300</c:v>
                </c:pt>
                <c:pt idx="3525">
                  <c:v>482400</c:v>
                </c:pt>
                <c:pt idx="3526">
                  <c:v>482400</c:v>
                </c:pt>
                <c:pt idx="3527">
                  <c:v>482500</c:v>
                </c:pt>
                <c:pt idx="3528">
                  <c:v>482600</c:v>
                </c:pt>
                <c:pt idx="3529">
                  <c:v>482600</c:v>
                </c:pt>
                <c:pt idx="3530">
                  <c:v>482700</c:v>
                </c:pt>
                <c:pt idx="3531">
                  <c:v>482800</c:v>
                </c:pt>
                <c:pt idx="3532">
                  <c:v>482800</c:v>
                </c:pt>
                <c:pt idx="3533">
                  <c:v>482900</c:v>
                </c:pt>
                <c:pt idx="3534">
                  <c:v>483000</c:v>
                </c:pt>
                <c:pt idx="3535">
                  <c:v>483000</c:v>
                </c:pt>
                <c:pt idx="3536">
                  <c:v>483100</c:v>
                </c:pt>
                <c:pt idx="3537">
                  <c:v>483100</c:v>
                </c:pt>
                <c:pt idx="3538">
                  <c:v>483200</c:v>
                </c:pt>
                <c:pt idx="3539">
                  <c:v>483300</c:v>
                </c:pt>
                <c:pt idx="3540">
                  <c:v>483300</c:v>
                </c:pt>
                <c:pt idx="3541">
                  <c:v>483400</c:v>
                </c:pt>
                <c:pt idx="3542">
                  <c:v>483500</c:v>
                </c:pt>
                <c:pt idx="3543">
                  <c:v>483500</c:v>
                </c:pt>
                <c:pt idx="3544">
                  <c:v>483600</c:v>
                </c:pt>
                <c:pt idx="3545">
                  <c:v>483700</c:v>
                </c:pt>
                <c:pt idx="3546">
                  <c:v>483700</c:v>
                </c:pt>
                <c:pt idx="3547">
                  <c:v>483800</c:v>
                </c:pt>
                <c:pt idx="3548">
                  <c:v>483800</c:v>
                </c:pt>
                <c:pt idx="3549">
                  <c:v>483900</c:v>
                </c:pt>
                <c:pt idx="3550">
                  <c:v>484000</c:v>
                </c:pt>
                <c:pt idx="3551">
                  <c:v>484000</c:v>
                </c:pt>
                <c:pt idx="3552">
                  <c:v>484100</c:v>
                </c:pt>
                <c:pt idx="3553">
                  <c:v>484200</c:v>
                </c:pt>
                <c:pt idx="3554">
                  <c:v>484200</c:v>
                </c:pt>
                <c:pt idx="3555">
                  <c:v>484300</c:v>
                </c:pt>
                <c:pt idx="3556">
                  <c:v>484400</c:v>
                </c:pt>
                <c:pt idx="3557">
                  <c:v>484400</c:v>
                </c:pt>
                <c:pt idx="3558">
                  <c:v>484500</c:v>
                </c:pt>
                <c:pt idx="3559">
                  <c:v>484500</c:v>
                </c:pt>
                <c:pt idx="3560">
                  <c:v>484600</c:v>
                </c:pt>
                <c:pt idx="3561">
                  <c:v>484700</c:v>
                </c:pt>
                <c:pt idx="3562">
                  <c:v>484700</c:v>
                </c:pt>
                <c:pt idx="3563">
                  <c:v>484800</c:v>
                </c:pt>
                <c:pt idx="3564">
                  <c:v>484900</c:v>
                </c:pt>
                <c:pt idx="3565">
                  <c:v>484900</c:v>
                </c:pt>
                <c:pt idx="3566">
                  <c:v>485000</c:v>
                </c:pt>
                <c:pt idx="3567">
                  <c:v>485100</c:v>
                </c:pt>
                <c:pt idx="3568">
                  <c:v>485100</c:v>
                </c:pt>
                <c:pt idx="3569">
                  <c:v>485200</c:v>
                </c:pt>
                <c:pt idx="3570">
                  <c:v>485200</c:v>
                </c:pt>
                <c:pt idx="3571">
                  <c:v>485300</c:v>
                </c:pt>
                <c:pt idx="3572">
                  <c:v>485400</c:v>
                </c:pt>
                <c:pt idx="3573">
                  <c:v>485400</c:v>
                </c:pt>
                <c:pt idx="3574">
                  <c:v>485500</c:v>
                </c:pt>
                <c:pt idx="3575">
                  <c:v>485600</c:v>
                </c:pt>
                <c:pt idx="3576">
                  <c:v>485600</c:v>
                </c:pt>
                <c:pt idx="3577">
                  <c:v>485700</c:v>
                </c:pt>
                <c:pt idx="3578">
                  <c:v>485800</c:v>
                </c:pt>
                <c:pt idx="3579">
                  <c:v>485800</c:v>
                </c:pt>
                <c:pt idx="3580">
                  <c:v>485900</c:v>
                </c:pt>
                <c:pt idx="3581">
                  <c:v>485900</c:v>
                </c:pt>
                <c:pt idx="3582">
                  <c:v>486000</c:v>
                </c:pt>
                <c:pt idx="3583">
                  <c:v>486100</c:v>
                </c:pt>
                <c:pt idx="3584">
                  <c:v>486100</c:v>
                </c:pt>
                <c:pt idx="3585">
                  <c:v>486200</c:v>
                </c:pt>
                <c:pt idx="3586">
                  <c:v>486300</c:v>
                </c:pt>
                <c:pt idx="3587">
                  <c:v>486300</c:v>
                </c:pt>
                <c:pt idx="3588">
                  <c:v>486400</c:v>
                </c:pt>
                <c:pt idx="3589">
                  <c:v>486500</c:v>
                </c:pt>
                <c:pt idx="3590">
                  <c:v>486500</c:v>
                </c:pt>
                <c:pt idx="3591">
                  <c:v>486600</c:v>
                </c:pt>
                <c:pt idx="3592">
                  <c:v>486600</c:v>
                </c:pt>
                <c:pt idx="3593">
                  <c:v>486700</c:v>
                </c:pt>
                <c:pt idx="3594">
                  <c:v>486800</c:v>
                </c:pt>
                <c:pt idx="3595">
                  <c:v>486800</c:v>
                </c:pt>
                <c:pt idx="3596">
                  <c:v>486900</c:v>
                </c:pt>
                <c:pt idx="3597">
                  <c:v>487000</c:v>
                </c:pt>
                <c:pt idx="3598">
                  <c:v>487000</c:v>
                </c:pt>
                <c:pt idx="3599">
                  <c:v>487100</c:v>
                </c:pt>
                <c:pt idx="3600">
                  <c:v>487200</c:v>
                </c:pt>
                <c:pt idx="3601">
                  <c:v>487200</c:v>
                </c:pt>
                <c:pt idx="3602">
                  <c:v>487300</c:v>
                </c:pt>
                <c:pt idx="3603">
                  <c:v>487300</c:v>
                </c:pt>
                <c:pt idx="3604">
                  <c:v>487400</c:v>
                </c:pt>
                <c:pt idx="3605">
                  <c:v>487500</c:v>
                </c:pt>
                <c:pt idx="3606">
                  <c:v>487500</c:v>
                </c:pt>
                <c:pt idx="3607">
                  <c:v>487600</c:v>
                </c:pt>
                <c:pt idx="3608">
                  <c:v>487700</c:v>
                </c:pt>
                <c:pt idx="3609">
                  <c:v>487700</c:v>
                </c:pt>
                <c:pt idx="3610">
                  <c:v>487800</c:v>
                </c:pt>
                <c:pt idx="3611">
                  <c:v>487800</c:v>
                </c:pt>
                <c:pt idx="3612">
                  <c:v>487900</c:v>
                </c:pt>
                <c:pt idx="3613">
                  <c:v>488000</c:v>
                </c:pt>
                <c:pt idx="3614">
                  <c:v>488000</c:v>
                </c:pt>
                <c:pt idx="3615">
                  <c:v>488100</c:v>
                </c:pt>
                <c:pt idx="3616">
                  <c:v>488200</c:v>
                </c:pt>
                <c:pt idx="3617">
                  <c:v>488200</c:v>
                </c:pt>
                <c:pt idx="3618">
                  <c:v>488300</c:v>
                </c:pt>
                <c:pt idx="3619">
                  <c:v>488400</c:v>
                </c:pt>
                <c:pt idx="3620">
                  <c:v>488400</c:v>
                </c:pt>
                <c:pt idx="3621">
                  <c:v>488500</c:v>
                </c:pt>
                <c:pt idx="3622">
                  <c:v>488500</c:v>
                </c:pt>
                <c:pt idx="3623">
                  <c:v>488600</c:v>
                </c:pt>
                <c:pt idx="3624">
                  <c:v>488700</c:v>
                </c:pt>
                <c:pt idx="3625">
                  <c:v>488700</c:v>
                </c:pt>
                <c:pt idx="3626">
                  <c:v>488800</c:v>
                </c:pt>
                <c:pt idx="3627">
                  <c:v>488900</c:v>
                </c:pt>
                <c:pt idx="3628">
                  <c:v>488900</c:v>
                </c:pt>
                <c:pt idx="3629">
                  <c:v>489000</c:v>
                </c:pt>
                <c:pt idx="3630">
                  <c:v>489100</c:v>
                </c:pt>
                <c:pt idx="3631">
                  <c:v>489100</c:v>
                </c:pt>
                <c:pt idx="3632">
                  <c:v>489200</c:v>
                </c:pt>
                <c:pt idx="3633">
                  <c:v>489200</c:v>
                </c:pt>
                <c:pt idx="3634">
                  <c:v>489300</c:v>
                </c:pt>
                <c:pt idx="3635">
                  <c:v>489400</c:v>
                </c:pt>
                <c:pt idx="3636">
                  <c:v>489400</c:v>
                </c:pt>
                <c:pt idx="3637">
                  <c:v>489500</c:v>
                </c:pt>
                <c:pt idx="3638">
                  <c:v>489600</c:v>
                </c:pt>
                <c:pt idx="3639">
                  <c:v>489600</c:v>
                </c:pt>
                <c:pt idx="3640">
                  <c:v>489700</c:v>
                </c:pt>
                <c:pt idx="3641">
                  <c:v>489800</c:v>
                </c:pt>
                <c:pt idx="3642">
                  <c:v>489800</c:v>
                </c:pt>
                <c:pt idx="3643">
                  <c:v>489900</c:v>
                </c:pt>
                <c:pt idx="3644">
                  <c:v>489900</c:v>
                </c:pt>
                <c:pt idx="3645">
                  <c:v>490000</c:v>
                </c:pt>
                <c:pt idx="3646">
                  <c:v>490100</c:v>
                </c:pt>
                <c:pt idx="3647">
                  <c:v>490100</c:v>
                </c:pt>
                <c:pt idx="3648">
                  <c:v>490200</c:v>
                </c:pt>
                <c:pt idx="3649">
                  <c:v>490300</c:v>
                </c:pt>
                <c:pt idx="3650">
                  <c:v>490300</c:v>
                </c:pt>
                <c:pt idx="3651">
                  <c:v>490400</c:v>
                </c:pt>
                <c:pt idx="3652">
                  <c:v>490500</c:v>
                </c:pt>
                <c:pt idx="3653">
                  <c:v>490500</c:v>
                </c:pt>
                <c:pt idx="3654">
                  <c:v>490600</c:v>
                </c:pt>
                <c:pt idx="3655">
                  <c:v>490600</c:v>
                </c:pt>
                <c:pt idx="3656">
                  <c:v>490700</c:v>
                </c:pt>
                <c:pt idx="3657">
                  <c:v>490800</c:v>
                </c:pt>
                <c:pt idx="3658">
                  <c:v>490800</c:v>
                </c:pt>
                <c:pt idx="3659">
                  <c:v>490900</c:v>
                </c:pt>
                <c:pt idx="3660">
                  <c:v>491000</c:v>
                </c:pt>
                <c:pt idx="3661">
                  <c:v>491000</c:v>
                </c:pt>
                <c:pt idx="3662">
                  <c:v>491100</c:v>
                </c:pt>
                <c:pt idx="3663">
                  <c:v>491100</c:v>
                </c:pt>
                <c:pt idx="3664">
                  <c:v>491200</c:v>
                </c:pt>
                <c:pt idx="3665">
                  <c:v>491300</c:v>
                </c:pt>
                <c:pt idx="3666">
                  <c:v>491300</c:v>
                </c:pt>
                <c:pt idx="3667">
                  <c:v>491400</c:v>
                </c:pt>
                <c:pt idx="3668">
                  <c:v>491500</c:v>
                </c:pt>
                <c:pt idx="3669">
                  <c:v>491500</c:v>
                </c:pt>
                <c:pt idx="3670">
                  <c:v>491600</c:v>
                </c:pt>
                <c:pt idx="3671">
                  <c:v>491700</c:v>
                </c:pt>
                <c:pt idx="3672">
                  <c:v>491700</c:v>
                </c:pt>
                <c:pt idx="3673">
                  <c:v>491800</c:v>
                </c:pt>
                <c:pt idx="3674">
                  <c:v>491800</c:v>
                </c:pt>
                <c:pt idx="3675">
                  <c:v>491900</c:v>
                </c:pt>
                <c:pt idx="3676">
                  <c:v>492000</c:v>
                </c:pt>
                <c:pt idx="3677">
                  <c:v>492000</c:v>
                </c:pt>
                <c:pt idx="3678">
                  <c:v>492100</c:v>
                </c:pt>
                <c:pt idx="3679">
                  <c:v>492200</c:v>
                </c:pt>
                <c:pt idx="3680">
                  <c:v>492200</c:v>
                </c:pt>
                <c:pt idx="3681">
                  <c:v>492300</c:v>
                </c:pt>
                <c:pt idx="3682">
                  <c:v>492400</c:v>
                </c:pt>
                <c:pt idx="3683">
                  <c:v>492400</c:v>
                </c:pt>
                <c:pt idx="3684">
                  <c:v>492500</c:v>
                </c:pt>
                <c:pt idx="3685">
                  <c:v>492500</c:v>
                </c:pt>
                <c:pt idx="3686">
                  <c:v>492600</c:v>
                </c:pt>
                <c:pt idx="3687">
                  <c:v>492700</c:v>
                </c:pt>
                <c:pt idx="3688">
                  <c:v>492700</c:v>
                </c:pt>
                <c:pt idx="3689">
                  <c:v>492800</c:v>
                </c:pt>
                <c:pt idx="3690">
                  <c:v>492900</c:v>
                </c:pt>
                <c:pt idx="3691">
                  <c:v>492900</c:v>
                </c:pt>
                <c:pt idx="3692">
                  <c:v>493000</c:v>
                </c:pt>
                <c:pt idx="3693">
                  <c:v>493100</c:v>
                </c:pt>
                <c:pt idx="3694">
                  <c:v>493100</c:v>
                </c:pt>
                <c:pt idx="3695">
                  <c:v>493200</c:v>
                </c:pt>
                <c:pt idx="3696">
                  <c:v>493200</c:v>
                </c:pt>
                <c:pt idx="3697">
                  <c:v>493300</c:v>
                </c:pt>
                <c:pt idx="3698">
                  <c:v>493400</c:v>
                </c:pt>
                <c:pt idx="3699">
                  <c:v>493400</c:v>
                </c:pt>
                <c:pt idx="3700">
                  <c:v>493500</c:v>
                </c:pt>
                <c:pt idx="3701">
                  <c:v>493600</c:v>
                </c:pt>
                <c:pt idx="3702">
                  <c:v>493600</c:v>
                </c:pt>
                <c:pt idx="3703">
                  <c:v>493700</c:v>
                </c:pt>
                <c:pt idx="3704">
                  <c:v>493700</c:v>
                </c:pt>
                <c:pt idx="3705">
                  <c:v>493800</c:v>
                </c:pt>
                <c:pt idx="3706">
                  <c:v>493900</c:v>
                </c:pt>
                <c:pt idx="3707">
                  <c:v>493900</c:v>
                </c:pt>
                <c:pt idx="3708">
                  <c:v>494000</c:v>
                </c:pt>
                <c:pt idx="3709">
                  <c:v>494100</c:v>
                </c:pt>
                <c:pt idx="3710">
                  <c:v>494100</c:v>
                </c:pt>
                <c:pt idx="3711">
                  <c:v>494200</c:v>
                </c:pt>
                <c:pt idx="3712">
                  <c:v>494300</c:v>
                </c:pt>
                <c:pt idx="3713">
                  <c:v>494300</c:v>
                </c:pt>
                <c:pt idx="3714">
                  <c:v>494400</c:v>
                </c:pt>
                <c:pt idx="3715">
                  <c:v>494400</c:v>
                </c:pt>
                <c:pt idx="3716">
                  <c:v>494500</c:v>
                </c:pt>
                <c:pt idx="3717">
                  <c:v>494600</c:v>
                </c:pt>
                <c:pt idx="3718">
                  <c:v>494600</c:v>
                </c:pt>
                <c:pt idx="3719">
                  <c:v>494700</c:v>
                </c:pt>
                <c:pt idx="3720">
                  <c:v>494800</c:v>
                </c:pt>
                <c:pt idx="3721">
                  <c:v>494800</c:v>
                </c:pt>
                <c:pt idx="3722">
                  <c:v>494900</c:v>
                </c:pt>
                <c:pt idx="3723">
                  <c:v>495000</c:v>
                </c:pt>
                <c:pt idx="3724">
                  <c:v>495000</c:v>
                </c:pt>
                <c:pt idx="3725">
                  <c:v>495100</c:v>
                </c:pt>
                <c:pt idx="3726">
                  <c:v>495100</c:v>
                </c:pt>
                <c:pt idx="3727">
                  <c:v>495200</c:v>
                </c:pt>
                <c:pt idx="3728">
                  <c:v>495300</c:v>
                </c:pt>
                <c:pt idx="3729">
                  <c:v>495300</c:v>
                </c:pt>
                <c:pt idx="3730">
                  <c:v>495400</c:v>
                </c:pt>
                <c:pt idx="3731">
                  <c:v>495500</c:v>
                </c:pt>
                <c:pt idx="3732">
                  <c:v>495500</c:v>
                </c:pt>
                <c:pt idx="3733">
                  <c:v>495600</c:v>
                </c:pt>
                <c:pt idx="3734">
                  <c:v>495600</c:v>
                </c:pt>
                <c:pt idx="3735">
                  <c:v>495700</c:v>
                </c:pt>
                <c:pt idx="3736">
                  <c:v>495800</c:v>
                </c:pt>
                <c:pt idx="3737">
                  <c:v>495800</c:v>
                </c:pt>
                <c:pt idx="3738">
                  <c:v>495900</c:v>
                </c:pt>
                <c:pt idx="3739">
                  <c:v>496000</c:v>
                </c:pt>
                <c:pt idx="3740">
                  <c:v>496000</c:v>
                </c:pt>
                <c:pt idx="3741">
                  <c:v>496100</c:v>
                </c:pt>
                <c:pt idx="3742">
                  <c:v>496200</c:v>
                </c:pt>
                <c:pt idx="3743">
                  <c:v>496200</c:v>
                </c:pt>
                <c:pt idx="3744">
                  <c:v>496300</c:v>
                </c:pt>
                <c:pt idx="3745">
                  <c:v>496300</c:v>
                </c:pt>
                <c:pt idx="3746">
                  <c:v>496400</c:v>
                </c:pt>
                <c:pt idx="3747">
                  <c:v>496500</c:v>
                </c:pt>
                <c:pt idx="3748">
                  <c:v>496500</c:v>
                </c:pt>
                <c:pt idx="3749">
                  <c:v>496600</c:v>
                </c:pt>
                <c:pt idx="3750">
                  <c:v>496700</c:v>
                </c:pt>
                <c:pt idx="3751">
                  <c:v>496700</c:v>
                </c:pt>
                <c:pt idx="3752">
                  <c:v>496800</c:v>
                </c:pt>
                <c:pt idx="3753">
                  <c:v>496800</c:v>
                </c:pt>
                <c:pt idx="3754">
                  <c:v>496900</c:v>
                </c:pt>
                <c:pt idx="3755">
                  <c:v>497000</c:v>
                </c:pt>
                <c:pt idx="3756">
                  <c:v>497000</c:v>
                </c:pt>
                <c:pt idx="3757">
                  <c:v>497100</c:v>
                </c:pt>
                <c:pt idx="3758">
                  <c:v>497200</c:v>
                </c:pt>
                <c:pt idx="3759">
                  <c:v>497200</c:v>
                </c:pt>
                <c:pt idx="3760">
                  <c:v>497300</c:v>
                </c:pt>
                <c:pt idx="3761">
                  <c:v>497400</c:v>
                </c:pt>
                <c:pt idx="3762">
                  <c:v>497400</c:v>
                </c:pt>
                <c:pt idx="3763">
                  <c:v>497500</c:v>
                </c:pt>
                <c:pt idx="3764">
                  <c:v>497500</c:v>
                </c:pt>
                <c:pt idx="3765">
                  <c:v>497600</c:v>
                </c:pt>
                <c:pt idx="3766">
                  <c:v>497700</c:v>
                </c:pt>
                <c:pt idx="3767">
                  <c:v>497700</c:v>
                </c:pt>
                <c:pt idx="3768">
                  <c:v>497800</c:v>
                </c:pt>
                <c:pt idx="3769">
                  <c:v>497900</c:v>
                </c:pt>
                <c:pt idx="3770">
                  <c:v>497900</c:v>
                </c:pt>
                <c:pt idx="3771">
                  <c:v>498000</c:v>
                </c:pt>
                <c:pt idx="3772">
                  <c:v>498100</c:v>
                </c:pt>
                <c:pt idx="3773">
                  <c:v>498100</c:v>
                </c:pt>
                <c:pt idx="3774">
                  <c:v>498200</c:v>
                </c:pt>
                <c:pt idx="3775">
                  <c:v>498200</c:v>
                </c:pt>
                <c:pt idx="3776">
                  <c:v>498300</c:v>
                </c:pt>
                <c:pt idx="3777">
                  <c:v>498400</c:v>
                </c:pt>
                <c:pt idx="3778">
                  <c:v>498400</c:v>
                </c:pt>
                <c:pt idx="3779">
                  <c:v>498500</c:v>
                </c:pt>
                <c:pt idx="3780">
                  <c:v>498600</c:v>
                </c:pt>
                <c:pt idx="3781">
                  <c:v>498600</c:v>
                </c:pt>
                <c:pt idx="3782">
                  <c:v>498700</c:v>
                </c:pt>
                <c:pt idx="3783">
                  <c:v>498700</c:v>
                </c:pt>
                <c:pt idx="3784">
                  <c:v>498800</c:v>
                </c:pt>
                <c:pt idx="3785">
                  <c:v>498900</c:v>
                </c:pt>
                <c:pt idx="3786">
                  <c:v>498900</c:v>
                </c:pt>
                <c:pt idx="3787">
                  <c:v>499000</c:v>
                </c:pt>
                <c:pt idx="3788">
                  <c:v>499100</c:v>
                </c:pt>
                <c:pt idx="3789">
                  <c:v>499100</c:v>
                </c:pt>
                <c:pt idx="3790">
                  <c:v>499200</c:v>
                </c:pt>
                <c:pt idx="3791">
                  <c:v>499300</c:v>
                </c:pt>
                <c:pt idx="3792">
                  <c:v>499300</c:v>
                </c:pt>
                <c:pt idx="3793">
                  <c:v>499400</c:v>
                </c:pt>
                <c:pt idx="3794">
                  <c:v>499400</c:v>
                </c:pt>
                <c:pt idx="3795">
                  <c:v>499500</c:v>
                </c:pt>
                <c:pt idx="3796">
                  <c:v>499600</c:v>
                </c:pt>
                <c:pt idx="3797">
                  <c:v>499600</c:v>
                </c:pt>
                <c:pt idx="3798">
                  <c:v>499700</c:v>
                </c:pt>
                <c:pt idx="3799">
                  <c:v>499800</c:v>
                </c:pt>
                <c:pt idx="3800">
                  <c:v>499800</c:v>
                </c:pt>
                <c:pt idx="3801">
                  <c:v>499900</c:v>
                </c:pt>
                <c:pt idx="3802">
                  <c:v>499900</c:v>
                </c:pt>
                <c:pt idx="3803">
                  <c:v>500000</c:v>
                </c:pt>
                <c:pt idx="3804">
                  <c:v>500100</c:v>
                </c:pt>
                <c:pt idx="3805">
                  <c:v>500100</c:v>
                </c:pt>
                <c:pt idx="3806">
                  <c:v>500200</c:v>
                </c:pt>
                <c:pt idx="3807">
                  <c:v>500300</c:v>
                </c:pt>
                <c:pt idx="3808">
                  <c:v>500300</c:v>
                </c:pt>
                <c:pt idx="3809">
                  <c:v>500400</c:v>
                </c:pt>
                <c:pt idx="3810">
                  <c:v>500500</c:v>
                </c:pt>
                <c:pt idx="3811">
                  <c:v>500500</c:v>
                </c:pt>
                <c:pt idx="3812">
                  <c:v>500600</c:v>
                </c:pt>
                <c:pt idx="3813">
                  <c:v>500600</c:v>
                </c:pt>
                <c:pt idx="3814">
                  <c:v>500700</c:v>
                </c:pt>
                <c:pt idx="3815">
                  <c:v>500800</c:v>
                </c:pt>
                <c:pt idx="3816">
                  <c:v>500800</c:v>
                </c:pt>
                <c:pt idx="3817">
                  <c:v>500900</c:v>
                </c:pt>
                <c:pt idx="3818">
                  <c:v>501000</c:v>
                </c:pt>
                <c:pt idx="3819">
                  <c:v>501000</c:v>
                </c:pt>
                <c:pt idx="3820">
                  <c:v>501100</c:v>
                </c:pt>
                <c:pt idx="3821">
                  <c:v>501100</c:v>
                </c:pt>
                <c:pt idx="3822">
                  <c:v>501200</c:v>
                </c:pt>
                <c:pt idx="3823">
                  <c:v>501300</c:v>
                </c:pt>
                <c:pt idx="3824">
                  <c:v>501300</c:v>
                </c:pt>
                <c:pt idx="3825">
                  <c:v>501400</c:v>
                </c:pt>
                <c:pt idx="3826">
                  <c:v>501500</c:v>
                </c:pt>
                <c:pt idx="3827">
                  <c:v>501500</c:v>
                </c:pt>
                <c:pt idx="3828">
                  <c:v>501600</c:v>
                </c:pt>
                <c:pt idx="3829">
                  <c:v>501700</c:v>
                </c:pt>
                <c:pt idx="3830">
                  <c:v>501700</c:v>
                </c:pt>
                <c:pt idx="3831">
                  <c:v>501800</c:v>
                </c:pt>
                <c:pt idx="3832">
                  <c:v>501800</c:v>
                </c:pt>
                <c:pt idx="3833">
                  <c:v>501900</c:v>
                </c:pt>
                <c:pt idx="3834">
                  <c:v>502000</c:v>
                </c:pt>
                <c:pt idx="3835">
                  <c:v>502000</c:v>
                </c:pt>
                <c:pt idx="3836">
                  <c:v>502100</c:v>
                </c:pt>
                <c:pt idx="3837">
                  <c:v>502200</c:v>
                </c:pt>
                <c:pt idx="3838">
                  <c:v>502200</c:v>
                </c:pt>
                <c:pt idx="3839">
                  <c:v>502300</c:v>
                </c:pt>
                <c:pt idx="3840">
                  <c:v>502300</c:v>
                </c:pt>
                <c:pt idx="3841">
                  <c:v>502400</c:v>
                </c:pt>
                <c:pt idx="3842">
                  <c:v>502500</c:v>
                </c:pt>
                <c:pt idx="3843">
                  <c:v>502500</c:v>
                </c:pt>
                <c:pt idx="3844">
                  <c:v>502600</c:v>
                </c:pt>
                <c:pt idx="3845">
                  <c:v>502700</c:v>
                </c:pt>
                <c:pt idx="3846">
                  <c:v>502700</c:v>
                </c:pt>
                <c:pt idx="3847">
                  <c:v>502800</c:v>
                </c:pt>
                <c:pt idx="3848">
                  <c:v>502900</c:v>
                </c:pt>
                <c:pt idx="3849">
                  <c:v>502900</c:v>
                </c:pt>
                <c:pt idx="3850">
                  <c:v>503000</c:v>
                </c:pt>
                <c:pt idx="3851">
                  <c:v>503000</c:v>
                </c:pt>
                <c:pt idx="3852">
                  <c:v>503100</c:v>
                </c:pt>
                <c:pt idx="3853">
                  <c:v>503200</c:v>
                </c:pt>
                <c:pt idx="3854">
                  <c:v>503200</c:v>
                </c:pt>
                <c:pt idx="3855">
                  <c:v>503300</c:v>
                </c:pt>
                <c:pt idx="3856">
                  <c:v>503400</c:v>
                </c:pt>
                <c:pt idx="3857">
                  <c:v>503400</c:v>
                </c:pt>
                <c:pt idx="3858">
                  <c:v>503500</c:v>
                </c:pt>
                <c:pt idx="3859">
                  <c:v>503500</c:v>
                </c:pt>
                <c:pt idx="3860">
                  <c:v>503600</c:v>
                </c:pt>
                <c:pt idx="3861">
                  <c:v>503700</c:v>
                </c:pt>
                <c:pt idx="3862">
                  <c:v>503700</c:v>
                </c:pt>
                <c:pt idx="3863">
                  <c:v>503800</c:v>
                </c:pt>
                <c:pt idx="3864">
                  <c:v>503900</c:v>
                </c:pt>
                <c:pt idx="3865">
                  <c:v>503900</c:v>
                </c:pt>
                <c:pt idx="3866">
                  <c:v>504000</c:v>
                </c:pt>
                <c:pt idx="3867">
                  <c:v>504100</c:v>
                </c:pt>
                <c:pt idx="3868">
                  <c:v>504100</c:v>
                </c:pt>
                <c:pt idx="3869">
                  <c:v>504200</c:v>
                </c:pt>
                <c:pt idx="3870">
                  <c:v>504200</c:v>
                </c:pt>
                <c:pt idx="3871">
                  <c:v>504300</c:v>
                </c:pt>
                <c:pt idx="3872">
                  <c:v>504400</c:v>
                </c:pt>
                <c:pt idx="3873">
                  <c:v>504400</c:v>
                </c:pt>
                <c:pt idx="3874">
                  <c:v>504500</c:v>
                </c:pt>
                <c:pt idx="3875">
                  <c:v>504600</c:v>
                </c:pt>
                <c:pt idx="3876">
                  <c:v>504600</c:v>
                </c:pt>
                <c:pt idx="3877">
                  <c:v>504700</c:v>
                </c:pt>
                <c:pt idx="3878">
                  <c:v>504700</c:v>
                </c:pt>
                <c:pt idx="3879">
                  <c:v>504800</c:v>
                </c:pt>
                <c:pt idx="3880">
                  <c:v>504900</c:v>
                </c:pt>
                <c:pt idx="3881">
                  <c:v>504900</c:v>
                </c:pt>
                <c:pt idx="3882">
                  <c:v>505000</c:v>
                </c:pt>
                <c:pt idx="3883">
                  <c:v>505100</c:v>
                </c:pt>
                <c:pt idx="3884">
                  <c:v>505100</c:v>
                </c:pt>
                <c:pt idx="3885">
                  <c:v>505200</c:v>
                </c:pt>
                <c:pt idx="3886">
                  <c:v>505300</c:v>
                </c:pt>
                <c:pt idx="3887">
                  <c:v>505300</c:v>
                </c:pt>
                <c:pt idx="3888">
                  <c:v>505400</c:v>
                </c:pt>
                <c:pt idx="3889">
                  <c:v>505400</c:v>
                </c:pt>
                <c:pt idx="3890">
                  <c:v>505500</c:v>
                </c:pt>
                <c:pt idx="3891">
                  <c:v>505600</c:v>
                </c:pt>
                <c:pt idx="3892">
                  <c:v>505600</c:v>
                </c:pt>
                <c:pt idx="3893">
                  <c:v>505700</c:v>
                </c:pt>
                <c:pt idx="3894">
                  <c:v>505800</c:v>
                </c:pt>
                <c:pt idx="3895">
                  <c:v>505800</c:v>
                </c:pt>
                <c:pt idx="3896">
                  <c:v>505900</c:v>
                </c:pt>
                <c:pt idx="3897">
                  <c:v>505900</c:v>
                </c:pt>
                <c:pt idx="3898">
                  <c:v>506000</c:v>
                </c:pt>
                <c:pt idx="3899">
                  <c:v>506100</c:v>
                </c:pt>
                <c:pt idx="3900">
                  <c:v>506100</c:v>
                </c:pt>
                <c:pt idx="3901">
                  <c:v>506200</c:v>
                </c:pt>
                <c:pt idx="3902">
                  <c:v>506300</c:v>
                </c:pt>
                <c:pt idx="3903">
                  <c:v>506300</c:v>
                </c:pt>
                <c:pt idx="3904">
                  <c:v>506400</c:v>
                </c:pt>
                <c:pt idx="3905">
                  <c:v>506400</c:v>
                </c:pt>
                <c:pt idx="3906">
                  <c:v>506500</c:v>
                </c:pt>
                <c:pt idx="3907">
                  <c:v>506600</c:v>
                </c:pt>
                <c:pt idx="3908">
                  <c:v>506600</c:v>
                </c:pt>
                <c:pt idx="3909">
                  <c:v>506700</c:v>
                </c:pt>
                <c:pt idx="3910">
                  <c:v>506800</c:v>
                </c:pt>
                <c:pt idx="3911">
                  <c:v>506800</c:v>
                </c:pt>
                <c:pt idx="3912">
                  <c:v>506900</c:v>
                </c:pt>
                <c:pt idx="3913">
                  <c:v>507000</c:v>
                </c:pt>
                <c:pt idx="3914">
                  <c:v>507000</c:v>
                </c:pt>
                <c:pt idx="3915">
                  <c:v>507100</c:v>
                </c:pt>
                <c:pt idx="3916">
                  <c:v>507100</c:v>
                </c:pt>
                <c:pt idx="3917">
                  <c:v>507200</c:v>
                </c:pt>
                <c:pt idx="3918">
                  <c:v>507300</c:v>
                </c:pt>
                <c:pt idx="3919">
                  <c:v>507300</c:v>
                </c:pt>
                <c:pt idx="3920">
                  <c:v>507400</c:v>
                </c:pt>
                <c:pt idx="3921">
                  <c:v>507500</c:v>
                </c:pt>
                <c:pt idx="3922">
                  <c:v>507500</c:v>
                </c:pt>
                <c:pt idx="3923">
                  <c:v>507600</c:v>
                </c:pt>
                <c:pt idx="3924">
                  <c:v>507600</c:v>
                </c:pt>
                <c:pt idx="3925">
                  <c:v>507700</c:v>
                </c:pt>
                <c:pt idx="3926">
                  <c:v>507800</c:v>
                </c:pt>
                <c:pt idx="3927">
                  <c:v>507800</c:v>
                </c:pt>
                <c:pt idx="3928">
                  <c:v>507900</c:v>
                </c:pt>
                <c:pt idx="3929">
                  <c:v>508000</c:v>
                </c:pt>
                <c:pt idx="3930">
                  <c:v>508000</c:v>
                </c:pt>
                <c:pt idx="3931">
                  <c:v>508100</c:v>
                </c:pt>
                <c:pt idx="3932">
                  <c:v>508200</c:v>
                </c:pt>
                <c:pt idx="3933">
                  <c:v>508200</c:v>
                </c:pt>
                <c:pt idx="3934">
                  <c:v>508300</c:v>
                </c:pt>
                <c:pt idx="3935">
                  <c:v>508300</c:v>
                </c:pt>
                <c:pt idx="3936">
                  <c:v>508400</c:v>
                </c:pt>
                <c:pt idx="3937">
                  <c:v>508500</c:v>
                </c:pt>
                <c:pt idx="3938">
                  <c:v>508500</c:v>
                </c:pt>
                <c:pt idx="3939">
                  <c:v>508600</c:v>
                </c:pt>
                <c:pt idx="3940">
                  <c:v>508700</c:v>
                </c:pt>
                <c:pt idx="3941">
                  <c:v>508700</c:v>
                </c:pt>
                <c:pt idx="3942">
                  <c:v>508800</c:v>
                </c:pt>
                <c:pt idx="3943">
                  <c:v>508800</c:v>
                </c:pt>
                <c:pt idx="3944">
                  <c:v>508900</c:v>
                </c:pt>
                <c:pt idx="3945">
                  <c:v>509000</c:v>
                </c:pt>
                <c:pt idx="3946">
                  <c:v>509000</c:v>
                </c:pt>
                <c:pt idx="3947">
                  <c:v>509100</c:v>
                </c:pt>
                <c:pt idx="3948">
                  <c:v>509200</c:v>
                </c:pt>
                <c:pt idx="3949">
                  <c:v>509200</c:v>
                </c:pt>
                <c:pt idx="3950">
                  <c:v>509300</c:v>
                </c:pt>
                <c:pt idx="3951">
                  <c:v>509300</c:v>
                </c:pt>
                <c:pt idx="3952">
                  <c:v>509400</c:v>
                </c:pt>
                <c:pt idx="3953">
                  <c:v>509500</c:v>
                </c:pt>
                <c:pt idx="3954">
                  <c:v>509500</c:v>
                </c:pt>
                <c:pt idx="3955">
                  <c:v>509600</c:v>
                </c:pt>
                <c:pt idx="3956">
                  <c:v>509700</c:v>
                </c:pt>
                <c:pt idx="3957">
                  <c:v>509700</c:v>
                </c:pt>
                <c:pt idx="3958">
                  <c:v>509800</c:v>
                </c:pt>
                <c:pt idx="3959">
                  <c:v>509900</c:v>
                </c:pt>
                <c:pt idx="3960">
                  <c:v>509900</c:v>
                </c:pt>
                <c:pt idx="3961">
                  <c:v>510000</c:v>
                </c:pt>
                <c:pt idx="3962">
                  <c:v>510000</c:v>
                </c:pt>
                <c:pt idx="3963">
                  <c:v>510100</c:v>
                </c:pt>
                <c:pt idx="3964">
                  <c:v>510200</c:v>
                </c:pt>
                <c:pt idx="3965">
                  <c:v>510200</c:v>
                </c:pt>
                <c:pt idx="3966">
                  <c:v>510300</c:v>
                </c:pt>
                <c:pt idx="3967">
                  <c:v>510400</c:v>
                </c:pt>
                <c:pt idx="3968">
                  <c:v>510400</c:v>
                </c:pt>
                <c:pt idx="3969">
                  <c:v>510500</c:v>
                </c:pt>
                <c:pt idx="3970">
                  <c:v>510500</c:v>
                </c:pt>
                <c:pt idx="3971">
                  <c:v>510600</c:v>
                </c:pt>
                <c:pt idx="3972">
                  <c:v>510700</c:v>
                </c:pt>
                <c:pt idx="3973">
                  <c:v>510700</c:v>
                </c:pt>
                <c:pt idx="3974">
                  <c:v>510800</c:v>
                </c:pt>
                <c:pt idx="3975">
                  <c:v>510900</c:v>
                </c:pt>
                <c:pt idx="3976">
                  <c:v>510900</c:v>
                </c:pt>
                <c:pt idx="3977">
                  <c:v>511000</c:v>
                </c:pt>
                <c:pt idx="3978">
                  <c:v>511000</c:v>
                </c:pt>
                <c:pt idx="3979">
                  <c:v>511100</c:v>
                </c:pt>
                <c:pt idx="3980">
                  <c:v>511200</c:v>
                </c:pt>
                <c:pt idx="3981">
                  <c:v>511200</c:v>
                </c:pt>
                <c:pt idx="3982">
                  <c:v>511300</c:v>
                </c:pt>
                <c:pt idx="3983">
                  <c:v>511400</c:v>
                </c:pt>
                <c:pt idx="3984">
                  <c:v>511400</c:v>
                </c:pt>
                <c:pt idx="3985">
                  <c:v>511500</c:v>
                </c:pt>
                <c:pt idx="3986">
                  <c:v>511600</c:v>
                </c:pt>
                <c:pt idx="3987">
                  <c:v>511600</c:v>
                </c:pt>
                <c:pt idx="3988">
                  <c:v>511700</c:v>
                </c:pt>
                <c:pt idx="3989">
                  <c:v>511700</c:v>
                </c:pt>
                <c:pt idx="3990">
                  <c:v>511800</c:v>
                </c:pt>
                <c:pt idx="3991">
                  <c:v>511900</c:v>
                </c:pt>
                <c:pt idx="3992">
                  <c:v>511900</c:v>
                </c:pt>
                <c:pt idx="3993">
                  <c:v>512000</c:v>
                </c:pt>
                <c:pt idx="3994">
                  <c:v>512100</c:v>
                </c:pt>
                <c:pt idx="3995">
                  <c:v>512100</c:v>
                </c:pt>
                <c:pt idx="3996">
                  <c:v>512200</c:v>
                </c:pt>
                <c:pt idx="3997">
                  <c:v>512200</c:v>
                </c:pt>
                <c:pt idx="3998">
                  <c:v>512300</c:v>
                </c:pt>
                <c:pt idx="3999">
                  <c:v>512400</c:v>
                </c:pt>
                <c:pt idx="4000">
                  <c:v>512400</c:v>
                </c:pt>
                <c:pt idx="4001">
                  <c:v>512500</c:v>
                </c:pt>
                <c:pt idx="4002">
                  <c:v>512600</c:v>
                </c:pt>
                <c:pt idx="4003">
                  <c:v>512600</c:v>
                </c:pt>
                <c:pt idx="4004">
                  <c:v>512700</c:v>
                </c:pt>
                <c:pt idx="4005">
                  <c:v>512800</c:v>
                </c:pt>
                <c:pt idx="4006">
                  <c:v>512800</c:v>
                </c:pt>
                <c:pt idx="4007">
                  <c:v>512900</c:v>
                </c:pt>
                <c:pt idx="4008">
                  <c:v>512900</c:v>
                </c:pt>
                <c:pt idx="4009">
                  <c:v>513000</c:v>
                </c:pt>
                <c:pt idx="4010">
                  <c:v>513100</c:v>
                </c:pt>
                <c:pt idx="4011">
                  <c:v>513100</c:v>
                </c:pt>
                <c:pt idx="4012">
                  <c:v>513200</c:v>
                </c:pt>
                <c:pt idx="4013">
                  <c:v>513300</c:v>
                </c:pt>
                <c:pt idx="4014">
                  <c:v>513300</c:v>
                </c:pt>
                <c:pt idx="4015">
                  <c:v>513400</c:v>
                </c:pt>
                <c:pt idx="4016">
                  <c:v>513400</c:v>
                </c:pt>
                <c:pt idx="4017">
                  <c:v>513500</c:v>
                </c:pt>
                <c:pt idx="4018">
                  <c:v>513600</c:v>
                </c:pt>
                <c:pt idx="4019">
                  <c:v>513600</c:v>
                </c:pt>
                <c:pt idx="4020">
                  <c:v>513700</c:v>
                </c:pt>
                <c:pt idx="4021">
                  <c:v>513800</c:v>
                </c:pt>
                <c:pt idx="4022">
                  <c:v>513800</c:v>
                </c:pt>
                <c:pt idx="4023">
                  <c:v>513900</c:v>
                </c:pt>
                <c:pt idx="4024">
                  <c:v>513900</c:v>
                </c:pt>
                <c:pt idx="4025">
                  <c:v>514000</c:v>
                </c:pt>
                <c:pt idx="4026">
                  <c:v>514100</c:v>
                </c:pt>
                <c:pt idx="4027">
                  <c:v>514100</c:v>
                </c:pt>
                <c:pt idx="4028">
                  <c:v>514200</c:v>
                </c:pt>
                <c:pt idx="4029">
                  <c:v>514300</c:v>
                </c:pt>
                <c:pt idx="4030">
                  <c:v>514300</c:v>
                </c:pt>
                <c:pt idx="4031">
                  <c:v>514400</c:v>
                </c:pt>
                <c:pt idx="4032">
                  <c:v>514400</c:v>
                </c:pt>
                <c:pt idx="4033">
                  <c:v>514500</c:v>
                </c:pt>
                <c:pt idx="4034">
                  <c:v>514600</c:v>
                </c:pt>
                <c:pt idx="4035">
                  <c:v>514600</c:v>
                </c:pt>
                <c:pt idx="4036">
                  <c:v>514700</c:v>
                </c:pt>
                <c:pt idx="4037">
                  <c:v>514800</c:v>
                </c:pt>
                <c:pt idx="4038">
                  <c:v>514800</c:v>
                </c:pt>
                <c:pt idx="4039">
                  <c:v>514900</c:v>
                </c:pt>
                <c:pt idx="4040">
                  <c:v>515000</c:v>
                </c:pt>
                <c:pt idx="4041">
                  <c:v>515000</c:v>
                </c:pt>
                <c:pt idx="4042">
                  <c:v>515100</c:v>
                </c:pt>
                <c:pt idx="4043">
                  <c:v>515100</c:v>
                </c:pt>
                <c:pt idx="4044">
                  <c:v>515200</c:v>
                </c:pt>
                <c:pt idx="4045">
                  <c:v>515300</c:v>
                </c:pt>
                <c:pt idx="4046">
                  <c:v>515300</c:v>
                </c:pt>
                <c:pt idx="4047">
                  <c:v>515400</c:v>
                </c:pt>
                <c:pt idx="4048">
                  <c:v>515500</c:v>
                </c:pt>
                <c:pt idx="4049">
                  <c:v>515500</c:v>
                </c:pt>
                <c:pt idx="4050">
                  <c:v>515600</c:v>
                </c:pt>
                <c:pt idx="4051">
                  <c:v>515600</c:v>
                </c:pt>
                <c:pt idx="4052">
                  <c:v>515700</c:v>
                </c:pt>
                <c:pt idx="4053">
                  <c:v>515800</c:v>
                </c:pt>
                <c:pt idx="4054">
                  <c:v>515800</c:v>
                </c:pt>
                <c:pt idx="4055">
                  <c:v>515900</c:v>
                </c:pt>
                <c:pt idx="4056">
                  <c:v>516000</c:v>
                </c:pt>
                <c:pt idx="4057">
                  <c:v>516000</c:v>
                </c:pt>
                <c:pt idx="4058">
                  <c:v>516100</c:v>
                </c:pt>
                <c:pt idx="4059">
                  <c:v>516100</c:v>
                </c:pt>
                <c:pt idx="4060">
                  <c:v>516200</c:v>
                </c:pt>
                <c:pt idx="4061">
                  <c:v>516300</c:v>
                </c:pt>
                <c:pt idx="4062">
                  <c:v>516300</c:v>
                </c:pt>
                <c:pt idx="4063">
                  <c:v>516400</c:v>
                </c:pt>
                <c:pt idx="4064">
                  <c:v>516500</c:v>
                </c:pt>
                <c:pt idx="4065">
                  <c:v>516500</c:v>
                </c:pt>
                <c:pt idx="4066">
                  <c:v>516600</c:v>
                </c:pt>
                <c:pt idx="4067">
                  <c:v>516700</c:v>
                </c:pt>
                <c:pt idx="4068">
                  <c:v>516700</c:v>
                </c:pt>
                <c:pt idx="4069">
                  <c:v>516800</c:v>
                </c:pt>
                <c:pt idx="4070">
                  <c:v>516800</c:v>
                </c:pt>
                <c:pt idx="4071">
                  <c:v>516900</c:v>
                </c:pt>
                <c:pt idx="4072">
                  <c:v>517000</c:v>
                </c:pt>
                <c:pt idx="4073">
                  <c:v>517000</c:v>
                </c:pt>
                <c:pt idx="4074">
                  <c:v>517100</c:v>
                </c:pt>
                <c:pt idx="4075">
                  <c:v>517200</c:v>
                </c:pt>
                <c:pt idx="4076">
                  <c:v>517200</c:v>
                </c:pt>
                <c:pt idx="4077">
                  <c:v>517300</c:v>
                </c:pt>
                <c:pt idx="4078">
                  <c:v>517300</c:v>
                </c:pt>
                <c:pt idx="4079">
                  <c:v>517400</c:v>
                </c:pt>
                <c:pt idx="4080">
                  <c:v>517500</c:v>
                </c:pt>
                <c:pt idx="4081">
                  <c:v>517500</c:v>
                </c:pt>
                <c:pt idx="4082">
                  <c:v>517600</c:v>
                </c:pt>
                <c:pt idx="4083">
                  <c:v>517700</c:v>
                </c:pt>
                <c:pt idx="4084">
                  <c:v>517700</c:v>
                </c:pt>
                <c:pt idx="4085">
                  <c:v>517800</c:v>
                </c:pt>
                <c:pt idx="4086">
                  <c:v>517800</c:v>
                </c:pt>
                <c:pt idx="4087">
                  <c:v>517900</c:v>
                </c:pt>
                <c:pt idx="4088">
                  <c:v>518000</c:v>
                </c:pt>
                <c:pt idx="4089">
                  <c:v>518000</c:v>
                </c:pt>
                <c:pt idx="4090">
                  <c:v>518100</c:v>
                </c:pt>
                <c:pt idx="4091">
                  <c:v>518200</c:v>
                </c:pt>
                <c:pt idx="4092">
                  <c:v>518200</c:v>
                </c:pt>
                <c:pt idx="4093">
                  <c:v>518300</c:v>
                </c:pt>
                <c:pt idx="4094">
                  <c:v>518300</c:v>
                </c:pt>
                <c:pt idx="4095">
                  <c:v>518400</c:v>
                </c:pt>
                <c:pt idx="4096">
                  <c:v>518500</c:v>
                </c:pt>
                <c:pt idx="4097">
                  <c:v>518500</c:v>
                </c:pt>
                <c:pt idx="4098">
                  <c:v>518600</c:v>
                </c:pt>
                <c:pt idx="4099">
                  <c:v>518700</c:v>
                </c:pt>
                <c:pt idx="4100">
                  <c:v>518700</c:v>
                </c:pt>
                <c:pt idx="4101">
                  <c:v>518800</c:v>
                </c:pt>
                <c:pt idx="4102">
                  <c:v>518900</c:v>
                </c:pt>
                <c:pt idx="4103">
                  <c:v>518900</c:v>
                </c:pt>
                <c:pt idx="4104">
                  <c:v>519000</c:v>
                </c:pt>
                <c:pt idx="4105">
                  <c:v>519000</c:v>
                </c:pt>
                <c:pt idx="4106">
                  <c:v>519100</c:v>
                </c:pt>
                <c:pt idx="4107">
                  <c:v>519200</c:v>
                </c:pt>
                <c:pt idx="4108">
                  <c:v>519200</c:v>
                </c:pt>
                <c:pt idx="4109">
                  <c:v>519300</c:v>
                </c:pt>
                <c:pt idx="4110">
                  <c:v>519400</c:v>
                </c:pt>
                <c:pt idx="4111">
                  <c:v>519400</c:v>
                </c:pt>
                <c:pt idx="4112">
                  <c:v>519500</c:v>
                </c:pt>
                <c:pt idx="4113">
                  <c:v>519500</c:v>
                </c:pt>
                <c:pt idx="4114">
                  <c:v>519600</c:v>
                </c:pt>
                <c:pt idx="4115">
                  <c:v>519700</c:v>
                </c:pt>
                <c:pt idx="4116">
                  <c:v>519700</c:v>
                </c:pt>
                <c:pt idx="4117">
                  <c:v>519800</c:v>
                </c:pt>
                <c:pt idx="4118">
                  <c:v>519900</c:v>
                </c:pt>
                <c:pt idx="4119">
                  <c:v>519900</c:v>
                </c:pt>
                <c:pt idx="4120">
                  <c:v>520000</c:v>
                </c:pt>
                <c:pt idx="4121">
                  <c:v>520000</c:v>
                </c:pt>
                <c:pt idx="4122">
                  <c:v>520100</c:v>
                </c:pt>
                <c:pt idx="4123">
                  <c:v>520200</c:v>
                </c:pt>
                <c:pt idx="4124">
                  <c:v>520200</c:v>
                </c:pt>
                <c:pt idx="4125">
                  <c:v>520300</c:v>
                </c:pt>
                <c:pt idx="4126">
                  <c:v>520400</c:v>
                </c:pt>
                <c:pt idx="4127">
                  <c:v>520400</c:v>
                </c:pt>
                <c:pt idx="4128">
                  <c:v>520500</c:v>
                </c:pt>
                <c:pt idx="4129">
                  <c:v>520500</c:v>
                </c:pt>
                <c:pt idx="4130">
                  <c:v>520600</c:v>
                </c:pt>
                <c:pt idx="4131">
                  <c:v>520700</c:v>
                </c:pt>
                <c:pt idx="4132">
                  <c:v>520700</c:v>
                </c:pt>
                <c:pt idx="4133">
                  <c:v>520800</c:v>
                </c:pt>
                <c:pt idx="4134">
                  <c:v>520900</c:v>
                </c:pt>
                <c:pt idx="4135">
                  <c:v>520900</c:v>
                </c:pt>
                <c:pt idx="4136">
                  <c:v>521000</c:v>
                </c:pt>
                <c:pt idx="4137">
                  <c:v>521100</c:v>
                </c:pt>
                <c:pt idx="4138">
                  <c:v>521100</c:v>
                </c:pt>
                <c:pt idx="4139">
                  <c:v>521200</c:v>
                </c:pt>
                <c:pt idx="4140">
                  <c:v>521200</c:v>
                </c:pt>
                <c:pt idx="4141">
                  <c:v>521300</c:v>
                </c:pt>
                <c:pt idx="4142">
                  <c:v>521400</c:v>
                </c:pt>
                <c:pt idx="4143">
                  <c:v>521400</c:v>
                </c:pt>
                <c:pt idx="4144">
                  <c:v>521500</c:v>
                </c:pt>
                <c:pt idx="4145">
                  <c:v>521600</c:v>
                </c:pt>
                <c:pt idx="4146">
                  <c:v>521600</c:v>
                </c:pt>
                <c:pt idx="4147">
                  <c:v>521700</c:v>
                </c:pt>
                <c:pt idx="4148">
                  <c:v>521700</c:v>
                </c:pt>
                <c:pt idx="4149">
                  <c:v>521800</c:v>
                </c:pt>
                <c:pt idx="4150">
                  <c:v>521900</c:v>
                </c:pt>
                <c:pt idx="4151">
                  <c:v>521900</c:v>
                </c:pt>
                <c:pt idx="4152">
                  <c:v>522000</c:v>
                </c:pt>
                <c:pt idx="4153">
                  <c:v>522100</c:v>
                </c:pt>
                <c:pt idx="4154">
                  <c:v>522100</c:v>
                </c:pt>
                <c:pt idx="4155">
                  <c:v>522200</c:v>
                </c:pt>
                <c:pt idx="4156">
                  <c:v>522200</c:v>
                </c:pt>
                <c:pt idx="4157">
                  <c:v>522300</c:v>
                </c:pt>
                <c:pt idx="4158">
                  <c:v>522400</c:v>
                </c:pt>
                <c:pt idx="4159">
                  <c:v>522400</c:v>
                </c:pt>
                <c:pt idx="4160">
                  <c:v>522500</c:v>
                </c:pt>
                <c:pt idx="4161">
                  <c:v>522600</c:v>
                </c:pt>
                <c:pt idx="4162">
                  <c:v>522600</c:v>
                </c:pt>
                <c:pt idx="4163">
                  <c:v>522700</c:v>
                </c:pt>
                <c:pt idx="4164">
                  <c:v>522700</c:v>
                </c:pt>
                <c:pt idx="4165">
                  <c:v>522800</c:v>
                </c:pt>
                <c:pt idx="4166">
                  <c:v>522900</c:v>
                </c:pt>
                <c:pt idx="4167">
                  <c:v>522900</c:v>
                </c:pt>
                <c:pt idx="4168">
                  <c:v>523000</c:v>
                </c:pt>
                <c:pt idx="4169">
                  <c:v>523100</c:v>
                </c:pt>
                <c:pt idx="4170">
                  <c:v>523100</c:v>
                </c:pt>
                <c:pt idx="4171">
                  <c:v>523200</c:v>
                </c:pt>
                <c:pt idx="4172">
                  <c:v>523300</c:v>
                </c:pt>
                <c:pt idx="4173">
                  <c:v>523300</c:v>
                </c:pt>
                <c:pt idx="4174">
                  <c:v>523400</c:v>
                </c:pt>
                <c:pt idx="4175">
                  <c:v>523400</c:v>
                </c:pt>
                <c:pt idx="4176">
                  <c:v>523500</c:v>
                </c:pt>
                <c:pt idx="4177">
                  <c:v>523600</c:v>
                </c:pt>
                <c:pt idx="4178">
                  <c:v>523600</c:v>
                </c:pt>
                <c:pt idx="4179">
                  <c:v>523700</c:v>
                </c:pt>
                <c:pt idx="4180">
                  <c:v>523800</c:v>
                </c:pt>
                <c:pt idx="4181">
                  <c:v>523800</c:v>
                </c:pt>
                <c:pt idx="4182">
                  <c:v>523900</c:v>
                </c:pt>
                <c:pt idx="4183">
                  <c:v>523900</c:v>
                </c:pt>
                <c:pt idx="4184">
                  <c:v>524000</c:v>
                </c:pt>
                <c:pt idx="4185">
                  <c:v>524100</c:v>
                </c:pt>
                <c:pt idx="4186">
                  <c:v>524100</c:v>
                </c:pt>
                <c:pt idx="4187">
                  <c:v>524200</c:v>
                </c:pt>
                <c:pt idx="4188">
                  <c:v>524300</c:v>
                </c:pt>
                <c:pt idx="4189">
                  <c:v>524300</c:v>
                </c:pt>
                <c:pt idx="4190">
                  <c:v>524400</c:v>
                </c:pt>
                <c:pt idx="4191">
                  <c:v>524400</c:v>
                </c:pt>
                <c:pt idx="4192">
                  <c:v>524500</c:v>
                </c:pt>
                <c:pt idx="4193">
                  <c:v>524600</c:v>
                </c:pt>
                <c:pt idx="4194">
                  <c:v>524600</c:v>
                </c:pt>
                <c:pt idx="4195">
                  <c:v>524700</c:v>
                </c:pt>
                <c:pt idx="4196">
                  <c:v>524800</c:v>
                </c:pt>
                <c:pt idx="4197">
                  <c:v>524800</c:v>
                </c:pt>
                <c:pt idx="4198">
                  <c:v>524900</c:v>
                </c:pt>
                <c:pt idx="4199">
                  <c:v>524900</c:v>
                </c:pt>
                <c:pt idx="4200">
                  <c:v>525000</c:v>
                </c:pt>
                <c:pt idx="4201">
                  <c:v>525100</c:v>
                </c:pt>
                <c:pt idx="4202">
                  <c:v>525100</c:v>
                </c:pt>
                <c:pt idx="4203">
                  <c:v>525200</c:v>
                </c:pt>
                <c:pt idx="4204">
                  <c:v>525300</c:v>
                </c:pt>
                <c:pt idx="4205">
                  <c:v>525300</c:v>
                </c:pt>
                <c:pt idx="4206">
                  <c:v>525400</c:v>
                </c:pt>
                <c:pt idx="4207">
                  <c:v>525400</c:v>
                </c:pt>
                <c:pt idx="4208">
                  <c:v>525500</c:v>
                </c:pt>
                <c:pt idx="4209">
                  <c:v>525600</c:v>
                </c:pt>
                <c:pt idx="4210">
                  <c:v>525600</c:v>
                </c:pt>
                <c:pt idx="4211">
                  <c:v>525700</c:v>
                </c:pt>
                <c:pt idx="4212">
                  <c:v>525800</c:v>
                </c:pt>
                <c:pt idx="4213">
                  <c:v>525800</c:v>
                </c:pt>
                <c:pt idx="4214">
                  <c:v>525900</c:v>
                </c:pt>
                <c:pt idx="4215">
                  <c:v>526000</c:v>
                </c:pt>
                <c:pt idx="4216">
                  <c:v>526000</c:v>
                </c:pt>
                <c:pt idx="4217">
                  <c:v>526100</c:v>
                </c:pt>
                <c:pt idx="4218">
                  <c:v>526100</c:v>
                </c:pt>
                <c:pt idx="4219">
                  <c:v>526200</c:v>
                </c:pt>
                <c:pt idx="4220">
                  <c:v>526300</c:v>
                </c:pt>
                <c:pt idx="4221">
                  <c:v>526300</c:v>
                </c:pt>
                <c:pt idx="4222">
                  <c:v>526400</c:v>
                </c:pt>
                <c:pt idx="4223">
                  <c:v>526500</c:v>
                </c:pt>
                <c:pt idx="4224">
                  <c:v>526500</c:v>
                </c:pt>
                <c:pt idx="4225">
                  <c:v>526600</c:v>
                </c:pt>
                <c:pt idx="4226">
                  <c:v>526600</c:v>
                </c:pt>
                <c:pt idx="4227">
                  <c:v>526700</c:v>
                </c:pt>
                <c:pt idx="4228">
                  <c:v>526800</c:v>
                </c:pt>
                <c:pt idx="4229">
                  <c:v>526800</c:v>
                </c:pt>
                <c:pt idx="4230">
                  <c:v>526900</c:v>
                </c:pt>
                <c:pt idx="4231">
                  <c:v>527000</c:v>
                </c:pt>
                <c:pt idx="4232">
                  <c:v>527000</c:v>
                </c:pt>
                <c:pt idx="4233">
                  <c:v>527100</c:v>
                </c:pt>
                <c:pt idx="4234">
                  <c:v>527100</c:v>
                </c:pt>
                <c:pt idx="4235">
                  <c:v>527200</c:v>
                </c:pt>
                <c:pt idx="4236">
                  <c:v>527300</c:v>
                </c:pt>
                <c:pt idx="4237">
                  <c:v>527300</c:v>
                </c:pt>
                <c:pt idx="4238">
                  <c:v>527400</c:v>
                </c:pt>
                <c:pt idx="4239">
                  <c:v>527500</c:v>
                </c:pt>
                <c:pt idx="4240">
                  <c:v>527500</c:v>
                </c:pt>
                <c:pt idx="4241">
                  <c:v>527600</c:v>
                </c:pt>
                <c:pt idx="4242">
                  <c:v>527600</c:v>
                </c:pt>
                <c:pt idx="4243">
                  <c:v>527700</c:v>
                </c:pt>
                <c:pt idx="4244">
                  <c:v>527800</c:v>
                </c:pt>
                <c:pt idx="4245">
                  <c:v>527800</c:v>
                </c:pt>
                <c:pt idx="4246">
                  <c:v>527900</c:v>
                </c:pt>
                <c:pt idx="4247">
                  <c:v>528000</c:v>
                </c:pt>
                <c:pt idx="4248">
                  <c:v>528000</c:v>
                </c:pt>
                <c:pt idx="4249">
                  <c:v>528100</c:v>
                </c:pt>
                <c:pt idx="4250">
                  <c:v>528100</c:v>
                </c:pt>
                <c:pt idx="4251">
                  <c:v>528200</c:v>
                </c:pt>
                <c:pt idx="4252">
                  <c:v>528300</c:v>
                </c:pt>
                <c:pt idx="4253">
                  <c:v>528300</c:v>
                </c:pt>
                <c:pt idx="4254">
                  <c:v>528400</c:v>
                </c:pt>
                <c:pt idx="4255">
                  <c:v>528500</c:v>
                </c:pt>
                <c:pt idx="4256">
                  <c:v>528500</c:v>
                </c:pt>
                <c:pt idx="4257">
                  <c:v>528600</c:v>
                </c:pt>
                <c:pt idx="4258">
                  <c:v>528600</c:v>
                </c:pt>
                <c:pt idx="4259">
                  <c:v>528700</c:v>
                </c:pt>
                <c:pt idx="4260">
                  <c:v>528800</c:v>
                </c:pt>
                <c:pt idx="4261">
                  <c:v>528800</c:v>
                </c:pt>
                <c:pt idx="4262">
                  <c:v>528900</c:v>
                </c:pt>
                <c:pt idx="4263">
                  <c:v>529000</c:v>
                </c:pt>
                <c:pt idx="4264">
                  <c:v>529000</c:v>
                </c:pt>
                <c:pt idx="4265">
                  <c:v>529100</c:v>
                </c:pt>
                <c:pt idx="4266">
                  <c:v>529200</c:v>
                </c:pt>
                <c:pt idx="4267">
                  <c:v>529200</c:v>
                </c:pt>
                <c:pt idx="4268">
                  <c:v>529300</c:v>
                </c:pt>
                <c:pt idx="4269">
                  <c:v>529300</c:v>
                </c:pt>
                <c:pt idx="4270">
                  <c:v>529400</c:v>
                </c:pt>
                <c:pt idx="4271">
                  <c:v>529500</c:v>
                </c:pt>
                <c:pt idx="4272">
                  <c:v>529500</c:v>
                </c:pt>
                <c:pt idx="4273">
                  <c:v>529600</c:v>
                </c:pt>
                <c:pt idx="4274">
                  <c:v>529700</c:v>
                </c:pt>
                <c:pt idx="4275">
                  <c:v>529700</c:v>
                </c:pt>
                <c:pt idx="4276">
                  <c:v>529800</c:v>
                </c:pt>
                <c:pt idx="4277">
                  <c:v>529800</c:v>
                </c:pt>
                <c:pt idx="4278">
                  <c:v>529900</c:v>
                </c:pt>
                <c:pt idx="4279">
                  <c:v>530000</c:v>
                </c:pt>
                <c:pt idx="4280">
                  <c:v>530000</c:v>
                </c:pt>
                <c:pt idx="4281">
                  <c:v>530100</c:v>
                </c:pt>
                <c:pt idx="4282">
                  <c:v>530200</c:v>
                </c:pt>
                <c:pt idx="4283">
                  <c:v>530200</c:v>
                </c:pt>
                <c:pt idx="4284">
                  <c:v>530300</c:v>
                </c:pt>
                <c:pt idx="4285">
                  <c:v>530300</c:v>
                </c:pt>
                <c:pt idx="4286">
                  <c:v>530400</c:v>
                </c:pt>
                <c:pt idx="4287">
                  <c:v>530500</c:v>
                </c:pt>
                <c:pt idx="4288">
                  <c:v>530500</c:v>
                </c:pt>
                <c:pt idx="4289">
                  <c:v>530600</c:v>
                </c:pt>
                <c:pt idx="4290">
                  <c:v>530700</c:v>
                </c:pt>
                <c:pt idx="4291">
                  <c:v>530700</c:v>
                </c:pt>
                <c:pt idx="4292">
                  <c:v>530800</c:v>
                </c:pt>
                <c:pt idx="4293">
                  <c:v>530800</c:v>
                </c:pt>
                <c:pt idx="4294">
                  <c:v>530900</c:v>
                </c:pt>
                <c:pt idx="4295">
                  <c:v>531000</c:v>
                </c:pt>
                <c:pt idx="4296">
                  <c:v>531000</c:v>
                </c:pt>
                <c:pt idx="4297">
                  <c:v>531100</c:v>
                </c:pt>
                <c:pt idx="4298">
                  <c:v>531200</c:v>
                </c:pt>
                <c:pt idx="4299">
                  <c:v>531200</c:v>
                </c:pt>
                <c:pt idx="4300">
                  <c:v>531300</c:v>
                </c:pt>
                <c:pt idx="4301">
                  <c:v>531300</c:v>
                </c:pt>
                <c:pt idx="4302">
                  <c:v>531400</c:v>
                </c:pt>
                <c:pt idx="4303">
                  <c:v>531500</c:v>
                </c:pt>
                <c:pt idx="4304">
                  <c:v>531500</c:v>
                </c:pt>
                <c:pt idx="4305">
                  <c:v>531600</c:v>
                </c:pt>
                <c:pt idx="4306">
                  <c:v>531700</c:v>
                </c:pt>
                <c:pt idx="4307">
                  <c:v>531700</c:v>
                </c:pt>
                <c:pt idx="4308">
                  <c:v>531800</c:v>
                </c:pt>
                <c:pt idx="4309">
                  <c:v>531800</c:v>
                </c:pt>
                <c:pt idx="4310">
                  <c:v>531900</c:v>
                </c:pt>
                <c:pt idx="4311">
                  <c:v>532000</c:v>
                </c:pt>
                <c:pt idx="4312">
                  <c:v>532000</c:v>
                </c:pt>
                <c:pt idx="4313">
                  <c:v>532100</c:v>
                </c:pt>
                <c:pt idx="4314">
                  <c:v>532200</c:v>
                </c:pt>
                <c:pt idx="4315">
                  <c:v>532200</c:v>
                </c:pt>
                <c:pt idx="4316">
                  <c:v>532300</c:v>
                </c:pt>
                <c:pt idx="4317">
                  <c:v>532400</c:v>
                </c:pt>
                <c:pt idx="4318">
                  <c:v>532400</c:v>
                </c:pt>
                <c:pt idx="4319">
                  <c:v>532500</c:v>
                </c:pt>
                <c:pt idx="4320">
                  <c:v>532500</c:v>
                </c:pt>
                <c:pt idx="4321">
                  <c:v>532600</c:v>
                </c:pt>
                <c:pt idx="4322">
                  <c:v>532700</c:v>
                </c:pt>
                <c:pt idx="4323">
                  <c:v>532700</c:v>
                </c:pt>
                <c:pt idx="4324">
                  <c:v>532800</c:v>
                </c:pt>
                <c:pt idx="4325">
                  <c:v>532900</c:v>
                </c:pt>
                <c:pt idx="4326">
                  <c:v>532900</c:v>
                </c:pt>
                <c:pt idx="4327">
                  <c:v>533000</c:v>
                </c:pt>
                <c:pt idx="4328">
                  <c:v>533000</c:v>
                </c:pt>
                <c:pt idx="4329">
                  <c:v>533100</c:v>
                </c:pt>
                <c:pt idx="4330">
                  <c:v>533200</c:v>
                </c:pt>
                <c:pt idx="4331">
                  <c:v>533200</c:v>
                </c:pt>
                <c:pt idx="4332">
                  <c:v>533300</c:v>
                </c:pt>
                <c:pt idx="4333">
                  <c:v>533400</c:v>
                </c:pt>
                <c:pt idx="4334">
                  <c:v>533400</c:v>
                </c:pt>
                <c:pt idx="4335">
                  <c:v>533500</c:v>
                </c:pt>
                <c:pt idx="4336">
                  <c:v>533500</c:v>
                </c:pt>
                <c:pt idx="4337">
                  <c:v>533600</c:v>
                </c:pt>
                <c:pt idx="4338">
                  <c:v>533700</c:v>
                </c:pt>
                <c:pt idx="4339">
                  <c:v>533700</c:v>
                </c:pt>
                <c:pt idx="4340">
                  <c:v>533800</c:v>
                </c:pt>
                <c:pt idx="4341">
                  <c:v>533900</c:v>
                </c:pt>
                <c:pt idx="4342">
                  <c:v>533900</c:v>
                </c:pt>
                <c:pt idx="4343">
                  <c:v>534000</c:v>
                </c:pt>
                <c:pt idx="4344">
                  <c:v>534000</c:v>
                </c:pt>
                <c:pt idx="4345">
                  <c:v>534100</c:v>
                </c:pt>
                <c:pt idx="4346">
                  <c:v>534200</c:v>
                </c:pt>
                <c:pt idx="4347">
                  <c:v>534200</c:v>
                </c:pt>
                <c:pt idx="4348">
                  <c:v>534300</c:v>
                </c:pt>
                <c:pt idx="4349">
                  <c:v>534400</c:v>
                </c:pt>
                <c:pt idx="4350">
                  <c:v>534400</c:v>
                </c:pt>
                <c:pt idx="4351">
                  <c:v>534500</c:v>
                </c:pt>
                <c:pt idx="4352">
                  <c:v>534500</c:v>
                </c:pt>
                <c:pt idx="4353">
                  <c:v>534600</c:v>
                </c:pt>
                <c:pt idx="4354">
                  <c:v>534700</c:v>
                </c:pt>
                <c:pt idx="4355">
                  <c:v>534700</c:v>
                </c:pt>
                <c:pt idx="4356">
                  <c:v>534800</c:v>
                </c:pt>
                <c:pt idx="4357">
                  <c:v>534900</c:v>
                </c:pt>
                <c:pt idx="4358">
                  <c:v>534900</c:v>
                </c:pt>
                <c:pt idx="4359">
                  <c:v>535000</c:v>
                </c:pt>
                <c:pt idx="4360">
                  <c:v>535000</c:v>
                </c:pt>
                <c:pt idx="4361">
                  <c:v>535100</c:v>
                </c:pt>
                <c:pt idx="4362">
                  <c:v>535200</c:v>
                </c:pt>
                <c:pt idx="4363">
                  <c:v>535200</c:v>
                </c:pt>
                <c:pt idx="4364">
                  <c:v>535300</c:v>
                </c:pt>
                <c:pt idx="4365">
                  <c:v>535400</c:v>
                </c:pt>
                <c:pt idx="4366">
                  <c:v>535400</c:v>
                </c:pt>
                <c:pt idx="4367">
                  <c:v>535500</c:v>
                </c:pt>
                <c:pt idx="4368">
                  <c:v>535500</c:v>
                </c:pt>
                <c:pt idx="4369">
                  <c:v>535600</c:v>
                </c:pt>
                <c:pt idx="4370">
                  <c:v>535700</c:v>
                </c:pt>
                <c:pt idx="4371">
                  <c:v>535700</c:v>
                </c:pt>
                <c:pt idx="4372">
                  <c:v>535800</c:v>
                </c:pt>
                <c:pt idx="4373">
                  <c:v>535900</c:v>
                </c:pt>
                <c:pt idx="4374">
                  <c:v>535900</c:v>
                </c:pt>
                <c:pt idx="4375">
                  <c:v>536000</c:v>
                </c:pt>
                <c:pt idx="4376">
                  <c:v>536000</c:v>
                </c:pt>
                <c:pt idx="4377">
                  <c:v>536100</c:v>
                </c:pt>
                <c:pt idx="4378">
                  <c:v>536200</c:v>
                </c:pt>
                <c:pt idx="4379">
                  <c:v>536200</c:v>
                </c:pt>
                <c:pt idx="4380">
                  <c:v>536300</c:v>
                </c:pt>
                <c:pt idx="4381">
                  <c:v>536400</c:v>
                </c:pt>
                <c:pt idx="4382">
                  <c:v>536400</c:v>
                </c:pt>
                <c:pt idx="4383">
                  <c:v>536500</c:v>
                </c:pt>
                <c:pt idx="4384">
                  <c:v>536600</c:v>
                </c:pt>
                <c:pt idx="4385">
                  <c:v>536600</c:v>
                </c:pt>
                <c:pt idx="4386">
                  <c:v>536700</c:v>
                </c:pt>
                <c:pt idx="4387">
                  <c:v>536700</c:v>
                </c:pt>
                <c:pt idx="4388">
                  <c:v>536800</c:v>
                </c:pt>
                <c:pt idx="4389">
                  <c:v>536900</c:v>
                </c:pt>
                <c:pt idx="4390">
                  <c:v>536900</c:v>
                </c:pt>
                <c:pt idx="4391">
                  <c:v>537000</c:v>
                </c:pt>
                <c:pt idx="4392">
                  <c:v>537100</c:v>
                </c:pt>
                <c:pt idx="4393">
                  <c:v>537100</c:v>
                </c:pt>
                <c:pt idx="4394">
                  <c:v>537200</c:v>
                </c:pt>
                <c:pt idx="4395">
                  <c:v>537200</c:v>
                </c:pt>
                <c:pt idx="4396">
                  <c:v>537300</c:v>
                </c:pt>
                <c:pt idx="4397">
                  <c:v>537400</c:v>
                </c:pt>
                <c:pt idx="4398">
                  <c:v>537400</c:v>
                </c:pt>
                <c:pt idx="4399">
                  <c:v>537500</c:v>
                </c:pt>
                <c:pt idx="4400">
                  <c:v>537600</c:v>
                </c:pt>
                <c:pt idx="4401">
                  <c:v>537600</c:v>
                </c:pt>
                <c:pt idx="4402">
                  <c:v>537700</c:v>
                </c:pt>
                <c:pt idx="4403">
                  <c:v>537700</c:v>
                </c:pt>
                <c:pt idx="4404">
                  <c:v>537800</c:v>
                </c:pt>
                <c:pt idx="4405">
                  <c:v>537900</c:v>
                </c:pt>
                <c:pt idx="4406">
                  <c:v>537900</c:v>
                </c:pt>
                <c:pt idx="4407">
                  <c:v>538000</c:v>
                </c:pt>
                <c:pt idx="4408">
                  <c:v>538100</c:v>
                </c:pt>
                <c:pt idx="4409">
                  <c:v>538100</c:v>
                </c:pt>
                <c:pt idx="4410">
                  <c:v>538200</c:v>
                </c:pt>
                <c:pt idx="4411">
                  <c:v>538200</c:v>
                </c:pt>
                <c:pt idx="4412">
                  <c:v>538300</c:v>
                </c:pt>
                <c:pt idx="4413">
                  <c:v>538400</c:v>
                </c:pt>
                <c:pt idx="4414">
                  <c:v>538400</c:v>
                </c:pt>
                <c:pt idx="4415">
                  <c:v>538500</c:v>
                </c:pt>
                <c:pt idx="4416">
                  <c:v>538600</c:v>
                </c:pt>
                <c:pt idx="4417">
                  <c:v>538600</c:v>
                </c:pt>
                <c:pt idx="4418">
                  <c:v>538700</c:v>
                </c:pt>
                <c:pt idx="4419">
                  <c:v>538700</c:v>
                </c:pt>
                <c:pt idx="4420">
                  <c:v>538800</c:v>
                </c:pt>
                <c:pt idx="4421">
                  <c:v>538900</c:v>
                </c:pt>
                <c:pt idx="4422">
                  <c:v>538900</c:v>
                </c:pt>
                <c:pt idx="4423">
                  <c:v>539000</c:v>
                </c:pt>
                <c:pt idx="4424">
                  <c:v>539100</c:v>
                </c:pt>
                <c:pt idx="4425">
                  <c:v>539100</c:v>
                </c:pt>
                <c:pt idx="4426">
                  <c:v>539200</c:v>
                </c:pt>
                <c:pt idx="4427">
                  <c:v>539200</c:v>
                </c:pt>
                <c:pt idx="4428">
                  <c:v>539300</c:v>
                </c:pt>
                <c:pt idx="4429">
                  <c:v>539400</c:v>
                </c:pt>
                <c:pt idx="4430">
                  <c:v>539400</c:v>
                </c:pt>
                <c:pt idx="4431">
                  <c:v>539500</c:v>
                </c:pt>
                <c:pt idx="4432">
                  <c:v>539600</c:v>
                </c:pt>
                <c:pt idx="4433">
                  <c:v>539600</c:v>
                </c:pt>
                <c:pt idx="4434">
                  <c:v>539700</c:v>
                </c:pt>
                <c:pt idx="4435">
                  <c:v>539700</c:v>
                </c:pt>
                <c:pt idx="4436">
                  <c:v>539800</c:v>
                </c:pt>
                <c:pt idx="4437">
                  <c:v>539900</c:v>
                </c:pt>
                <c:pt idx="4438">
                  <c:v>539900</c:v>
                </c:pt>
                <c:pt idx="4439">
                  <c:v>540000</c:v>
                </c:pt>
                <c:pt idx="4440">
                  <c:v>540100</c:v>
                </c:pt>
                <c:pt idx="4441">
                  <c:v>540100</c:v>
                </c:pt>
                <c:pt idx="4442">
                  <c:v>540200</c:v>
                </c:pt>
                <c:pt idx="4443">
                  <c:v>540200</c:v>
                </c:pt>
                <c:pt idx="4444">
                  <c:v>540300</c:v>
                </c:pt>
                <c:pt idx="4445">
                  <c:v>540400</c:v>
                </c:pt>
                <c:pt idx="4446">
                  <c:v>540400</c:v>
                </c:pt>
                <c:pt idx="4447">
                  <c:v>540500</c:v>
                </c:pt>
                <c:pt idx="4448">
                  <c:v>540600</c:v>
                </c:pt>
                <c:pt idx="4449">
                  <c:v>540600</c:v>
                </c:pt>
                <c:pt idx="4450">
                  <c:v>540700</c:v>
                </c:pt>
                <c:pt idx="4451">
                  <c:v>540700</c:v>
                </c:pt>
                <c:pt idx="4452">
                  <c:v>540800</c:v>
                </c:pt>
                <c:pt idx="4453">
                  <c:v>540900</c:v>
                </c:pt>
                <c:pt idx="4454">
                  <c:v>540900</c:v>
                </c:pt>
                <c:pt idx="4455">
                  <c:v>541000</c:v>
                </c:pt>
                <c:pt idx="4456">
                  <c:v>541100</c:v>
                </c:pt>
                <c:pt idx="4457">
                  <c:v>541100</c:v>
                </c:pt>
                <c:pt idx="4458">
                  <c:v>541200</c:v>
                </c:pt>
                <c:pt idx="4459">
                  <c:v>541200</c:v>
                </c:pt>
                <c:pt idx="4460">
                  <c:v>541300</c:v>
                </c:pt>
                <c:pt idx="4461">
                  <c:v>541400</c:v>
                </c:pt>
                <c:pt idx="4462">
                  <c:v>541400</c:v>
                </c:pt>
                <c:pt idx="4463">
                  <c:v>541500</c:v>
                </c:pt>
                <c:pt idx="4464">
                  <c:v>541600</c:v>
                </c:pt>
                <c:pt idx="4465">
                  <c:v>541600</c:v>
                </c:pt>
                <c:pt idx="4466">
                  <c:v>541700</c:v>
                </c:pt>
                <c:pt idx="4467">
                  <c:v>541800</c:v>
                </c:pt>
                <c:pt idx="4468">
                  <c:v>541800</c:v>
                </c:pt>
                <c:pt idx="4469">
                  <c:v>541900</c:v>
                </c:pt>
                <c:pt idx="4470">
                  <c:v>541900</c:v>
                </c:pt>
                <c:pt idx="4471">
                  <c:v>542000</c:v>
                </c:pt>
                <c:pt idx="4472">
                  <c:v>542100</c:v>
                </c:pt>
                <c:pt idx="4473">
                  <c:v>542100</c:v>
                </c:pt>
                <c:pt idx="4474">
                  <c:v>542200</c:v>
                </c:pt>
                <c:pt idx="4475">
                  <c:v>542300</c:v>
                </c:pt>
                <c:pt idx="4476">
                  <c:v>542300</c:v>
                </c:pt>
                <c:pt idx="4477">
                  <c:v>542400</c:v>
                </c:pt>
                <c:pt idx="4478">
                  <c:v>542400</c:v>
                </c:pt>
                <c:pt idx="4479">
                  <c:v>542500</c:v>
                </c:pt>
                <c:pt idx="4480">
                  <c:v>542600</c:v>
                </c:pt>
                <c:pt idx="4481">
                  <c:v>542600</c:v>
                </c:pt>
                <c:pt idx="4482">
                  <c:v>542700</c:v>
                </c:pt>
                <c:pt idx="4483">
                  <c:v>542800</c:v>
                </c:pt>
                <c:pt idx="4484">
                  <c:v>542800</c:v>
                </c:pt>
                <c:pt idx="4485">
                  <c:v>542900</c:v>
                </c:pt>
                <c:pt idx="4486">
                  <c:v>542900</c:v>
                </c:pt>
                <c:pt idx="4487">
                  <c:v>543000</c:v>
                </c:pt>
                <c:pt idx="4488">
                  <c:v>543100</c:v>
                </c:pt>
                <c:pt idx="4489">
                  <c:v>543100</c:v>
                </c:pt>
                <c:pt idx="4490">
                  <c:v>543200</c:v>
                </c:pt>
                <c:pt idx="4491">
                  <c:v>543300</c:v>
                </c:pt>
                <c:pt idx="4492">
                  <c:v>543300</c:v>
                </c:pt>
                <c:pt idx="4493">
                  <c:v>543400</c:v>
                </c:pt>
                <c:pt idx="4494">
                  <c:v>543400</c:v>
                </c:pt>
                <c:pt idx="4495">
                  <c:v>543500</c:v>
                </c:pt>
                <c:pt idx="4496">
                  <c:v>543600</c:v>
                </c:pt>
                <c:pt idx="4497">
                  <c:v>543600</c:v>
                </c:pt>
                <c:pt idx="4498">
                  <c:v>543700</c:v>
                </c:pt>
                <c:pt idx="4499">
                  <c:v>543800</c:v>
                </c:pt>
                <c:pt idx="4500">
                  <c:v>543800</c:v>
                </c:pt>
                <c:pt idx="4501">
                  <c:v>543900</c:v>
                </c:pt>
                <c:pt idx="4502">
                  <c:v>543900</c:v>
                </c:pt>
                <c:pt idx="4503">
                  <c:v>544000</c:v>
                </c:pt>
                <c:pt idx="4504">
                  <c:v>544100</c:v>
                </c:pt>
                <c:pt idx="4505">
                  <c:v>544100</c:v>
                </c:pt>
                <c:pt idx="4506">
                  <c:v>544200</c:v>
                </c:pt>
                <c:pt idx="4507">
                  <c:v>544300</c:v>
                </c:pt>
                <c:pt idx="4508">
                  <c:v>544300</c:v>
                </c:pt>
                <c:pt idx="4509">
                  <c:v>544400</c:v>
                </c:pt>
                <c:pt idx="4510">
                  <c:v>544400</c:v>
                </c:pt>
                <c:pt idx="4511">
                  <c:v>544500</c:v>
                </c:pt>
                <c:pt idx="4512">
                  <c:v>544600</c:v>
                </c:pt>
                <c:pt idx="4513">
                  <c:v>544600</c:v>
                </c:pt>
                <c:pt idx="4514">
                  <c:v>544700</c:v>
                </c:pt>
                <c:pt idx="4515">
                  <c:v>544800</c:v>
                </c:pt>
                <c:pt idx="4516">
                  <c:v>544800</c:v>
                </c:pt>
                <c:pt idx="4517">
                  <c:v>544900</c:v>
                </c:pt>
                <c:pt idx="4518">
                  <c:v>544900</c:v>
                </c:pt>
                <c:pt idx="4519">
                  <c:v>545000</c:v>
                </c:pt>
                <c:pt idx="4520">
                  <c:v>545100</c:v>
                </c:pt>
                <c:pt idx="4521">
                  <c:v>545100</c:v>
                </c:pt>
                <c:pt idx="4522">
                  <c:v>545200</c:v>
                </c:pt>
                <c:pt idx="4523">
                  <c:v>545300</c:v>
                </c:pt>
                <c:pt idx="4524">
                  <c:v>545300</c:v>
                </c:pt>
                <c:pt idx="4525">
                  <c:v>545400</c:v>
                </c:pt>
                <c:pt idx="4526">
                  <c:v>545400</c:v>
                </c:pt>
                <c:pt idx="4527">
                  <c:v>545500</c:v>
                </c:pt>
                <c:pt idx="4528">
                  <c:v>545600</c:v>
                </c:pt>
                <c:pt idx="4529">
                  <c:v>545600</c:v>
                </c:pt>
                <c:pt idx="4530">
                  <c:v>545700</c:v>
                </c:pt>
                <c:pt idx="4531">
                  <c:v>545800</c:v>
                </c:pt>
                <c:pt idx="4532">
                  <c:v>545800</c:v>
                </c:pt>
                <c:pt idx="4533">
                  <c:v>545900</c:v>
                </c:pt>
                <c:pt idx="4534">
                  <c:v>545900</c:v>
                </c:pt>
                <c:pt idx="4535">
                  <c:v>546000</c:v>
                </c:pt>
                <c:pt idx="4536">
                  <c:v>546100</c:v>
                </c:pt>
                <c:pt idx="4537">
                  <c:v>546100</c:v>
                </c:pt>
                <c:pt idx="4538">
                  <c:v>546200</c:v>
                </c:pt>
                <c:pt idx="4539">
                  <c:v>546300</c:v>
                </c:pt>
                <c:pt idx="4540">
                  <c:v>546300</c:v>
                </c:pt>
                <c:pt idx="4541">
                  <c:v>546400</c:v>
                </c:pt>
                <c:pt idx="4542">
                  <c:v>546400</c:v>
                </c:pt>
                <c:pt idx="4543">
                  <c:v>546500</c:v>
                </c:pt>
                <c:pt idx="4544">
                  <c:v>546600</c:v>
                </c:pt>
                <c:pt idx="4545">
                  <c:v>546600</c:v>
                </c:pt>
                <c:pt idx="4546">
                  <c:v>546700</c:v>
                </c:pt>
                <c:pt idx="4547">
                  <c:v>546800</c:v>
                </c:pt>
                <c:pt idx="4548">
                  <c:v>546800</c:v>
                </c:pt>
                <c:pt idx="4549">
                  <c:v>546900</c:v>
                </c:pt>
                <c:pt idx="4550">
                  <c:v>546900</c:v>
                </c:pt>
                <c:pt idx="4551">
                  <c:v>547000</c:v>
                </c:pt>
                <c:pt idx="4552">
                  <c:v>547100</c:v>
                </c:pt>
                <c:pt idx="4553">
                  <c:v>547100</c:v>
                </c:pt>
              </c:numCache>
            </c:numRef>
          </c:yVal>
          <c:smooth val="1"/>
        </c:ser>
        <c:ser>
          <c:idx val="0"/>
          <c:order val="0"/>
          <c:tx>
            <c:strRef>
              <c:f>'3 plaques 29-06-10'!$S$1</c:f>
              <c:strCache>
                <c:ptCount val="1"/>
                <c:pt idx="0">
                  <c:v>Psat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xVal>
            <c:numRef>
              <c:f>'3 plaques 29-06-10'!$R$2:$R$5317</c:f>
              <c:numCache>
                <c:formatCode>General</c:formatCode>
                <c:ptCount val="5316"/>
                <c:pt idx="0">
                  <c:v>0.8</c:v>
                </c:pt>
                <c:pt idx="1">
                  <c:v>0.95000000000000062</c:v>
                </c:pt>
                <c:pt idx="2">
                  <c:v>1.1000000000000001</c:v>
                </c:pt>
                <c:pt idx="3">
                  <c:v>1.25</c:v>
                </c:pt>
                <c:pt idx="4">
                  <c:v>1.4</c:v>
                </c:pt>
                <c:pt idx="5">
                  <c:v>1.5499999999999912</c:v>
                </c:pt>
                <c:pt idx="6">
                  <c:v>1.6999999999999937</c:v>
                </c:pt>
                <c:pt idx="7">
                  <c:v>1.8499999999999921</c:v>
                </c:pt>
                <c:pt idx="8">
                  <c:v>1.9999999999999996</c:v>
                </c:pt>
                <c:pt idx="9">
                  <c:v>2.1499999999999995</c:v>
                </c:pt>
                <c:pt idx="10">
                  <c:v>2.2999999999999994</c:v>
                </c:pt>
                <c:pt idx="11">
                  <c:v>2.4499999999999993</c:v>
                </c:pt>
                <c:pt idx="12">
                  <c:v>2.5999999999999988</c:v>
                </c:pt>
                <c:pt idx="13">
                  <c:v>2.7499999999999991</c:v>
                </c:pt>
                <c:pt idx="14">
                  <c:v>2.8999999999999977</c:v>
                </c:pt>
                <c:pt idx="15">
                  <c:v>3.0499999999999989</c:v>
                </c:pt>
                <c:pt idx="16">
                  <c:v>3.1999999999999988</c:v>
                </c:pt>
                <c:pt idx="17">
                  <c:v>3.3499999999999988</c:v>
                </c:pt>
                <c:pt idx="18">
                  <c:v>3.4999999999999987</c:v>
                </c:pt>
                <c:pt idx="19">
                  <c:v>3.6499999999999986</c:v>
                </c:pt>
                <c:pt idx="20">
                  <c:v>3.7999999999999985</c:v>
                </c:pt>
                <c:pt idx="21">
                  <c:v>3.9499999999999984</c:v>
                </c:pt>
                <c:pt idx="22">
                  <c:v>4.0999999999999988</c:v>
                </c:pt>
                <c:pt idx="23">
                  <c:v>4.2499999999999991</c:v>
                </c:pt>
                <c:pt idx="24">
                  <c:v>4.3999999999999995</c:v>
                </c:pt>
                <c:pt idx="25">
                  <c:v>4.55</c:v>
                </c:pt>
                <c:pt idx="26">
                  <c:v>4.7</c:v>
                </c:pt>
                <c:pt idx="27">
                  <c:v>4.8500000000000005</c:v>
                </c:pt>
                <c:pt idx="28">
                  <c:v>5.0000000000000009</c:v>
                </c:pt>
                <c:pt idx="29">
                  <c:v>5.1499999999999995</c:v>
                </c:pt>
                <c:pt idx="30">
                  <c:v>5.17</c:v>
                </c:pt>
              </c:numCache>
            </c:numRef>
          </c:xVal>
          <c:yVal>
            <c:numRef>
              <c:f>'3 plaques 29-06-10'!$S$2:$S$5317</c:f>
              <c:numCache>
                <c:formatCode>General</c:formatCode>
                <c:ptCount val="5316"/>
                <c:pt idx="0">
                  <c:v>1.4751542822031196</c:v>
                </c:pt>
                <c:pt idx="1">
                  <c:v>9.3786041474141157</c:v>
                </c:pt>
                <c:pt idx="2">
                  <c:v>38.004870782158505</c:v>
                </c:pt>
                <c:pt idx="3">
                  <c:v>114.69769105964232</c:v>
                </c:pt>
                <c:pt idx="4">
                  <c:v>282.00412994465364</c:v>
                </c:pt>
                <c:pt idx="5">
                  <c:v>596.97962270929349</c:v>
                </c:pt>
                <c:pt idx="6">
                  <c:v>1127.9387666156611</c:v>
                </c:pt>
                <c:pt idx="7">
                  <c:v>1948.7731145093126</c:v>
                </c:pt>
                <c:pt idx="8">
                  <c:v>3129.2617716093309</c:v>
                </c:pt>
                <c:pt idx="9">
                  <c:v>4715.4796504794604</c:v>
                </c:pt>
                <c:pt idx="10">
                  <c:v>6730.3514360134786</c:v>
                </c:pt>
                <c:pt idx="11">
                  <c:v>9258.3802808767468</c:v>
                </c:pt>
                <c:pt idx="12">
                  <c:v>12372.069474444281</c:v>
                </c:pt>
                <c:pt idx="13">
                  <c:v>16139.419977967884</c:v>
                </c:pt>
                <c:pt idx="14">
                  <c:v>20625.496342306156</c:v>
                </c:pt>
                <c:pt idx="15">
                  <c:v>25894.229804854869</c:v>
                </c:pt>
                <c:pt idx="16">
                  <c:v>32009.971845230899</c:v>
                </c:pt>
                <c:pt idx="17">
                  <c:v>39037.971684341195</c:v>
                </c:pt>
                <c:pt idx="18">
                  <c:v>47043.782679901204</c:v>
                </c:pt>
                <c:pt idx="19">
                  <c:v>56092.295179890025</c:v>
                </c:pt>
                <c:pt idx="20">
                  <c:v>66247.392086630862</c:v>
                </c:pt>
                <c:pt idx="21">
                  <c:v>77573.009360281474</c:v>
                </c:pt>
                <c:pt idx="22">
                  <c:v>90135.689705141485</c:v>
                </c:pt>
                <c:pt idx="23">
                  <c:v>104007.74635845327</c:v>
                </c:pt>
                <c:pt idx="24">
                  <c:v>119269.30277295476</c:v>
                </c:pt>
                <c:pt idx="25">
                  <c:v>136007.37417539468</c:v>
                </c:pt>
                <c:pt idx="26">
                  <c:v>154311.81462406178</c:v>
                </c:pt>
                <c:pt idx="27">
                  <c:v>174273.34319253298</c:v>
                </c:pt>
                <c:pt idx="28">
                  <c:v>196003.87880783004</c:v>
                </c:pt>
                <c:pt idx="29">
                  <c:v>219760.68086301736</c:v>
                </c:pt>
                <c:pt idx="30">
                  <c:v>223120.28062639042</c:v>
                </c:pt>
              </c:numCache>
            </c:numRef>
          </c:yVal>
          <c:smooth val="1"/>
        </c:ser>
        <c:axId val="60566144"/>
        <c:axId val="60580608"/>
      </c:scatterChart>
      <c:valAx>
        <c:axId val="60566144"/>
        <c:scaling>
          <c:orientation val="minMax"/>
          <c:max val="20"/>
          <c:min val="0"/>
        </c:scaling>
        <c:axPos val="b"/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fr-FR" sz="1400" b="0"/>
                  <a:t>Température [K]</a:t>
                </a:r>
              </a:p>
            </c:rich>
          </c:tx>
          <c:layout>
            <c:manualLayout>
              <c:xMode val="edge"/>
              <c:yMode val="edge"/>
              <c:x val="0.41022784616970281"/>
              <c:y val="0.92812382669181492"/>
            </c:manualLayout>
          </c:layout>
        </c:title>
        <c:numFmt formatCode="General" sourceLinked="1"/>
        <c:tickLblPos val="nextTo"/>
        <c:crossAx val="60580608"/>
        <c:crosses val="autoZero"/>
        <c:crossBetween val="midCat"/>
      </c:valAx>
      <c:valAx>
        <c:axId val="60580608"/>
        <c:scaling>
          <c:orientation val="minMax"/>
          <c:max val="40000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fr-FR" sz="1400" b="0"/>
                  <a:t>Pression [Pa]</a:t>
                </a:r>
              </a:p>
            </c:rich>
          </c:tx>
          <c:layout>
            <c:manualLayout>
              <c:xMode val="edge"/>
              <c:yMode val="edge"/>
              <c:x val="4.8130617065940328E-3"/>
              <c:y val="0.29633699522507451"/>
            </c:manualLayout>
          </c:layout>
        </c:title>
        <c:numFmt formatCode="General" sourceLinked="1"/>
        <c:tickLblPos val="nextTo"/>
        <c:crossAx val="60566144"/>
        <c:crosses val="autoZero"/>
        <c:crossBetween val="midCat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0.14469256502363925"/>
          <c:y val="2.6907426952560827E-2"/>
          <c:w val="0.83082718700189773"/>
          <c:h val="0.82019810298855678"/>
        </c:manualLayout>
      </c:layout>
      <c:scatterChart>
        <c:scatterStyle val="smoothMarker"/>
        <c:ser>
          <c:idx val="1"/>
          <c:order val="1"/>
          <c:tx>
            <c:strRef>
              <c:f>Feuil1!$B$1</c:f>
              <c:strCache>
                <c:ptCount val="1"/>
                <c:pt idx="0">
                  <c:v>P14 [Pa] pl n°5_50 W</c:v>
                </c:pt>
              </c:strCache>
            </c:strRef>
          </c:tx>
          <c:marker>
            <c:symbol val="square"/>
            <c:size val="2"/>
          </c:marker>
          <c:xVal>
            <c:numRef>
              <c:f>Feuil1!$A$2:$A$501</c:f>
              <c:numCache>
                <c:formatCode>General</c:formatCode>
                <c:ptCount val="500"/>
                <c:pt idx="0">
                  <c:v>-2.6271584846467182E-2</c:v>
                </c:pt>
                <c:pt idx="1">
                  <c:v>-3.2657085712176431E-2</c:v>
                </c:pt>
                <c:pt idx="2">
                  <c:v>-3.1052952703311851E-2</c:v>
                </c:pt>
                <c:pt idx="3">
                  <c:v>-3.6626667637195312E-2</c:v>
                </c:pt>
                <c:pt idx="4">
                  <c:v>-3.7575702213872068E-2</c:v>
                </c:pt>
                <c:pt idx="5">
                  <c:v>-4.8555943345423382E-2</c:v>
                </c:pt>
                <c:pt idx="6">
                  <c:v>-6.4121474953035121E-2</c:v>
                </c:pt>
                <c:pt idx="7">
                  <c:v>-6.5457724600577694E-2</c:v>
                </c:pt>
                <c:pt idx="8">
                  <c:v>-6.7834109224716929E-2</c:v>
                </c:pt>
                <c:pt idx="9">
                  <c:v>-6.6314193151153972E-2</c:v>
                </c:pt>
                <c:pt idx="10">
                  <c:v>-6.4793584714113783E-2</c:v>
                </c:pt>
                <c:pt idx="11">
                  <c:v>-6.8780457456746533E-2</c:v>
                </c:pt>
                <c:pt idx="12">
                  <c:v>-7.2578802037115892E-2</c:v>
                </c:pt>
                <c:pt idx="13">
                  <c:v>-7.299771681200401E-2</c:v>
                </c:pt>
                <c:pt idx="14">
                  <c:v>-7.0191505561301798E-2</c:v>
                </c:pt>
                <c:pt idx="15">
                  <c:v>-8.1512493773967243E-2</c:v>
                </c:pt>
                <c:pt idx="16">
                  <c:v>-4.8271518540652529E-2</c:v>
                </c:pt>
                <c:pt idx="17">
                  <c:v>0.3596797424202135</c:v>
                </c:pt>
                <c:pt idx="18">
                  <c:v>1.1773955856026799</c:v>
                </c:pt>
                <c:pt idx="19">
                  <c:v>2.1203841603538804</c:v>
                </c:pt>
                <c:pt idx="20">
                  <c:v>3.0788406153320667</c:v>
                </c:pt>
                <c:pt idx="21">
                  <c:v>4.0321139592281066</c:v>
                </c:pt>
                <c:pt idx="22">
                  <c:v>4.9744480520798824</c:v>
                </c:pt>
                <c:pt idx="23">
                  <c:v>5.9147426729084049</c:v>
                </c:pt>
                <c:pt idx="24">
                  <c:v>6.8815756341681844</c:v>
                </c:pt>
                <c:pt idx="25">
                  <c:v>7.8450851151762455</c:v>
                </c:pt>
                <c:pt idx="26">
                  <c:v>8.8106943025372715</c:v>
                </c:pt>
                <c:pt idx="27">
                  <c:v>9.7783448709601579</c:v>
                </c:pt>
                <c:pt idx="28">
                  <c:v>10.719379025242645</c:v>
                </c:pt>
                <c:pt idx="29">
                  <c:v>11.597661375666588</c:v>
                </c:pt>
                <c:pt idx="30">
                  <c:v>12.469337506654426</c:v>
                </c:pt>
                <c:pt idx="31">
                  <c:v>13.411799825590952</c:v>
                </c:pt>
                <c:pt idx="32">
                  <c:v>14.353108825320666</c:v>
                </c:pt>
                <c:pt idx="33">
                  <c:v>15.314376673009122</c:v>
                </c:pt>
                <c:pt idx="34">
                  <c:v>16.310951041830734</c:v>
                </c:pt>
                <c:pt idx="35">
                  <c:v>17.276728715610655</c:v>
                </c:pt>
                <c:pt idx="36">
                  <c:v>18.210667285049787</c:v>
                </c:pt>
                <c:pt idx="37">
                  <c:v>19.157356345126431</c:v>
                </c:pt>
                <c:pt idx="38">
                  <c:v>20.11726090445568</c:v>
                </c:pt>
                <c:pt idx="39">
                  <c:v>21.043612889844429</c:v>
                </c:pt>
                <c:pt idx="40">
                  <c:v>21.953276384005889</c:v>
                </c:pt>
                <c:pt idx="41">
                  <c:v>22.82690977891243</c:v>
                </c:pt>
                <c:pt idx="42">
                  <c:v>23.653377884517578</c:v>
                </c:pt>
                <c:pt idx="43">
                  <c:v>24.461525482724689</c:v>
                </c:pt>
                <c:pt idx="44">
                  <c:v>25.289495457367138</c:v>
                </c:pt>
                <c:pt idx="45">
                  <c:v>26.166038543822889</c:v>
                </c:pt>
                <c:pt idx="46">
                  <c:v>27.106258042517261</c:v>
                </c:pt>
                <c:pt idx="47">
                  <c:v>28.127324084635088</c:v>
                </c:pt>
                <c:pt idx="48">
                  <c:v>29.180643355091089</c:v>
                </c:pt>
                <c:pt idx="49">
                  <c:v>30.235641796320429</c:v>
                </c:pt>
                <c:pt idx="50">
                  <c:v>31.290086370664586</c:v>
                </c:pt>
                <c:pt idx="51">
                  <c:v>32.297686923852275</c:v>
                </c:pt>
                <c:pt idx="52">
                  <c:v>33.302918264067337</c:v>
                </c:pt>
                <c:pt idx="53">
                  <c:v>34.331369214573812</c:v>
                </c:pt>
                <c:pt idx="54">
                  <c:v>35.346003024359995</c:v>
                </c:pt>
                <c:pt idx="55">
                  <c:v>36.353865110391745</c:v>
                </c:pt>
                <c:pt idx="56">
                  <c:v>37.315835245719761</c:v>
                </c:pt>
                <c:pt idx="57">
                  <c:v>38.246870228675213</c:v>
                </c:pt>
                <c:pt idx="58">
                  <c:v>39.187986326249494</c:v>
                </c:pt>
                <c:pt idx="59">
                  <c:v>40.122181551287369</c:v>
                </c:pt>
                <c:pt idx="60">
                  <c:v>41.070853420042134</c:v>
                </c:pt>
                <c:pt idx="61">
                  <c:v>42.051557934436907</c:v>
                </c:pt>
                <c:pt idx="62">
                  <c:v>42.990587911761999</c:v>
                </c:pt>
                <c:pt idx="63">
                  <c:v>43.918410981420543</c:v>
                </c:pt>
                <c:pt idx="64">
                  <c:v>44.907899273960247</c:v>
                </c:pt>
                <c:pt idx="65">
                  <c:v>45.921515684711963</c:v>
                </c:pt>
                <c:pt idx="66">
                  <c:v>46.915468845144396</c:v>
                </c:pt>
                <c:pt idx="67">
                  <c:v>47.885405014099732</c:v>
                </c:pt>
                <c:pt idx="68">
                  <c:v>48.822114327870629</c:v>
                </c:pt>
                <c:pt idx="69">
                  <c:v>49.749712273036188</c:v>
                </c:pt>
                <c:pt idx="70">
                  <c:v>50.697059945860538</c:v>
                </c:pt>
                <c:pt idx="71">
                  <c:v>51.625630557078907</c:v>
                </c:pt>
                <c:pt idx="72">
                  <c:v>52.600434794382195</c:v>
                </c:pt>
                <c:pt idx="73">
                  <c:v>53.578760693859458</c:v>
                </c:pt>
                <c:pt idx="74">
                  <c:v>54.525042635999313</c:v>
                </c:pt>
                <c:pt idx="75">
                  <c:v>55.500511595285595</c:v>
                </c:pt>
                <c:pt idx="76">
                  <c:v>56.487697776829997</c:v>
                </c:pt>
                <c:pt idx="77">
                  <c:v>57.480183922591813</c:v>
                </c:pt>
                <c:pt idx="78">
                  <c:v>58.440612389672836</c:v>
                </c:pt>
                <c:pt idx="79">
                  <c:v>59.369258057188304</c:v>
                </c:pt>
                <c:pt idx="80">
                  <c:v>60.301314359483975</c:v>
                </c:pt>
                <c:pt idx="81">
                  <c:v>61.218260990199333</c:v>
                </c:pt>
                <c:pt idx="82">
                  <c:v>62.144689408328844</c:v>
                </c:pt>
                <c:pt idx="83">
                  <c:v>63.08614225608617</c:v>
                </c:pt>
                <c:pt idx="84">
                  <c:v>64.045116339738513</c:v>
                </c:pt>
                <c:pt idx="85">
                  <c:v>65.024542426954241</c:v>
                </c:pt>
                <c:pt idx="86">
                  <c:v>66.022810316538553</c:v>
                </c:pt>
                <c:pt idx="87">
                  <c:v>67.041252092833602</c:v>
                </c:pt>
                <c:pt idx="88">
                  <c:v>68.037748236461852</c:v>
                </c:pt>
                <c:pt idx="89">
                  <c:v>69.024870843459425</c:v>
                </c:pt>
                <c:pt idx="90">
                  <c:v>70.035215531109301</c:v>
                </c:pt>
                <c:pt idx="91">
                  <c:v>71.06274327490614</c:v>
                </c:pt>
                <c:pt idx="92">
                  <c:v>72.061952182668279</c:v>
                </c:pt>
                <c:pt idx="93">
                  <c:v>73.007270411801443</c:v>
                </c:pt>
                <c:pt idx="94">
                  <c:v>73.920757841220052</c:v>
                </c:pt>
                <c:pt idx="95">
                  <c:v>74.862802403462837</c:v>
                </c:pt>
                <c:pt idx="96">
                  <c:v>75.799526484996576</c:v>
                </c:pt>
                <c:pt idx="97">
                  <c:v>76.734455713679978</c:v>
                </c:pt>
                <c:pt idx="98">
                  <c:v>77.674373727150297</c:v>
                </c:pt>
                <c:pt idx="99">
                  <c:v>78.590135008630938</c:v>
                </c:pt>
                <c:pt idx="100">
                  <c:v>79.55346655050775</c:v>
                </c:pt>
                <c:pt idx="101">
                  <c:v>80.5053113905944</c:v>
                </c:pt>
                <c:pt idx="102">
                  <c:v>81.435287659360625</c:v>
                </c:pt>
                <c:pt idx="103">
                  <c:v>82.466734542955678</c:v>
                </c:pt>
                <c:pt idx="104">
                  <c:v>83.560934108184028</c:v>
                </c:pt>
                <c:pt idx="105">
                  <c:v>84.60586497297048</c:v>
                </c:pt>
                <c:pt idx="106">
                  <c:v>85.620751306802376</c:v>
                </c:pt>
                <c:pt idx="107">
                  <c:v>86.633406636273648</c:v>
                </c:pt>
                <c:pt idx="108">
                  <c:v>87.609370857912097</c:v>
                </c:pt>
                <c:pt idx="109">
                  <c:v>88.591304798753384</c:v>
                </c:pt>
                <c:pt idx="110">
                  <c:v>89.562150680575527</c:v>
                </c:pt>
                <c:pt idx="111">
                  <c:v>90.508679659610294</c:v>
                </c:pt>
                <c:pt idx="112">
                  <c:v>91.452691450185156</c:v>
                </c:pt>
                <c:pt idx="113">
                  <c:v>92.421673066162967</c:v>
                </c:pt>
                <c:pt idx="114">
                  <c:v>93.385811402045249</c:v>
                </c:pt>
                <c:pt idx="115">
                  <c:v>94.309308049136689</c:v>
                </c:pt>
                <c:pt idx="116">
                  <c:v>95.251158043300066</c:v>
                </c:pt>
                <c:pt idx="117">
                  <c:v>96.218421895259411</c:v>
                </c:pt>
                <c:pt idx="118">
                  <c:v>97.188777043375026</c:v>
                </c:pt>
                <c:pt idx="119">
                  <c:v>98.133818357519317</c:v>
                </c:pt>
                <c:pt idx="120">
                  <c:v>99.067861115667952</c:v>
                </c:pt>
                <c:pt idx="121">
                  <c:v>100.01760904792641</c:v>
                </c:pt>
                <c:pt idx="122">
                  <c:v>100.9607076890257</c:v>
                </c:pt>
                <c:pt idx="123">
                  <c:v>101.90066172098189</c:v>
                </c:pt>
                <c:pt idx="124">
                  <c:v>102.88549794625177</c:v>
                </c:pt>
                <c:pt idx="125">
                  <c:v>103.88815668924182</c:v>
                </c:pt>
                <c:pt idx="126">
                  <c:v>104.85518118329225</c:v>
                </c:pt>
                <c:pt idx="127">
                  <c:v>105.81934174179985</c:v>
                </c:pt>
                <c:pt idx="128">
                  <c:v>106.76939319555024</c:v>
                </c:pt>
                <c:pt idx="129">
                  <c:v>107.71346563721347</c:v>
                </c:pt>
                <c:pt idx="130">
                  <c:v>108.66671948774822</c:v>
                </c:pt>
                <c:pt idx="131">
                  <c:v>109.62640549380949</c:v>
                </c:pt>
                <c:pt idx="132">
                  <c:v>110.60872983264788</c:v>
                </c:pt>
                <c:pt idx="133">
                  <c:v>111.60760596336476</c:v>
                </c:pt>
                <c:pt idx="134">
                  <c:v>112.59764390734819</c:v>
                </c:pt>
                <c:pt idx="135">
                  <c:v>113.55452863117092</c:v>
                </c:pt>
                <c:pt idx="136">
                  <c:v>114.51429396354824</c:v>
                </c:pt>
                <c:pt idx="137">
                  <c:v>115.49568052782485</c:v>
                </c:pt>
                <c:pt idx="138">
                  <c:v>116.47128600881547</c:v>
                </c:pt>
                <c:pt idx="139">
                  <c:v>117.45573825126914</c:v>
                </c:pt>
                <c:pt idx="140">
                  <c:v>118.4402501403667</c:v>
                </c:pt>
                <c:pt idx="141">
                  <c:v>119.40480168236576</c:v>
                </c:pt>
                <c:pt idx="142">
                  <c:v>120.3583650583341</c:v>
                </c:pt>
                <c:pt idx="143">
                  <c:v>121.33220924420176</c:v>
                </c:pt>
                <c:pt idx="144">
                  <c:v>122.35235210465555</c:v>
                </c:pt>
                <c:pt idx="145">
                  <c:v>123.341180088849</c:v>
                </c:pt>
                <c:pt idx="146">
                  <c:v>124.30602348054992</c:v>
                </c:pt>
                <c:pt idx="147">
                  <c:v>125.30724080827589</c:v>
                </c:pt>
                <c:pt idx="148">
                  <c:v>126.33622449513695</c:v>
                </c:pt>
                <c:pt idx="149">
                  <c:v>127.31066966031352</c:v>
                </c:pt>
                <c:pt idx="150">
                  <c:v>128.27536314040603</c:v>
                </c:pt>
                <c:pt idx="151">
                  <c:v>129.2652513239118</c:v>
                </c:pt>
                <c:pt idx="152">
                  <c:v>130.22285964221257</c:v>
                </c:pt>
                <c:pt idx="153">
                  <c:v>131.21179945174211</c:v>
                </c:pt>
                <c:pt idx="154">
                  <c:v>132.20497198544138</c:v>
                </c:pt>
                <c:pt idx="155">
                  <c:v>133.18975191037438</c:v>
                </c:pt>
                <c:pt idx="156">
                  <c:v>134.1927795595202</c:v>
                </c:pt>
                <c:pt idx="157">
                  <c:v>135.20194953156798</c:v>
                </c:pt>
                <c:pt idx="158">
                  <c:v>136.1897790756444</c:v>
                </c:pt>
                <c:pt idx="159">
                  <c:v>137.1506275947466</c:v>
                </c:pt>
                <c:pt idx="160">
                  <c:v>138.10574066201676</c:v>
                </c:pt>
                <c:pt idx="161">
                  <c:v>139.0809903270214</c:v>
                </c:pt>
                <c:pt idx="162">
                  <c:v>140.08939875678121</c:v>
                </c:pt>
                <c:pt idx="163">
                  <c:v>141.06337930372581</c:v>
                </c:pt>
                <c:pt idx="164">
                  <c:v>142.01850675976175</c:v>
                </c:pt>
                <c:pt idx="165">
                  <c:v>142.98101919471381</c:v>
                </c:pt>
                <c:pt idx="166">
                  <c:v>143.99478086406015</c:v>
                </c:pt>
                <c:pt idx="167">
                  <c:v>145.01529604683984</c:v>
                </c:pt>
                <c:pt idx="168">
                  <c:v>146.01885521075479</c:v>
                </c:pt>
                <c:pt idx="169">
                  <c:v>147.03859996683991</c:v>
                </c:pt>
                <c:pt idx="170">
                  <c:v>148.00907818348151</c:v>
                </c:pt>
                <c:pt idx="171">
                  <c:v>148.96822377394926</c:v>
                </c:pt>
                <c:pt idx="172">
                  <c:v>149.97799394540709</c:v>
                </c:pt>
                <c:pt idx="173">
                  <c:v>150.99748419425018</c:v>
                </c:pt>
                <c:pt idx="174">
                  <c:v>151.96454957626793</c:v>
                </c:pt>
                <c:pt idx="175">
                  <c:v>152.92664497830813</c:v>
                </c:pt>
                <c:pt idx="176">
                  <c:v>153.90509127011595</c:v>
                </c:pt>
                <c:pt idx="177">
                  <c:v>154.89215422017676</c:v>
                </c:pt>
                <c:pt idx="178">
                  <c:v>155.89132364907701</c:v>
                </c:pt>
                <c:pt idx="179">
                  <c:v>156.88759643053791</c:v>
                </c:pt>
                <c:pt idx="180">
                  <c:v>157.88638645041706</c:v>
                </c:pt>
                <c:pt idx="181">
                  <c:v>158.85665454004732</c:v>
                </c:pt>
                <c:pt idx="182">
                  <c:v>159.81672010123614</c:v>
                </c:pt>
                <c:pt idx="183">
                  <c:v>160.81355603519052</c:v>
                </c:pt>
                <c:pt idx="184">
                  <c:v>161.81150738072117</c:v>
                </c:pt>
                <c:pt idx="185">
                  <c:v>162.78762252434697</c:v>
                </c:pt>
                <c:pt idx="186">
                  <c:v>163.72583247519381</c:v>
                </c:pt>
                <c:pt idx="187">
                  <c:v>164.67813791151593</c:v>
                </c:pt>
                <c:pt idx="188">
                  <c:v>165.69357120008712</c:v>
                </c:pt>
                <c:pt idx="189">
                  <c:v>166.67581461860343</c:v>
                </c:pt>
                <c:pt idx="190">
                  <c:v>167.62030946775661</c:v>
                </c:pt>
                <c:pt idx="191">
                  <c:v>168.58342195709702</c:v>
                </c:pt>
                <c:pt idx="192">
                  <c:v>169.53535876523839</c:v>
                </c:pt>
                <c:pt idx="193">
                  <c:v>170.52986261366595</c:v>
                </c:pt>
                <c:pt idx="194">
                  <c:v>171.53343402256593</c:v>
                </c:pt>
                <c:pt idx="195">
                  <c:v>172.51026555711258</c:v>
                </c:pt>
                <c:pt idx="196">
                  <c:v>173.47583315000341</c:v>
                </c:pt>
                <c:pt idx="197">
                  <c:v>174.46632614578647</c:v>
                </c:pt>
                <c:pt idx="198">
                  <c:v>175.4860067106917</c:v>
                </c:pt>
                <c:pt idx="199">
                  <c:v>176.46165025919115</c:v>
                </c:pt>
                <c:pt idx="200">
                  <c:v>177.4208353900421</c:v>
                </c:pt>
                <c:pt idx="201">
                  <c:v>178.37032278394278</c:v>
                </c:pt>
                <c:pt idx="202">
                  <c:v>179.32474180863949</c:v>
                </c:pt>
                <c:pt idx="203">
                  <c:v>180.30598786308047</c:v>
                </c:pt>
                <c:pt idx="204">
                  <c:v>181.27614934678547</c:v>
                </c:pt>
                <c:pt idx="205">
                  <c:v>182.20789122485539</c:v>
                </c:pt>
                <c:pt idx="206">
                  <c:v>183.18803467215878</c:v>
                </c:pt>
                <c:pt idx="207">
                  <c:v>184.21545389634599</c:v>
                </c:pt>
                <c:pt idx="208">
                  <c:v>185.21487755250772</c:v>
                </c:pt>
                <c:pt idx="209">
                  <c:v>186.19695689233748</c:v>
                </c:pt>
                <c:pt idx="210">
                  <c:v>187.16217946834738</c:v>
                </c:pt>
                <c:pt idx="211">
                  <c:v>188.11808914693762</c:v>
                </c:pt>
                <c:pt idx="212">
                  <c:v>189.08728709853781</c:v>
                </c:pt>
                <c:pt idx="213">
                  <c:v>190.0766087065571</c:v>
                </c:pt>
                <c:pt idx="214">
                  <c:v>191.08264971907681</c:v>
                </c:pt>
                <c:pt idx="215">
                  <c:v>192.07727293824388</c:v>
                </c:pt>
                <c:pt idx="216">
                  <c:v>193.0410861516776</c:v>
                </c:pt>
                <c:pt idx="217">
                  <c:v>194.03380531343387</c:v>
                </c:pt>
                <c:pt idx="218">
                  <c:v>195.02669265822007</c:v>
                </c:pt>
                <c:pt idx="219">
                  <c:v>195.97872303024536</c:v>
                </c:pt>
                <c:pt idx="220">
                  <c:v>196.94564776094055</c:v>
                </c:pt>
                <c:pt idx="221">
                  <c:v>197.94389865712381</c:v>
                </c:pt>
                <c:pt idx="222">
                  <c:v>198.91126755260618</c:v>
                </c:pt>
                <c:pt idx="223">
                  <c:v>199.86231568708851</c:v>
                </c:pt>
                <c:pt idx="224">
                  <c:v>200.85699350401899</c:v>
                </c:pt>
                <c:pt idx="225">
                  <c:v>201.8612876559738</c:v>
                </c:pt>
                <c:pt idx="226">
                  <c:v>202.85351157470672</c:v>
                </c:pt>
                <c:pt idx="227">
                  <c:v>203.81906102887129</c:v>
                </c:pt>
                <c:pt idx="228">
                  <c:v>204.77536241427632</c:v>
                </c:pt>
                <c:pt idx="229">
                  <c:v>205.74095755567407</c:v>
                </c:pt>
                <c:pt idx="230">
                  <c:v>206.7509075633358</c:v>
                </c:pt>
                <c:pt idx="231">
                  <c:v>207.79847086219499</c:v>
                </c:pt>
                <c:pt idx="232">
                  <c:v>208.80206134618211</c:v>
                </c:pt>
                <c:pt idx="233">
                  <c:v>209.75613811112964</c:v>
                </c:pt>
                <c:pt idx="234">
                  <c:v>210.74083096212306</c:v>
                </c:pt>
                <c:pt idx="235">
                  <c:v>211.77681510072745</c:v>
                </c:pt>
                <c:pt idx="236">
                  <c:v>212.78120047295567</c:v>
                </c:pt>
                <c:pt idx="237">
                  <c:v>213.72575515418549</c:v>
                </c:pt>
                <c:pt idx="238">
                  <c:v>214.70378303803585</c:v>
                </c:pt>
                <c:pt idx="239">
                  <c:v>215.6784053513083</c:v>
                </c:pt>
                <c:pt idx="240">
                  <c:v>216.63189577182419</c:v>
                </c:pt>
                <c:pt idx="241">
                  <c:v>217.64840017344451</c:v>
                </c:pt>
                <c:pt idx="242">
                  <c:v>218.65142389385542</c:v>
                </c:pt>
                <c:pt idx="243">
                  <c:v>219.62163426015312</c:v>
                </c:pt>
                <c:pt idx="244">
                  <c:v>220.62156209691585</c:v>
                </c:pt>
                <c:pt idx="245">
                  <c:v>221.61445427568705</c:v>
                </c:pt>
                <c:pt idx="246">
                  <c:v>222.58678190095117</c:v>
                </c:pt>
                <c:pt idx="247">
                  <c:v>223.56244407210608</c:v>
                </c:pt>
                <c:pt idx="248">
                  <c:v>224.5391426536452</c:v>
                </c:pt>
                <c:pt idx="249">
                  <c:v>225.54999165116581</c:v>
                </c:pt>
                <c:pt idx="250">
                  <c:v>226.54137841481159</c:v>
                </c:pt>
                <c:pt idx="251">
                  <c:v>227.55009792041147</c:v>
                </c:pt>
                <c:pt idx="252">
                  <c:v>228.54794498966967</c:v>
                </c:pt>
                <c:pt idx="253">
                  <c:v>229.49876859106328</c:v>
                </c:pt>
                <c:pt idx="254">
                  <c:v>230.48612374071467</c:v>
                </c:pt>
                <c:pt idx="255">
                  <c:v>231.51022808827707</c:v>
                </c:pt>
                <c:pt idx="256">
                  <c:v>232.50183356104165</c:v>
                </c:pt>
                <c:pt idx="257">
                  <c:v>233.47194040346028</c:v>
                </c:pt>
                <c:pt idx="258">
                  <c:v>234.45566510555338</c:v>
                </c:pt>
                <c:pt idx="259">
                  <c:v>235.42530319721737</c:v>
                </c:pt>
                <c:pt idx="260">
                  <c:v>236.43231668214125</c:v>
                </c:pt>
                <c:pt idx="261">
                  <c:v>237.41555664302078</c:v>
                </c:pt>
                <c:pt idx="262">
                  <c:v>238.37638138914105</c:v>
                </c:pt>
                <c:pt idx="263">
                  <c:v>239.38910485871716</c:v>
                </c:pt>
                <c:pt idx="264">
                  <c:v>240.37741218408669</c:v>
                </c:pt>
                <c:pt idx="265">
                  <c:v>241.36828447312467</c:v>
                </c:pt>
                <c:pt idx="266">
                  <c:v>242.28692515971278</c:v>
                </c:pt>
                <c:pt idx="267">
                  <c:v>242.81127783121008</c:v>
                </c:pt>
                <c:pt idx="268">
                  <c:v>243.09257349326072</c:v>
                </c:pt>
                <c:pt idx="269">
                  <c:v>243.34826485615818</c:v>
                </c:pt>
                <c:pt idx="270">
                  <c:v>243.51768404122157</c:v>
                </c:pt>
                <c:pt idx="271">
                  <c:v>243.69397980491775</c:v>
                </c:pt>
                <c:pt idx="272">
                  <c:v>243.90642392158622</c:v>
                </c:pt>
                <c:pt idx="273">
                  <c:v>244.07652764284938</c:v>
                </c:pt>
                <c:pt idx="274">
                  <c:v>244.22868325045906</c:v>
                </c:pt>
                <c:pt idx="275">
                  <c:v>244.40960655243057</c:v>
                </c:pt>
                <c:pt idx="276">
                  <c:v>244.57430471909598</c:v>
                </c:pt>
                <c:pt idx="277">
                  <c:v>244.7104460965551</c:v>
                </c:pt>
                <c:pt idx="278">
                  <c:v>244.85298453993047</c:v>
                </c:pt>
                <c:pt idx="279">
                  <c:v>244.96275158115353</c:v>
                </c:pt>
                <c:pt idx="280">
                  <c:v>245.07338365625756</c:v>
                </c:pt>
                <c:pt idx="281">
                  <c:v>245.21258415245694</c:v>
                </c:pt>
                <c:pt idx="282">
                  <c:v>245.35571702333061</c:v>
                </c:pt>
                <c:pt idx="283">
                  <c:v>245.52525565207702</c:v>
                </c:pt>
                <c:pt idx="284">
                  <c:v>245.68738982592279</c:v>
                </c:pt>
                <c:pt idx="285">
                  <c:v>245.81822336028011</c:v>
                </c:pt>
                <c:pt idx="286">
                  <c:v>245.97054632556461</c:v>
                </c:pt>
                <c:pt idx="287">
                  <c:v>246.1392795618911</c:v>
                </c:pt>
                <c:pt idx="288">
                  <c:v>246.28905374805311</c:v>
                </c:pt>
                <c:pt idx="289">
                  <c:v>246.44319044022981</c:v>
                </c:pt>
                <c:pt idx="290">
                  <c:v>246.58503789071167</c:v>
                </c:pt>
                <c:pt idx="291">
                  <c:v>246.73695652313748</c:v>
                </c:pt>
                <c:pt idx="292">
                  <c:v>246.89254919938327</c:v>
                </c:pt>
                <c:pt idx="293">
                  <c:v>247.01502328988647</c:v>
                </c:pt>
                <c:pt idx="294">
                  <c:v>247.14303720304707</c:v>
                </c:pt>
                <c:pt idx="295">
                  <c:v>247.30723490428605</c:v>
                </c:pt>
                <c:pt idx="296">
                  <c:v>247.45239297610428</c:v>
                </c:pt>
                <c:pt idx="297">
                  <c:v>247.58155195595239</c:v>
                </c:pt>
                <c:pt idx="298">
                  <c:v>247.7000315654202</c:v>
                </c:pt>
                <c:pt idx="299">
                  <c:v>247.8314434371211</c:v>
                </c:pt>
                <c:pt idx="300">
                  <c:v>247.99253191425865</c:v>
                </c:pt>
                <c:pt idx="301">
                  <c:v>248.11511825448434</c:v>
                </c:pt>
                <c:pt idx="302">
                  <c:v>248.20293532922022</c:v>
                </c:pt>
                <c:pt idx="303">
                  <c:v>248.30510373540457</c:v>
                </c:pt>
                <c:pt idx="304">
                  <c:v>248.45252559329222</c:v>
                </c:pt>
                <c:pt idx="305">
                  <c:v>248.57384625192631</c:v>
                </c:pt>
                <c:pt idx="306">
                  <c:v>248.68400210982546</c:v>
                </c:pt>
                <c:pt idx="307">
                  <c:v>248.82278500209077</c:v>
                </c:pt>
                <c:pt idx="308">
                  <c:v>248.95626206684659</c:v>
                </c:pt>
                <c:pt idx="309">
                  <c:v>249.0523224583371</c:v>
                </c:pt>
                <c:pt idx="310">
                  <c:v>249.12318610597143</c:v>
                </c:pt>
                <c:pt idx="311">
                  <c:v>249.20389451102747</c:v>
                </c:pt>
                <c:pt idx="312">
                  <c:v>249.25772222851106</c:v>
                </c:pt>
                <c:pt idx="313">
                  <c:v>249.32602736551596</c:v>
                </c:pt>
                <c:pt idx="314">
                  <c:v>249.43238246028704</c:v>
                </c:pt>
                <c:pt idx="315">
                  <c:v>249.51034248613408</c:v>
                </c:pt>
                <c:pt idx="316">
                  <c:v>249.60252610204199</c:v>
                </c:pt>
                <c:pt idx="317">
                  <c:v>249.71133867150255</c:v>
                </c:pt>
                <c:pt idx="318">
                  <c:v>249.80260218701241</c:v>
                </c:pt>
                <c:pt idx="319">
                  <c:v>249.87618063851983</c:v>
                </c:pt>
                <c:pt idx="320">
                  <c:v>249.92574688318746</c:v>
                </c:pt>
                <c:pt idx="321">
                  <c:v>249.96469022887129</c:v>
                </c:pt>
                <c:pt idx="322">
                  <c:v>250.00703246204444</c:v>
                </c:pt>
                <c:pt idx="323">
                  <c:v>250.09734700515563</c:v>
                </c:pt>
                <c:pt idx="324">
                  <c:v>250.17440095890927</c:v>
                </c:pt>
                <c:pt idx="325">
                  <c:v>250.21928353362006</c:v>
                </c:pt>
                <c:pt idx="326">
                  <c:v>250.29232910359568</c:v>
                </c:pt>
                <c:pt idx="327">
                  <c:v>250.36860719346944</c:v>
                </c:pt>
                <c:pt idx="328">
                  <c:v>250.42485859879835</c:v>
                </c:pt>
                <c:pt idx="329">
                  <c:v>250.47693185196221</c:v>
                </c:pt>
                <c:pt idx="330">
                  <c:v>250.53693970381997</c:v>
                </c:pt>
                <c:pt idx="331">
                  <c:v>250.58509885799387</c:v>
                </c:pt>
                <c:pt idx="332">
                  <c:v>250.62679802120928</c:v>
                </c:pt>
                <c:pt idx="333">
                  <c:v>250.70735799937606</c:v>
                </c:pt>
                <c:pt idx="334">
                  <c:v>250.79462160343058</c:v>
                </c:pt>
                <c:pt idx="335">
                  <c:v>250.83371761352583</c:v>
                </c:pt>
                <c:pt idx="336">
                  <c:v>250.85787140970621</c:v>
                </c:pt>
                <c:pt idx="337">
                  <c:v>250.91587482597998</c:v>
                </c:pt>
                <c:pt idx="338">
                  <c:v>250.980151156396</c:v>
                </c:pt>
                <c:pt idx="339">
                  <c:v>251.03798574484713</c:v>
                </c:pt>
                <c:pt idx="340">
                  <c:v>251.06926936558222</c:v>
                </c:pt>
                <c:pt idx="341">
                  <c:v>251.08734789094507</c:v>
                </c:pt>
                <c:pt idx="342">
                  <c:v>251.12624161574681</c:v>
                </c:pt>
                <c:pt idx="343">
                  <c:v>251.16704970164872</c:v>
                </c:pt>
                <c:pt idx="344">
                  <c:v>251.23294811978181</c:v>
                </c:pt>
                <c:pt idx="345">
                  <c:v>251.28407041460812</c:v>
                </c:pt>
                <c:pt idx="346">
                  <c:v>251.32077812376659</c:v>
                </c:pt>
                <c:pt idx="347">
                  <c:v>251.35257004407077</c:v>
                </c:pt>
                <c:pt idx="348">
                  <c:v>251.38872465146014</c:v>
                </c:pt>
                <c:pt idx="349">
                  <c:v>251.42849261554667</c:v>
                </c:pt>
                <c:pt idx="350">
                  <c:v>251.4464072296887</c:v>
                </c:pt>
                <c:pt idx="351">
                  <c:v>251.49881640974789</c:v>
                </c:pt>
                <c:pt idx="352">
                  <c:v>251.55470547376098</c:v>
                </c:pt>
                <c:pt idx="353">
                  <c:v>251.58207426640598</c:v>
                </c:pt>
                <c:pt idx="354">
                  <c:v>251.61409044588152</c:v>
                </c:pt>
                <c:pt idx="355">
                  <c:v>251.647744066521</c:v>
                </c:pt>
                <c:pt idx="356">
                  <c:v>251.67055217002238</c:v>
                </c:pt>
                <c:pt idx="357">
                  <c:v>251.70592908405638</c:v>
                </c:pt>
                <c:pt idx="358">
                  <c:v>251.74810029397119</c:v>
                </c:pt>
                <c:pt idx="359">
                  <c:v>251.77751162463076</c:v>
                </c:pt>
                <c:pt idx="360">
                  <c:v>251.8225719718115</c:v>
                </c:pt>
                <c:pt idx="361">
                  <c:v>251.84002971422566</c:v>
                </c:pt>
                <c:pt idx="362">
                  <c:v>251.87849387735622</c:v>
                </c:pt>
                <c:pt idx="363">
                  <c:v>251.9311671497581</c:v>
                </c:pt>
                <c:pt idx="364">
                  <c:v>251.94023070433911</c:v>
                </c:pt>
                <c:pt idx="365">
                  <c:v>251.95507945068343</c:v>
                </c:pt>
                <c:pt idx="366">
                  <c:v>251.97819869555099</c:v>
                </c:pt>
                <c:pt idx="367">
                  <c:v>252.03066815839239</c:v>
                </c:pt>
                <c:pt idx="368">
                  <c:v>252.06759563996451</c:v>
                </c:pt>
                <c:pt idx="369">
                  <c:v>252.10225408610475</c:v>
                </c:pt>
                <c:pt idx="370">
                  <c:v>252.14506491044912</c:v>
                </c:pt>
                <c:pt idx="371">
                  <c:v>252.16515751455083</c:v>
                </c:pt>
                <c:pt idx="372">
                  <c:v>252.17164799798101</c:v>
                </c:pt>
                <c:pt idx="373">
                  <c:v>252.19166959543</c:v>
                </c:pt>
                <c:pt idx="374">
                  <c:v>252.22150101661106</c:v>
                </c:pt>
                <c:pt idx="375">
                  <c:v>252.22312598582238</c:v>
                </c:pt>
                <c:pt idx="376">
                  <c:v>252.25420544046634</c:v>
                </c:pt>
                <c:pt idx="377">
                  <c:v>252.31461737350719</c:v>
                </c:pt>
                <c:pt idx="378">
                  <c:v>252.3244543784258</c:v>
                </c:pt>
                <c:pt idx="379">
                  <c:v>252.32275673542546</c:v>
                </c:pt>
                <c:pt idx="380">
                  <c:v>252.36585042847818</c:v>
                </c:pt>
                <c:pt idx="381">
                  <c:v>252.40814340526174</c:v>
                </c:pt>
                <c:pt idx="382">
                  <c:v>252.41870349390732</c:v>
                </c:pt>
                <c:pt idx="383">
                  <c:v>252.40633920260203</c:v>
                </c:pt>
                <c:pt idx="384">
                  <c:v>252.428249241461</c:v>
                </c:pt>
                <c:pt idx="385">
                  <c:v>252.47196532885013</c:v>
                </c:pt>
                <c:pt idx="386">
                  <c:v>252.50630555124158</c:v>
                </c:pt>
                <c:pt idx="387">
                  <c:v>252.54342622253878</c:v>
                </c:pt>
                <c:pt idx="388">
                  <c:v>252.56841564612739</c:v>
                </c:pt>
                <c:pt idx="389">
                  <c:v>252.5753614635847</c:v>
                </c:pt>
                <c:pt idx="390">
                  <c:v>252.58540196993007</c:v>
                </c:pt>
                <c:pt idx="391">
                  <c:v>252.61675718785398</c:v>
                </c:pt>
                <c:pt idx="392">
                  <c:v>252.63555931932413</c:v>
                </c:pt>
                <c:pt idx="393">
                  <c:v>252.6385022424987</c:v>
                </c:pt>
                <c:pt idx="394">
                  <c:v>252.64428612629035</c:v>
                </c:pt>
                <c:pt idx="395">
                  <c:v>252.67497439704923</c:v>
                </c:pt>
                <c:pt idx="396">
                  <c:v>252.7168530705668</c:v>
                </c:pt>
                <c:pt idx="397">
                  <c:v>252.73633381579265</c:v>
                </c:pt>
                <c:pt idx="398">
                  <c:v>252.75089852268837</c:v>
                </c:pt>
                <c:pt idx="399">
                  <c:v>252.7587539738291</c:v>
                </c:pt>
                <c:pt idx="400">
                  <c:v>252.7913960606412</c:v>
                </c:pt>
                <c:pt idx="401">
                  <c:v>252.80157932690148</c:v>
                </c:pt>
                <c:pt idx="402">
                  <c:v>252.78740788305223</c:v>
                </c:pt>
                <c:pt idx="403">
                  <c:v>252.82374220897594</c:v>
                </c:pt>
                <c:pt idx="404">
                  <c:v>252.84739658802167</c:v>
                </c:pt>
                <c:pt idx="405">
                  <c:v>252.8555834073708</c:v>
                </c:pt>
                <c:pt idx="406">
                  <c:v>252.87813491063537</c:v>
                </c:pt>
                <c:pt idx="407">
                  <c:v>252.89998193754906</c:v>
                </c:pt>
                <c:pt idx="408">
                  <c:v>252.91115693610772</c:v>
                </c:pt>
                <c:pt idx="409">
                  <c:v>252.90539423364658</c:v>
                </c:pt>
                <c:pt idx="410">
                  <c:v>252.91718027424059</c:v>
                </c:pt>
                <c:pt idx="411">
                  <c:v>252.93387872528578</c:v>
                </c:pt>
                <c:pt idx="412">
                  <c:v>252.95433371826141</c:v>
                </c:pt>
                <c:pt idx="413">
                  <c:v>252.99112187841212</c:v>
                </c:pt>
                <c:pt idx="414">
                  <c:v>253.00456078530053</c:v>
                </c:pt>
                <c:pt idx="415">
                  <c:v>253.0074065348044</c:v>
                </c:pt>
                <c:pt idx="416">
                  <c:v>253.03465916548672</c:v>
                </c:pt>
                <c:pt idx="417">
                  <c:v>253.06577882032519</c:v>
                </c:pt>
                <c:pt idx="418">
                  <c:v>253.08129063011481</c:v>
                </c:pt>
                <c:pt idx="419">
                  <c:v>253.08764366442477</c:v>
                </c:pt>
                <c:pt idx="420">
                  <c:v>253.09390040590728</c:v>
                </c:pt>
                <c:pt idx="421">
                  <c:v>253.0858185650585</c:v>
                </c:pt>
                <c:pt idx="422">
                  <c:v>253.08088874429282</c:v>
                </c:pt>
                <c:pt idx="423">
                  <c:v>253.12754856057231</c:v>
                </c:pt>
                <c:pt idx="424">
                  <c:v>253.14890242130392</c:v>
                </c:pt>
                <c:pt idx="425">
                  <c:v>253.14271581880098</c:v>
                </c:pt>
                <c:pt idx="426">
                  <c:v>253.15678436644055</c:v>
                </c:pt>
                <c:pt idx="427">
                  <c:v>253.18328067864198</c:v>
                </c:pt>
                <c:pt idx="428">
                  <c:v>253.22126887886748</c:v>
                </c:pt>
                <c:pt idx="429">
                  <c:v>253.23221497462924</c:v>
                </c:pt>
                <c:pt idx="430">
                  <c:v>253.2460080131265</c:v>
                </c:pt>
                <c:pt idx="431">
                  <c:v>253.24289785171669</c:v>
                </c:pt>
                <c:pt idx="432">
                  <c:v>253.2139359404913</c:v>
                </c:pt>
                <c:pt idx="433">
                  <c:v>253.21685047432035</c:v>
                </c:pt>
                <c:pt idx="434">
                  <c:v>253.25739032793496</c:v>
                </c:pt>
                <c:pt idx="435">
                  <c:v>253.29823604070029</c:v>
                </c:pt>
                <c:pt idx="436">
                  <c:v>253.29991396015825</c:v>
                </c:pt>
                <c:pt idx="437">
                  <c:v>253.30900707940106</c:v>
                </c:pt>
                <c:pt idx="438">
                  <c:v>253.33868754342205</c:v>
                </c:pt>
                <c:pt idx="439">
                  <c:v>253.34785772865939</c:v>
                </c:pt>
                <c:pt idx="440">
                  <c:v>253.34873209193367</c:v>
                </c:pt>
                <c:pt idx="441">
                  <c:v>253.35170705006323</c:v>
                </c:pt>
                <c:pt idx="442">
                  <c:v>253.35223165659136</c:v>
                </c:pt>
                <c:pt idx="443">
                  <c:v>253.34859554459018</c:v>
                </c:pt>
                <c:pt idx="444">
                  <c:v>253.35104218114739</c:v>
                </c:pt>
                <c:pt idx="445">
                  <c:v>253.37741396769468</c:v>
                </c:pt>
                <c:pt idx="446">
                  <c:v>253.40791058568246</c:v>
                </c:pt>
                <c:pt idx="447">
                  <c:v>253.44859777993162</c:v>
                </c:pt>
                <c:pt idx="448">
                  <c:v>253.45307103863163</c:v>
                </c:pt>
                <c:pt idx="449">
                  <c:v>253.43391654706761</c:v>
                </c:pt>
                <c:pt idx="450">
                  <c:v>253.45109267039169</c:v>
                </c:pt>
                <c:pt idx="451">
                  <c:v>253.46768477686999</c:v>
                </c:pt>
                <c:pt idx="452">
                  <c:v>253.45996347008457</c:v>
                </c:pt>
                <c:pt idx="453">
                  <c:v>253.43927467057202</c:v>
                </c:pt>
                <c:pt idx="454">
                  <c:v>253.43421339120454</c:v>
                </c:pt>
                <c:pt idx="455">
                  <c:v>253.46160179174876</c:v>
                </c:pt>
                <c:pt idx="456">
                  <c:v>253.47476913335672</c:v>
                </c:pt>
                <c:pt idx="457">
                  <c:v>253.46521797392006</c:v>
                </c:pt>
                <c:pt idx="458">
                  <c:v>253.47331282013693</c:v>
                </c:pt>
                <c:pt idx="459">
                  <c:v>253.50271552884536</c:v>
                </c:pt>
                <c:pt idx="460">
                  <c:v>253.53884426679133</c:v>
                </c:pt>
                <c:pt idx="461">
                  <c:v>253.53234822065539</c:v>
                </c:pt>
                <c:pt idx="462">
                  <c:v>253.54929251166712</c:v>
                </c:pt>
                <c:pt idx="463">
                  <c:v>253.55885640578461</c:v>
                </c:pt>
                <c:pt idx="464">
                  <c:v>253.53491196171115</c:v>
                </c:pt>
                <c:pt idx="465">
                  <c:v>253.53767989309878</c:v>
                </c:pt>
                <c:pt idx="466">
                  <c:v>253.54411038056449</c:v>
                </c:pt>
                <c:pt idx="467">
                  <c:v>253.58162071054778</c:v>
                </c:pt>
                <c:pt idx="468">
                  <c:v>253.60583305568724</c:v>
                </c:pt>
                <c:pt idx="469">
                  <c:v>253.59795214144498</c:v>
                </c:pt>
                <c:pt idx="470">
                  <c:v>253.59602942015118</c:v>
                </c:pt>
                <c:pt idx="471">
                  <c:v>253.59356448737555</c:v>
                </c:pt>
                <c:pt idx="472">
                  <c:v>253.58957755252763</c:v>
                </c:pt>
                <c:pt idx="473">
                  <c:v>253.58133244057527</c:v>
                </c:pt>
                <c:pt idx="474">
                  <c:v>253.57920607887812</c:v>
                </c:pt>
                <c:pt idx="475">
                  <c:v>253.60665281267745</c:v>
                </c:pt>
                <c:pt idx="476">
                  <c:v>253.63700791885802</c:v>
                </c:pt>
                <c:pt idx="477">
                  <c:v>253.65968963472395</c:v>
                </c:pt>
                <c:pt idx="478">
                  <c:v>253.67518452936457</c:v>
                </c:pt>
                <c:pt idx="479">
                  <c:v>253.67807585167725</c:v>
                </c:pt>
                <c:pt idx="480">
                  <c:v>253.68963552128042</c:v>
                </c:pt>
                <c:pt idx="481">
                  <c:v>253.68467494607393</c:v>
                </c:pt>
                <c:pt idx="482">
                  <c:v>253.68716467025698</c:v>
                </c:pt>
                <c:pt idx="483">
                  <c:v>253.70240594190491</c:v>
                </c:pt>
                <c:pt idx="484">
                  <c:v>253.68831022837523</c:v>
                </c:pt>
                <c:pt idx="485">
                  <c:v>253.68633376952997</c:v>
                </c:pt>
                <c:pt idx="486">
                  <c:v>253.71776189010916</c:v>
                </c:pt>
                <c:pt idx="487">
                  <c:v>253.73561784856321</c:v>
                </c:pt>
                <c:pt idx="488">
                  <c:v>253.73446696189129</c:v>
                </c:pt>
                <c:pt idx="489">
                  <c:v>253.73050957458372</c:v>
                </c:pt>
                <c:pt idx="490">
                  <c:v>253.74913706455189</c:v>
                </c:pt>
                <c:pt idx="491">
                  <c:v>253.77326937875173</c:v>
                </c:pt>
                <c:pt idx="492">
                  <c:v>253.76841582353197</c:v>
                </c:pt>
                <c:pt idx="493">
                  <c:v>253.77303239701394</c:v>
                </c:pt>
                <c:pt idx="494">
                  <c:v>253.7826647026254</c:v>
                </c:pt>
                <c:pt idx="495">
                  <c:v>253.78718884785857</c:v>
                </c:pt>
                <c:pt idx="496">
                  <c:v>253.80100803672025</c:v>
                </c:pt>
                <c:pt idx="497">
                  <c:v>253.80810757175666</c:v>
                </c:pt>
                <c:pt idx="498">
                  <c:v>253.80724859638877</c:v>
                </c:pt>
              </c:numCache>
            </c:numRef>
          </c:xVal>
          <c:yVal>
            <c:numRef>
              <c:f>Feuil1!$B$2:$B$501</c:f>
              <c:numCache>
                <c:formatCode>General</c:formatCode>
                <c:ptCount val="500"/>
                <c:pt idx="0">
                  <c:v>100099.99999999999</c:v>
                </c:pt>
                <c:pt idx="1">
                  <c:v>100091.89</c:v>
                </c:pt>
                <c:pt idx="2">
                  <c:v>100054.43999999999</c:v>
                </c:pt>
                <c:pt idx="3">
                  <c:v>100082.65000000002</c:v>
                </c:pt>
                <c:pt idx="4">
                  <c:v>100106.29</c:v>
                </c:pt>
                <c:pt idx="5">
                  <c:v>100071.09000000001</c:v>
                </c:pt>
                <c:pt idx="6">
                  <c:v>100082.65000000002</c:v>
                </c:pt>
                <c:pt idx="7">
                  <c:v>100113.3</c:v>
                </c:pt>
                <c:pt idx="8">
                  <c:v>100101.02</c:v>
                </c:pt>
                <c:pt idx="9">
                  <c:v>100089.54999999999</c:v>
                </c:pt>
                <c:pt idx="10">
                  <c:v>100083.87000000002</c:v>
                </c:pt>
                <c:pt idx="11">
                  <c:v>100085.29</c:v>
                </c:pt>
                <c:pt idx="12">
                  <c:v>100063.26999999999</c:v>
                </c:pt>
                <c:pt idx="13">
                  <c:v>100070.68000000002</c:v>
                </c:pt>
                <c:pt idx="14">
                  <c:v>100103.55</c:v>
                </c:pt>
                <c:pt idx="15">
                  <c:v>100116.84999999999</c:v>
                </c:pt>
                <c:pt idx="16">
                  <c:v>100151.65000000002</c:v>
                </c:pt>
                <c:pt idx="17">
                  <c:v>100188.48</c:v>
                </c:pt>
                <c:pt idx="18">
                  <c:v>100556.90999999999</c:v>
                </c:pt>
                <c:pt idx="19">
                  <c:v>101454.29</c:v>
                </c:pt>
                <c:pt idx="20">
                  <c:v>102407.38</c:v>
                </c:pt>
                <c:pt idx="21">
                  <c:v>103318.86</c:v>
                </c:pt>
                <c:pt idx="22">
                  <c:v>104313.86</c:v>
                </c:pt>
                <c:pt idx="23">
                  <c:v>105359.38</c:v>
                </c:pt>
                <c:pt idx="24">
                  <c:v>106291.77</c:v>
                </c:pt>
                <c:pt idx="25">
                  <c:v>107109.19000000002</c:v>
                </c:pt>
                <c:pt idx="26">
                  <c:v>107899.63</c:v>
                </c:pt>
                <c:pt idx="27">
                  <c:v>108661.45</c:v>
                </c:pt>
                <c:pt idx="28">
                  <c:v>109389.38</c:v>
                </c:pt>
                <c:pt idx="29">
                  <c:v>110172.81000000001</c:v>
                </c:pt>
                <c:pt idx="30">
                  <c:v>110873.65000000002</c:v>
                </c:pt>
                <c:pt idx="31">
                  <c:v>111562.70999999999</c:v>
                </c:pt>
                <c:pt idx="32">
                  <c:v>112236.45999999999</c:v>
                </c:pt>
                <c:pt idx="33">
                  <c:v>112951.90999999999</c:v>
                </c:pt>
                <c:pt idx="34">
                  <c:v>113596.93999999999</c:v>
                </c:pt>
                <c:pt idx="35">
                  <c:v>114223.3</c:v>
                </c:pt>
                <c:pt idx="36">
                  <c:v>114814.76</c:v>
                </c:pt>
                <c:pt idx="37">
                  <c:v>115407.52999999998</c:v>
                </c:pt>
                <c:pt idx="38">
                  <c:v>115968.04000000001</c:v>
                </c:pt>
                <c:pt idx="39">
                  <c:v>116527.01999999999</c:v>
                </c:pt>
                <c:pt idx="40">
                  <c:v>117040.34999999999</c:v>
                </c:pt>
                <c:pt idx="41">
                  <c:v>117534.9</c:v>
                </c:pt>
                <c:pt idx="42">
                  <c:v>117966.95</c:v>
                </c:pt>
                <c:pt idx="43">
                  <c:v>118381.85</c:v>
                </c:pt>
                <c:pt idx="44">
                  <c:v>118765.61000000002</c:v>
                </c:pt>
                <c:pt idx="45">
                  <c:v>119216.43</c:v>
                </c:pt>
                <c:pt idx="46">
                  <c:v>119596.73</c:v>
                </c:pt>
                <c:pt idx="47">
                  <c:v>119964.45</c:v>
                </c:pt>
                <c:pt idx="48">
                  <c:v>120320.7</c:v>
                </c:pt>
                <c:pt idx="49">
                  <c:v>120685.98</c:v>
                </c:pt>
                <c:pt idx="50">
                  <c:v>120985.42000000001</c:v>
                </c:pt>
                <c:pt idx="51">
                  <c:v>121311.84</c:v>
                </c:pt>
                <c:pt idx="52">
                  <c:v>121609.23999999999</c:v>
                </c:pt>
                <c:pt idx="53">
                  <c:v>121871.13</c:v>
                </c:pt>
                <c:pt idx="54">
                  <c:v>122150.47000000002</c:v>
                </c:pt>
                <c:pt idx="55">
                  <c:v>122418.34</c:v>
                </c:pt>
                <c:pt idx="56">
                  <c:v>122702.86</c:v>
                </c:pt>
                <c:pt idx="57">
                  <c:v>122962.82</c:v>
                </c:pt>
                <c:pt idx="58">
                  <c:v>123260.22000000002</c:v>
                </c:pt>
                <c:pt idx="59">
                  <c:v>123486.6</c:v>
                </c:pt>
                <c:pt idx="60">
                  <c:v>123720.68000000002</c:v>
                </c:pt>
                <c:pt idx="61">
                  <c:v>123908.40000000001</c:v>
                </c:pt>
                <c:pt idx="62">
                  <c:v>124145.21999999999</c:v>
                </c:pt>
                <c:pt idx="63">
                  <c:v>124388.43999999999</c:v>
                </c:pt>
                <c:pt idx="64">
                  <c:v>124621.62000000002</c:v>
                </c:pt>
                <c:pt idx="65">
                  <c:v>124840.98999999999</c:v>
                </c:pt>
                <c:pt idx="66">
                  <c:v>125104.90999999999</c:v>
                </c:pt>
                <c:pt idx="67">
                  <c:v>125341.73</c:v>
                </c:pt>
                <c:pt idx="68">
                  <c:v>125567.4</c:v>
                </c:pt>
                <c:pt idx="69">
                  <c:v>125782</c:v>
                </c:pt>
                <c:pt idx="70">
                  <c:v>126004.11</c:v>
                </c:pt>
                <c:pt idx="71">
                  <c:v>126222.47</c:v>
                </c:pt>
                <c:pt idx="72">
                  <c:v>126481.22</c:v>
                </c:pt>
                <c:pt idx="73">
                  <c:v>126689.73</c:v>
                </c:pt>
                <c:pt idx="74">
                  <c:v>126931.43000000001</c:v>
                </c:pt>
                <c:pt idx="75">
                  <c:v>127168.66</c:v>
                </c:pt>
                <c:pt idx="76">
                  <c:v>127350.08000000002</c:v>
                </c:pt>
                <c:pt idx="77">
                  <c:v>127559.11</c:v>
                </c:pt>
                <c:pt idx="78">
                  <c:v>127782.73999999999</c:v>
                </c:pt>
                <c:pt idx="79">
                  <c:v>128018.76000000001</c:v>
                </c:pt>
                <c:pt idx="80">
                  <c:v>128241.48</c:v>
                </c:pt>
                <c:pt idx="81">
                  <c:v>128393.88</c:v>
                </c:pt>
                <c:pt idx="82">
                  <c:v>128581.6</c:v>
                </c:pt>
                <c:pt idx="83">
                  <c:v>128757.04</c:v>
                </c:pt>
                <c:pt idx="84">
                  <c:v>128940.59</c:v>
                </c:pt>
                <c:pt idx="85">
                  <c:v>129119.38</c:v>
                </c:pt>
                <c:pt idx="86">
                  <c:v>129306.28</c:v>
                </c:pt>
                <c:pt idx="87">
                  <c:v>129455.03</c:v>
                </c:pt>
                <c:pt idx="88">
                  <c:v>129654.72</c:v>
                </c:pt>
                <c:pt idx="89">
                  <c:v>129823.56</c:v>
                </c:pt>
                <c:pt idx="90">
                  <c:v>129970.29</c:v>
                </c:pt>
                <c:pt idx="91">
                  <c:v>130169.87000000002</c:v>
                </c:pt>
                <c:pt idx="92">
                  <c:v>130314.16</c:v>
                </c:pt>
                <c:pt idx="93">
                  <c:v>130473.36</c:v>
                </c:pt>
                <c:pt idx="94">
                  <c:v>130629.21999999999</c:v>
                </c:pt>
                <c:pt idx="95">
                  <c:v>130802.83</c:v>
                </c:pt>
                <c:pt idx="96">
                  <c:v>130955.64</c:v>
                </c:pt>
                <c:pt idx="97">
                  <c:v>131132.5</c:v>
                </c:pt>
                <c:pt idx="98">
                  <c:v>131264.61000000004</c:v>
                </c:pt>
                <c:pt idx="99">
                  <c:v>131371.25</c:v>
                </c:pt>
                <c:pt idx="100">
                  <c:v>131539.59</c:v>
                </c:pt>
                <c:pt idx="101">
                  <c:v>131678.80000000002</c:v>
                </c:pt>
                <c:pt idx="102">
                  <c:v>131845.72</c:v>
                </c:pt>
                <c:pt idx="103">
                  <c:v>131971.74000000011</c:v>
                </c:pt>
                <c:pt idx="104">
                  <c:v>132122.11000000004</c:v>
                </c:pt>
                <c:pt idx="105">
                  <c:v>132282.22999999998</c:v>
                </c:pt>
                <c:pt idx="106">
                  <c:v>132385.41999999998</c:v>
                </c:pt>
                <c:pt idx="107">
                  <c:v>132590.38999999897</c:v>
                </c:pt>
                <c:pt idx="108">
                  <c:v>132704.54</c:v>
                </c:pt>
                <c:pt idx="109">
                  <c:v>132837.06</c:v>
                </c:pt>
                <c:pt idx="110">
                  <c:v>132986.11000000004</c:v>
                </c:pt>
                <c:pt idx="111">
                  <c:v>133123.6</c:v>
                </c:pt>
                <c:pt idx="112">
                  <c:v>133287.37</c:v>
                </c:pt>
                <c:pt idx="113">
                  <c:v>133414.81</c:v>
                </c:pt>
                <c:pt idx="114">
                  <c:v>133568.03</c:v>
                </c:pt>
                <c:pt idx="115">
                  <c:v>133697</c:v>
                </c:pt>
                <c:pt idx="116">
                  <c:v>133860.26</c:v>
                </c:pt>
                <c:pt idx="117">
                  <c:v>134031.43</c:v>
                </c:pt>
                <c:pt idx="118">
                  <c:v>134143.56</c:v>
                </c:pt>
                <c:pt idx="119">
                  <c:v>134239.04000000001</c:v>
                </c:pt>
                <c:pt idx="120">
                  <c:v>134351.06</c:v>
                </c:pt>
                <c:pt idx="121">
                  <c:v>134386.57</c:v>
                </c:pt>
                <c:pt idx="122">
                  <c:v>134346.19</c:v>
                </c:pt>
                <c:pt idx="123">
                  <c:v>134471.19</c:v>
                </c:pt>
                <c:pt idx="124">
                  <c:v>134384.24000000011</c:v>
                </c:pt>
                <c:pt idx="125">
                  <c:v>134270.28999999998</c:v>
                </c:pt>
                <c:pt idx="126">
                  <c:v>134309.46</c:v>
                </c:pt>
                <c:pt idx="127">
                  <c:v>134546.37999999998</c:v>
                </c:pt>
                <c:pt idx="128">
                  <c:v>134700.81999999998</c:v>
                </c:pt>
                <c:pt idx="129">
                  <c:v>134683.36000000002</c:v>
                </c:pt>
                <c:pt idx="130">
                  <c:v>134806.13999999998</c:v>
                </c:pt>
                <c:pt idx="131">
                  <c:v>134976.91</c:v>
                </c:pt>
                <c:pt idx="132">
                  <c:v>135145.75</c:v>
                </c:pt>
                <c:pt idx="133">
                  <c:v>135256.05000000002</c:v>
                </c:pt>
                <c:pt idx="134">
                  <c:v>135397.29</c:v>
                </c:pt>
                <c:pt idx="135">
                  <c:v>135444.07</c:v>
                </c:pt>
                <c:pt idx="136">
                  <c:v>135561.47</c:v>
                </c:pt>
                <c:pt idx="137">
                  <c:v>135680.28</c:v>
                </c:pt>
                <c:pt idx="138">
                  <c:v>135787.64000000001</c:v>
                </c:pt>
                <c:pt idx="139">
                  <c:v>135870.74000000011</c:v>
                </c:pt>
                <c:pt idx="140">
                  <c:v>136034.41</c:v>
                </c:pt>
                <c:pt idx="141">
                  <c:v>136158</c:v>
                </c:pt>
                <c:pt idx="142">
                  <c:v>136309.28</c:v>
                </c:pt>
                <c:pt idx="143">
                  <c:v>136412.37999999998</c:v>
                </c:pt>
                <c:pt idx="144">
                  <c:v>136512.51999999999</c:v>
                </c:pt>
                <c:pt idx="145">
                  <c:v>136618.25</c:v>
                </c:pt>
                <c:pt idx="146">
                  <c:v>136713.94</c:v>
                </c:pt>
                <c:pt idx="147">
                  <c:v>136840.06</c:v>
                </c:pt>
                <c:pt idx="148">
                  <c:v>136968.72</c:v>
                </c:pt>
                <c:pt idx="149">
                  <c:v>137084.5</c:v>
                </c:pt>
                <c:pt idx="150">
                  <c:v>137175.62</c:v>
                </c:pt>
                <c:pt idx="151">
                  <c:v>137337.46</c:v>
                </c:pt>
                <c:pt idx="152">
                  <c:v>137422.59000000003</c:v>
                </c:pt>
                <c:pt idx="153">
                  <c:v>137517.97</c:v>
                </c:pt>
                <c:pt idx="154">
                  <c:v>137679.71000000011</c:v>
                </c:pt>
                <c:pt idx="155">
                  <c:v>137717.76000000001</c:v>
                </c:pt>
                <c:pt idx="156">
                  <c:v>137882.74000000011</c:v>
                </c:pt>
                <c:pt idx="157">
                  <c:v>138002.58000000002</c:v>
                </c:pt>
                <c:pt idx="158">
                  <c:v>138106.18</c:v>
                </c:pt>
                <c:pt idx="159">
                  <c:v>138240.62</c:v>
                </c:pt>
                <c:pt idx="160">
                  <c:v>138393.94</c:v>
                </c:pt>
                <c:pt idx="161">
                  <c:v>138544.62</c:v>
                </c:pt>
                <c:pt idx="162">
                  <c:v>138620.21000000011</c:v>
                </c:pt>
                <c:pt idx="163">
                  <c:v>138773.84</c:v>
                </c:pt>
                <c:pt idx="164">
                  <c:v>138905.13</c:v>
                </c:pt>
                <c:pt idx="165">
                  <c:v>139049.93000000002</c:v>
                </c:pt>
                <c:pt idx="166">
                  <c:v>139189.14000000001</c:v>
                </c:pt>
                <c:pt idx="167">
                  <c:v>139290.31</c:v>
                </c:pt>
                <c:pt idx="168">
                  <c:v>139438.86000000002</c:v>
                </c:pt>
                <c:pt idx="169">
                  <c:v>139573.81</c:v>
                </c:pt>
                <c:pt idx="170">
                  <c:v>139747.41999999998</c:v>
                </c:pt>
                <c:pt idx="171">
                  <c:v>139866.63999999998</c:v>
                </c:pt>
                <c:pt idx="172">
                  <c:v>139962.94</c:v>
                </c:pt>
                <c:pt idx="173">
                  <c:v>140105.60000000001</c:v>
                </c:pt>
                <c:pt idx="174">
                  <c:v>140213.97</c:v>
                </c:pt>
                <c:pt idx="175">
                  <c:v>140396</c:v>
                </c:pt>
                <c:pt idx="176">
                  <c:v>140522.13</c:v>
                </c:pt>
                <c:pt idx="177">
                  <c:v>140639.12</c:v>
                </c:pt>
                <c:pt idx="178">
                  <c:v>140753.37000000002</c:v>
                </c:pt>
                <c:pt idx="179">
                  <c:v>140925.04999999999</c:v>
                </c:pt>
                <c:pt idx="180">
                  <c:v>141004</c:v>
                </c:pt>
                <c:pt idx="181">
                  <c:v>141117.44</c:v>
                </c:pt>
                <c:pt idx="182">
                  <c:v>141254.22</c:v>
                </c:pt>
                <c:pt idx="183">
                  <c:v>141399.41999999998</c:v>
                </c:pt>
                <c:pt idx="184">
                  <c:v>141483.23000000001</c:v>
                </c:pt>
                <c:pt idx="185">
                  <c:v>141592</c:v>
                </c:pt>
                <c:pt idx="186">
                  <c:v>141776.06</c:v>
                </c:pt>
                <c:pt idx="187">
                  <c:v>141902.389999999</c:v>
                </c:pt>
                <c:pt idx="188">
                  <c:v>142023.34</c:v>
                </c:pt>
                <c:pt idx="189">
                  <c:v>142168.54</c:v>
                </c:pt>
                <c:pt idx="190">
                  <c:v>142262.6</c:v>
                </c:pt>
                <c:pt idx="191">
                  <c:v>142398.37</c:v>
                </c:pt>
                <c:pt idx="192">
                  <c:v>142518.19999999998</c:v>
                </c:pt>
                <c:pt idx="193">
                  <c:v>142689.68</c:v>
                </c:pt>
                <c:pt idx="194">
                  <c:v>142774.81</c:v>
                </c:pt>
                <c:pt idx="195">
                  <c:v>142924.07</c:v>
                </c:pt>
                <c:pt idx="196">
                  <c:v>143085.1</c:v>
                </c:pt>
                <c:pt idx="197">
                  <c:v>143176.93</c:v>
                </c:pt>
                <c:pt idx="198">
                  <c:v>143332.37999999998</c:v>
                </c:pt>
                <c:pt idx="199">
                  <c:v>143466.01</c:v>
                </c:pt>
                <c:pt idx="200">
                  <c:v>143550.84</c:v>
                </c:pt>
                <c:pt idx="201">
                  <c:v>143711.16</c:v>
                </c:pt>
                <c:pt idx="202">
                  <c:v>143832.91999999998</c:v>
                </c:pt>
                <c:pt idx="203">
                  <c:v>143943.91999999998</c:v>
                </c:pt>
                <c:pt idx="204">
                  <c:v>144090.34</c:v>
                </c:pt>
                <c:pt idx="205">
                  <c:v>144243.66</c:v>
                </c:pt>
                <c:pt idx="206">
                  <c:v>144364.91</c:v>
                </c:pt>
                <c:pt idx="207">
                  <c:v>144501.07999999999</c:v>
                </c:pt>
                <c:pt idx="208">
                  <c:v>144668.81</c:v>
                </c:pt>
                <c:pt idx="209">
                  <c:v>144807.41999999998</c:v>
                </c:pt>
                <c:pt idx="210">
                  <c:v>144949.87999999998</c:v>
                </c:pt>
                <c:pt idx="211">
                  <c:v>145079.65</c:v>
                </c:pt>
                <c:pt idx="212">
                  <c:v>145198.07</c:v>
                </c:pt>
                <c:pt idx="213">
                  <c:v>145333.22</c:v>
                </c:pt>
                <c:pt idx="214">
                  <c:v>145502.26999999999</c:v>
                </c:pt>
                <c:pt idx="215">
                  <c:v>145597.65</c:v>
                </c:pt>
                <c:pt idx="216">
                  <c:v>145743.96</c:v>
                </c:pt>
                <c:pt idx="217">
                  <c:v>145863.19</c:v>
                </c:pt>
                <c:pt idx="218">
                  <c:v>145998.75</c:v>
                </c:pt>
                <c:pt idx="219">
                  <c:v>146148.62</c:v>
                </c:pt>
                <c:pt idx="220">
                  <c:v>146260.03</c:v>
                </c:pt>
                <c:pt idx="221">
                  <c:v>146405.74000000011</c:v>
                </c:pt>
                <c:pt idx="222">
                  <c:v>146556.62</c:v>
                </c:pt>
                <c:pt idx="223">
                  <c:v>146708.72</c:v>
                </c:pt>
                <c:pt idx="224">
                  <c:v>146869.04</c:v>
                </c:pt>
                <c:pt idx="225">
                  <c:v>146952.94999999998</c:v>
                </c:pt>
                <c:pt idx="226">
                  <c:v>147098.86000000002</c:v>
                </c:pt>
                <c:pt idx="227">
                  <c:v>147269.01999999999</c:v>
                </c:pt>
                <c:pt idx="228">
                  <c:v>147420.91999999998</c:v>
                </c:pt>
                <c:pt idx="229">
                  <c:v>147543.389999999</c:v>
                </c:pt>
                <c:pt idx="230">
                  <c:v>147682.29999999999</c:v>
                </c:pt>
                <c:pt idx="231">
                  <c:v>147849.22</c:v>
                </c:pt>
                <c:pt idx="232">
                  <c:v>147938.60999999999</c:v>
                </c:pt>
                <c:pt idx="233">
                  <c:v>148100.76</c:v>
                </c:pt>
                <c:pt idx="234">
                  <c:v>148211.76</c:v>
                </c:pt>
                <c:pt idx="235">
                  <c:v>148381.31</c:v>
                </c:pt>
                <c:pt idx="236">
                  <c:v>148500.23000000001</c:v>
                </c:pt>
                <c:pt idx="237">
                  <c:v>148629.1</c:v>
                </c:pt>
                <c:pt idx="238">
                  <c:v>148776.13</c:v>
                </c:pt>
                <c:pt idx="239">
                  <c:v>148892.41</c:v>
                </c:pt>
                <c:pt idx="240">
                  <c:v>149033.44999999998</c:v>
                </c:pt>
                <c:pt idx="241">
                  <c:v>149171.65</c:v>
                </c:pt>
                <c:pt idx="242">
                  <c:v>149320.09</c:v>
                </c:pt>
                <c:pt idx="243">
                  <c:v>149455.25</c:v>
                </c:pt>
                <c:pt idx="244">
                  <c:v>149593.65</c:v>
                </c:pt>
                <c:pt idx="245">
                  <c:v>149730.63</c:v>
                </c:pt>
                <c:pt idx="246">
                  <c:v>149835.75</c:v>
                </c:pt>
                <c:pt idx="247">
                  <c:v>149985.22</c:v>
                </c:pt>
                <c:pt idx="248">
                  <c:v>150139.04</c:v>
                </c:pt>
                <c:pt idx="249">
                  <c:v>150253.09</c:v>
                </c:pt>
                <c:pt idx="250">
                  <c:v>150379.01</c:v>
                </c:pt>
                <c:pt idx="251">
                  <c:v>150485.76000000001</c:v>
                </c:pt>
                <c:pt idx="252">
                  <c:v>150617.77000000011</c:v>
                </c:pt>
                <c:pt idx="253">
                  <c:v>150756.78</c:v>
                </c:pt>
                <c:pt idx="254">
                  <c:v>150900.04999999999</c:v>
                </c:pt>
                <c:pt idx="255">
                  <c:v>151052.85999999897</c:v>
                </c:pt>
                <c:pt idx="256">
                  <c:v>151111</c:v>
                </c:pt>
                <c:pt idx="257">
                  <c:v>151279.34</c:v>
                </c:pt>
                <c:pt idx="258">
                  <c:v>151417.13</c:v>
                </c:pt>
                <c:pt idx="259">
                  <c:v>151564.87</c:v>
                </c:pt>
                <c:pt idx="260">
                  <c:v>151663.79999999999</c:v>
                </c:pt>
                <c:pt idx="261">
                  <c:v>151807.78</c:v>
                </c:pt>
                <c:pt idx="262">
                  <c:v>151973.16999999998</c:v>
                </c:pt>
                <c:pt idx="263">
                  <c:v>152068.05000000002</c:v>
                </c:pt>
                <c:pt idx="264">
                  <c:v>152231.61000000004</c:v>
                </c:pt>
                <c:pt idx="265">
                  <c:v>152380.57</c:v>
                </c:pt>
                <c:pt idx="266">
                  <c:v>152446.41999999998</c:v>
                </c:pt>
                <c:pt idx="267">
                  <c:v>152529.62000000002</c:v>
                </c:pt>
                <c:pt idx="268">
                  <c:v>152181.49000000002</c:v>
                </c:pt>
                <c:pt idx="269">
                  <c:v>151523.87</c:v>
                </c:pt>
                <c:pt idx="270">
                  <c:v>150960.63</c:v>
                </c:pt>
                <c:pt idx="271">
                  <c:v>150400.01999999999</c:v>
                </c:pt>
                <c:pt idx="272">
                  <c:v>149946.56</c:v>
                </c:pt>
                <c:pt idx="273">
                  <c:v>149482.94999999998</c:v>
                </c:pt>
                <c:pt idx="274">
                  <c:v>149059.83000000002</c:v>
                </c:pt>
                <c:pt idx="275">
                  <c:v>148619.04999999999</c:v>
                </c:pt>
                <c:pt idx="276">
                  <c:v>148239.16</c:v>
                </c:pt>
                <c:pt idx="277">
                  <c:v>147868.5</c:v>
                </c:pt>
                <c:pt idx="278">
                  <c:v>147522.49</c:v>
                </c:pt>
                <c:pt idx="279">
                  <c:v>147158.53</c:v>
                </c:pt>
                <c:pt idx="280">
                  <c:v>146906.68</c:v>
                </c:pt>
                <c:pt idx="281">
                  <c:v>146580.87</c:v>
                </c:pt>
                <c:pt idx="282">
                  <c:v>146216.19</c:v>
                </c:pt>
                <c:pt idx="283">
                  <c:v>145961.41</c:v>
                </c:pt>
                <c:pt idx="284">
                  <c:v>145715.34999999998</c:v>
                </c:pt>
                <c:pt idx="285">
                  <c:v>145401.61000000004</c:v>
                </c:pt>
                <c:pt idx="286">
                  <c:v>145122.68</c:v>
                </c:pt>
                <c:pt idx="287">
                  <c:v>144869.41</c:v>
                </c:pt>
                <c:pt idx="288">
                  <c:v>144600.93</c:v>
                </c:pt>
                <c:pt idx="289">
                  <c:v>144321.88999999897</c:v>
                </c:pt>
                <c:pt idx="290">
                  <c:v>144069.84999999998</c:v>
                </c:pt>
                <c:pt idx="291">
                  <c:v>143799.22999999998</c:v>
                </c:pt>
                <c:pt idx="292">
                  <c:v>143544.24000000011</c:v>
                </c:pt>
                <c:pt idx="293">
                  <c:v>143315.74000000011</c:v>
                </c:pt>
                <c:pt idx="294">
                  <c:v>143064.5</c:v>
                </c:pt>
                <c:pt idx="295">
                  <c:v>142814.37999999998</c:v>
                </c:pt>
                <c:pt idx="296">
                  <c:v>142587.81</c:v>
                </c:pt>
                <c:pt idx="297">
                  <c:v>142378.28</c:v>
                </c:pt>
                <c:pt idx="298">
                  <c:v>142178.08000000002</c:v>
                </c:pt>
                <c:pt idx="299">
                  <c:v>141915.79</c:v>
                </c:pt>
                <c:pt idx="300">
                  <c:v>141731.11000000004</c:v>
                </c:pt>
                <c:pt idx="301">
                  <c:v>141538.43</c:v>
                </c:pt>
                <c:pt idx="302">
                  <c:v>141296.02000000002</c:v>
                </c:pt>
                <c:pt idx="303">
                  <c:v>141121.5</c:v>
                </c:pt>
                <c:pt idx="304">
                  <c:v>140929.91999999998</c:v>
                </c:pt>
                <c:pt idx="305">
                  <c:v>140752.76</c:v>
                </c:pt>
                <c:pt idx="306">
                  <c:v>140607.46</c:v>
                </c:pt>
                <c:pt idx="307">
                  <c:v>140394.78</c:v>
                </c:pt>
                <c:pt idx="308">
                  <c:v>140269.77000000011</c:v>
                </c:pt>
                <c:pt idx="309">
                  <c:v>140112.6</c:v>
                </c:pt>
                <c:pt idx="310">
                  <c:v>139977.24000000011</c:v>
                </c:pt>
                <c:pt idx="311">
                  <c:v>139806.07</c:v>
                </c:pt>
                <c:pt idx="312">
                  <c:v>139669.389999999</c:v>
                </c:pt>
                <c:pt idx="313">
                  <c:v>139523.99</c:v>
                </c:pt>
                <c:pt idx="314">
                  <c:v>139326.12</c:v>
                </c:pt>
                <c:pt idx="315">
                  <c:v>139182.94999999998</c:v>
                </c:pt>
                <c:pt idx="316">
                  <c:v>139096.81</c:v>
                </c:pt>
                <c:pt idx="317">
                  <c:v>138939.84</c:v>
                </c:pt>
                <c:pt idx="318">
                  <c:v>138858.87</c:v>
                </c:pt>
                <c:pt idx="319">
                  <c:v>138688.81</c:v>
                </c:pt>
                <c:pt idx="320">
                  <c:v>138581.96</c:v>
                </c:pt>
                <c:pt idx="321">
                  <c:v>138471.35999999897</c:v>
                </c:pt>
                <c:pt idx="322">
                  <c:v>138372.73000000001</c:v>
                </c:pt>
                <c:pt idx="323">
                  <c:v>138259.49</c:v>
                </c:pt>
                <c:pt idx="324">
                  <c:v>138167.36000000002</c:v>
                </c:pt>
                <c:pt idx="325">
                  <c:v>138057.47</c:v>
                </c:pt>
                <c:pt idx="326">
                  <c:v>137990.91</c:v>
                </c:pt>
                <c:pt idx="327">
                  <c:v>137902.84</c:v>
                </c:pt>
                <c:pt idx="328">
                  <c:v>137778.63999999998</c:v>
                </c:pt>
                <c:pt idx="329">
                  <c:v>137737.54</c:v>
                </c:pt>
                <c:pt idx="330">
                  <c:v>137619.63999999998</c:v>
                </c:pt>
                <c:pt idx="331">
                  <c:v>137552.16</c:v>
                </c:pt>
                <c:pt idx="332">
                  <c:v>137475.86000000002</c:v>
                </c:pt>
                <c:pt idx="333">
                  <c:v>137426.75</c:v>
                </c:pt>
                <c:pt idx="334">
                  <c:v>137320.41</c:v>
                </c:pt>
                <c:pt idx="335">
                  <c:v>137189.00999999998</c:v>
                </c:pt>
                <c:pt idx="336">
                  <c:v>137158.97999999998</c:v>
                </c:pt>
                <c:pt idx="337">
                  <c:v>137067.54999999999</c:v>
                </c:pt>
                <c:pt idx="338">
                  <c:v>136975.62</c:v>
                </c:pt>
                <c:pt idx="339">
                  <c:v>136902.36000000002</c:v>
                </c:pt>
                <c:pt idx="340">
                  <c:v>136850.11000000004</c:v>
                </c:pt>
                <c:pt idx="341">
                  <c:v>136769.03</c:v>
                </c:pt>
                <c:pt idx="342">
                  <c:v>136719.41999999998</c:v>
                </c:pt>
                <c:pt idx="343">
                  <c:v>136651.64000000001</c:v>
                </c:pt>
                <c:pt idx="344">
                  <c:v>136548.94999999998</c:v>
                </c:pt>
                <c:pt idx="345">
                  <c:v>136512.63</c:v>
                </c:pt>
                <c:pt idx="346">
                  <c:v>136390.76</c:v>
                </c:pt>
                <c:pt idx="347">
                  <c:v>136340.74000000011</c:v>
                </c:pt>
                <c:pt idx="348">
                  <c:v>136297.01</c:v>
                </c:pt>
                <c:pt idx="349">
                  <c:v>136202.63999999998</c:v>
                </c:pt>
                <c:pt idx="350">
                  <c:v>136180.31999999998</c:v>
                </c:pt>
                <c:pt idx="351">
                  <c:v>136104.12</c:v>
                </c:pt>
                <c:pt idx="352">
                  <c:v>136004.97999999998</c:v>
                </c:pt>
                <c:pt idx="353">
                  <c:v>135953.54</c:v>
                </c:pt>
                <c:pt idx="354">
                  <c:v>135868.1</c:v>
                </c:pt>
                <c:pt idx="355">
                  <c:v>135788.75</c:v>
                </c:pt>
                <c:pt idx="356">
                  <c:v>135748.57</c:v>
                </c:pt>
                <c:pt idx="357">
                  <c:v>135692.16</c:v>
                </c:pt>
                <c:pt idx="358">
                  <c:v>135596.47</c:v>
                </c:pt>
                <c:pt idx="359">
                  <c:v>135552.329999999</c:v>
                </c:pt>
                <c:pt idx="360">
                  <c:v>135469.43</c:v>
                </c:pt>
                <c:pt idx="361">
                  <c:v>135412.71000000011</c:v>
                </c:pt>
                <c:pt idx="362">
                  <c:v>135339.76</c:v>
                </c:pt>
                <c:pt idx="363">
                  <c:v>135275.72999999998</c:v>
                </c:pt>
                <c:pt idx="364">
                  <c:v>135212.41999999998</c:v>
                </c:pt>
                <c:pt idx="365">
                  <c:v>135164.73000000001</c:v>
                </c:pt>
                <c:pt idx="366">
                  <c:v>135074.73000000001</c:v>
                </c:pt>
                <c:pt idx="367">
                  <c:v>135026.43000000002</c:v>
                </c:pt>
                <c:pt idx="368">
                  <c:v>134954.99</c:v>
                </c:pt>
                <c:pt idx="369">
                  <c:v>134900</c:v>
                </c:pt>
                <c:pt idx="370">
                  <c:v>134802.79</c:v>
                </c:pt>
                <c:pt idx="371">
                  <c:v>134764.23000000001</c:v>
                </c:pt>
                <c:pt idx="372">
                  <c:v>134732.27000000011</c:v>
                </c:pt>
                <c:pt idx="373">
                  <c:v>134612.63999999998</c:v>
                </c:pt>
                <c:pt idx="374">
                  <c:v>134583.72</c:v>
                </c:pt>
                <c:pt idx="375">
                  <c:v>134513.51</c:v>
                </c:pt>
                <c:pt idx="376">
                  <c:v>134472.01</c:v>
                </c:pt>
                <c:pt idx="377">
                  <c:v>134395.79999999999</c:v>
                </c:pt>
                <c:pt idx="378">
                  <c:v>134335.94</c:v>
                </c:pt>
                <c:pt idx="379">
                  <c:v>134259.33000000002</c:v>
                </c:pt>
                <c:pt idx="380">
                  <c:v>134209.71000000011</c:v>
                </c:pt>
                <c:pt idx="381">
                  <c:v>134174</c:v>
                </c:pt>
                <c:pt idx="382">
                  <c:v>134091.81</c:v>
                </c:pt>
                <c:pt idx="383">
                  <c:v>134030.62</c:v>
                </c:pt>
                <c:pt idx="384">
                  <c:v>133961.93</c:v>
                </c:pt>
                <c:pt idx="385">
                  <c:v>133906.01999999999</c:v>
                </c:pt>
                <c:pt idx="386">
                  <c:v>133858.63</c:v>
                </c:pt>
                <c:pt idx="387">
                  <c:v>133816.829999999</c:v>
                </c:pt>
                <c:pt idx="388">
                  <c:v>133751.18</c:v>
                </c:pt>
                <c:pt idx="389">
                  <c:v>133673.96</c:v>
                </c:pt>
                <c:pt idx="390">
                  <c:v>133624.24000000011</c:v>
                </c:pt>
                <c:pt idx="391">
                  <c:v>133545.20000000001</c:v>
                </c:pt>
                <c:pt idx="392">
                  <c:v>133474.58000000002</c:v>
                </c:pt>
                <c:pt idx="393">
                  <c:v>133444.14000000001</c:v>
                </c:pt>
                <c:pt idx="394">
                  <c:v>133381.13</c:v>
                </c:pt>
                <c:pt idx="395">
                  <c:v>133311.72</c:v>
                </c:pt>
                <c:pt idx="396">
                  <c:v>133261.38999999897</c:v>
                </c:pt>
                <c:pt idx="397">
                  <c:v>133259.36000000002</c:v>
                </c:pt>
                <c:pt idx="398">
                  <c:v>133195.54</c:v>
                </c:pt>
                <c:pt idx="399">
                  <c:v>133068</c:v>
                </c:pt>
                <c:pt idx="400">
                  <c:v>133023.44999999998</c:v>
                </c:pt>
                <c:pt idx="401">
                  <c:v>132960.14000000001</c:v>
                </c:pt>
                <c:pt idx="402">
                  <c:v>132934.36000000002</c:v>
                </c:pt>
                <c:pt idx="403">
                  <c:v>132863.74000000011</c:v>
                </c:pt>
                <c:pt idx="404">
                  <c:v>132782.26</c:v>
                </c:pt>
                <c:pt idx="405">
                  <c:v>132750.30000000002</c:v>
                </c:pt>
                <c:pt idx="406">
                  <c:v>132690.63999999998</c:v>
                </c:pt>
                <c:pt idx="407">
                  <c:v>132616.06</c:v>
                </c:pt>
                <c:pt idx="408">
                  <c:v>132604.59</c:v>
                </c:pt>
                <c:pt idx="409">
                  <c:v>132568.87999999998</c:v>
                </c:pt>
                <c:pt idx="410">
                  <c:v>132482.83000000002</c:v>
                </c:pt>
                <c:pt idx="411">
                  <c:v>132440.72</c:v>
                </c:pt>
                <c:pt idx="412">
                  <c:v>132395.47</c:v>
                </c:pt>
                <c:pt idx="413">
                  <c:v>132331.04</c:v>
                </c:pt>
                <c:pt idx="414">
                  <c:v>132291.66999999998</c:v>
                </c:pt>
                <c:pt idx="415">
                  <c:v>132225.51</c:v>
                </c:pt>
                <c:pt idx="416">
                  <c:v>132206.54</c:v>
                </c:pt>
                <c:pt idx="417">
                  <c:v>132128.61000000004</c:v>
                </c:pt>
                <c:pt idx="418">
                  <c:v>132058.38999999897</c:v>
                </c:pt>
                <c:pt idx="419">
                  <c:v>131995.57999999999</c:v>
                </c:pt>
                <c:pt idx="420">
                  <c:v>131985.94</c:v>
                </c:pt>
                <c:pt idx="421">
                  <c:v>131916.03</c:v>
                </c:pt>
                <c:pt idx="422">
                  <c:v>131884.47999999998</c:v>
                </c:pt>
                <c:pt idx="423">
                  <c:v>131856.97999999998</c:v>
                </c:pt>
                <c:pt idx="424">
                  <c:v>131801.78</c:v>
                </c:pt>
                <c:pt idx="425">
                  <c:v>131763.12</c:v>
                </c:pt>
                <c:pt idx="426">
                  <c:v>131729.74000000011</c:v>
                </c:pt>
                <c:pt idx="427">
                  <c:v>131704.87999999998</c:v>
                </c:pt>
                <c:pt idx="428">
                  <c:v>131656.68</c:v>
                </c:pt>
                <c:pt idx="429">
                  <c:v>131654.04</c:v>
                </c:pt>
                <c:pt idx="430">
                  <c:v>131569.01</c:v>
                </c:pt>
                <c:pt idx="431">
                  <c:v>131579.66999999998</c:v>
                </c:pt>
                <c:pt idx="432">
                  <c:v>131516.66</c:v>
                </c:pt>
                <c:pt idx="433">
                  <c:v>131471.71000000011</c:v>
                </c:pt>
                <c:pt idx="434">
                  <c:v>131425.84</c:v>
                </c:pt>
                <c:pt idx="435">
                  <c:v>131394.38999999897</c:v>
                </c:pt>
                <c:pt idx="436">
                  <c:v>131359.88999999897</c:v>
                </c:pt>
                <c:pt idx="437">
                  <c:v>131315.65</c:v>
                </c:pt>
                <c:pt idx="438">
                  <c:v>131297.889999999</c:v>
                </c:pt>
                <c:pt idx="439">
                  <c:v>131241.47</c:v>
                </c:pt>
                <c:pt idx="440">
                  <c:v>131214.08000000002</c:v>
                </c:pt>
                <c:pt idx="441">
                  <c:v>131154.10999999999</c:v>
                </c:pt>
                <c:pt idx="442">
                  <c:v>131164.56</c:v>
                </c:pt>
                <c:pt idx="443">
                  <c:v>131121.34</c:v>
                </c:pt>
                <c:pt idx="444">
                  <c:v>131097.389999999</c:v>
                </c:pt>
                <c:pt idx="445">
                  <c:v>131062.69</c:v>
                </c:pt>
                <c:pt idx="446">
                  <c:v>131007.29</c:v>
                </c:pt>
                <c:pt idx="447">
                  <c:v>131014.59</c:v>
                </c:pt>
                <c:pt idx="448">
                  <c:v>131003.03</c:v>
                </c:pt>
                <c:pt idx="449">
                  <c:v>130923.68000000002</c:v>
                </c:pt>
                <c:pt idx="450">
                  <c:v>130945.19</c:v>
                </c:pt>
                <c:pt idx="451">
                  <c:v>130906.23</c:v>
                </c:pt>
                <c:pt idx="452">
                  <c:v>130867.36000000002</c:v>
                </c:pt>
                <c:pt idx="453">
                  <c:v>130832.36</c:v>
                </c:pt>
                <c:pt idx="454">
                  <c:v>130841.38999999998</c:v>
                </c:pt>
                <c:pt idx="455">
                  <c:v>130791.16</c:v>
                </c:pt>
                <c:pt idx="456">
                  <c:v>130721.45</c:v>
                </c:pt>
                <c:pt idx="457">
                  <c:v>130728.35</c:v>
                </c:pt>
                <c:pt idx="458">
                  <c:v>130672.43999999999</c:v>
                </c:pt>
                <c:pt idx="459">
                  <c:v>130670.62000000002</c:v>
                </c:pt>
                <c:pt idx="460">
                  <c:v>130664.93</c:v>
                </c:pt>
                <c:pt idx="461">
                  <c:v>130626.58</c:v>
                </c:pt>
                <c:pt idx="462">
                  <c:v>130613.19</c:v>
                </c:pt>
                <c:pt idx="463">
                  <c:v>130593.81000000001</c:v>
                </c:pt>
                <c:pt idx="464">
                  <c:v>130595.53</c:v>
                </c:pt>
                <c:pt idx="465">
                  <c:v>130582.95</c:v>
                </c:pt>
                <c:pt idx="466">
                  <c:v>130494.56999999999</c:v>
                </c:pt>
                <c:pt idx="467">
                  <c:v>130450.93999999999</c:v>
                </c:pt>
                <c:pt idx="468">
                  <c:v>130401.83</c:v>
                </c:pt>
                <c:pt idx="469">
                  <c:v>130372.61</c:v>
                </c:pt>
                <c:pt idx="470">
                  <c:v>130342.88</c:v>
                </c:pt>
                <c:pt idx="471">
                  <c:v>130347.95</c:v>
                </c:pt>
                <c:pt idx="472">
                  <c:v>130309.09</c:v>
                </c:pt>
                <c:pt idx="473">
                  <c:v>130294.68000000002</c:v>
                </c:pt>
                <c:pt idx="474">
                  <c:v>130274.69</c:v>
                </c:pt>
                <c:pt idx="475">
                  <c:v>130212.39</c:v>
                </c:pt>
                <c:pt idx="476">
                  <c:v>130227.90999999999</c:v>
                </c:pt>
                <c:pt idx="477">
                  <c:v>130202.14000000001</c:v>
                </c:pt>
                <c:pt idx="478">
                  <c:v>130187.83</c:v>
                </c:pt>
                <c:pt idx="479">
                  <c:v>130125.84</c:v>
                </c:pt>
                <c:pt idx="480">
                  <c:v>130112.04000000001</c:v>
                </c:pt>
                <c:pt idx="481">
                  <c:v>130072.16</c:v>
                </c:pt>
                <c:pt idx="482">
                  <c:v>130072.97</c:v>
                </c:pt>
                <c:pt idx="483">
                  <c:v>130022.34</c:v>
                </c:pt>
                <c:pt idx="484">
                  <c:v>130015.54</c:v>
                </c:pt>
                <c:pt idx="485">
                  <c:v>129966.53</c:v>
                </c:pt>
                <c:pt idx="486">
                  <c:v>129967.14</c:v>
                </c:pt>
                <c:pt idx="487">
                  <c:v>129949.69</c:v>
                </c:pt>
                <c:pt idx="488">
                  <c:v>129982.26</c:v>
                </c:pt>
                <c:pt idx="489">
                  <c:v>129872.57</c:v>
                </c:pt>
                <c:pt idx="490">
                  <c:v>129855.73</c:v>
                </c:pt>
                <c:pt idx="491">
                  <c:v>129872.37000000002</c:v>
                </c:pt>
                <c:pt idx="492">
                  <c:v>129842.73999999999</c:v>
                </c:pt>
                <c:pt idx="493">
                  <c:v>129813.32</c:v>
                </c:pt>
                <c:pt idx="494">
                  <c:v>129793.63</c:v>
                </c:pt>
                <c:pt idx="495">
                  <c:v>129748.38</c:v>
                </c:pt>
                <c:pt idx="496">
                  <c:v>129723.72000000002</c:v>
                </c:pt>
                <c:pt idx="497">
                  <c:v>129721.59000000001</c:v>
                </c:pt>
                <c:pt idx="498">
                  <c:v>129724.93999999999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Feuil1!$G$1</c:f>
              <c:strCache>
                <c:ptCount val="1"/>
                <c:pt idx="0">
                  <c:v>P14 [Pa] pl n°5_85W</c:v>
                </c:pt>
              </c:strCache>
            </c:strRef>
          </c:tx>
          <c:marker>
            <c:symbol val="triangle"/>
            <c:size val="2"/>
          </c:marker>
          <c:xVal>
            <c:numRef>
              <c:f>Feuil1!$F$2:$F$501</c:f>
              <c:numCache>
                <c:formatCode>General</c:formatCode>
                <c:ptCount val="500"/>
                <c:pt idx="0">
                  <c:v>-1.9929176715942397E-3</c:v>
                </c:pt>
                <c:pt idx="1">
                  <c:v>-1.9553096590431912E-3</c:v>
                </c:pt>
                <c:pt idx="2">
                  <c:v>2.0318203016333879E-2</c:v>
                </c:pt>
                <c:pt idx="3">
                  <c:v>2.9141033888599496E-2</c:v>
                </c:pt>
                <c:pt idx="4">
                  <c:v>2.6255410349731868E-2</c:v>
                </c:pt>
                <c:pt idx="5">
                  <c:v>4.7664236101843886E-2</c:v>
                </c:pt>
                <c:pt idx="6">
                  <c:v>5.1304978318844702E-2</c:v>
                </c:pt>
                <c:pt idx="7">
                  <c:v>4.6488107018642817E-2</c:v>
                </c:pt>
                <c:pt idx="8">
                  <c:v>4.4361525402196934E-2</c:v>
                </c:pt>
                <c:pt idx="9">
                  <c:v>2.8289665059344406E-2</c:v>
                </c:pt>
                <c:pt idx="10">
                  <c:v>2.1699427222438637E-2</c:v>
                </c:pt>
                <c:pt idx="11">
                  <c:v>2.2246604045210151E-2</c:v>
                </c:pt>
                <c:pt idx="12">
                  <c:v>2.4681735450242652E-2</c:v>
                </c:pt>
                <c:pt idx="13">
                  <c:v>2.1499922647498611E-2</c:v>
                </c:pt>
                <c:pt idx="14">
                  <c:v>1.632650879037088E-2</c:v>
                </c:pt>
                <c:pt idx="15">
                  <c:v>-2.3555104261482128E-2</c:v>
                </c:pt>
                <c:pt idx="16">
                  <c:v>0.11344834650145018</c:v>
                </c:pt>
                <c:pt idx="17">
                  <c:v>0.94740380600085861</c:v>
                </c:pt>
                <c:pt idx="18">
                  <c:v>2.3589703953564376</c:v>
                </c:pt>
                <c:pt idx="19">
                  <c:v>3.9230630457807472</c:v>
                </c:pt>
                <c:pt idx="20">
                  <c:v>5.5010242519086985</c:v>
                </c:pt>
                <c:pt idx="21">
                  <c:v>7.0596330383481494</c:v>
                </c:pt>
                <c:pt idx="22">
                  <c:v>8.5933105912805487</c:v>
                </c:pt>
                <c:pt idx="23">
                  <c:v>10.121147201417637</c:v>
                </c:pt>
                <c:pt idx="24">
                  <c:v>11.684985909852912</c:v>
                </c:pt>
                <c:pt idx="25">
                  <c:v>13.245304385868009</c:v>
                </c:pt>
                <c:pt idx="26">
                  <c:v>14.742231265712148</c:v>
                </c:pt>
                <c:pt idx="27">
                  <c:v>16.068104948990086</c:v>
                </c:pt>
                <c:pt idx="28">
                  <c:v>17.061785701875962</c:v>
                </c:pt>
                <c:pt idx="29">
                  <c:v>17.820046925482927</c:v>
                </c:pt>
                <c:pt idx="30">
                  <c:v>18.604494074143329</c:v>
                </c:pt>
                <c:pt idx="31">
                  <c:v>19.372132083463587</c:v>
                </c:pt>
                <c:pt idx="32">
                  <c:v>20.091461113549691</c:v>
                </c:pt>
                <c:pt idx="33">
                  <c:v>20.894641634395487</c:v>
                </c:pt>
                <c:pt idx="34">
                  <c:v>21.712774014435627</c:v>
                </c:pt>
                <c:pt idx="35">
                  <c:v>22.378066890944719</c:v>
                </c:pt>
                <c:pt idx="36">
                  <c:v>22.946122009517115</c:v>
                </c:pt>
                <c:pt idx="37">
                  <c:v>23.555865617429355</c:v>
                </c:pt>
                <c:pt idx="38">
                  <c:v>24.292273081469755</c:v>
                </c:pt>
                <c:pt idx="39">
                  <c:v>25.048030016049172</c:v>
                </c:pt>
                <c:pt idx="40">
                  <c:v>25.718214329572326</c:v>
                </c:pt>
                <c:pt idx="41">
                  <c:v>26.512523310143834</c:v>
                </c:pt>
                <c:pt idx="42">
                  <c:v>27.533689537123902</c:v>
                </c:pt>
                <c:pt idx="43">
                  <c:v>28.648438992151846</c:v>
                </c:pt>
                <c:pt idx="44">
                  <c:v>29.839786482041561</c:v>
                </c:pt>
                <c:pt idx="45">
                  <c:v>30.947723152507223</c:v>
                </c:pt>
                <c:pt idx="46">
                  <c:v>32.004837808183424</c:v>
                </c:pt>
                <c:pt idx="47">
                  <c:v>33.177657623051275</c:v>
                </c:pt>
                <c:pt idx="48">
                  <c:v>34.336828289389395</c:v>
                </c:pt>
                <c:pt idx="49">
                  <c:v>35.421882987424254</c:v>
                </c:pt>
                <c:pt idx="50">
                  <c:v>36.4428130030471</c:v>
                </c:pt>
                <c:pt idx="51">
                  <c:v>37.793941813415138</c:v>
                </c:pt>
                <c:pt idx="52">
                  <c:v>39.442431370487952</c:v>
                </c:pt>
                <c:pt idx="53">
                  <c:v>40.865190230999538</c:v>
                </c:pt>
                <c:pt idx="54">
                  <c:v>42.107431949441676</c:v>
                </c:pt>
                <c:pt idx="55">
                  <c:v>43.292734731366011</c:v>
                </c:pt>
                <c:pt idx="56">
                  <c:v>44.858007401249594</c:v>
                </c:pt>
                <c:pt idx="57">
                  <c:v>46.51725678292155</c:v>
                </c:pt>
                <c:pt idx="58">
                  <c:v>47.868272771041859</c:v>
                </c:pt>
                <c:pt idx="59">
                  <c:v>49.147001349940624</c:v>
                </c:pt>
                <c:pt idx="60">
                  <c:v>50.355450594915226</c:v>
                </c:pt>
                <c:pt idx="61">
                  <c:v>51.655090321648274</c:v>
                </c:pt>
                <c:pt idx="62">
                  <c:v>53.092913615818453</c:v>
                </c:pt>
                <c:pt idx="63">
                  <c:v>54.42894381504</c:v>
                </c:pt>
                <c:pt idx="64">
                  <c:v>55.725977051298344</c:v>
                </c:pt>
                <c:pt idx="65">
                  <c:v>57.32798585580742</c:v>
                </c:pt>
                <c:pt idx="66">
                  <c:v>58.873573692731178</c:v>
                </c:pt>
                <c:pt idx="67">
                  <c:v>59.93794666074799</c:v>
                </c:pt>
                <c:pt idx="68">
                  <c:v>61.100533868678212</c:v>
                </c:pt>
                <c:pt idx="69">
                  <c:v>62.657628467975094</c:v>
                </c:pt>
                <c:pt idx="70">
                  <c:v>64.168404278182308</c:v>
                </c:pt>
                <c:pt idx="71">
                  <c:v>65.46467214056608</c:v>
                </c:pt>
                <c:pt idx="72">
                  <c:v>66.628595936116085</c:v>
                </c:pt>
                <c:pt idx="73">
                  <c:v>68.01101265127113</c:v>
                </c:pt>
                <c:pt idx="74">
                  <c:v>69.334355246505055</c:v>
                </c:pt>
                <c:pt idx="75">
                  <c:v>70.222943163856158</c:v>
                </c:pt>
                <c:pt idx="76">
                  <c:v>71.306480976967919</c:v>
                </c:pt>
                <c:pt idx="77">
                  <c:v>72.511263199109237</c:v>
                </c:pt>
                <c:pt idx="78">
                  <c:v>73.534261562770723</c:v>
                </c:pt>
                <c:pt idx="79">
                  <c:v>74.884531749613174</c:v>
                </c:pt>
                <c:pt idx="80">
                  <c:v>76.429346117813509</c:v>
                </c:pt>
                <c:pt idx="81">
                  <c:v>77.531750410188451</c:v>
                </c:pt>
                <c:pt idx="82">
                  <c:v>78.854227199030291</c:v>
                </c:pt>
                <c:pt idx="83">
                  <c:v>80.512517089641577</c:v>
                </c:pt>
                <c:pt idx="84">
                  <c:v>81.964724557446146</c:v>
                </c:pt>
                <c:pt idx="85">
                  <c:v>83.374156372781243</c:v>
                </c:pt>
                <c:pt idx="86">
                  <c:v>84.728472697138955</c:v>
                </c:pt>
                <c:pt idx="87">
                  <c:v>86.088015201916193</c:v>
                </c:pt>
                <c:pt idx="88">
                  <c:v>87.463671946416738</c:v>
                </c:pt>
                <c:pt idx="89">
                  <c:v>88.742873028406308</c:v>
                </c:pt>
                <c:pt idx="90">
                  <c:v>90.323015253615281</c:v>
                </c:pt>
                <c:pt idx="91">
                  <c:v>92.301894950807224</c:v>
                </c:pt>
                <c:pt idx="92">
                  <c:v>94.154331300355125</c:v>
                </c:pt>
                <c:pt idx="93">
                  <c:v>95.818350836650779</c:v>
                </c:pt>
                <c:pt idx="94">
                  <c:v>97.205066885280544</c:v>
                </c:pt>
                <c:pt idx="95">
                  <c:v>98.628229477755653</c:v>
                </c:pt>
                <c:pt idx="96">
                  <c:v>100.49628240496402</c:v>
                </c:pt>
                <c:pt idx="97">
                  <c:v>102.382626441358</c:v>
                </c:pt>
                <c:pt idx="98">
                  <c:v>104.11761517763394</c:v>
                </c:pt>
                <c:pt idx="99">
                  <c:v>105.86238409604033</c:v>
                </c:pt>
                <c:pt idx="100">
                  <c:v>107.4568393894435</c:v>
                </c:pt>
                <c:pt idx="101">
                  <c:v>108.93311780123852</c:v>
                </c:pt>
                <c:pt idx="102">
                  <c:v>110.50171561527922</c:v>
                </c:pt>
                <c:pt idx="103">
                  <c:v>112.06591047167373</c:v>
                </c:pt>
                <c:pt idx="104">
                  <c:v>113.83330411280181</c:v>
                </c:pt>
                <c:pt idx="105">
                  <c:v>115.7983461331938</c:v>
                </c:pt>
                <c:pt idx="106">
                  <c:v>117.50687636294923</c:v>
                </c:pt>
                <c:pt idx="107">
                  <c:v>119.23534529442718</c:v>
                </c:pt>
                <c:pt idx="108">
                  <c:v>120.96012541376282</c:v>
                </c:pt>
                <c:pt idx="109">
                  <c:v>122.58706212343641</c:v>
                </c:pt>
                <c:pt idx="110">
                  <c:v>124.28050115203436</c:v>
                </c:pt>
                <c:pt idx="111">
                  <c:v>125.88166017963053</c:v>
                </c:pt>
                <c:pt idx="112">
                  <c:v>127.45167930443975</c:v>
                </c:pt>
                <c:pt idx="113">
                  <c:v>129.19526571569344</c:v>
                </c:pt>
                <c:pt idx="114">
                  <c:v>130.94885198598061</c:v>
                </c:pt>
                <c:pt idx="115">
                  <c:v>132.55988805172854</c:v>
                </c:pt>
                <c:pt idx="116">
                  <c:v>134.17568171311441</c:v>
                </c:pt>
                <c:pt idx="117">
                  <c:v>135.75896350209567</c:v>
                </c:pt>
                <c:pt idx="118">
                  <c:v>137.43909824363894</c:v>
                </c:pt>
                <c:pt idx="119">
                  <c:v>139.04931209784002</c:v>
                </c:pt>
                <c:pt idx="120">
                  <c:v>140.77115101272076</c:v>
                </c:pt>
                <c:pt idx="121">
                  <c:v>142.67730120986332</c:v>
                </c:pt>
                <c:pt idx="122">
                  <c:v>144.29978413986777</c:v>
                </c:pt>
                <c:pt idx="123">
                  <c:v>145.89718636751803</c:v>
                </c:pt>
                <c:pt idx="124">
                  <c:v>147.67926920235436</c:v>
                </c:pt>
                <c:pt idx="125">
                  <c:v>149.42877870700039</c:v>
                </c:pt>
                <c:pt idx="126">
                  <c:v>151.12415084040441</c:v>
                </c:pt>
                <c:pt idx="127">
                  <c:v>152.75839294865781</c:v>
                </c:pt>
                <c:pt idx="128">
                  <c:v>154.44069764347421</c:v>
                </c:pt>
                <c:pt idx="129">
                  <c:v>156.14494362404025</c:v>
                </c:pt>
                <c:pt idx="130">
                  <c:v>157.6427899920775</c:v>
                </c:pt>
                <c:pt idx="131">
                  <c:v>159.28260626456671</c:v>
                </c:pt>
                <c:pt idx="132">
                  <c:v>160.99452634764174</c:v>
                </c:pt>
                <c:pt idx="133">
                  <c:v>162.60110681312707</c:v>
                </c:pt>
                <c:pt idx="134">
                  <c:v>164.23338031417373</c:v>
                </c:pt>
                <c:pt idx="135">
                  <c:v>165.95088758948739</c:v>
                </c:pt>
                <c:pt idx="136">
                  <c:v>167.68606603241645</c:v>
                </c:pt>
                <c:pt idx="137">
                  <c:v>169.42668686444341</c:v>
                </c:pt>
                <c:pt idx="138">
                  <c:v>171.04539370526155</c:v>
                </c:pt>
                <c:pt idx="139">
                  <c:v>172.61758241920538</c:v>
                </c:pt>
                <c:pt idx="140">
                  <c:v>174.11863952478134</c:v>
                </c:pt>
                <c:pt idx="141">
                  <c:v>175.6302249782843</c:v>
                </c:pt>
                <c:pt idx="142">
                  <c:v>177.43229862795567</c:v>
                </c:pt>
                <c:pt idx="143">
                  <c:v>179.25845785682171</c:v>
                </c:pt>
                <c:pt idx="144">
                  <c:v>180.99599976279097</c:v>
                </c:pt>
                <c:pt idx="145">
                  <c:v>182.63873587240016</c:v>
                </c:pt>
                <c:pt idx="146">
                  <c:v>184.18417106965779</c:v>
                </c:pt>
                <c:pt idx="147">
                  <c:v>185.78805035270167</c:v>
                </c:pt>
                <c:pt idx="148">
                  <c:v>187.57350512315548</c:v>
                </c:pt>
                <c:pt idx="149">
                  <c:v>189.04889282703127</c:v>
                </c:pt>
                <c:pt idx="150">
                  <c:v>190.76251628768671</c:v>
                </c:pt>
                <c:pt idx="151">
                  <c:v>192.65286054613637</c:v>
                </c:pt>
                <c:pt idx="152">
                  <c:v>194.11664854233464</c:v>
                </c:pt>
                <c:pt idx="153">
                  <c:v>195.75933206779163</c:v>
                </c:pt>
                <c:pt idx="154">
                  <c:v>197.35907014123083</c:v>
                </c:pt>
                <c:pt idx="155">
                  <c:v>198.94834289527807</c:v>
                </c:pt>
                <c:pt idx="156">
                  <c:v>200.60755063139339</c:v>
                </c:pt>
                <c:pt idx="157">
                  <c:v>202.30250175431345</c:v>
                </c:pt>
                <c:pt idx="158">
                  <c:v>204.04892788912531</c:v>
                </c:pt>
                <c:pt idx="159">
                  <c:v>205.72699640301821</c:v>
                </c:pt>
                <c:pt idx="160">
                  <c:v>207.38014804308096</c:v>
                </c:pt>
                <c:pt idx="161">
                  <c:v>209.00895114254553</c:v>
                </c:pt>
                <c:pt idx="162">
                  <c:v>210.54118986264001</c:v>
                </c:pt>
                <c:pt idx="163">
                  <c:v>212.22192951805988</c:v>
                </c:pt>
                <c:pt idx="164">
                  <c:v>213.92089801714727</c:v>
                </c:pt>
                <c:pt idx="165">
                  <c:v>215.67002492234656</c:v>
                </c:pt>
                <c:pt idx="166">
                  <c:v>217.50867074934905</c:v>
                </c:pt>
                <c:pt idx="167">
                  <c:v>218.99199570670416</c:v>
                </c:pt>
                <c:pt idx="168">
                  <c:v>220.49817065252867</c:v>
                </c:pt>
                <c:pt idx="169">
                  <c:v>222.24462102804031</c:v>
                </c:pt>
                <c:pt idx="170">
                  <c:v>223.97345616257815</c:v>
                </c:pt>
                <c:pt idx="171">
                  <c:v>225.52104621322621</c:v>
                </c:pt>
                <c:pt idx="172">
                  <c:v>227.04591484901465</c:v>
                </c:pt>
                <c:pt idx="173">
                  <c:v>228.77097089381198</c:v>
                </c:pt>
                <c:pt idx="174">
                  <c:v>230.63249867576542</c:v>
                </c:pt>
                <c:pt idx="175">
                  <c:v>232.21793201996292</c:v>
                </c:pt>
                <c:pt idx="176">
                  <c:v>233.78732145709088</c:v>
                </c:pt>
                <c:pt idx="177">
                  <c:v>235.56679482702069</c:v>
                </c:pt>
                <c:pt idx="178">
                  <c:v>237.09330796026188</c:v>
                </c:pt>
                <c:pt idx="179">
                  <c:v>238.6201616155636</c:v>
                </c:pt>
                <c:pt idx="180">
                  <c:v>240.4163926920954</c:v>
                </c:pt>
                <c:pt idx="181">
                  <c:v>242.18646832022409</c:v>
                </c:pt>
                <c:pt idx="182">
                  <c:v>243.69307392076954</c:v>
                </c:pt>
                <c:pt idx="183">
                  <c:v>245.17538911808148</c:v>
                </c:pt>
                <c:pt idx="184">
                  <c:v>247.00374209865075</c:v>
                </c:pt>
                <c:pt idx="185">
                  <c:v>248.69113944604001</c:v>
                </c:pt>
                <c:pt idx="186">
                  <c:v>250.05199569500473</c:v>
                </c:pt>
                <c:pt idx="187">
                  <c:v>251.7399829444592</c:v>
                </c:pt>
                <c:pt idx="188">
                  <c:v>253.53815030879647</c:v>
                </c:pt>
                <c:pt idx="189">
                  <c:v>255.20003837170384</c:v>
                </c:pt>
                <c:pt idx="190">
                  <c:v>256.96502538365417</c:v>
                </c:pt>
                <c:pt idx="191">
                  <c:v>258.66122050259719</c:v>
                </c:pt>
                <c:pt idx="192">
                  <c:v>260.24477157453202</c:v>
                </c:pt>
                <c:pt idx="193">
                  <c:v>261.80526474462033</c:v>
                </c:pt>
                <c:pt idx="194">
                  <c:v>263.48552682656964</c:v>
                </c:pt>
                <c:pt idx="195">
                  <c:v>265.20457243514312</c:v>
                </c:pt>
                <c:pt idx="196">
                  <c:v>266.79015490762106</c:v>
                </c:pt>
                <c:pt idx="197">
                  <c:v>268.31604824530513</c:v>
                </c:pt>
                <c:pt idx="198">
                  <c:v>269.99426030728699</c:v>
                </c:pt>
                <c:pt idx="199">
                  <c:v>271.67583499674436</c:v>
                </c:pt>
                <c:pt idx="200">
                  <c:v>273.27700818840117</c:v>
                </c:pt>
                <c:pt idx="201">
                  <c:v>274.89350837206263</c:v>
                </c:pt>
                <c:pt idx="202">
                  <c:v>276.57271847693693</c:v>
                </c:pt>
                <c:pt idx="203">
                  <c:v>278.17024018523932</c:v>
                </c:pt>
                <c:pt idx="204">
                  <c:v>279.92031428996569</c:v>
                </c:pt>
                <c:pt idx="205">
                  <c:v>281.70572176737869</c:v>
                </c:pt>
                <c:pt idx="206">
                  <c:v>283.22351647599453</c:v>
                </c:pt>
                <c:pt idx="207">
                  <c:v>284.8240318459417</c:v>
                </c:pt>
                <c:pt idx="208">
                  <c:v>286.48749025662164</c:v>
                </c:pt>
                <c:pt idx="209">
                  <c:v>288.05225415167843</c:v>
                </c:pt>
                <c:pt idx="210">
                  <c:v>289.48730997446989</c:v>
                </c:pt>
                <c:pt idx="211">
                  <c:v>291.40504558192225</c:v>
                </c:pt>
                <c:pt idx="212">
                  <c:v>293.43012006151685</c:v>
                </c:pt>
                <c:pt idx="213">
                  <c:v>295.02042266655837</c:v>
                </c:pt>
                <c:pt idx="214">
                  <c:v>296.52960607971721</c:v>
                </c:pt>
                <c:pt idx="215">
                  <c:v>298.0678307457577</c:v>
                </c:pt>
                <c:pt idx="216">
                  <c:v>299.45820926299035</c:v>
                </c:pt>
                <c:pt idx="217">
                  <c:v>301.26490097256311</c:v>
                </c:pt>
                <c:pt idx="218">
                  <c:v>303.2427972127573</c:v>
                </c:pt>
                <c:pt idx="219">
                  <c:v>304.68623116557069</c:v>
                </c:pt>
                <c:pt idx="220">
                  <c:v>306.35253303820713</c:v>
                </c:pt>
                <c:pt idx="221">
                  <c:v>308.20509814909423</c:v>
                </c:pt>
                <c:pt idx="222">
                  <c:v>309.78813381425664</c:v>
                </c:pt>
                <c:pt idx="223">
                  <c:v>311.24978084409901</c:v>
                </c:pt>
                <c:pt idx="224">
                  <c:v>312.91104160303274</c:v>
                </c:pt>
                <c:pt idx="225">
                  <c:v>314.51525623508195</c:v>
                </c:pt>
                <c:pt idx="226">
                  <c:v>316.12953817988222</c:v>
                </c:pt>
                <c:pt idx="227">
                  <c:v>317.98703692831663</c:v>
                </c:pt>
                <c:pt idx="228">
                  <c:v>319.72809721993769</c:v>
                </c:pt>
                <c:pt idx="229">
                  <c:v>321.45187919898899</c:v>
                </c:pt>
                <c:pt idx="230">
                  <c:v>322.99471258227192</c:v>
                </c:pt>
                <c:pt idx="231">
                  <c:v>324.55961225204089</c:v>
                </c:pt>
                <c:pt idx="232">
                  <c:v>326.26287020235532</c:v>
                </c:pt>
                <c:pt idx="233">
                  <c:v>327.71558333159493</c:v>
                </c:pt>
                <c:pt idx="234">
                  <c:v>329.58879641089362</c:v>
                </c:pt>
                <c:pt idx="235">
                  <c:v>331.62581123797594</c:v>
                </c:pt>
                <c:pt idx="236">
                  <c:v>333.15733284604033</c:v>
                </c:pt>
                <c:pt idx="237">
                  <c:v>334.42700892734899</c:v>
                </c:pt>
                <c:pt idx="238">
                  <c:v>335.98844284939628</c:v>
                </c:pt>
                <c:pt idx="239">
                  <c:v>337.92015241976816</c:v>
                </c:pt>
                <c:pt idx="240">
                  <c:v>339.53308772945968</c:v>
                </c:pt>
                <c:pt idx="241">
                  <c:v>341.03950549538303</c:v>
                </c:pt>
                <c:pt idx="242">
                  <c:v>342.70390346633695</c:v>
                </c:pt>
                <c:pt idx="243">
                  <c:v>344.38947925496217</c:v>
                </c:pt>
                <c:pt idx="244">
                  <c:v>346.22155797366327</c:v>
                </c:pt>
                <c:pt idx="245">
                  <c:v>347.88497690979904</c:v>
                </c:pt>
                <c:pt idx="246">
                  <c:v>349.39128108506088</c:v>
                </c:pt>
                <c:pt idx="247">
                  <c:v>351.02360222082405</c:v>
                </c:pt>
                <c:pt idx="248">
                  <c:v>352.70914388707865</c:v>
                </c:pt>
                <c:pt idx="249">
                  <c:v>354.51969478052672</c:v>
                </c:pt>
                <c:pt idx="250">
                  <c:v>356.20186815500261</c:v>
                </c:pt>
                <c:pt idx="251">
                  <c:v>357.7886432028584</c:v>
                </c:pt>
                <c:pt idx="252">
                  <c:v>359.26664348857918</c:v>
                </c:pt>
                <c:pt idx="253">
                  <c:v>361.12085423383678</c:v>
                </c:pt>
                <c:pt idx="254">
                  <c:v>362.85398896388261</c:v>
                </c:pt>
                <c:pt idx="255">
                  <c:v>364.26479530115466</c:v>
                </c:pt>
                <c:pt idx="256">
                  <c:v>366.11795516257843</c:v>
                </c:pt>
                <c:pt idx="257">
                  <c:v>368.0174120814338</c:v>
                </c:pt>
                <c:pt idx="258">
                  <c:v>369.68565927617408</c:v>
                </c:pt>
                <c:pt idx="259">
                  <c:v>371.08888307384302</c:v>
                </c:pt>
                <c:pt idx="260">
                  <c:v>372.63965942670217</c:v>
                </c:pt>
                <c:pt idx="261">
                  <c:v>374.59251508121554</c:v>
                </c:pt>
                <c:pt idx="262">
                  <c:v>376.35258483986223</c:v>
                </c:pt>
                <c:pt idx="263">
                  <c:v>377.83815735394899</c:v>
                </c:pt>
                <c:pt idx="264">
                  <c:v>379.54818322129393</c:v>
                </c:pt>
                <c:pt idx="265">
                  <c:v>381.3950253890817</c:v>
                </c:pt>
                <c:pt idx="266">
                  <c:v>383.40282959753017</c:v>
                </c:pt>
                <c:pt idx="267">
                  <c:v>385.62914522108616</c:v>
                </c:pt>
                <c:pt idx="268">
                  <c:v>388.16589447794428</c:v>
                </c:pt>
                <c:pt idx="269">
                  <c:v>390.88751844409563</c:v>
                </c:pt>
                <c:pt idx="270">
                  <c:v>393.3641641889177</c:v>
                </c:pt>
                <c:pt idx="271">
                  <c:v>395.47141845991121</c:v>
                </c:pt>
                <c:pt idx="272">
                  <c:v>397.32632830892265</c:v>
                </c:pt>
                <c:pt idx="273">
                  <c:v>398.85008464190702</c:v>
                </c:pt>
                <c:pt idx="274">
                  <c:v>399.83900859300957</c:v>
                </c:pt>
                <c:pt idx="275">
                  <c:v>400.38929703429267</c:v>
                </c:pt>
                <c:pt idx="276">
                  <c:v>400.88150612316474</c:v>
                </c:pt>
                <c:pt idx="277">
                  <c:v>401.35305645505065</c:v>
                </c:pt>
                <c:pt idx="278">
                  <c:v>401.7242153433624</c:v>
                </c:pt>
                <c:pt idx="279">
                  <c:v>402.0872278114868</c:v>
                </c:pt>
                <c:pt idx="280">
                  <c:v>402.53025668287393</c:v>
                </c:pt>
                <c:pt idx="281">
                  <c:v>403.01762291207899</c:v>
                </c:pt>
                <c:pt idx="282">
                  <c:v>403.51619005122677</c:v>
                </c:pt>
                <c:pt idx="283">
                  <c:v>403.88079724234223</c:v>
                </c:pt>
                <c:pt idx="284">
                  <c:v>404.21397203944201</c:v>
                </c:pt>
                <c:pt idx="285">
                  <c:v>404.65380468496858</c:v>
                </c:pt>
                <c:pt idx="286">
                  <c:v>405.01213868337715</c:v>
                </c:pt>
                <c:pt idx="287">
                  <c:v>405.40337558430645</c:v>
                </c:pt>
                <c:pt idx="288">
                  <c:v>405.79295405251116</c:v>
                </c:pt>
                <c:pt idx="289">
                  <c:v>406.11694081958632</c:v>
                </c:pt>
                <c:pt idx="290">
                  <c:v>406.49431921748544</c:v>
                </c:pt>
                <c:pt idx="291">
                  <c:v>406.88745173300401</c:v>
                </c:pt>
                <c:pt idx="292">
                  <c:v>407.28879189449862</c:v>
                </c:pt>
                <c:pt idx="293">
                  <c:v>407.6664195146551</c:v>
                </c:pt>
                <c:pt idx="294">
                  <c:v>408.01155173118985</c:v>
                </c:pt>
                <c:pt idx="295">
                  <c:v>408.34645544111169</c:v>
                </c:pt>
                <c:pt idx="296">
                  <c:v>408.6596137640197</c:v>
                </c:pt>
                <c:pt idx="297">
                  <c:v>408.99534385466899</c:v>
                </c:pt>
                <c:pt idx="298">
                  <c:v>409.31227726061343</c:v>
                </c:pt>
                <c:pt idx="299">
                  <c:v>409.61387004661526</c:v>
                </c:pt>
                <c:pt idx="300">
                  <c:v>409.93995067216611</c:v>
                </c:pt>
                <c:pt idx="301">
                  <c:v>410.27971085903226</c:v>
                </c:pt>
                <c:pt idx="302">
                  <c:v>410.57224202422577</c:v>
                </c:pt>
                <c:pt idx="303">
                  <c:v>410.83006246486235</c:v>
                </c:pt>
                <c:pt idx="304">
                  <c:v>411.05992727635402</c:v>
                </c:pt>
                <c:pt idx="305">
                  <c:v>411.27572204938394</c:v>
                </c:pt>
                <c:pt idx="306">
                  <c:v>411.50784576322997</c:v>
                </c:pt>
                <c:pt idx="307">
                  <c:v>411.72573719931881</c:v>
                </c:pt>
                <c:pt idx="308">
                  <c:v>411.92744872624229</c:v>
                </c:pt>
                <c:pt idx="309">
                  <c:v>412.09095687816614</c:v>
                </c:pt>
                <c:pt idx="310">
                  <c:v>412.27818298698639</c:v>
                </c:pt>
                <c:pt idx="311">
                  <c:v>412.54714292627199</c:v>
                </c:pt>
                <c:pt idx="312">
                  <c:v>412.73783194693908</c:v>
                </c:pt>
                <c:pt idx="313">
                  <c:v>412.88994211007702</c:v>
                </c:pt>
                <c:pt idx="314">
                  <c:v>413.11000959044475</c:v>
                </c:pt>
                <c:pt idx="315">
                  <c:v>413.29900827006469</c:v>
                </c:pt>
                <c:pt idx="316">
                  <c:v>413.43041606321663</c:v>
                </c:pt>
                <c:pt idx="317">
                  <c:v>413.53656977049314</c:v>
                </c:pt>
                <c:pt idx="318">
                  <c:v>413.67073515855685</c:v>
                </c:pt>
                <c:pt idx="319">
                  <c:v>413.83201650466964</c:v>
                </c:pt>
                <c:pt idx="320">
                  <c:v>413.97483723612135</c:v>
                </c:pt>
                <c:pt idx="321">
                  <c:v>414.10563612417928</c:v>
                </c:pt>
                <c:pt idx="322">
                  <c:v>414.24077377740724</c:v>
                </c:pt>
                <c:pt idx="323">
                  <c:v>414.35807374594765</c:v>
                </c:pt>
                <c:pt idx="324">
                  <c:v>414.46264554113895</c:v>
                </c:pt>
                <c:pt idx="325">
                  <c:v>414.57968083022195</c:v>
                </c:pt>
                <c:pt idx="326">
                  <c:v>414.70952301039216</c:v>
                </c:pt>
                <c:pt idx="327">
                  <c:v>414.82016519222429</c:v>
                </c:pt>
                <c:pt idx="328">
                  <c:v>414.92006879477265</c:v>
                </c:pt>
                <c:pt idx="329">
                  <c:v>415.01239613043401</c:v>
                </c:pt>
                <c:pt idx="330">
                  <c:v>415.0727825142647</c:v>
                </c:pt>
                <c:pt idx="331">
                  <c:v>415.16079545450691</c:v>
                </c:pt>
                <c:pt idx="332">
                  <c:v>415.28420796102199</c:v>
                </c:pt>
                <c:pt idx="333">
                  <c:v>415.38967415091531</c:v>
                </c:pt>
                <c:pt idx="334">
                  <c:v>415.48539288046999</c:v>
                </c:pt>
                <c:pt idx="335">
                  <c:v>415.57553143434035</c:v>
                </c:pt>
                <c:pt idx="336">
                  <c:v>415.65546559107474</c:v>
                </c:pt>
                <c:pt idx="337">
                  <c:v>415.72460543647929</c:v>
                </c:pt>
                <c:pt idx="338">
                  <c:v>415.8019455340347</c:v>
                </c:pt>
                <c:pt idx="339">
                  <c:v>415.85175339565484</c:v>
                </c:pt>
                <c:pt idx="340">
                  <c:v>415.87412471369453</c:v>
                </c:pt>
                <c:pt idx="341">
                  <c:v>415.95410228146227</c:v>
                </c:pt>
                <c:pt idx="342">
                  <c:v>416.03244006100289</c:v>
                </c:pt>
                <c:pt idx="343">
                  <c:v>416.11482554571438</c:v>
                </c:pt>
                <c:pt idx="344">
                  <c:v>416.22290581379031</c:v>
                </c:pt>
                <c:pt idx="345">
                  <c:v>416.27358391489167</c:v>
                </c:pt>
                <c:pt idx="346">
                  <c:v>416.31469022839008</c:v>
                </c:pt>
                <c:pt idx="347">
                  <c:v>416.39221811677618</c:v>
                </c:pt>
                <c:pt idx="348">
                  <c:v>416.43596249826169</c:v>
                </c:pt>
                <c:pt idx="349">
                  <c:v>416.47870553810037</c:v>
                </c:pt>
                <c:pt idx="350">
                  <c:v>416.51918881484772</c:v>
                </c:pt>
                <c:pt idx="351">
                  <c:v>416.59497576799311</c:v>
                </c:pt>
                <c:pt idx="352">
                  <c:v>416.66470190887293</c:v>
                </c:pt>
                <c:pt idx="353">
                  <c:v>416.66207601999071</c:v>
                </c:pt>
                <c:pt idx="354">
                  <c:v>416.71624252560929</c:v>
                </c:pt>
                <c:pt idx="355">
                  <c:v>416.78934926878554</c:v>
                </c:pt>
                <c:pt idx="356">
                  <c:v>416.83863488829485</c:v>
                </c:pt>
                <c:pt idx="357">
                  <c:v>416.87953833073732</c:v>
                </c:pt>
                <c:pt idx="358">
                  <c:v>416.91605588110576</c:v>
                </c:pt>
                <c:pt idx="359">
                  <c:v>416.98947484742843</c:v>
                </c:pt>
                <c:pt idx="360">
                  <c:v>417.07323656807154</c:v>
                </c:pt>
                <c:pt idx="361">
                  <c:v>417.14341053099901</c:v>
                </c:pt>
                <c:pt idx="362">
                  <c:v>417.17421996387395</c:v>
                </c:pt>
                <c:pt idx="363">
                  <c:v>417.17395590850163</c:v>
                </c:pt>
                <c:pt idx="364">
                  <c:v>417.21321139128088</c:v>
                </c:pt>
                <c:pt idx="365">
                  <c:v>417.26007226026991</c:v>
                </c:pt>
                <c:pt idx="366">
                  <c:v>417.29894594075364</c:v>
                </c:pt>
                <c:pt idx="367">
                  <c:v>417.32907423076932</c:v>
                </c:pt>
                <c:pt idx="368">
                  <c:v>417.35358245141134</c:v>
                </c:pt>
                <c:pt idx="369">
                  <c:v>417.39699709131696</c:v>
                </c:pt>
                <c:pt idx="370">
                  <c:v>417.42367504485799</c:v>
                </c:pt>
                <c:pt idx="371">
                  <c:v>417.4604943563553</c:v>
                </c:pt>
                <c:pt idx="372">
                  <c:v>417.51133259750662</c:v>
                </c:pt>
                <c:pt idx="373">
                  <c:v>417.54404956298816</c:v>
                </c:pt>
                <c:pt idx="374">
                  <c:v>417.58501057450059</c:v>
                </c:pt>
                <c:pt idx="375">
                  <c:v>417.61253682827169</c:v>
                </c:pt>
                <c:pt idx="376">
                  <c:v>417.62816533901935</c:v>
                </c:pt>
                <c:pt idx="377">
                  <c:v>417.65319970856723</c:v>
                </c:pt>
                <c:pt idx="378">
                  <c:v>417.67791100772234</c:v>
                </c:pt>
                <c:pt idx="379">
                  <c:v>417.7096379400835</c:v>
                </c:pt>
                <c:pt idx="380">
                  <c:v>417.74027225414289</c:v>
                </c:pt>
                <c:pt idx="381">
                  <c:v>417.77765525735583</c:v>
                </c:pt>
                <c:pt idx="382">
                  <c:v>417.80395854778175</c:v>
                </c:pt>
                <c:pt idx="383">
                  <c:v>417.8205630739958</c:v>
                </c:pt>
                <c:pt idx="384">
                  <c:v>417.84927955950332</c:v>
                </c:pt>
                <c:pt idx="385">
                  <c:v>417.88879600835469</c:v>
                </c:pt>
                <c:pt idx="386">
                  <c:v>417.92079005578699</c:v>
                </c:pt>
                <c:pt idx="387">
                  <c:v>417.96002498548825</c:v>
                </c:pt>
                <c:pt idx="388">
                  <c:v>418.00492728871347</c:v>
                </c:pt>
                <c:pt idx="389">
                  <c:v>418.02033415337195</c:v>
                </c:pt>
                <c:pt idx="390">
                  <c:v>418.05350137972408</c:v>
                </c:pt>
                <c:pt idx="391">
                  <c:v>418.0743084860402</c:v>
                </c:pt>
                <c:pt idx="392">
                  <c:v>418.09163153636672</c:v>
                </c:pt>
                <c:pt idx="393">
                  <c:v>418.14944493953755</c:v>
                </c:pt>
                <c:pt idx="394">
                  <c:v>418.1907156380534</c:v>
                </c:pt>
                <c:pt idx="395">
                  <c:v>418.19578833926232</c:v>
                </c:pt>
                <c:pt idx="396">
                  <c:v>418.19036898569669</c:v>
                </c:pt>
                <c:pt idx="397">
                  <c:v>418.19309361529673</c:v>
                </c:pt>
                <c:pt idx="398">
                  <c:v>418.22583174500193</c:v>
                </c:pt>
                <c:pt idx="399">
                  <c:v>418.25863520587149</c:v>
                </c:pt>
                <c:pt idx="400">
                  <c:v>418.28024556313056</c:v>
                </c:pt>
                <c:pt idx="401">
                  <c:v>418.3033307082319</c:v>
                </c:pt>
                <c:pt idx="402">
                  <c:v>418.32050292721829</c:v>
                </c:pt>
                <c:pt idx="403">
                  <c:v>418.33785007810269</c:v>
                </c:pt>
                <c:pt idx="404">
                  <c:v>418.3854085489732</c:v>
                </c:pt>
                <c:pt idx="405">
                  <c:v>418.4138110968986</c:v>
                </c:pt>
                <c:pt idx="406">
                  <c:v>418.42076994775169</c:v>
                </c:pt>
                <c:pt idx="407">
                  <c:v>418.43516482657799</c:v>
                </c:pt>
                <c:pt idx="408">
                  <c:v>418.45910411793739</c:v>
                </c:pt>
                <c:pt idx="409">
                  <c:v>418.50546652989402</c:v>
                </c:pt>
                <c:pt idx="410">
                  <c:v>418.50852336065628</c:v>
                </c:pt>
                <c:pt idx="411">
                  <c:v>418.51249836497544</c:v>
                </c:pt>
                <c:pt idx="412">
                  <c:v>418.50725374804603</c:v>
                </c:pt>
                <c:pt idx="413">
                  <c:v>418.51898424104769</c:v>
                </c:pt>
                <c:pt idx="414">
                  <c:v>418.5653161789769</c:v>
                </c:pt>
                <c:pt idx="415">
                  <c:v>418.59056422158869</c:v>
                </c:pt>
                <c:pt idx="416">
                  <c:v>418.59573346537536</c:v>
                </c:pt>
                <c:pt idx="417">
                  <c:v>418.59433238140753</c:v>
                </c:pt>
                <c:pt idx="418">
                  <c:v>418.61982639957222</c:v>
                </c:pt>
                <c:pt idx="419">
                  <c:v>418.64963335788275</c:v>
                </c:pt>
                <c:pt idx="420">
                  <c:v>418.65501603070072</c:v>
                </c:pt>
                <c:pt idx="421">
                  <c:v>418.67096925301098</c:v>
                </c:pt>
                <c:pt idx="422">
                  <c:v>418.70797506619863</c:v>
                </c:pt>
                <c:pt idx="423">
                  <c:v>418.75005905029207</c:v>
                </c:pt>
                <c:pt idx="424">
                  <c:v>418.7729954494402</c:v>
                </c:pt>
                <c:pt idx="425">
                  <c:v>418.79800889011869</c:v>
                </c:pt>
                <c:pt idx="426">
                  <c:v>418.81306723195871</c:v>
                </c:pt>
                <c:pt idx="427">
                  <c:v>418.79659114744823</c:v>
                </c:pt>
                <c:pt idx="428">
                  <c:v>418.82279131705701</c:v>
                </c:pt>
                <c:pt idx="429">
                  <c:v>418.85903290681648</c:v>
                </c:pt>
                <c:pt idx="430">
                  <c:v>418.86932970186746</c:v>
                </c:pt>
                <c:pt idx="431">
                  <c:v>418.8887857259358</c:v>
                </c:pt>
                <c:pt idx="432">
                  <c:v>418.89502802685672</c:v>
                </c:pt>
                <c:pt idx="433">
                  <c:v>418.88741961072071</c:v>
                </c:pt>
                <c:pt idx="434">
                  <c:v>418.90550394313323</c:v>
                </c:pt>
                <c:pt idx="435">
                  <c:v>418.9317951243122</c:v>
                </c:pt>
                <c:pt idx="436">
                  <c:v>418.96334947289284</c:v>
                </c:pt>
                <c:pt idx="437">
                  <c:v>418.98082094916896</c:v>
                </c:pt>
                <c:pt idx="438">
                  <c:v>418.99208545061163</c:v>
                </c:pt>
                <c:pt idx="439">
                  <c:v>419.00471838767169</c:v>
                </c:pt>
                <c:pt idx="440">
                  <c:v>419.01013356908186</c:v>
                </c:pt>
                <c:pt idx="441">
                  <c:v>419.02582883403932</c:v>
                </c:pt>
                <c:pt idx="442">
                  <c:v>419.0412787396603</c:v>
                </c:pt>
                <c:pt idx="443">
                  <c:v>419.05812961946532</c:v>
                </c:pt>
                <c:pt idx="444">
                  <c:v>419.09643688850525</c:v>
                </c:pt>
                <c:pt idx="445">
                  <c:v>419.12302924885893</c:v>
                </c:pt>
                <c:pt idx="446">
                  <c:v>419.11012396794825</c:v>
                </c:pt>
                <c:pt idx="447">
                  <c:v>419.11911193203866</c:v>
                </c:pt>
                <c:pt idx="448">
                  <c:v>419.11339815211653</c:v>
                </c:pt>
                <c:pt idx="449">
                  <c:v>419.10758643121846</c:v>
                </c:pt>
                <c:pt idx="450">
                  <c:v>419.12962488362882</c:v>
                </c:pt>
                <c:pt idx="451">
                  <c:v>419.13636754153669</c:v>
                </c:pt>
                <c:pt idx="452">
                  <c:v>419.16479363894234</c:v>
                </c:pt>
                <c:pt idx="453">
                  <c:v>419.17749550012007</c:v>
                </c:pt>
                <c:pt idx="454">
                  <c:v>419.18459172700676</c:v>
                </c:pt>
                <c:pt idx="455">
                  <c:v>419.22674429760548</c:v>
                </c:pt>
                <c:pt idx="456">
                  <c:v>419.24572777028823</c:v>
                </c:pt>
                <c:pt idx="457">
                  <c:v>419.24784743025538</c:v>
                </c:pt>
                <c:pt idx="458">
                  <c:v>419.26283902558879</c:v>
                </c:pt>
                <c:pt idx="459">
                  <c:v>419.26653964544386</c:v>
                </c:pt>
                <c:pt idx="460">
                  <c:v>419.25667378438135</c:v>
                </c:pt>
                <c:pt idx="461">
                  <c:v>419.26287897564106</c:v>
                </c:pt>
                <c:pt idx="462">
                  <c:v>419.29100916153169</c:v>
                </c:pt>
                <c:pt idx="463">
                  <c:v>419.31353912863699</c:v>
                </c:pt>
                <c:pt idx="464">
                  <c:v>419.33612836807163</c:v>
                </c:pt>
                <c:pt idx="465">
                  <c:v>419.36080066414166</c:v>
                </c:pt>
                <c:pt idx="466">
                  <c:v>419.38248033548439</c:v>
                </c:pt>
                <c:pt idx="467">
                  <c:v>419.38766226269399</c:v>
                </c:pt>
                <c:pt idx="468">
                  <c:v>419.38997104949846</c:v>
                </c:pt>
                <c:pt idx="469">
                  <c:v>419.39097733480202</c:v>
                </c:pt>
                <c:pt idx="470">
                  <c:v>419.39682596389929</c:v>
                </c:pt>
                <c:pt idx="471">
                  <c:v>419.4181191900538</c:v>
                </c:pt>
                <c:pt idx="472">
                  <c:v>419.42579917509369</c:v>
                </c:pt>
                <c:pt idx="473">
                  <c:v>419.44639114860644</c:v>
                </c:pt>
                <c:pt idx="474">
                  <c:v>419.46333671179218</c:v>
                </c:pt>
                <c:pt idx="475">
                  <c:v>419.46176860463953</c:v>
                </c:pt>
                <c:pt idx="476">
                  <c:v>419.46359030753263</c:v>
                </c:pt>
                <c:pt idx="477">
                  <c:v>419.46631229150177</c:v>
                </c:pt>
                <c:pt idx="478">
                  <c:v>419.49296337375847</c:v>
                </c:pt>
                <c:pt idx="479">
                  <c:v>419.52302494502823</c:v>
                </c:pt>
                <c:pt idx="480">
                  <c:v>419.51874501804724</c:v>
                </c:pt>
                <c:pt idx="481">
                  <c:v>419.50319203585235</c:v>
                </c:pt>
                <c:pt idx="482">
                  <c:v>419.49222397691869</c:v>
                </c:pt>
                <c:pt idx="483">
                  <c:v>419.53505087545528</c:v>
                </c:pt>
                <c:pt idx="484">
                  <c:v>419.5937612473661</c:v>
                </c:pt>
                <c:pt idx="485">
                  <c:v>419.60096247276078</c:v>
                </c:pt>
                <c:pt idx="486">
                  <c:v>419.59854120711123</c:v>
                </c:pt>
                <c:pt idx="487">
                  <c:v>419.57651209726396</c:v>
                </c:pt>
                <c:pt idx="488">
                  <c:v>419.58324006063924</c:v>
                </c:pt>
                <c:pt idx="489">
                  <c:v>419.59431697331399</c:v>
                </c:pt>
                <c:pt idx="490">
                  <c:v>419.5934164699861</c:v>
                </c:pt>
                <c:pt idx="491">
                  <c:v>419.60680535689295</c:v>
                </c:pt>
                <c:pt idx="492">
                  <c:v>419.61953792884026</c:v>
                </c:pt>
                <c:pt idx="493">
                  <c:v>419.62315896466828</c:v>
                </c:pt>
                <c:pt idx="494">
                  <c:v>419.62270245617799</c:v>
                </c:pt>
                <c:pt idx="495">
                  <c:v>419.65037837073282</c:v>
                </c:pt>
                <c:pt idx="496">
                  <c:v>419.67840983423071</c:v>
                </c:pt>
                <c:pt idx="497">
                  <c:v>419.70548074861625</c:v>
                </c:pt>
                <c:pt idx="498">
                  <c:v>419.7206840606118</c:v>
                </c:pt>
              </c:numCache>
            </c:numRef>
          </c:xVal>
          <c:yVal>
            <c:numRef>
              <c:f>Feuil1!$G$2:$G$501</c:f>
              <c:numCache>
                <c:formatCode>General</c:formatCode>
                <c:ptCount val="500"/>
                <c:pt idx="0">
                  <c:v>100099.99999999999</c:v>
                </c:pt>
                <c:pt idx="1">
                  <c:v>100134.90999999999</c:v>
                </c:pt>
                <c:pt idx="2">
                  <c:v>100125.97999999998</c:v>
                </c:pt>
                <c:pt idx="3">
                  <c:v>100111.66999999998</c:v>
                </c:pt>
                <c:pt idx="4">
                  <c:v>100139.88</c:v>
                </c:pt>
                <c:pt idx="5">
                  <c:v>100175.79999999997</c:v>
                </c:pt>
                <c:pt idx="6">
                  <c:v>100173.16</c:v>
                </c:pt>
                <c:pt idx="7">
                  <c:v>100214.75999999998</c:v>
                </c:pt>
                <c:pt idx="8">
                  <c:v>100198.42999999998</c:v>
                </c:pt>
                <c:pt idx="9">
                  <c:v>100180.56999999998</c:v>
                </c:pt>
                <c:pt idx="10">
                  <c:v>100162.09999999999</c:v>
                </c:pt>
                <c:pt idx="11">
                  <c:v>100174.88999999998</c:v>
                </c:pt>
                <c:pt idx="12">
                  <c:v>100196.39999999998</c:v>
                </c:pt>
                <c:pt idx="13">
                  <c:v>100188.08</c:v>
                </c:pt>
                <c:pt idx="14">
                  <c:v>100158.64999999998</c:v>
                </c:pt>
                <c:pt idx="15">
                  <c:v>100189.29999999997</c:v>
                </c:pt>
                <c:pt idx="16">
                  <c:v>100181.88999999998</c:v>
                </c:pt>
                <c:pt idx="17">
                  <c:v>100294.81999999998</c:v>
                </c:pt>
                <c:pt idx="18">
                  <c:v>101468.39999999998</c:v>
                </c:pt>
                <c:pt idx="19">
                  <c:v>102672.81999999998</c:v>
                </c:pt>
                <c:pt idx="20">
                  <c:v>104315.88999999998</c:v>
                </c:pt>
                <c:pt idx="21">
                  <c:v>105922.72999999998</c:v>
                </c:pt>
                <c:pt idx="22">
                  <c:v>107562.64999999998</c:v>
                </c:pt>
                <c:pt idx="23">
                  <c:v>109077.05999999998</c:v>
                </c:pt>
                <c:pt idx="24">
                  <c:v>110507.13999999998</c:v>
                </c:pt>
                <c:pt idx="25">
                  <c:v>111794.96999999999</c:v>
                </c:pt>
                <c:pt idx="26">
                  <c:v>113058.24999999999</c:v>
                </c:pt>
                <c:pt idx="27">
                  <c:v>114224.71999999997</c:v>
                </c:pt>
                <c:pt idx="28">
                  <c:v>115379.92999999998</c:v>
                </c:pt>
                <c:pt idx="29">
                  <c:v>116456.90999999997</c:v>
                </c:pt>
                <c:pt idx="30">
                  <c:v>117526.27999999998</c:v>
                </c:pt>
                <c:pt idx="31">
                  <c:v>118602.23999999998</c:v>
                </c:pt>
                <c:pt idx="32">
                  <c:v>119492.71999999997</c:v>
                </c:pt>
                <c:pt idx="33">
                  <c:v>120286.19999999998</c:v>
                </c:pt>
                <c:pt idx="34">
                  <c:v>121027.72999999998</c:v>
                </c:pt>
                <c:pt idx="35">
                  <c:v>121712.63999999998</c:v>
                </c:pt>
                <c:pt idx="36">
                  <c:v>122275.88</c:v>
                </c:pt>
                <c:pt idx="37">
                  <c:v>122868.95999999998</c:v>
                </c:pt>
                <c:pt idx="38">
                  <c:v>123375.28999999998</c:v>
                </c:pt>
                <c:pt idx="39">
                  <c:v>123911.33999999998</c:v>
                </c:pt>
                <c:pt idx="40">
                  <c:v>124424.76999999999</c:v>
                </c:pt>
                <c:pt idx="41">
                  <c:v>125010.02999999998</c:v>
                </c:pt>
                <c:pt idx="42">
                  <c:v>125544.16</c:v>
                </c:pt>
                <c:pt idx="43">
                  <c:v>126090.55999999998</c:v>
                </c:pt>
                <c:pt idx="44">
                  <c:v>126612.61999999998</c:v>
                </c:pt>
                <c:pt idx="45">
                  <c:v>127117.31999999998</c:v>
                </c:pt>
                <c:pt idx="46">
                  <c:v>127544.38999999998</c:v>
                </c:pt>
                <c:pt idx="47">
                  <c:v>128011.86</c:v>
                </c:pt>
                <c:pt idx="48">
                  <c:v>128510.05999999998</c:v>
                </c:pt>
                <c:pt idx="49">
                  <c:v>128956.21999999997</c:v>
                </c:pt>
                <c:pt idx="50">
                  <c:v>129441.43999999997</c:v>
                </c:pt>
                <c:pt idx="51">
                  <c:v>129884.94999999997</c:v>
                </c:pt>
                <c:pt idx="52">
                  <c:v>130366.71999999999</c:v>
                </c:pt>
                <c:pt idx="53">
                  <c:v>130851.52999999998</c:v>
                </c:pt>
                <c:pt idx="54">
                  <c:v>131283.47999999998</c:v>
                </c:pt>
                <c:pt idx="55">
                  <c:v>131726.68999999992</c:v>
                </c:pt>
                <c:pt idx="56">
                  <c:v>132182.28</c:v>
                </c:pt>
                <c:pt idx="57">
                  <c:v>132651.26999999999</c:v>
                </c:pt>
                <c:pt idx="58">
                  <c:v>133094.47999999998</c:v>
                </c:pt>
                <c:pt idx="59">
                  <c:v>133524.79999999999</c:v>
                </c:pt>
                <c:pt idx="60">
                  <c:v>133992.76999999999</c:v>
                </c:pt>
                <c:pt idx="61">
                  <c:v>134439.22999999998</c:v>
                </c:pt>
                <c:pt idx="62">
                  <c:v>134892.49</c:v>
                </c:pt>
                <c:pt idx="63">
                  <c:v>135311.54999999996</c:v>
                </c:pt>
                <c:pt idx="64">
                  <c:v>135764.29999999996</c:v>
                </c:pt>
                <c:pt idx="65">
                  <c:v>136168.84999999998</c:v>
                </c:pt>
                <c:pt idx="66">
                  <c:v>136619.77999999997</c:v>
                </c:pt>
                <c:pt idx="67">
                  <c:v>137035.59</c:v>
                </c:pt>
                <c:pt idx="68">
                  <c:v>137450.18999999992</c:v>
                </c:pt>
                <c:pt idx="69">
                  <c:v>137896.64999999997</c:v>
                </c:pt>
                <c:pt idx="70">
                  <c:v>138274.81999999998</c:v>
                </c:pt>
                <c:pt idx="71">
                  <c:v>138651.56999999998</c:v>
                </c:pt>
                <c:pt idx="72">
                  <c:v>139012.38999999897</c:v>
                </c:pt>
                <c:pt idx="73">
                  <c:v>139383.44999999998</c:v>
                </c:pt>
                <c:pt idx="74">
                  <c:v>139763.44999999998</c:v>
                </c:pt>
                <c:pt idx="75">
                  <c:v>140144.86999999968</c:v>
                </c:pt>
                <c:pt idx="76">
                  <c:v>140513.59999999998</c:v>
                </c:pt>
                <c:pt idx="77">
                  <c:v>140862.44999999998</c:v>
                </c:pt>
                <c:pt idx="78">
                  <c:v>141198.70999999996</c:v>
                </c:pt>
                <c:pt idx="79">
                  <c:v>141511.53999999998</c:v>
                </c:pt>
                <c:pt idx="80">
                  <c:v>141869.51999999996</c:v>
                </c:pt>
                <c:pt idx="81">
                  <c:v>142202.329999999</c:v>
                </c:pt>
                <c:pt idx="82">
                  <c:v>142526.41999999998</c:v>
                </c:pt>
                <c:pt idx="83">
                  <c:v>142867.54999999999</c:v>
                </c:pt>
                <c:pt idx="84">
                  <c:v>143162.72</c:v>
                </c:pt>
                <c:pt idx="85">
                  <c:v>143474.03</c:v>
                </c:pt>
                <c:pt idx="86">
                  <c:v>143808.35999999894</c:v>
                </c:pt>
                <c:pt idx="87">
                  <c:v>144131.53999999998</c:v>
                </c:pt>
                <c:pt idx="88">
                  <c:v>144412.80999999968</c:v>
                </c:pt>
                <c:pt idx="89">
                  <c:v>144751.40999999995</c:v>
                </c:pt>
                <c:pt idx="90">
                  <c:v>145047.68999999992</c:v>
                </c:pt>
                <c:pt idx="91">
                  <c:v>145343.36999999968</c:v>
                </c:pt>
                <c:pt idx="92">
                  <c:v>145670.39999999962</c:v>
                </c:pt>
                <c:pt idx="93">
                  <c:v>145946.59</c:v>
                </c:pt>
                <c:pt idx="94">
                  <c:v>146248.65999999995</c:v>
                </c:pt>
                <c:pt idx="95">
                  <c:v>146552.75999999998</c:v>
                </c:pt>
                <c:pt idx="96">
                  <c:v>146800.44999999998</c:v>
                </c:pt>
                <c:pt idx="97">
                  <c:v>147103.01999999996</c:v>
                </c:pt>
                <c:pt idx="98">
                  <c:v>147391.5</c:v>
                </c:pt>
                <c:pt idx="99">
                  <c:v>147678.64999999997</c:v>
                </c:pt>
                <c:pt idx="100">
                  <c:v>147957.68999999992</c:v>
                </c:pt>
                <c:pt idx="101">
                  <c:v>148229.91999999998</c:v>
                </c:pt>
                <c:pt idx="102">
                  <c:v>148485.93</c:v>
                </c:pt>
                <c:pt idx="103">
                  <c:v>148764.95999999909</c:v>
                </c:pt>
                <c:pt idx="104">
                  <c:v>149031.51999999996</c:v>
                </c:pt>
                <c:pt idx="105">
                  <c:v>149271.59</c:v>
                </c:pt>
                <c:pt idx="106">
                  <c:v>149564.42999999909</c:v>
                </c:pt>
                <c:pt idx="107">
                  <c:v>149791.91999999995</c:v>
                </c:pt>
                <c:pt idx="108">
                  <c:v>150077.34999999998</c:v>
                </c:pt>
                <c:pt idx="109">
                  <c:v>150312.03999999998</c:v>
                </c:pt>
                <c:pt idx="110">
                  <c:v>150575.95999999909</c:v>
                </c:pt>
                <c:pt idx="111">
                  <c:v>150835.51999999999</c:v>
                </c:pt>
                <c:pt idx="112">
                  <c:v>151079.65</c:v>
                </c:pt>
                <c:pt idx="113">
                  <c:v>151226.26999999996</c:v>
                </c:pt>
                <c:pt idx="114">
                  <c:v>151199.07999999999</c:v>
                </c:pt>
                <c:pt idx="115">
                  <c:v>151248.58999999968</c:v>
                </c:pt>
                <c:pt idx="116">
                  <c:v>151423.72999999998</c:v>
                </c:pt>
                <c:pt idx="117">
                  <c:v>151667.34999999998</c:v>
                </c:pt>
                <c:pt idx="118">
                  <c:v>151682.26999999999</c:v>
                </c:pt>
                <c:pt idx="119">
                  <c:v>151868.75999999998</c:v>
                </c:pt>
                <c:pt idx="120">
                  <c:v>152166.16999999995</c:v>
                </c:pt>
                <c:pt idx="121">
                  <c:v>152360.26999999999</c:v>
                </c:pt>
                <c:pt idx="122">
                  <c:v>152551.24000000011</c:v>
                </c:pt>
                <c:pt idx="123">
                  <c:v>152791.30999999968</c:v>
                </c:pt>
                <c:pt idx="124">
                  <c:v>153058.68</c:v>
                </c:pt>
                <c:pt idx="125">
                  <c:v>153353.94999999998</c:v>
                </c:pt>
                <c:pt idx="126">
                  <c:v>153542.57999999999</c:v>
                </c:pt>
                <c:pt idx="127">
                  <c:v>153796.85999999894</c:v>
                </c:pt>
                <c:pt idx="128">
                  <c:v>153994.50999999998</c:v>
                </c:pt>
                <c:pt idx="129">
                  <c:v>154172.99999999968</c:v>
                </c:pt>
                <c:pt idx="130">
                  <c:v>154428.28999999998</c:v>
                </c:pt>
                <c:pt idx="131">
                  <c:v>154590.329999999</c:v>
                </c:pt>
                <c:pt idx="132">
                  <c:v>154903.25999999998</c:v>
                </c:pt>
                <c:pt idx="133">
                  <c:v>155110.75999999998</c:v>
                </c:pt>
                <c:pt idx="134">
                  <c:v>155387.66999999998</c:v>
                </c:pt>
                <c:pt idx="135">
                  <c:v>155542.31</c:v>
                </c:pt>
                <c:pt idx="136">
                  <c:v>155790.69999999998</c:v>
                </c:pt>
                <c:pt idx="137">
                  <c:v>156077.13999999996</c:v>
                </c:pt>
                <c:pt idx="138">
                  <c:v>156233.60999999999</c:v>
                </c:pt>
                <c:pt idx="139">
                  <c:v>156545.91999999998</c:v>
                </c:pt>
                <c:pt idx="140">
                  <c:v>156709.78999999998</c:v>
                </c:pt>
                <c:pt idx="141">
                  <c:v>156983.34999999998</c:v>
                </c:pt>
                <c:pt idx="142">
                  <c:v>157185.97999999998</c:v>
                </c:pt>
                <c:pt idx="143">
                  <c:v>157431.63999999998</c:v>
                </c:pt>
                <c:pt idx="144">
                  <c:v>157660.44999999998</c:v>
                </c:pt>
                <c:pt idx="145">
                  <c:v>157883.26999999999</c:v>
                </c:pt>
                <c:pt idx="146">
                  <c:v>158075.95999999909</c:v>
                </c:pt>
                <c:pt idx="147">
                  <c:v>158382.79999999999</c:v>
                </c:pt>
                <c:pt idx="148">
                  <c:v>158512.77999999997</c:v>
                </c:pt>
                <c:pt idx="149">
                  <c:v>158785.51999999996</c:v>
                </c:pt>
                <c:pt idx="150">
                  <c:v>159000.22999999998</c:v>
                </c:pt>
                <c:pt idx="151">
                  <c:v>159225.68999999992</c:v>
                </c:pt>
                <c:pt idx="152">
                  <c:v>159405.59</c:v>
                </c:pt>
                <c:pt idx="153">
                  <c:v>159673.86999999968</c:v>
                </c:pt>
                <c:pt idx="154">
                  <c:v>159848.29999999999</c:v>
                </c:pt>
                <c:pt idx="155">
                  <c:v>160050.51999999996</c:v>
                </c:pt>
                <c:pt idx="156">
                  <c:v>160368.00999999998</c:v>
                </c:pt>
                <c:pt idx="157">
                  <c:v>160584.13999999998</c:v>
                </c:pt>
                <c:pt idx="158">
                  <c:v>160792.65999999995</c:v>
                </c:pt>
                <c:pt idx="159">
                  <c:v>161044.59999999998</c:v>
                </c:pt>
                <c:pt idx="160">
                  <c:v>161181.78999999998</c:v>
                </c:pt>
                <c:pt idx="161">
                  <c:v>161488.51999999999</c:v>
                </c:pt>
                <c:pt idx="162">
                  <c:v>161720.98999999906</c:v>
                </c:pt>
                <c:pt idx="163">
                  <c:v>161896.93</c:v>
                </c:pt>
                <c:pt idx="164">
                  <c:v>162198.79999999999</c:v>
                </c:pt>
                <c:pt idx="165">
                  <c:v>162366.21999999997</c:v>
                </c:pt>
                <c:pt idx="166">
                  <c:v>162593.40999999995</c:v>
                </c:pt>
                <c:pt idx="167">
                  <c:v>162802.12999999998</c:v>
                </c:pt>
                <c:pt idx="168">
                  <c:v>163041.38999999897</c:v>
                </c:pt>
                <c:pt idx="169">
                  <c:v>163262.27999999997</c:v>
                </c:pt>
                <c:pt idx="170">
                  <c:v>163477.5</c:v>
                </c:pt>
                <c:pt idx="171">
                  <c:v>163723.55999999968</c:v>
                </c:pt>
                <c:pt idx="172">
                  <c:v>163934.81</c:v>
                </c:pt>
                <c:pt idx="173">
                  <c:v>164158.34999999998</c:v>
                </c:pt>
                <c:pt idx="174">
                  <c:v>164357.93</c:v>
                </c:pt>
                <c:pt idx="175">
                  <c:v>164660.31</c:v>
                </c:pt>
                <c:pt idx="176">
                  <c:v>164862.12999999998</c:v>
                </c:pt>
                <c:pt idx="177">
                  <c:v>165150.89999999962</c:v>
                </c:pt>
                <c:pt idx="178">
                  <c:v>165362.87</c:v>
                </c:pt>
                <c:pt idx="179">
                  <c:v>165578.78999999998</c:v>
                </c:pt>
                <c:pt idx="180">
                  <c:v>165773.80999999968</c:v>
                </c:pt>
                <c:pt idx="181">
                  <c:v>166086.83999999968</c:v>
                </c:pt>
                <c:pt idx="182">
                  <c:v>166255.37999999998</c:v>
                </c:pt>
                <c:pt idx="183">
                  <c:v>166508.43999999992</c:v>
                </c:pt>
                <c:pt idx="184">
                  <c:v>166788.28999999998</c:v>
                </c:pt>
                <c:pt idx="185">
                  <c:v>166986.35999999897</c:v>
                </c:pt>
                <c:pt idx="186">
                  <c:v>167292.07999999999</c:v>
                </c:pt>
                <c:pt idx="187">
                  <c:v>167485.97999999998</c:v>
                </c:pt>
                <c:pt idx="188">
                  <c:v>167760.34999999998</c:v>
                </c:pt>
                <c:pt idx="189">
                  <c:v>167959.74000000011</c:v>
                </c:pt>
                <c:pt idx="190">
                  <c:v>168218.67999999996</c:v>
                </c:pt>
                <c:pt idx="191">
                  <c:v>168491.02</c:v>
                </c:pt>
                <c:pt idx="192">
                  <c:v>168711.40999999995</c:v>
                </c:pt>
                <c:pt idx="193">
                  <c:v>168955.23999999996</c:v>
                </c:pt>
                <c:pt idx="194">
                  <c:v>169155.42999999909</c:v>
                </c:pt>
                <c:pt idx="195">
                  <c:v>169512.49999999968</c:v>
                </c:pt>
                <c:pt idx="196">
                  <c:v>169686.41999999998</c:v>
                </c:pt>
                <c:pt idx="197">
                  <c:v>169918.16999999998</c:v>
                </c:pt>
                <c:pt idx="198">
                  <c:v>170207.25</c:v>
                </c:pt>
                <c:pt idx="199">
                  <c:v>170394.96999999968</c:v>
                </c:pt>
                <c:pt idx="200">
                  <c:v>170755.06999999998</c:v>
                </c:pt>
                <c:pt idx="201">
                  <c:v>170908.38999999897</c:v>
                </c:pt>
                <c:pt idx="202">
                  <c:v>171244.25</c:v>
                </c:pt>
                <c:pt idx="203">
                  <c:v>171477.31999999998</c:v>
                </c:pt>
                <c:pt idx="204">
                  <c:v>171736.06999999998</c:v>
                </c:pt>
                <c:pt idx="205">
                  <c:v>172026.56999999998</c:v>
                </c:pt>
                <c:pt idx="206">
                  <c:v>172207.59</c:v>
                </c:pt>
                <c:pt idx="207">
                  <c:v>172518.27999999997</c:v>
                </c:pt>
                <c:pt idx="208">
                  <c:v>172694.72999999998</c:v>
                </c:pt>
                <c:pt idx="209">
                  <c:v>173037.69999999998</c:v>
                </c:pt>
                <c:pt idx="210">
                  <c:v>173260.93</c:v>
                </c:pt>
                <c:pt idx="211">
                  <c:v>173466.90999999995</c:v>
                </c:pt>
                <c:pt idx="212">
                  <c:v>173769.98999999906</c:v>
                </c:pt>
                <c:pt idx="213">
                  <c:v>173987.73999999996</c:v>
                </c:pt>
                <c:pt idx="214">
                  <c:v>174304.22</c:v>
                </c:pt>
                <c:pt idx="215">
                  <c:v>174511.91999999998</c:v>
                </c:pt>
                <c:pt idx="216">
                  <c:v>174802.62999999998</c:v>
                </c:pt>
                <c:pt idx="217">
                  <c:v>174974.40999999995</c:v>
                </c:pt>
                <c:pt idx="218">
                  <c:v>175302.65999999995</c:v>
                </c:pt>
                <c:pt idx="219">
                  <c:v>175533.69999999998</c:v>
                </c:pt>
                <c:pt idx="220">
                  <c:v>175756.43</c:v>
                </c:pt>
                <c:pt idx="221">
                  <c:v>176073.91999999998</c:v>
                </c:pt>
                <c:pt idx="222">
                  <c:v>176306.47999999998</c:v>
                </c:pt>
                <c:pt idx="223">
                  <c:v>176669.84</c:v>
                </c:pt>
                <c:pt idx="224">
                  <c:v>176812.3</c:v>
                </c:pt>
                <c:pt idx="225">
                  <c:v>177082.31</c:v>
                </c:pt>
                <c:pt idx="226">
                  <c:v>177480.77000000011</c:v>
                </c:pt>
                <c:pt idx="227">
                  <c:v>177699.33</c:v>
                </c:pt>
                <c:pt idx="228">
                  <c:v>177954.41999999995</c:v>
                </c:pt>
                <c:pt idx="229">
                  <c:v>178131.88999999897</c:v>
                </c:pt>
                <c:pt idx="230">
                  <c:v>178477.89999999962</c:v>
                </c:pt>
                <c:pt idx="231">
                  <c:v>178670.17999999996</c:v>
                </c:pt>
                <c:pt idx="232">
                  <c:v>178976.81</c:v>
                </c:pt>
                <c:pt idx="233">
                  <c:v>179170.00999999998</c:v>
                </c:pt>
                <c:pt idx="234">
                  <c:v>179533.05999999968</c:v>
                </c:pt>
                <c:pt idx="235">
                  <c:v>179719.75999999998</c:v>
                </c:pt>
                <c:pt idx="236">
                  <c:v>180058.96999999968</c:v>
                </c:pt>
                <c:pt idx="237">
                  <c:v>180230.84999999998</c:v>
                </c:pt>
                <c:pt idx="238">
                  <c:v>180539.41999999998</c:v>
                </c:pt>
                <c:pt idx="239">
                  <c:v>180761.33</c:v>
                </c:pt>
                <c:pt idx="240">
                  <c:v>181102.25999999998</c:v>
                </c:pt>
                <c:pt idx="241">
                  <c:v>181256.18999999992</c:v>
                </c:pt>
                <c:pt idx="242">
                  <c:v>181524.56999999998</c:v>
                </c:pt>
                <c:pt idx="243">
                  <c:v>181857.78999999998</c:v>
                </c:pt>
                <c:pt idx="244">
                  <c:v>182064.08</c:v>
                </c:pt>
                <c:pt idx="245">
                  <c:v>182276.75</c:v>
                </c:pt>
                <c:pt idx="246">
                  <c:v>182714.88999999897</c:v>
                </c:pt>
                <c:pt idx="247">
                  <c:v>182835.42999999909</c:v>
                </c:pt>
                <c:pt idx="248">
                  <c:v>183143.9</c:v>
                </c:pt>
                <c:pt idx="249">
                  <c:v>183447.08</c:v>
                </c:pt>
                <c:pt idx="250">
                  <c:v>183685.12999999998</c:v>
                </c:pt>
                <c:pt idx="251">
                  <c:v>183986.88999999894</c:v>
                </c:pt>
                <c:pt idx="252">
                  <c:v>184181.90999999995</c:v>
                </c:pt>
                <c:pt idx="253">
                  <c:v>184453.24000000011</c:v>
                </c:pt>
                <c:pt idx="254">
                  <c:v>184842.86999999968</c:v>
                </c:pt>
                <c:pt idx="255">
                  <c:v>185028.75999999998</c:v>
                </c:pt>
                <c:pt idx="256">
                  <c:v>185410.58999999968</c:v>
                </c:pt>
                <c:pt idx="257">
                  <c:v>185588.65999999995</c:v>
                </c:pt>
                <c:pt idx="258">
                  <c:v>185936.28999999998</c:v>
                </c:pt>
                <c:pt idx="259">
                  <c:v>186087.67999999996</c:v>
                </c:pt>
                <c:pt idx="260">
                  <c:v>186372.49999999968</c:v>
                </c:pt>
                <c:pt idx="261">
                  <c:v>186636.12</c:v>
                </c:pt>
                <c:pt idx="262">
                  <c:v>187014.99999999968</c:v>
                </c:pt>
                <c:pt idx="263">
                  <c:v>187278.09999999998</c:v>
                </c:pt>
                <c:pt idx="264">
                  <c:v>187519.18999999992</c:v>
                </c:pt>
                <c:pt idx="265">
                  <c:v>187934.59999999998</c:v>
                </c:pt>
                <c:pt idx="266">
                  <c:v>188100.39999999962</c:v>
                </c:pt>
                <c:pt idx="267">
                  <c:v>188357.51999999996</c:v>
                </c:pt>
                <c:pt idx="268">
                  <c:v>188453.09999999998</c:v>
                </c:pt>
                <c:pt idx="269">
                  <c:v>188435.64999999997</c:v>
                </c:pt>
                <c:pt idx="270">
                  <c:v>188133.27999999997</c:v>
                </c:pt>
                <c:pt idx="271">
                  <c:v>187817.09999999998</c:v>
                </c:pt>
                <c:pt idx="272">
                  <c:v>187201.69999999998</c:v>
                </c:pt>
                <c:pt idx="273">
                  <c:v>186559.09999999998</c:v>
                </c:pt>
                <c:pt idx="274">
                  <c:v>186052.58</c:v>
                </c:pt>
                <c:pt idx="275">
                  <c:v>185311.34999999998</c:v>
                </c:pt>
                <c:pt idx="276">
                  <c:v>184849.56999999998</c:v>
                </c:pt>
                <c:pt idx="277">
                  <c:v>184148.83</c:v>
                </c:pt>
                <c:pt idx="278">
                  <c:v>183654.78999999998</c:v>
                </c:pt>
                <c:pt idx="279">
                  <c:v>183076.21999999997</c:v>
                </c:pt>
                <c:pt idx="280">
                  <c:v>182595.25999999998</c:v>
                </c:pt>
                <c:pt idx="281">
                  <c:v>182312.87</c:v>
                </c:pt>
                <c:pt idx="282">
                  <c:v>181783.00999999998</c:v>
                </c:pt>
                <c:pt idx="283">
                  <c:v>181389.30999999968</c:v>
                </c:pt>
                <c:pt idx="284">
                  <c:v>180990.54999999996</c:v>
                </c:pt>
                <c:pt idx="285">
                  <c:v>180655.69999999998</c:v>
                </c:pt>
                <c:pt idx="286">
                  <c:v>180307.25999999998</c:v>
                </c:pt>
                <c:pt idx="287">
                  <c:v>179907.16999999998</c:v>
                </c:pt>
                <c:pt idx="288">
                  <c:v>179529.80999999968</c:v>
                </c:pt>
                <c:pt idx="289">
                  <c:v>179104.75999999998</c:v>
                </c:pt>
                <c:pt idx="290">
                  <c:v>178801.77999999997</c:v>
                </c:pt>
                <c:pt idx="291">
                  <c:v>178492.40999999995</c:v>
                </c:pt>
                <c:pt idx="292">
                  <c:v>178156.74999999997</c:v>
                </c:pt>
                <c:pt idx="293">
                  <c:v>177752.81</c:v>
                </c:pt>
                <c:pt idx="294">
                  <c:v>177418.76999999996</c:v>
                </c:pt>
                <c:pt idx="295">
                  <c:v>177217.65999999995</c:v>
                </c:pt>
                <c:pt idx="296">
                  <c:v>176765.02</c:v>
                </c:pt>
                <c:pt idx="297">
                  <c:v>176518.86</c:v>
                </c:pt>
                <c:pt idx="298">
                  <c:v>176123.33</c:v>
                </c:pt>
                <c:pt idx="299">
                  <c:v>175917.34999999998</c:v>
                </c:pt>
                <c:pt idx="300">
                  <c:v>175501.02999999968</c:v>
                </c:pt>
                <c:pt idx="301">
                  <c:v>175325.68999999992</c:v>
                </c:pt>
                <c:pt idx="302">
                  <c:v>174966.49999999968</c:v>
                </c:pt>
                <c:pt idx="303">
                  <c:v>174765.9</c:v>
                </c:pt>
                <c:pt idx="304">
                  <c:v>174453.47999999998</c:v>
                </c:pt>
                <c:pt idx="305">
                  <c:v>174309.28999999998</c:v>
                </c:pt>
                <c:pt idx="306">
                  <c:v>173957.59999999998</c:v>
                </c:pt>
                <c:pt idx="307">
                  <c:v>173833.30999999968</c:v>
                </c:pt>
                <c:pt idx="308">
                  <c:v>173444.47999999998</c:v>
                </c:pt>
                <c:pt idx="309">
                  <c:v>173342.09999999998</c:v>
                </c:pt>
                <c:pt idx="310">
                  <c:v>173068.84999999998</c:v>
                </c:pt>
                <c:pt idx="311">
                  <c:v>172925.78</c:v>
                </c:pt>
                <c:pt idx="312">
                  <c:v>172672.11000000004</c:v>
                </c:pt>
                <c:pt idx="313">
                  <c:v>172552.58</c:v>
                </c:pt>
                <c:pt idx="314">
                  <c:v>172291.90999999995</c:v>
                </c:pt>
                <c:pt idx="315">
                  <c:v>172202.21000000011</c:v>
                </c:pt>
                <c:pt idx="316">
                  <c:v>171991.04999999996</c:v>
                </c:pt>
                <c:pt idx="317">
                  <c:v>171840.87999999998</c:v>
                </c:pt>
                <c:pt idx="318">
                  <c:v>171752.49999999968</c:v>
                </c:pt>
                <c:pt idx="319">
                  <c:v>171556.46999999968</c:v>
                </c:pt>
                <c:pt idx="320">
                  <c:v>171430.33999999968</c:v>
                </c:pt>
                <c:pt idx="321">
                  <c:v>171257.64999999997</c:v>
                </c:pt>
                <c:pt idx="322">
                  <c:v>171229.93999999992</c:v>
                </c:pt>
                <c:pt idx="323">
                  <c:v>171066.57999999996</c:v>
                </c:pt>
                <c:pt idx="324">
                  <c:v>171008.24000000011</c:v>
                </c:pt>
                <c:pt idx="325">
                  <c:v>170854.71999999997</c:v>
                </c:pt>
                <c:pt idx="326">
                  <c:v>170720.46999999968</c:v>
                </c:pt>
                <c:pt idx="327">
                  <c:v>170685.77000000011</c:v>
                </c:pt>
                <c:pt idx="328">
                  <c:v>170493.99999999968</c:v>
                </c:pt>
                <c:pt idx="329">
                  <c:v>170543.62</c:v>
                </c:pt>
                <c:pt idx="330">
                  <c:v>170300.69999999998</c:v>
                </c:pt>
                <c:pt idx="331">
                  <c:v>170310.65</c:v>
                </c:pt>
                <c:pt idx="332">
                  <c:v>170159.05</c:v>
                </c:pt>
                <c:pt idx="333">
                  <c:v>170144.13999999998</c:v>
                </c:pt>
                <c:pt idx="334">
                  <c:v>170004.11000000004</c:v>
                </c:pt>
                <c:pt idx="335">
                  <c:v>169966.46999999968</c:v>
                </c:pt>
                <c:pt idx="336">
                  <c:v>169889.75999999998</c:v>
                </c:pt>
                <c:pt idx="337">
                  <c:v>169803.40999999995</c:v>
                </c:pt>
                <c:pt idx="338">
                  <c:v>169721.31999999998</c:v>
                </c:pt>
                <c:pt idx="339">
                  <c:v>169684.49</c:v>
                </c:pt>
                <c:pt idx="340">
                  <c:v>169613.25999999998</c:v>
                </c:pt>
                <c:pt idx="341">
                  <c:v>169582.91999999998</c:v>
                </c:pt>
                <c:pt idx="342">
                  <c:v>169504.18</c:v>
                </c:pt>
                <c:pt idx="343">
                  <c:v>169486.41999999998</c:v>
                </c:pt>
                <c:pt idx="344">
                  <c:v>169369.83999999968</c:v>
                </c:pt>
                <c:pt idx="345">
                  <c:v>169311.38999999897</c:v>
                </c:pt>
                <c:pt idx="346">
                  <c:v>169259.02999999968</c:v>
                </c:pt>
                <c:pt idx="347">
                  <c:v>169283.17999999996</c:v>
                </c:pt>
                <c:pt idx="348">
                  <c:v>169145.78999999998</c:v>
                </c:pt>
                <c:pt idx="349">
                  <c:v>169147.11000000004</c:v>
                </c:pt>
                <c:pt idx="350">
                  <c:v>169043.81999999998</c:v>
                </c:pt>
                <c:pt idx="351">
                  <c:v>168998.77000000011</c:v>
                </c:pt>
                <c:pt idx="352">
                  <c:v>168953.81999999998</c:v>
                </c:pt>
                <c:pt idx="353">
                  <c:v>168933.21999999997</c:v>
                </c:pt>
                <c:pt idx="354">
                  <c:v>168963.96</c:v>
                </c:pt>
                <c:pt idx="355">
                  <c:v>168854.18</c:v>
                </c:pt>
                <c:pt idx="356">
                  <c:v>168828.90999999995</c:v>
                </c:pt>
                <c:pt idx="357">
                  <c:v>168744.68999999992</c:v>
                </c:pt>
                <c:pt idx="358">
                  <c:v>168741.65</c:v>
                </c:pt>
                <c:pt idx="359">
                  <c:v>168639.16999999998</c:v>
                </c:pt>
                <c:pt idx="360">
                  <c:v>168650.72999999998</c:v>
                </c:pt>
                <c:pt idx="361">
                  <c:v>168533.74000000011</c:v>
                </c:pt>
                <c:pt idx="362">
                  <c:v>168625.25999999998</c:v>
                </c:pt>
                <c:pt idx="363">
                  <c:v>168470.53</c:v>
                </c:pt>
                <c:pt idx="364">
                  <c:v>168457.53999999998</c:v>
                </c:pt>
                <c:pt idx="365">
                  <c:v>168375.55</c:v>
                </c:pt>
                <c:pt idx="366">
                  <c:v>168453.47999999998</c:v>
                </c:pt>
                <c:pt idx="367">
                  <c:v>168327.04999999996</c:v>
                </c:pt>
                <c:pt idx="368">
                  <c:v>168364.18999999992</c:v>
                </c:pt>
                <c:pt idx="369">
                  <c:v>168224.86999999968</c:v>
                </c:pt>
                <c:pt idx="370">
                  <c:v>168227.21000000011</c:v>
                </c:pt>
                <c:pt idx="371">
                  <c:v>168176.77999999997</c:v>
                </c:pt>
                <c:pt idx="372">
                  <c:v>168179.72</c:v>
                </c:pt>
                <c:pt idx="373">
                  <c:v>168086.36999999968</c:v>
                </c:pt>
                <c:pt idx="374">
                  <c:v>168062.21999999997</c:v>
                </c:pt>
                <c:pt idx="375">
                  <c:v>168010.16999999998</c:v>
                </c:pt>
                <c:pt idx="376">
                  <c:v>167941.56999999998</c:v>
                </c:pt>
                <c:pt idx="377">
                  <c:v>167990.98999999906</c:v>
                </c:pt>
                <c:pt idx="378">
                  <c:v>167864.96999999968</c:v>
                </c:pt>
                <c:pt idx="379">
                  <c:v>167904.12999999998</c:v>
                </c:pt>
                <c:pt idx="380">
                  <c:v>167784.09999999998</c:v>
                </c:pt>
                <c:pt idx="381">
                  <c:v>167807.83999999968</c:v>
                </c:pt>
                <c:pt idx="382">
                  <c:v>167694.69999999998</c:v>
                </c:pt>
                <c:pt idx="383">
                  <c:v>167709.71999999997</c:v>
                </c:pt>
                <c:pt idx="384">
                  <c:v>167667</c:v>
                </c:pt>
                <c:pt idx="385">
                  <c:v>167668.93</c:v>
                </c:pt>
                <c:pt idx="386">
                  <c:v>167573.54999999999</c:v>
                </c:pt>
                <c:pt idx="387">
                  <c:v>167546.04999999999</c:v>
                </c:pt>
                <c:pt idx="388">
                  <c:v>167573.24999999997</c:v>
                </c:pt>
                <c:pt idx="389">
                  <c:v>167467.51999999999</c:v>
                </c:pt>
                <c:pt idx="390">
                  <c:v>167464.16999999998</c:v>
                </c:pt>
                <c:pt idx="391">
                  <c:v>167407.84999999998</c:v>
                </c:pt>
                <c:pt idx="392">
                  <c:v>167389.18</c:v>
                </c:pt>
                <c:pt idx="393">
                  <c:v>167303.13999999998</c:v>
                </c:pt>
                <c:pt idx="394">
                  <c:v>167321</c:v>
                </c:pt>
                <c:pt idx="395">
                  <c:v>167278.37999999998</c:v>
                </c:pt>
                <c:pt idx="396">
                  <c:v>167245.49999999968</c:v>
                </c:pt>
                <c:pt idx="397">
                  <c:v>167189.59999999998</c:v>
                </c:pt>
                <c:pt idx="398">
                  <c:v>167219.12</c:v>
                </c:pt>
                <c:pt idx="399">
                  <c:v>167104.87</c:v>
                </c:pt>
                <c:pt idx="400">
                  <c:v>167089.94999999998</c:v>
                </c:pt>
                <c:pt idx="401">
                  <c:v>167020.03999999998</c:v>
                </c:pt>
                <c:pt idx="402">
                  <c:v>167043.18</c:v>
                </c:pt>
                <c:pt idx="403">
                  <c:v>166953.78</c:v>
                </c:pt>
                <c:pt idx="404">
                  <c:v>166934.81</c:v>
                </c:pt>
                <c:pt idx="405">
                  <c:v>166963.01999999999</c:v>
                </c:pt>
                <c:pt idx="406">
                  <c:v>166836.68999999992</c:v>
                </c:pt>
                <c:pt idx="407">
                  <c:v>166830.80999999968</c:v>
                </c:pt>
                <c:pt idx="408">
                  <c:v>166815.47999999998</c:v>
                </c:pt>
                <c:pt idx="409">
                  <c:v>166773.06999999998</c:v>
                </c:pt>
                <c:pt idx="410">
                  <c:v>166796</c:v>
                </c:pt>
                <c:pt idx="411">
                  <c:v>166662.76999999999</c:v>
                </c:pt>
                <c:pt idx="412">
                  <c:v>166707.51999999999</c:v>
                </c:pt>
                <c:pt idx="413">
                  <c:v>166644.80999999968</c:v>
                </c:pt>
                <c:pt idx="414">
                  <c:v>166610.31999999998</c:v>
                </c:pt>
                <c:pt idx="415">
                  <c:v>166539.99999999968</c:v>
                </c:pt>
                <c:pt idx="416">
                  <c:v>166606.96999999968</c:v>
                </c:pt>
                <c:pt idx="417">
                  <c:v>166468.76999999999</c:v>
                </c:pt>
                <c:pt idx="418">
                  <c:v>166438.72999999998</c:v>
                </c:pt>
                <c:pt idx="419">
                  <c:v>166458.10999999996</c:v>
                </c:pt>
                <c:pt idx="420">
                  <c:v>166383.42999999909</c:v>
                </c:pt>
                <c:pt idx="421">
                  <c:v>166377.94999999998</c:v>
                </c:pt>
                <c:pt idx="422">
                  <c:v>166343.25</c:v>
                </c:pt>
                <c:pt idx="423">
                  <c:v>166284.59999999998</c:v>
                </c:pt>
                <c:pt idx="424">
                  <c:v>166323.56999999998</c:v>
                </c:pt>
                <c:pt idx="425">
                  <c:v>166209.81999999998</c:v>
                </c:pt>
                <c:pt idx="426">
                  <c:v>166231.329999999</c:v>
                </c:pt>
                <c:pt idx="427">
                  <c:v>166179.37999999998</c:v>
                </c:pt>
                <c:pt idx="428">
                  <c:v>166137.47999999998</c:v>
                </c:pt>
                <c:pt idx="429">
                  <c:v>166114.84999999998</c:v>
                </c:pt>
                <c:pt idx="430">
                  <c:v>166089.37999999998</c:v>
                </c:pt>
                <c:pt idx="431">
                  <c:v>166051.42999999909</c:v>
                </c:pt>
                <c:pt idx="432">
                  <c:v>166025.85999999894</c:v>
                </c:pt>
                <c:pt idx="433">
                  <c:v>165968.52999999968</c:v>
                </c:pt>
                <c:pt idx="434">
                  <c:v>165985.68</c:v>
                </c:pt>
                <c:pt idx="435">
                  <c:v>165904.09999999998</c:v>
                </c:pt>
                <c:pt idx="436">
                  <c:v>165912.31999999998</c:v>
                </c:pt>
                <c:pt idx="437">
                  <c:v>165829.00999999998</c:v>
                </c:pt>
                <c:pt idx="438">
                  <c:v>165874.46999999968</c:v>
                </c:pt>
                <c:pt idx="439">
                  <c:v>165749.45999999909</c:v>
                </c:pt>
                <c:pt idx="440">
                  <c:v>165805.16999999995</c:v>
                </c:pt>
                <c:pt idx="441">
                  <c:v>165706.53999999998</c:v>
                </c:pt>
                <c:pt idx="442">
                  <c:v>165720.65</c:v>
                </c:pt>
                <c:pt idx="443">
                  <c:v>165631.96</c:v>
                </c:pt>
                <c:pt idx="444">
                  <c:v>165635.62</c:v>
                </c:pt>
                <c:pt idx="445">
                  <c:v>165565.90999999995</c:v>
                </c:pt>
                <c:pt idx="446">
                  <c:v>165548.04999999996</c:v>
                </c:pt>
                <c:pt idx="447">
                  <c:v>165558.19999999998</c:v>
                </c:pt>
                <c:pt idx="448">
                  <c:v>165472.14999999997</c:v>
                </c:pt>
                <c:pt idx="449">
                  <c:v>165464.02999999968</c:v>
                </c:pt>
                <c:pt idx="450">
                  <c:v>165461.28999999998</c:v>
                </c:pt>
                <c:pt idx="451">
                  <c:v>165413.59999999998</c:v>
                </c:pt>
                <c:pt idx="452">
                  <c:v>165391.88999999897</c:v>
                </c:pt>
                <c:pt idx="453">
                  <c:v>165349.06999999998</c:v>
                </c:pt>
                <c:pt idx="454">
                  <c:v>165323.90999999995</c:v>
                </c:pt>
                <c:pt idx="455">
                  <c:v>165274.58999999968</c:v>
                </c:pt>
                <c:pt idx="456">
                  <c:v>165257.94999999998</c:v>
                </c:pt>
                <c:pt idx="457">
                  <c:v>165199.19999999998</c:v>
                </c:pt>
                <c:pt idx="458">
                  <c:v>165158.61999999997</c:v>
                </c:pt>
                <c:pt idx="459">
                  <c:v>165153.84999999998</c:v>
                </c:pt>
                <c:pt idx="460">
                  <c:v>165109.71000000011</c:v>
                </c:pt>
                <c:pt idx="461">
                  <c:v>165104.93999999992</c:v>
                </c:pt>
                <c:pt idx="462">
                  <c:v>165044.87</c:v>
                </c:pt>
                <c:pt idx="463">
                  <c:v>165029.74999999997</c:v>
                </c:pt>
                <c:pt idx="464">
                  <c:v>165043.13999999998</c:v>
                </c:pt>
                <c:pt idx="465">
                  <c:v>165001.74999999997</c:v>
                </c:pt>
                <c:pt idx="466">
                  <c:v>164950.19999999998</c:v>
                </c:pt>
                <c:pt idx="467">
                  <c:v>164928.18</c:v>
                </c:pt>
                <c:pt idx="468">
                  <c:v>164870.84999999998</c:v>
                </c:pt>
                <c:pt idx="469">
                  <c:v>164864.75999999998</c:v>
                </c:pt>
                <c:pt idx="470">
                  <c:v>164806.829999999</c:v>
                </c:pt>
                <c:pt idx="471">
                  <c:v>164801.84999999998</c:v>
                </c:pt>
                <c:pt idx="472">
                  <c:v>164755.27999999997</c:v>
                </c:pt>
                <c:pt idx="473">
                  <c:v>164740.56999999998</c:v>
                </c:pt>
                <c:pt idx="474">
                  <c:v>164676.43999999992</c:v>
                </c:pt>
                <c:pt idx="475">
                  <c:v>164670.34999999998</c:v>
                </c:pt>
                <c:pt idx="476">
                  <c:v>164647.829999999</c:v>
                </c:pt>
                <c:pt idx="477">
                  <c:v>164589.99</c:v>
                </c:pt>
                <c:pt idx="478">
                  <c:v>164605.20999999996</c:v>
                </c:pt>
                <c:pt idx="479">
                  <c:v>164533.26999999999</c:v>
                </c:pt>
                <c:pt idx="480">
                  <c:v>164499.17999999996</c:v>
                </c:pt>
                <c:pt idx="481">
                  <c:v>164481.21999999997</c:v>
                </c:pt>
                <c:pt idx="482">
                  <c:v>164466.19999999998</c:v>
                </c:pt>
                <c:pt idx="483">
                  <c:v>164489.22999999998</c:v>
                </c:pt>
                <c:pt idx="484">
                  <c:v>164394.06</c:v>
                </c:pt>
                <c:pt idx="485">
                  <c:v>164340.37999999998</c:v>
                </c:pt>
                <c:pt idx="486">
                  <c:v>164327.48999999906</c:v>
                </c:pt>
                <c:pt idx="487">
                  <c:v>164308.91999999998</c:v>
                </c:pt>
                <c:pt idx="488">
                  <c:v>164296.84999999998</c:v>
                </c:pt>
                <c:pt idx="489">
                  <c:v>164245.70999999996</c:v>
                </c:pt>
                <c:pt idx="490">
                  <c:v>164197.50999999998</c:v>
                </c:pt>
                <c:pt idx="491">
                  <c:v>164186.85999999897</c:v>
                </c:pt>
                <c:pt idx="492">
                  <c:v>164122.42999999909</c:v>
                </c:pt>
                <c:pt idx="493">
                  <c:v>164182.18999999992</c:v>
                </c:pt>
                <c:pt idx="494">
                  <c:v>164103.54999999999</c:v>
                </c:pt>
                <c:pt idx="495">
                  <c:v>164092.79999999996</c:v>
                </c:pt>
                <c:pt idx="496">
                  <c:v>164068.74999999997</c:v>
                </c:pt>
                <c:pt idx="497">
                  <c:v>164002.18999999992</c:v>
                </c:pt>
                <c:pt idx="498">
                  <c:v>164001.67999999996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Feuil1!$L$1</c:f>
              <c:strCache>
                <c:ptCount val="1"/>
                <c:pt idx="0">
                  <c:v>P14 [Pa] pl n°5_150W</c:v>
                </c:pt>
              </c:strCache>
            </c:strRef>
          </c:tx>
          <c:marker>
            <c:symbol val="x"/>
            <c:size val="2"/>
          </c:marker>
          <c:xVal>
            <c:numRef>
              <c:f>Feuil1!$K$2:$K$501</c:f>
              <c:numCache>
                <c:formatCode>General</c:formatCode>
                <c:ptCount val="500"/>
                <c:pt idx="0">
                  <c:v>-1.001677330570452E-3</c:v>
                </c:pt>
                <c:pt idx="1">
                  <c:v>1.3465960599536107E-2</c:v>
                </c:pt>
                <c:pt idx="2">
                  <c:v>1.9494548022222665E-2</c:v>
                </c:pt>
                <c:pt idx="3">
                  <c:v>1.25629482668746E-2</c:v>
                </c:pt>
                <c:pt idx="4">
                  <c:v>2.5413106129926304E-2</c:v>
                </c:pt>
                <c:pt idx="5">
                  <c:v>4.3353657447473923E-2</c:v>
                </c:pt>
                <c:pt idx="6">
                  <c:v>4.0233187729047173E-2</c:v>
                </c:pt>
                <c:pt idx="7">
                  <c:v>3.2623535549014405E-2</c:v>
                </c:pt>
                <c:pt idx="8">
                  <c:v>1.6789451778457871E-2</c:v>
                </c:pt>
                <c:pt idx="9">
                  <c:v>-3.6260991087343612E-3</c:v>
                </c:pt>
                <c:pt idx="10">
                  <c:v>-1.3259508832099131E-2</c:v>
                </c:pt>
                <c:pt idx="11">
                  <c:v>-1.4290044117749534E-2</c:v>
                </c:pt>
                <c:pt idx="12">
                  <c:v>-8.1083361343674797E-3</c:v>
                </c:pt>
                <c:pt idx="13">
                  <c:v>-8.7019209585755437E-3</c:v>
                </c:pt>
                <c:pt idx="14">
                  <c:v>-1.0397824453130167E-2</c:v>
                </c:pt>
                <c:pt idx="15">
                  <c:v>-8.4962837750153855E-2</c:v>
                </c:pt>
                <c:pt idx="16">
                  <c:v>0.44085142616176443</c:v>
                </c:pt>
                <c:pt idx="17">
                  <c:v>2.3794870304048064</c:v>
                </c:pt>
                <c:pt idx="18">
                  <c:v>5.1388795586133718</c:v>
                </c:pt>
                <c:pt idx="19">
                  <c:v>8.0026158308976267</c:v>
                </c:pt>
                <c:pt idx="20">
                  <c:v>10.516600264459704</c:v>
                </c:pt>
                <c:pt idx="21">
                  <c:v>12.123923222217817</c:v>
                </c:pt>
                <c:pt idx="22">
                  <c:v>13.00972837565706</c:v>
                </c:pt>
                <c:pt idx="23">
                  <c:v>13.537610508701482</c:v>
                </c:pt>
                <c:pt idx="24">
                  <c:v>14.27154796001723</c:v>
                </c:pt>
                <c:pt idx="25">
                  <c:v>15.42642273949772</c:v>
                </c:pt>
                <c:pt idx="26">
                  <c:v>16.509958255148231</c:v>
                </c:pt>
                <c:pt idx="27">
                  <c:v>17.026058138038241</c:v>
                </c:pt>
                <c:pt idx="28">
                  <c:v>17.266450288845189</c:v>
                </c:pt>
                <c:pt idx="29">
                  <c:v>17.797106997593929</c:v>
                </c:pt>
                <c:pt idx="30">
                  <c:v>18.500999228366574</c:v>
                </c:pt>
                <c:pt idx="31">
                  <c:v>19.431069409189721</c:v>
                </c:pt>
                <c:pt idx="32">
                  <c:v>20.507116758236332</c:v>
                </c:pt>
                <c:pt idx="33">
                  <c:v>21.588238182400787</c:v>
                </c:pt>
                <c:pt idx="34">
                  <c:v>22.820348477059362</c:v>
                </c:pt>
                <c:pt idx="35">
                  <c:v>23.988708187004729</c:v>
                </c:pt>
                <c:pt idx="36">
                  <c:v>25.072661554094154</c:v>
                </c:pt>
                <c:pt idx="37">
                  <c:v>25.733158805086635</c:v>
                </c:pt>
                <c:pt idx="38">
                  <c:v>25.74430171148499</c:v>
                </c:pt>
                <c:pt idx="39">
                  <c:v>26.440316247941684</c:v>
                </c:pt>
                <c:pt idx="40">
                  <c:v>27.595572909049782</c:v>
                </c:pt>
                <c:pt idx="41">
                  <c:v>28.57936214740219</c:v>
                </c:pt>
                <c:pt idx="42">
                  <c:v>29.870446377753336</c:v>
                </c:pt>
                <c:pt idx="43">
                  <c:v>31.580229506247889</c:v>
                </c:pt>
                <c:pt idx="44">
                  <c:v>33.2348113316121</c:v>
                </c:pt>
                <c:pt idx="45">
                  <c:v>35.204575010974608</c:v>
                </c:pt>
                <c:pt idx="46">
                  <c:v>38.019698785624726</c:v>
                </c:pt>
                <c:pt idx="47">
                  <c:v>39.693302768078276</c:v>
                </c:pt>
                <c:pt idx="48">
                  <c:v>40.841657834670244</c:v>
                </c:pt>
                <c:pt idx="49">
                  <c:v>44.337127252798894</c:v>
                </c:pt>
                <c:pt idx="50">
                  <c:v>47.760216751036829</c:v>
                </c:pt>
                <c:pt idx="51">
                  <c:v>49.290694539179562</c:v>
                </c:pt>
                <c:pt idx="52">
                  <c:v>51.117941594225996</c:v>
                </c:pt>
                <c:pt idx="53">
                  <c:v>53.845805172610198</c:v>
                </c:pt>
                <c:pt idx="54">
                  <c:v>55.930521027757145</c:v>
                </c:pt>
                <c:pt idx="55">
                  <c:v>57.653510345160313</c:v>
                </c:pt>
                <c:pt idx="56">
                  <c:v>59.733614957232405</c:v>
                </c:pt>
                <c:pt idx="57">
                  <c:v>62.253309411907445</c:v>
                </c:pt>
                <c:pt idx="58">
                  <c:v>64.732028549612622</c:v>
                </c:pt>
                <c:pt idx="59">
                  <c:v>67.382033205512329</c:v>
                </c:pt>
                <c:pt idx="60">
                  <c:v>69.174491450814358</c:v>
                </c:pt>
                <c:pt idx="61">
                  <c:v>70.677738509022916</c:v>
                </c:pt>
                <c:pt idx="62">
                  <c:v>72.425321713144427</c:v>
                </c:pt>
                <c:pt idx="63">
                  <c:v>73.003320177233789</c:v>
                </c:pt>
                <c:pt idx="64">
                  <c:v>74.915019792607225</c:v>
                </c:pt>
                <c:pt idx="65">
                  <c:v>77.769601576596514</c:v>
                </c:pt>
                <c:pt idx="66">
                  <c:v>79.763810546569758</c:v>
                </c:pt>
                <c:pt idx="67">
                  <c:v>81.373886403290058</c:v>
                </c:pt>
                <c:pt idx="68">
                  <c:v>83.279390489671044</c:v>
                </c:pt>
                <c:pt idx="69">
                  <c:v>85.401983196607233</c:v>
                </c:pt>
                <c:pt idx="70">
                  <c:v>87.147578149093448</c:v>
                </c:pt>
                <c:pt idx="71">
                  <c:v>88.494566625474988</c:v>
                </c:pt>
                <c:pt idx="72">
                  <c:v>91.348278586576058</c:v>
                </c:pt>
                <c:pt idx="73">
                  <c:v>94.438649198897423</c:v>
                </c:pt>
                <c:pt idx="74">
                  <c:v>97.093050296922812</c:v>
                </c:pt>
                <c:pt idx="75">
                  <c:v>100.04351562549419</c:v>
                </c:pt>
                <c:pt idx="76">
                  <c:v>103.26864496324374</c:v>
                </c:pt>
                <c:pt idx="77">
                  <c:v>105.65083251681938</c:v>
                </c:pt>
                <c:pt idx="78">
                  <c:v>107.76960457730119</c:v>
                </c:pt>
                <c:pt idx="79">
                  <c:v>111.20040434299867</c:v>
                </c:pt>
                <c:pt idx="80">
                  <c:v>113.5417942616413</c:v>
                </c:pt>
                <c:pt idx="81">
                  <c:v>116.71925835599566</c:v>
                </c:pt>
                <c:pt idx="82">
                  <c:v>119.47706507916799</c:v>
                </c:pt>
                <c:pt idx="83">
                  <c:v>121.60308354577766</c:v>
                </c:pt>
                <c:pt idx="84">
                  <c:v>124.15770278443</c:v>
                </c:pt>
                <c:pt idx="85">
                  <c:v>127.12396608952776</c:v>
                </c:pt>
                <c:pt idx="86">
                  <c:v>131.28650693836076</c:v>
                </c:pt>
                <c:pt idx="87">
                  <c:v>134.21811022073612</c:v>
                </c:pt>
                <c:pt idx="88">
                  <c:v>137.11071465781652</c:v>
                </c:pt>
                <c:pt idx="89">
                  <c:v>139.3571615559309</c:v>
                </c:pt>
                <c:pt idx="90">
                  <c:v>142.06136043032961</c:v>
                </c:pt>
                <c:pt idx="91">
                  <c:v>146.0412522427693</c:v>
                </c:pt>
                <c:pt idx="92">
                  <c:v>148.9321162422161</c:v>
                </c:pt>
                <c:pt idx="93">
                  <c:v>151.10333482092193</c:v>
                </c:pt>
                <c:pt idx="94">
                  <c:v>154.73597450252393</c:v>
                </c:pt>
                <c:pt idx="95">
                  <c:v>158.42728455341634</c:v>
                </c:pt>
                <c:pt idx="96">
                  <c:v>161.66812672801387</c:v>
                </c:pt>
                <c:pt idx="97">
                  <c:v>164.33767717175112</c:v>
                </c:pt>
                <c:pt idx="98">
                  <c:v>167.09708541353183</c:v>
                </c:pt>
                <c:pt idx="99">
                  <c:v>170.47095113931474</c:v>
                </c:pt>
                <c:pt idx="100">
                  <c:v>172.57629984902533</c:v>
                </c:pt>
                <c:pt idx="101">
                  <c:v>176.20040070442778</c:v>
                </c:pt>
                <c:pt idx="102">
                  <c:v>179.83056763507139</c:v>
                </c:pt>
                <c:pt idx="103">
                  <c:v>182.77556643518113</c:v>
                </c:pt>
                <c:pt idx="104">
                  <c:v>185.80071079796278</c:v>
                </c:pt>
                <c:pt idx="105">
                  <c:v>189.25787160400012</c:v>
                </c:pt>
                <c:pt idx="106">
                  <c:v>192.82580999797707</c:v>
                </c:pt>
                <c:pt idx="107">
                  <c:v>195.37719377216496</c:v>
                </c:pt>
                <c:pt idx="108">
                  <c:v>197.88586436836408</c:v>
                </c:pt>
                <c:pt idx="109">
                  <c:v>200.67749124020818</c:v>
                </c:pt>
                <c:pt idx="110">
                  <c:v>204.10218764566667</c:v>
                </c:pt>
                <c:pt idx="111">
                  <c:v>207.81560070032359</c:v>
                </c:pt>
                <c:pt idx="112">
                  <c:v>210.0803569454518</c:v>
                </c:pt>
                <c:pt idx="113">
                  <c:v>213.04631845683261</c:v>
                </c:pt>
                <c:pt idx="114">
                  <c:v>217.3306364930155</c:v>
                </c:pt>
                <c:pt idx="115">
                  <c:v>220.35181623219881</c:v>
                </c:pt>
                <c:pt idx="116">
                  <c:v>222.88905589188087</c:v>
                </c:pt>
                <c:pt idx="117">
                  <c:v>225.4822999852758</c:v>
                </c:pt>
                <c:pt idx="118">
                  <c:v>227.90229732368164</c:v>
                </c:pt>
                <c:pt idx="119">
                  <c:v>230.93443669139981</c:v>
                </c:pt>
                <c:pt idx="120">
                  <c:v>234.99010378674734</c:v>
                </c:pt>
                <c:pt idx="121">
                  <c:v>238.27312374037658</c:v>
                </c:pt>
                <c:pt idx="122">
                  <c:v>241.22036820529141</c:v>
                </c:pt>
                <c:pt idx="123">
                  <c:v>244.30556194342347</c:v>
                </c:pt>
                <c:pt idx="124">
                  <c:v>247.09614490279247</c:v>
                </c:pt>
                <c:pt idx="125">
                  <c:v>250.09703350381648</c:v>
                </c:pt>
                <c:pt idx="126">
                  <c:v>253.32069467969509</c:v>
                </c:pt>
                <c:pt idx="127">
                  <c:v>256.07163338410464</c:v>
                </c:pt>
                <c:pt idx="128">
                  <c:v>258.70652624533199</c:v>
                </c:pt>
                <c:pt idx="129">
                  <c:v>262.22726885441244</c:v>
                </c:pt>
                <c:pt idx="130">
                  <c:v>265.93147272543621</c:v>
                </c:pt>
                <c:pt idx="131">
                  <c:v>268.47533466716169</c:v>
                </c:pt>
                <c:pt idx="132">
                  <c:v>271.63502454690399</c:v>
                </c:pt>
                <c:pt idx="133">
                  <c:v>275.57340122430276</c:v>
                </c:pt>
                <c:pt idx="134">
                  <c:v>278.33085325625149</c:v>
                </c:pt>
                <c:pt idx="135">
                  <c:v>281.29828387981831</c:v>
                </c:pt>
                <c:pt idx="136">
                  <c:v>284.69178722754793</c:v>
                </c:pt>
                <c:pt idx="137">
                  <c:v>287.86225006509545</c:v>
                </c:pt>
                <c:pt idx="138">
                  <c:v>290.5765337599932</c:v>
                </c:pt>
                <c:pt idx="139">
                  <c:v>293.10716741478052</c:v>
                </c:pt>
                <c:pt idx="140">
                  <c:v>296.53198622161665</c:v>
                </c:pt>
                <c:pt idx="141">
                  <c:v>300.34038150879991</c:v>
                </c:pt>
                <c:pt idx="142">
                  <c:v>303.83836550170525</c:v>
                </c:pt>
                <c:pt idx="143">
                  <c:v>306.77212056195896</c:v>
                </c:pt>
                <c:pt idx="144">
                  <c:v>309.35901597785835</c:v>
                </c:pt>
                <c:pt idx="145">
                  <c:v>312.33347292911924</c:v>
                </c:pt>
                <c:pt idx="146">
                  <c:v>315.60962254243231</c:v>
                </c:pt>
                <c:pt idx="147">
                  <c:v>318.71996959508328</c:v>
                </c:pt>
                <c:pt idx="148">
                  <c:v>321.72037101286895</c:v>
                </c:pt>
                <c:pt idx="149">
                  <c:v>324.88401519889413</c:v>
                </c:pt>
                <c:pt idx="150">
                  <c:v>328.11206352595093</c:v>
                </c:pt>
                <c:pt idx="151">
                  <c:v>331.14535985984702</c:v>
                </c:pt>
                <c:pt idx="152">
                  <c:v>334.43579876895564</c:v>
                </c:pt>
                <c:pt idx="153">
                  <c:v>337.54808454400933</c:v>
                </c:pt>
                <c:pt idx="154">
                  <c:v>340.60038907250191</c:v>
                </c:pt>
                <c:pt idx="155">
                  <c:v>343.79371587369218</c:v>
                </c:pt>
                <c:pt idx="156">
                  <c:v>346.85739400893243</c:v>
                </c:pt>
                <c:pt idx="157">
                  <c:v>349.96539952973188</c:v>
                </c:pt>
                <c:pt idx="158">
                  <c:v>353.02655038942879</c:v>
                </c:pt>
                <c:pt idx="159">
                  <c:v>356.16704322023475</c:v>
                </c:pt>
                <c:pt idx="160">
                  <c:v>359.4554987107179</c:v>
                </c:pt>
                <c:pt idx="161">
                  <c:v>362.93612334098975</c:v>
                </c:pt>
                <c:pt idx="162">
                  <c:v>366.19712817482434</c:v>
                </c:pt>
                <c:pt idx="163">
                  <c:v>369.26047551457395</c:v>
                </c:pt>
                <c:pt idx="164">
                  <c:v>372.34447102668548</c:v>
                </c:pt>
                <c:pt idx="165">
                  <c:v>375.46184840024699</c:v>
                </c:pt>
                <c:pt idx="166">
                  <c:v>378.80489510646441</c:v>
                </c:pt>
                <c:pt idx="167">
                  <c:v>382.10839321962595</c:v>
                </c:pt>
                <c:pt idx="168">
                  <c:v>385.2635489760932</c:v>
                </c:pt>
                <c:pt idx="169">
                  <c:v>388.24791005534041</c:v>
                </c:pt>
                <c:pt idx="170">
                  <c:v>391.12848204554018</c:v>
                </c:pt>
                <c:pt idx="171">
                  <c:v>394.50513332141657</c:v>
                </c:pt>
                <c:pt idx="172">
                  <c:v>397.96697019110729</c:v>
                </c:pt>
                <c:pt idx="173">
                  <c:v>401.14765129510931</c:v>
                </c:pt>
                <c:pt idx="174">
                  <c:v>404.53523514588693</c:v>
                </c:pt>
                <c:pt idx="175">
                  <c:v>407.73088242329504</c:v>
                </c:pt>
                <c:pt idx="176">
                  <c:v>410.64053600030081</c:v>
                </c:pt>
                <c:pt idx="177">
                  <c:v>413.76918914005927</c:v>
                </c:pt>
                <c:pt idx="178">
                  <c:v>417.03522385110023</c:v>
                </c:pt>
                <c:pt idx="179">
                  <c:v>420.29715338958829</c:v>
                </c:pt>
                <c:pt idx="180">
                  <c:v>423.52848517640081</c:v>
                </c:pt>
                <c:pt idx="181">
                  <c:v>426.98784872154465</c:v>
                </c:pt>
                <c:pt idx="182">
                  <c:v>430.30754084663874</c:v>
                </c:pt>
                <c:pt idx="183">
                  <c:v>433.32960155938031</c:v>
                </c:pt>
                <c:pt idx="184">
                  <c:v>436.55196749490989</c:v>
                </c:pt>
                <c:pt idx="185">
                  <c:v>439.84399992927024</c:v>
                </c:pt>
                <c:pt idx="186">
                  <c:v>442.97845619132551</c:v>
                </c:pt>
                <c:pt idx="187">
                  <c:v>446.17927616287835</c:v>
                </c:pt>
                <c:pt idx="188">
                  <c:v>449.60327512823875</c:v>
                </c:pt>
                <c:pt idx="189">
                  <c:v>452.85967071055933</c:v>
                </c:pt>
                <c:pt idx="190">
                  <c:v>456.04044162679128</c:v>
                </c:pt>
                <c:pt idx="191">
                  <c:v>459.39422975178923</c:v>
                </c:pt>
                <c:pt idx="192">
                  <c:v>462.6707344943307</c:v>
                </c:pt>
                <c:pt idx="193">
                  <c:v>465.89887456276131</c:v>
                </c:pt>
                <c:pt idx="194">
                  <c:v>469.26070063789075</c:v>
                </c:pt>
                <c:pt idx="195">
                  <c:v>472.51536602155011</c:v>
                </c:pt>
                <c:pt idx="196">
                  <c:v>475.55741993666993</c:v>
                </c:pt>
                <c:pt idx="197">
                  <c:v>478.86990877656496</c:v>
                </c:pt>
                <c:pt idx="198">
                  <c:v>482.35424118734647</c:v>
                </c:pt>
                <c:pt idx="199">
                  <c:v>485.37123495862073</c:v>
                </c:pt>
                <c:pt idx="200">
                  <c:v>488.35481955571208</c:v>
                </c:pt>
                <c:pt idx="201">
                  <c:v>491.77980861082432</c:v>
                </c:pt>
                <c:pt idx="202">
                  <c:v>495.03279421337561</c:v>
                </c:pt>
                <c:pt idx="203">
                  <c:v>498.16207125985738</c:v>
                </c:pt>
                <c:pt idx="204">
                  <c:v>501.25893288654197</c:v>
                </c:pt>
                <c:pt idx="205">
                  <c:v>504.4467478599517</c:v>
                </c:pt>
                <c:pt idx="206">
                  <c:v>507.6336712939393</c:v>
                </c:pt>
                <c:pt idx="207">
                  <c:v>510.87907773527803</c:v>
                </c:pt>
                <c:pt idx="208">
                  <c:v>514.30817579085203</c:v>
                </c:pt>
                <c:pt idx="209">
                  <c:v>517.52167430636052</c:v>
                </c:pt>
                <c:pt idx="210">
                  <c:v>520.60920425712459</c:v>
                </c:pt>
                <c:pt idx="211">
                  <c:v>524.03123699952027</c:v>
                </c:pt>
                <c:pt idx="212">
                  <c:v>527.3589606115429</c:v>
                </c:pt>
                <c:pt idx="213">
                  <c:v>530.52980650412553</c:v>
                </c:pt>
                <c:pt idx="214">
                  <c:v>533.86590551143286</c:v>
                </c:pt>
                <c:pt idx="215">
                  <c:v>537.22304095895083</c:v>
                </c:pt>
                <c:pt idx="216">
                  <c:v>540.59320778093797</c:v>
                </c:pt>
                <c:pt idx="217">
                  <c:v>543.82725560262747</c:v>
                </c:pt>
                <c:pt idx="218">
                  <c:v>547.02939007935981</c:v>
                </c:pt>
                <c:pt idx="219">
                  <c:v>550.15288306654554</c:v>
                </c:pt>
                <c:pt idx="220">
                  <c:v>553.29081773259452</c:v>
                </c:pt>
                <c:pt idx="221">
                  <c:v>556.53240224900992</c:v>
                </c:pt>
                <c:pt idx="222">
                  <c:v>559.7092505951731</c:v>
                </c:pt>
                <c:pt idx="223">
                  <c:v>562.98210545393249</c:v>
                </c:pt>
                <c:pt idx="224">
                  <c:v>566.26543348671294</c:v>
                </c:pt>
                <c:pt idx="225">
                  <c:v>569.2244881677035</c:v>
                </c:pt>
                <c:pt idx="226">
                  <c:v>572.37834178670005</c:v>
                </c:pt>
                <c:pt idx="227">
                  <c:v>575.63900690488481</c:v>
                </c:pt>
                <c:pt idx="228">
                  <c:v>578.78102402352488</c:v>
                </c:pt>
                <c:pt idx="229">
                  <c:v>581.92129898057146</c:v>
                </c:pt>
                <c:pt idx="230">
                  <c:v>585.05887058059852</c:v>
                </c:pt>
                <c:pt idx="231">
                  <c:v>588.41603809459139</c:v>
                </c:pt>
                <c:pt idx="232">
                  <c:v>591.64982236472031</c:v>
                </c:pt>
                <c:pt idx="233">
                  <c:v>594.69822098545797</c:v>
                </c:pt>
                <c:pt idx="234">
                  <c:v>597.82500088236247</c:v>
                </c:pt>
                <c:pt idx="235">
                  <c:v>601.03632975509299</c:v>
                </c:pt>
                <c:pt idx="236">
                  <c:v>604.0874970826801</c:v>
                </c:pt>
                <c:pt idx="237">
                  <c:v>607.32339319066068</c:v>
                </c:pt>
                <c:pt idx="238">
                  <c:v>610.70293221566851</c:v>
                </c:pt>
                <c:pt idx="239">
                  <c:v>613.7819141413047</c:v>
                </c:pt>
                <c:pt idx="240">
                  <c:v>616.95589024536594</c:v>
                </c:pt>
                <c:pt idx="241">
                  <c:v>620.14350185367459</c:v>
                </c:pt>
                <c:pt idx="242">
                  <c:v>623.1472797159513</c:v>
                </c:pt>
                <c:pt idx="243">
                  <c:v>626.26480498655053</c:v>
                </c:pt>
                <c:pt idx="244">
                  <c:v>629.39796278402935</c:v>
                </c:pt>
                <c:pt idx="245">
                  <c:v>632.62236750725651</c:v>
                </c:pt>
                <c:pt idx="246">
                  <c:v>635.8681493509954</c:v>
                </c:pt>
                <c:pt idx="247">
                  <c:v>638.98943015188854</c:v>
                </c:pt>
                <c:pt idx="248">
                  <c:v>642.05199488273115</c:v>
                </c:pt>
                <c:pt idx="249">
                  <c:v>645.07177002594301</c:v>
                </c:pt>
                <c:pt idx="250">
                  <c:v>648.22919670085582</c:v>
                </c:pt>
                <c:pt idx="251">
                  <c:v>651.37874409065353</c:v>
                </c:pt>
                <c:pt idx="252">
                  <c:v>654.45445762026338</c:v>
                </c:pt>
                <c:pt idx="253">
                  <c:v>657.45855291521787</c:v>
                </c:pt>
                <c:pt idx="254">
                  <c:v>660.44933145622804</c:v>
                </c:pt>
                <c:pt idx="255">
                  <c:v>663.39847042670851</c:v>
                </c:pt>
                <c:pt idx="256">
                  <c:v>666.47887628002354</c:v>
                </c:pt>
                <c:pt idx="257">
                  <c:v>669.54920902805111</c:v>
                </c:pt>
                <c:pt idx="258">
                  <c:v>672.7299348717446</c:v>
                </c:pt>
                <c:pt idx="259">
                  <c:v>675.99745865150942</c:v>
                </c:pt>
                <c:pt idx="260">
                  <c:v>679.09010922780055</c:v>
                </c:pt>
                <c:pt idx="261">
                  <c:v>682.13797686139583</c:v>
                </c:pt>
                <c:pt idx="262">
                  <c:v>685.18744872291347</c:v>
                </c:pt>
                <c:pt idx="263">
                  <c:v>688.37510890031501</c:v>
                </c:pt>
                <c:pt idx="264">
                  <c:v>691.5232509477089</c:v>
                </c:pt>
                <c:pt idx="265">
                  <c:v>694.79931091021353</c:v>
                </c:pt>
                <c:pt idx="266">
                  <c:v>698.45562234473903</c:v>
                </c:pt>
                <c:pt idx="267">
                  <c:v>702.60835436768775</c:v>
                </c:pt>
                <c:pt idx="268">
                  <c:v>707.42452903354297</c:v>
                </c:pt>
                <c:pt idx="269">
                  <c:v>712.41960621225041</c:v>
                </c:pt>
                <c:pt idx="270">
                  <c:v>717.42187502266324</c:v>
                </c:pt>
                <c:pt idx="271">
                  <c:v>722.33556733824946</c:v>
                </c:pt>
                <c:pt idx="272">
                  <c:v>726.56814972541747</c:v>
                </c:pt>
                <c:pt idx="273">
                  <c:v>730.05524390200696</c:v>
                </c:pt>
                <c:pt idx="274">
                  <c:v>732.92933960042535</c:v>
                </c:pt>
                <c:pt idx="275">
                  <c:v>735.23025053787853</c:v>
                </c:pt>
                <c:pt idx="276">
                  <c:v>736.95202916274036</c:v>
                </c:pt>
                <c:pt idx="277">
                  <c:v>738.18965584575346</c:v>
                </c:pt>
                <c:pt idx="278">
                  <c:v>739.21195608410596</c:v>
                </c:pt>
                <c:pt idx="279">
                  <c:v>740.15004337592848</c:v>
                </c:pt>
                <c:pt idx="280">
                  <c:v>741.07665801205439</c:v>
                </c:pt>
                <c:pt idx="281">
                  <c:v>741.88633924047303</c:v>
                </c:pt>
                <c:pt idx="282">
                  <c:v>742.57867476428305</c:v>
                </c:pt>
                <c:pt idx="283">
                  <c:v>743.22167005461074</c:v>
                </c:pt>
                <c:pt idx="284">
                  <c:v>743.82446424410841</c:v>
                </c:pt>
                <c:pt idx="285">
                  <c:v>744.53088335516804</c:v>
                </c:pt>
                <c:pt idx="286">
                  <c:v>745.28243115883481</c:v>
                </c:pt>
                <c:pt idx="287">
                  <c:v>745.94742899296557</c:v>
                </c:pt>
                <c:pt idx="288">
                  <c:v>746.60766455193948</c:v>
                </c:pt>
                <c:pt idx="289">
                  <c:v>747.15887564714376</c:v>
                </c:pt>
                <c:pt idx="290">
                  <c:v>747.68752052615855</c:v>
                </c:pt>
                <c:pt idx="291">
                  <c:v>748.33194567175906</c:v>
                </c:pt>
                <c:pt idx="292">
                  <c:v>748.96367107288654</c:v>
                </c:pt>
                <c:pt idx="293">
                  <c:v>749.54519378739997</c:v>
                </c:pt>
                <c:pt idx="294">
                  <c:v>750.05583282306827</c:v>
                </c:pt>
                <c:pt idx="295">
                  <c:v>750.5170351176705</c:v>
                </c:pt>
                <c:pt idx="296">
                  <c:v>750.97950974071171</c:v>
                </c:pt>
                <c:pt idx="297">
                  <c:v>751.52791797577788</c:v>
                </c:pt>
                <c:pt idx="298">
                  <c:v>751.98421234140039</c:v>
                </c:pt>
                <c:pt idx="299">
                  <c:v>752.35426100932239</c:v>
                </c:pt>
                <c:pt idx="300">
                  <c:v>752.73137686474433</c:v>
                </c:pt>
                <c:pt idx="301">
                  <c:v>753.1232417002783</c:v>
                </c:pt>
                <c:pt idx="302">
                  <c:v>753.4973565907876</c:v>
                </c:pt>
                <c:pt idx="303">
                  <c:v>753.76827492831353</c:v>
                </c:pt>
                <c:pt idx="304">
                  <c:v>754.07860946925985</c:v>
                </c:pt>
                <c:pt idx="305">
                  <c:v>754.41538359861852</c:v>
                </c:pt>
                <c:pt idx="306">
                  <c:v>754.69982619234838</c:v>
                </c:pt>
                <c:pt idx="307">
                  <c:v>754.98281450934655</c:v>
                </c:pt>
                <c:pt idx="308">
                  <c:v>755.24995192879305</c:v>
                </c:pt>
                <c:pt idx="309">
                  <c:v>755.53484799753653</c:v>
                </c:pt>
                <c:pt idx="310">
                  <c:v>755.81506858509238</c:v>
                </c:pt>
                <c:pt idx="311">
                  <c:v>756.06559549636756</c:v>
                </c:pt>
                <c:pt idx="312">
                  <c:v>756.31183483561631</c:v>
                </c:pt>
                <c:pt idx="313">
                  <c:v>756.53353067633725</c:v>
                </c:pt>
                <c:pt idx="314">
                  <c:v>756.75923571778605</c:v>
                </c:pt>
                <c:pt idx="315">
                  <c:v>757.00324463190589</c:v>
                </c:pt>
                <c:pt idx="316">
                  <c:v>757.18925631710454</c:v>
                </c:pt>
                <c:pt idx="317">
                  <c:v>757.32710796572246</c:v>
                </c:pt>
                <c:pt idx="318">
                  <c:v>757.49399609732905</c:v>
                </c:pt>
                <c:pt idx="319">
                  <c:v>757.65985311443649</c:v>
                </c:pt>
                <c:pt idx="320">
                  <c:v>757.82071584458947</c:v>
                </c:pt>
                <c:pt idx="321">
                  <c:v>758.0087029677037</c:v>
                </c:pt>
                <c:pt idx="322">
                  <c:v>758.21845403258953</c:v>
                </c:pt>
                <c:pt idx="323">
                  <c:v>758.39087885395543</c:v>
                </c:pt>
                <c:pt idx="324">
                  <c:v>758.51388157881615</c:v>
                </c:pt>
                <c:pt idx="325">
                  <c:v>758.65158240280948</c:v>
                </c:pt>
                <c:pt idx="326">
                  <c:v>758.79536185215375</c:v>
                </c:pt>
                <c:pt idx="327">
                  <c:v>758.94926739419748</c:v>
                </c:pt>
                <c:pt idx="328">
                  <c:v>759.06863120815854</c:v>
                </c:pt>
                <c:pt idx="329">
                  <c:v>759.13136371351106</c:v>
                </c:pt>
                <c:pt idx="330">
                  <c:v>759.238083990463</c:v>
                </c:pt>
                <c:pt idx="331">
                  <c:v>759.38475877769736</c:v>
                </c:pt>
                <c:pt idx="332">
                  <c:v>759.49110509433046</c:v>
                </c:pt>
                <c:pt idx="333">
                  <c:v>759.56920020510233</c:v>
                </c:pt>
                <c:pt idx="334">
                  <c:v>759.66523471420749</c:v>
                </c:pt>
                <c:pt idx="335">
                  <c:v>759.77009544921805</c:v>
                </c:pt>
                <c:pt idx="336">
                  <c:v>759.87417625869534</c:v>
                </c:pt>
                <c:pt idx="337">
                  <c:v>760.00060057884855</c:v>
                </c:pt>
                <c:pt idx="338">
                  <c:v>760.10442742475539</c:v>
                </c:pt>
                <c:pt idx="339">
                  <c:v>760.18049834362353</c:v>
                </c:pt>
                <c:pt idx="340">
                  <c:v>760.29507860229455</c:v>
                </c:pt>
                <c:pt idx="341">
                  <c:v>760.37001639525147</c:v>
                </c:pt>
                <c:pt idx="342">
                  <c:v>760.42894545584682</c:v>
                </c:pt>
                <c:pt idx="343">
                  <c:v>760.53152567959091</c:v>
                </c:pt>
                <c:pt idx="344">
                  <c:v>760.61765704282948</c:v>
                </c:pt>
                <c:pt idx="345">
                  <c:v>760.69983762372954</c:v>
                </c:pt>
                <c:pt idx="346">
                  <c:v>760.77549863228455</c:v>
                </c:pt>
                <c:pt idx="347">
                  <c:v>760.85982804627758</c:v>
                </c:pt>
                <c:pt idx="348">
                  <c:v>760.95606430873249</c:v>
                </c:pt>
                <c:pt idx="349">
                  <c:v>761.00917188034111</c:v>
                </c:pt>
                <c:pt idx="350">
                  <c:v>761.05414810270747</c:v>
                </c:pt>
                <c:pt idx="351">
                  <c:v>761.11393032909314</c:v>
                </c:pt>
                <c:pt idx="352">
                  <c:v>761.19756968631214</c:v>
                </c:pt>
                <c:pt idx="353">
                  <c:v>761.29241447119352</c:v>
                </c:pt>
                <c:pt idx="354">
                  <c:v>761.3725573471055</c:v>
                </c:pt>
                <c:pt idx="355">
                  <c:v>761.44072264840543</c:v>
                </c:pt>
                <c:pt idx="356">
                  <c:v>761.48305123463854</c:v>
                </c:pt>
                <c:pt idx="357">
                  <c:v>761.52446676471288</c:v>
                </c:pt>
                <c:pt idx="358">
                  <c:v>761.58533181956852</c:v>
                </c:pt>
                <c:pt idx="359">
                  <c:v>761.66555398116077</c:v>
                </c:pt>
                <c:pt idx="360">
                  <c:v>761.71765005110183</c:v>
                </c:pt>
                <c:pt idx="361">
                  <c:v>761.75714421820658</c:v>
                </c:pt>
                <c:pt idx="362">
                  <c:v>761.80863797622851</c:v>
                </c:pt>
                <c:pt idx="363">
                  <c:v>761.87207494085305</c:v>
                </c:pt>
                <c:pt idx="364">
                  <c:v>761.9643034801926</c:v>
                </c:pt>
                <c:pt idx="365">
                  <c:v>762.04161496777783</c:v>
                </c:pt>
                <c:pt idx="366">
                  <c:v>762.07309174378804</c:v>
                </c:pt>
                <c:pt idx="367">
                  <c:v>762.10840026543804</c:v>
                </c:pt>
                <c:pt idx="368">
                  <c:v>762.15871988459446</c:v>
                </c:pt>
                <c:pt idx="369">
                  <c:v>762.20856578000257</c:v>
                </c:pt>
                <c:pt idx="370">
                  <c:v>762.2352934083392</c:v>
                </c:pt>
                <c:pt idx="371">
                  <c:v>762.26229759625426</c:v>
                </c:pt>
                <c:pt idx="372">
                  <c:v>762.32994260973896</c:v>
                </c:pt>
                <c:pt idx="373">
                  <c:v>762.37277793367355</c:v>
                </c:pt>
                <c:pt idx="374">
                  <c:v>762.40995287273449</c:v>
                </c:pt>
                <c:pt idx="375">
                  <c:v>762.48541347837852</c:v>
                </c:pt>
                <c:pt idx="376">
                  <c:v>762.55133902050522</c:v>
                </c:pt>
                <c:pt idx="377">
                  <c:v>762.59749458693977</c:v>
                </c:pt>
                <c:pt idx="378">
                  <c:v>762.62146897694652</c:v>
                </c:pt>
                <c:pt idx="379">
                  <c:v>762.64536866030755</c:v>
                </c:pt>
                <c:pt idx="380">
                  <c:v>762.68846647282305</c:v>
                </c:pt>
                <c:pt idx="381">
                  <c:v>762.70841444789198</c:v>
                </c:pt>
                <c:pt idx="382">
                  <c:v>762.77057797242355</c:v>
                </c:pt>
                <c:pt idx="383">
                  <c:v>762.82688090591148</c:v>
                </c:pt>
                <c:pt idx="384">
                  <c:v>762.86102497184777</c:v>
                </c:pt>
                <c:pt idx="385">
                  <c:v>762.90175147515254</c:v>
                </c:pt>
                <c:pt idx="386">
                  <c:v>762.91631779769068</c:v>
                </c:pt>
                <c:pt idx="387">
                  <c:v>762.93126701303356</c:v>
                </c:pt>
                <c:pt idx="388">
                  <c:v>762.94193654426692</c:v>
                </c:pt>
                <c:pt idx="389">
                  <c:v>762.97080617564802</c:v>
                </c:pt>
                <c:pt idx="390">
                  <c:v>762.9911091668165</c:v>
                </c:pt>
                <c:pt idx="391">
                  <c:v>763.04000975806514</c:v>
                </c:pt>
                <c:pt idx="392">
                  <c:v>763.09493708516823</c:v>
                </c:pt>
                <c:pt idx="393">
                  <c:v>763.11918256342301</c:v>
                </c:pt>
                <c:pt idx="394">
                  <c:v>763.18155301476259</c:v>
                </c:pt>
                <c:pt idx="395">
                  <c:v>763.25345185301444</c:v>
                </c:pt>
                <c:pt idx="396">
                  <c:v>763.2910544661928</c:v>
                </c:pt>
                <c:pt idx="397">
                  <c:v>763.29453315483363</c:v>
                </c:pt>
                <c:pt idx="398">
                  <c:v>763.3135841031675</c:v>
                </c:pt>
                <c:pt idx="399">
                  <c:v>763.34338589626759</c:v>
                </c:pt>
                <c:pt idx="400">
                  <c:v>763.36499416835579</c:v>
                </c:pt>
                <c:pt idx="401">
                  <c:v>763.37262871176108</c:v>
                </c:pt>
                <c:pt idx="402">
                  <c:v>763.40791523610801</c:v>
                </c:pt>
                <c:pt idx="403">
                  <c:v>763.4914284483516</c:v>
                </c:pt>
                <c:pt idx="404">
                  <c:v>763.52321028112442</c:v>
                </c:pt>
                <c:pt idx="405">
                  <c:v>763.52618826502794</c:v>
                </c:pt>
                <c:pt idx="406">
                  <c:v>763.53815685978793</c:v>
                </c:pt>
                <c:pt idx="407">
                  <c:v>763.55829111419848</c:v>
                </c:pt>
                <c:pt idx="408">
                  <c:v>763.57138926295852</c:v>
                </c:pt>
                <c:pt idx="409">
                  <c:v>763.58718145786452</c:v>
                </c:pt>
                <c:pt idx="410">
                  <c:v>763.60386691954852</c:v>
                </c:pt>
                <c:pt idx="411">
                  <c:v>763.64982679119316</c:v>
                </c:pt>
                <c:pt idx="412">
                  <c:v>763.70045485071341</c:v>
                </c:pt>
                <c:pt idx="413">
                  <c:v>763.70983212385852</c:v>
                </c:pt>
                <c:pt idx="414">
                  <c:v>763.74919912796793</c:v>
                </c:pt>
                <c:pt idx="415">
                  <c:v>763.79925186674802</c:v>
                </c:pt>
                <c:pt idx="416">
                  <c:v>763.83751280167246</c:v>
                </c:pt>
                <c:pt idx="417">
                  <c:v>763.84850582260037</c:v>
                </c:pt>
                <c:pt idx="418">
                  <c:v>763.85821563379238</c:v>
                </c:pt>
                <c:pt idx="419">
                  <c:v>763.88885263768009</c:v>
                </c:pt>
                <c:pt idx="420">
                  <c:v>763.92125082156247</c:v>
                </c:pt>
                <c:pt idx="421">
                  <c:v>763.95100149430561</c:v>
                </c:pt>
                <c:pt idx="422">
                  <c:v>763.95709070894748</c:v>
                </c:pt>
                <c:pt idx="423">
                  <c:v>763.96435700816755</c:v>
                </c:pt>
                <c:pt idx="424">
                  <c:v>763.99794687890846</c:v>
                </c:pt>
                <c:pt idx="425">
                  <c:v>764.03450750272486</c:v>
                </c:pt>
                <c:pt idx="426">
                  <c:v>764.05106022055986</c:v>
                </c:pt>
                <c:pt idx="427">
                  <c:v>764.06929484522789</c:v>
                </c:pt>
                <c:pt idx="428">
                  <c:v>764.09853606393051</c:v>
                </c:pt>
                <c:pt idx="429">
                  <c:v>764.12951074987393</c:v>
                </c:pt>
                <c:pt idx="430">
                  <c:v>764.14965532484621</c:v>
                </c:pt>
                <c:pt idx="431">
                  <c:v>764.17426342948932</c:v>
                </c:pt>
                <c:pt idx="432">
                  <c:v>764.19319212472533</c:v>
                </c:pt>
                <c:pt idx="433">
                  <c:v>764.21107417101359</c:v>
                </c:pt>
                <c:pt idx="434">
                  <c:v>764.24436893605355</c:v>
                </c:pt>
                <c:pt idx="435">
                  <c:v>764.24416925330388</c:v>
                </c:pt>
                <c:pt idx="436">
                  <c:v>764.26335804712323</c:v>
                </c:pt>
                <c:pt idx="437">
                  <c:v>764.28811059787222</c:v>
                </c:pt>
                <c:pt idx="438">
                  <c:v>764.29725231452733</c:v>
                </c:pt>
                <c:pt idx="439">
                  <c:v>764.31356652405407</c:v>
                </c:pt>
                <c:pt idx="440">
                  <c:v>764.31540414181927</c:v>
                </c:pt>
                <c:pt idx="441">
                  <c:v>764.31115736549646</c:v>
                </c:pt>
                <c:pt idx="442">
                  <c:v>764.32535295695845</c:v>
                </c:pt>
                <c:pt idx="443">
                  <c:v>764.37103128726801</c:v>
                </c:pt>
                <c:pt idx="444">
                  <c:v>764.39744963799808</c:v>
                </c:pt>
                <c:pt idx="445">
                  <c:v>764.41066069873239</c:v>
                </c:pt>
                <c:pt idx="446">
                  <c:v>764.43436352668891</c:v>
                </c:pt>
                <c:pt idx="447">
                  <c:v>764.46291096566847</c:v>
                </c:pt>
                <c:pt idx="448">
                  <c:v>764.47374131980257</c:v>
                </c:pt>
                <c:pt idx="449">
                  <c:v>764.47490298492232</c:v>
                </c:pt>
                <c:pt idx="450">
                  <c:v>764.4811447217802</c:v>
                </c:pt>
                <c:pt idx="451">
                  <c:v>764.49030619195742</c:v>
                </c:pt>
                <c:pt idx="452">
                  <c:v>764.49682026593416</c:v>
                </c:pt>
                <c:pt idx="453">
                  <c:v>764.50094956064731</c:v>
                </c:pt>
                <c:pt idx="454">
                  <c:v>764.55759697147039</c:v>
                </c:pt>
                <c:pt idx="455">
                  <c:v>764.59633037144852</c:v>
                </c:pt>
                <c:pt idx="456">
                  <c:v>764.58338809118925</c:v>
                </c:pt>
                <c:pt idx="457">
                  <c:v>764.59130599226251</c:v>
                </c:pt>
                <c:pt idx="458">
                  <c:v>764.60044015726305</c:v>
                </c:pt>
                <c:pt idx="459">
                  <c:v>764.61216202920798</c:v>
                </c:pt>
                <c:pt idx="460">
                  <c:v>764.62511068025799</c:v>
                </c:pt>
                <c:pt idx="461">
                  <c:v>764.63604788200746</c:v>
                </c:pt>
                <c:pt idx="462">
                  <c:v>764.67003730222893</c:v>
                </c:pt>
                <c:pt idx="463">
                  <c:v>764.70835537559526</c:v>
                </c:pt>
                <c:pt idx="464">
                  <c:v>764.74475617543533</c:v>
                </c:pt>
                <c:pt idx="465">
                  <c:v>764.7602999084404</c:v>
                </c:pt>
                <c:pt idx="466">
                  <c:v>764.77513451410209</c:v>
                </c:pt>
                <c:pt idx="467">
                  <c:v>764.79306001059354</c:v>
                </c:pt>
                <c:pt idx="468">
                  <c:v>764.79413041316855</c:v>
                </c:pt>
                <c:pt idx="469">
                  <c:v>764.79542044813854</c:v>
                </c:pt>
                <c:pt idx="470">
                  <c:v>764.81504982006777</c:v>
                </c:pt>
                <c:pt idx="471">
                  <c:v>764.82658646295749</c:v>
                </c:pt>
                <c:pt idx="472">
                  <c:v>764.83286219407728</c:v>
                </c:pt>
                <c:pt idx="473">
                  <c:v>764.85578740968765</c:v>
                </c:pt>
                <c:pt idx="474">
                  <c:v>764.88575698519571</c:v>
                </c:pt>
                <c:pt idx="475">
                  <c:v>764.90991174152634</c:v>
                </c:pt>
                <c:pt idx="476">
                  <c:v>764.91149601674408</c:v>
                </c:pt>
                <c:pt idx="477">
                  <c:v>764.91492489123129</c:v>
                </c:pt>
                <c:pt idx="478">
                  <c:v>764.93259664584946</c:v>
                </c:pt>
                <c:pt idx="479">
                  <c:v>764.9340206702891</c:v>
                </c:pt>
                <c:pt idx="480">
                  <c:v>764.91366533383768</c:v>
                </c:pt>
                <c:pt idx="481">
                  <c:v>764.93763320817652</c:v>
                </c:pt>
                <c:pt idx="482">
                  <c:v>764.97285457941052</c:v>
                </c:pt>
                <c:pt idx="483">
                  <c:v>764.99527273619697</c:v>
                </c:pt>
                <c:pt idx="484">
                  <c:v>765.04389115370907</c:v>
                </c:pt>
                <c:pt idx="485">
                  <c:v>765.08361877598793</c:v>
                </c:pt>
                <c:pt idx="486">
                  <c:v>765.08513526014815</c:v>
                </c:pt>
                <c:pt idx="487">
                  <c:v>765.07847921261362</c:v>
                </c:pt>
                <c:pt idx="488">
                  <c:v>765.08647516471751</c:v>
                </c:pt>
                <c:pt idx="489">
                  <c:v>765.07844518420609</c:v>
                </c:pt>
                <c:pt idx="490">
                  <c:v>765.08173834540753</c:v>
                </c:pt>
                <c:pt idx="491">
                  <c:v>765.0956675126738</c:v>
                </c:pt>
                <c:pt idx="492">
                  <c:v>765.12179183191199</c:v>
                </c:pt>
                <c:pt idx="493">
                  <c:v>765.16153811894549</c:v>
                </c:pt>
                <c:pt idx="494">
                  <c:v>765.1749885073616</c:v>
                </c:pt>
                <c:pt idx="495">
                  <c:v>765.18415066532805</c:v>
                </c:pt>
                <c:pt idx="496">
                  <c:v>765.18061691207345</c:v>
                </c:pt>
                <c:pt idx="497">
                  <c:v>765.20365197309854</c:v>
                </c:pt>
                <c:pt idx="498">
                  <c:v>765.23594644852471</c:v>
                </c:pt>
              </c:numCache>
            </c:numRef>
          </c:xVal>
          <c:yVal>
            <c:numRef>
              <c:f>Feuil1!$L$2:$L$501</c:f>
              <c:numCache>
                <c:formatCode>General</c:formatCode>
                <c:ptCount val="500"/>
                <c:pt idx="0">
                  <c:v>100099.99999999999</c:v>
                </c:pt>
                <c:pt idx="1">
                  <c:v>100111.26</c:v>
                </c:pt>
                <c:pt idx="2">
                  <c:v>100137.43999999999</c:v>
                </c:pt>
                <c:pt idx="3">
                  <c:v>100165.95</c:v>
                </c:pt>
                <c:pt idx="4">
                  <c:v>100151.13999999998</c:v>
                </c:pt>
                <c:pt idx="5">
                  <c:v>100136.11999999998</c:v>
                </c:pt>
                <c:pt idx="6">
                  <c:v>100134.7</c:v>
                </c:pt>
                <c:pt idx="7">
                  <c:v>100120.4</c:v>
                </c:pt>
                <c:pt idx="8">
                  <c:v>100145.24999999999</c:v>
                </c:pt>
                <c:pt idx="9">
                  <c:v>100151.55</c:v>
                </c:pt>
                <c:pt idx="10">
                  <c:v>100160.68000000002</c:v>
                </c:pt>
                <c:pt idx="11">
                  <c:v>100177.41999999997</c:v>
                </c:pt>
                <c:pt idx="12">
                  <c:v>100200.24999999999</c:v>
                </c:pt>
                <c:pt idx="13">
                  <c:v>100178.43</c:v>
                </c:pt>
                <c:pt idx="14">
                  <c:v>100174.98</c:v>
                </c:pt>
                <c:pt idx="15">
                  <c:v>100202.89</c:v>
                </c:pt>
                <c:pt idx="16">
                  <c:v>100196.69999999998</c:v>
                </c:pt>
                <c:pt idx="17">
                  <c:v>100881.3</c:v>
                </c:pt>
                <c:pt idx="18">
                  <c:v>103072.19</c:v>
                </c:pt>
                <c:pt idx="19">
                  <c:v>105364.05</c:v>
                </c:pt>
                <c:pt idx="20">
                  <c:v>108297.98999999999</c:v>
                </c:pt>
                <c:pt idx="21">
                  <c:v>110228.92</c:v>
                </c:pt>
                <c:pt idx="22">
                  <c:v>111800.04</c:v>
                </c:pt>
                <c:pt idx="23">
                  <c:v>113733.81999999999</c:v>
                </c:pt>
                <c:pt idx="24">
                  <c:v>115216.56</c:v>
                </c:pt>
                <c:pt idx="25">
                  <c:v>116847.45999999999</c:v>
                </c:pt>
                <c:pt idx="26">
                  <c:v>118087.48999999999</c:v>
                </c:pt>
                <c:pt idx="27">
                  <c:v>119422.09999999999</c:v>
                </c:pt>
                <c:pt idx="28">
                  <c:v>120664.56999999999</c:v>
                </c:pt>
                <c:pt idx="29">
                  <c:v>121742.26</c:v>
                </c:pt>
                <c:pt idx="30">
                  <c:v>123178.73999999999</c:v>
                </c:pt>
                <c:pt idx="31">
                  <c:v>124505.63</c:v>
                </c:pt>
                <c:pt idx="32">
                  <c:v>125904.77</c:v>
                </c:pt>
                <c:pt idx="33">
                  <c:v>127380.93</c:v>
                </c:pt>
                <c:pt idx="34">
                  <c:v>128464.69999999998</c:v>
                </c:pt>
                <c:pt idx="35">
                  <c:v>129686.38</c:v>
                </c:pt>
                <c:pt idx="36">
                  <c:v>130799.38</c:v>
                </c:pt>
                <c:pt idx="37">
                  <c:v>131479.62</c:v>
                </c:pt>
                <c:pt idx="38">
                  <c:v>132363.71000000011</c:v>
                </c:pt>
                <c:pt idx="39">
                  <c:v>133304.10999999999</c:v>
                </c:pt>
                <c:pt idx="40">
                  <c:v>133674.87</c:v>
                </c:pt>
                <c:pt idx="41">
                  <c:v>134299.19999999998</c:v>
                </c:pt>
                <c:pt idx="42">
                  <c:v>135409.06</c:v>
                </c:pt>
                <c:pt idx="43">
                  <c:v>136138.31</c:v>
                </c:pt>
                <c:pt idx="44">
                  <c:v>136949.14000000001</c:v>
                </c:pt>
                <c:pt idx="45">
                  <c:v>137809.99</c:v>
                </c:pt>
                <c:pt idx="46">
                  <c:v>138661.19999999998</c:v>
                </c:pt>
                <c:pt idx="47">
                  <c:v>139557.66999999998</c:v>
                </c:pt>
                <c:pt idx="48">
                  <c:v>140421.87</c:v>
                </c:pt>
                <c:pt idx="49">
                  <c:v>141209.97</c:v>
                </c:pt>
                <c:pt idx="50">
                  <c:v>142006.29</c:v>
                </c:pt>
                <c:pt idx="51">
                  <c:v>142638.23000000001</c:v>
                </c:pt>
                <c:pt idx="52">
                  <c:v>143372.25</c:v>
                </c:pt>
                <c:pt idx="53">
                  <c:v>144218.79999999999</c:v>
                </c:pt>
                <c:pt idx="54">
                  <c:v>145135.66</c:v>
                </c:pt>
                <c:pt idx="55">
                  <c:v>145993.66999999998</c:v>
                </c:pt>
                <c:pt idx="56">
                  <c:v>146994.04</c:v>
                </c:pt>
                <c:pt idx="57">
                  <c:v>147879.15</c:v>
                </c:pt>
                <c:pt idx="58">
                  <c:v>148758.16</c:v>
                </c:pt>
                <c:pt idx="59">
                  <c:v>149548.9</c:v>
                </c:pt>
                <c:pt idx="60">
                  <c:v>150442.93</c:v>
                </c:pt>
                <c:pt idx="61">
                  <c:v>151214.19</c:v>
                </c:pt>
                <c:pt idx="62">
                  <c:v>152047.13999999998</c:v>
                </c:pt>
                <c:pt idx="63">
                  <c:v>152855.84</c:v>
                </c:pt>
                <c:pt idx="64">
                  <c:v>153658.85999999897</c:v>
                </c:pt>
                <c:pt idx="65">
                  <c:v>154432.84999999998</c:v>
                </c:pt>
                <c:pt idx="66">
                  <c:v>155197.62</c:v>
                </c:pt>
                <c:pt idx="67">
                  <c:v>156012.91</c:v>
                </c:pt>
                <c:pt idx="68">
                  <c:v>156785.18</c:v>
                </c:pt>
                <c:pt idx="69">
                  <c:v>157544.76999999999</c:v>
                </c:pt>
                <c:pt idx="70">
                  <c:v>158297.15</c:v>
                </c:pt>
                <c:pt idx="71">
                  <c:v>159049.03</c:v>
                </c:pt>
                <c:pt idx="72">
                  <c:v>159805.16999999998</c:v>
                </c:pt>
                <c:pt idx="73">
                  <c:v>160569.31999999998</c:v>
                </c:pt>
                <c:pt idx="74">
                  <c:v>161289.74000000011</c:v>
                </c:pt>
                <c:pt idx="75">
                  <c:v>162024.06999999998</c:v>
                </c:pt>
                <c:pt idx="76">
                  <c:v>162736.97999999998</c:v>
                </c:pt>
                <c:pt idx="77">
                  <c:v>163454.86000000002</c:v>
                </c:pt>
                <c:pt idx="78">
                  <c:v>164158.84999999998</c:v>
                </c:pt>
                <c:pt idx="79">
                  <c:v>164881.5</c:v>
                </c:pt>
                <c:pt idx="80">
                  <c:v>165548.54999999999</c:v>
                </c:pt>
                <c:pt idx="81">
                  <c:v>166223.81999999998</c:v>
                </c:pt>
                <c:pt idx="82">
                  <c:v>166847.24000000011</c:v>
                </c:pt>
                <c:pt idx="83">
                  <c:v>167492.46999999968</c:v>
                </c:pt>
                <c:pt idx="84">
                  <c:v>168109.2</c:v>
                </c:pt>
                <c:pt idx="85">
                  <c:v>168750.16999999998</c:v>
                </c:pt>
                <c:pt idx="86">
                  <c:v>169365.67</c:v>
                </c:pt>
                <c:pt idx="87">
                  <c:v>169887.41999999998</c:v>
                </c:pt>
                <c:pt idx="88">
                  <c:v>170524.53999999998</c:v>
                </c:pt>
                <c:pt idx="89">
                  <c:v>171049.52999999968</c:v>
                </c:pt>
                <c:pt idx="90">
                  <c:v>171615.62</c:v>
                </c:pt>
                <c:pt idx="91">
                  <c:v>172211.84999999998</c:v>
                </c:pt>
                <c:pt idx="92">
                  <c:v>172768.19</c:v>
                </c:pt>
                <c:pt idx="93">
                  <c:v>173397.49999999968</c:v>
                </c:pt>
                <c:pt idx="94">
                  <c:v>173916.71000000011</c:v>
                </c:pt>
                <c:pt idx="95">
                  <c:v>174431.44999999998</c:v>
                </c:pt>
                <c:pt idx="96">
                  <c:v>174958.17</c:v>
                </c:pt>
                <c:pt idx="97">
                  <c:v>175462.06</c:v>
                </c:pt>
                <c:pt idx="98">
                  <c:v>175909.22999999998</c:v>
                </c:pt>
                <c:pt idx="99">
                  <c:v>176474.91999999998</c:v>
                </c:pt>
                <c:pt idx="100">
                  <c:v>176938.73</c:v>
                </c:pt>
                <c:pt idx="101">
                  <c:v>177527.34</c:v>
                </c:pt>
                <c:pt idx="102">
                  <c:v>177948.33</c:v>
                </c:pt>
                <c:pt idx="103">
                  <c:v>178492.1</c:v>
                </c:pt>
                <c:pt idx="104">
                  <c:v>179002.68</c:v>
                </c:pt>
                <c:pt idx="105">
                  <c:v>179539.84999999998</c:v>
                </c:pt>
                <c:pt idx="106">
                  <c:v>179962.15999999995</c:v>
                </c:pt>
                <c:pt idx="107">
                  <c:v>180412.58</c:v>
                </c:pt>
                <c:pt idx="108">
                  <c:v>180897.28999999998</c:v>
                </c:pt>
                <c:pt idx="109">
                  <c:v>181368.31</c:v>
                </c:pt>
                <c:pt idx="110">
                  <c:v>181782.39999999962</c:v>
                </c:pt>
                <c:pt idx="111">
                  <c:v>182376.29</c:v>
                </c:pt>
                <c:pt idx="112">
                  <c:v>182770.59</c:v>
                </c:pt>
                <c:pt idx="113">
                  <c:v>183184.99</c:v>
                </c:pt>
                <c:pt idx="114">
                  <c:v>183700.75</c:v>
                </c:pt>
                <c:pt idx="115">
                  <c:v>184180.18</c:v>
                </c:pt>
                <c:pt idx="116">
                  <c:v>184587.06999999998</c:v>
                </c:pt>
                <c:pt idx="117">
                  <c:v>185068.84</c:v>
                </c:pt>
                <c:pt idx="118">
                  <c:v>185455.93999999992</c:v>
                </c:pt>
                <c:pt idx="119">
                  <c:v>185985.91</c:v>
                </c:pt>
                <c:pt idx="120">
                  <c:v>186471.72999999998</c:v>
                </c:pt>
                <c:pt idx="121">
                  <c:v>186857.21000000011</c:v>
                </c:pt>
                <c:pt idx="122">
                  <c:v>187301.53999999998</c:v>
                </c:pt>
                <c:pt idx="123">
                  <c:v>187733.28999999998</c:v>
                </c:pt>
                <c:pt idx="124">
                  <c:v>188248.54</c:v>
                </c:pt>
                <c:pt idx="125">
                  <c:v>188715.59999999998</c:v>
                </c:pt>
                <c:pt idx="126">
                  <c:v>189172.90999999995</c:v>
                </c:pt>
                <c:pt idx="127">
                  <c:v>189584.77000000011</c:v>
                </c:pt>
                <c:pt idx="128">
                  <c:v>190125.09</c:v>
                </c:pt>
                <c:pt idx="129">
                  <c:v>190555.21000000011</c:v>
                </c:pt>
                <c:pt idx="130">
                  <c:v>191034.84999999998</c:v>
                </c:pt>
                <c:pt idx="131">
                  <c:v>191476.23</c:v>
                </c:pt>
                <c:pt idx="132">
                  <c:v>191962.56999999998</c:v>
                </c:pt>
                <c:pt idx="133">
                  <c:v>192401.21000000011</c:v>
                </c:pt>
                <c:pt idx="134">
                  <c:v>192887.44999999998</c:v>
                </c:pt>
                <c:pt idx="135">
                  <c:v>193361.50999999998</c:v>
                </c:pt>
                <c:pt idx="136">
                  <c:v>193805.83</c:v>
                </c:pt>
                <c:pt idx="137">
                  <c:v>194311.86000000002</c:v>
                </c:pt>
                <c:pt idx="138">
                  <c:v>194784.28999999998</c:v>
                </c:pt>
                <c:pt idx="139">
                  <c:v>195239.67999999999</c:v>
                </c:pt>
                <c:pt idx="140">
                  <c:v>195718.5</c:v>
                </c:pt>
                <c:pt idx="141">
                  <c:v>196197.03</c:v>
                </c:pt>
                <c:pt idx="142">
                  <c:v>196719.18</c:v>
                </c:pt>
                <c:pt idx="143">
                  <c:v>197195.16999999998</c:v>
                </c:pt>
                <c:pt idx="144">
                  <c:v>197688.71000000011</c:v>
                </c:pt>
                <c:pt idx="145">
                  <c:v>198185.49000000002</c:v>
                </c:pt>
                <c:pt idx="146">
                  <c:v>198706.52999999968</c:v>
                </c:pt>
                <c:pt idx="147">
                  <c:v>199225.84999999998</c:v>
                </c:pt>
                <c:pt idx="148">
                  <c:v>199748.4</c:v>
                </c:pt>
                <c:pt idx="149">
                  <c:v>200232.41</c:v>
                </c:pt>
                <c:pt idx="150">
                  <c:v>200718.13</c:v>
                </c:pt>
                <c:pt idx="151">
                  <c:v>201241</c:v>
                </c:pt>
                <c:pt idx="152">
                  <c:v>201735.44999999998</c:v>
                </c:pt>
                <c:pt idx="153">
                  <c:v>202271</c:v>
                </c:pt>
                <c:pt idx="154">
                  <c:v>202776.40999999995</c:v>
                </c:pt>
                <c:pt idx="155">
                  <c:v>203308.90999999995</c:v>
                </c:pt>
                <c:pt idx="156">
                  <c:v>203851.06</c:v>
                </c:pt>
                <c:pt idx="157">
                  <c:v>204334.25</c:v>
                </c:pt>
                <c:pt idx="158">
                  <c:v>204842.4</c:v>
                </c:pt>
                <c:pt idx="159">
                  <c:v>205373.88999999897</c:v>
                </c:pt>
                <c:pt idx="160">
                  <c:v>205920.99999999968</c:v>
                </c:pt>
                <c:pt idx="161">
                  <c:v>206448.74000000011</c:v>
                </c:pt>
                <c:pt idx="162">
                  <c:v>206982.97</c:v>
                </c:pt>
                <c:pt idx="163">
                  <c:v>207529.78</c:v>
                </c:pt>
                <c:pt idx="164">
                  <c:v>208048.08000000002</c:v>
                </c:pt>
                <c:pt idx="165">
                  <c:v>208557.03999999998</c:v>
                </c:pt>
                <c:pt idx="166">
                  <c:v>209157.22</c:v>
                </c:pt>
                <c:pt idx="167">
                  <c:v>209705.55</c:v>
                </c:pt>
                <c:pt idx="168">
                  <c:v>210271.44</c:v>
                </c:pt>
                <c:pt idx="169">
                  <c:v>210825.86000000002</c:v>
                </c:pt>
                <c:pt idx="170">
                  <c:v>211383.12</c:v>
                </c:pt>
                <c:pt idx="171">
                  <c:v>211932.57</c:v>
                </c:pt>
                <c:pt idx="172">
                  <c:v>212477.24999999997</c:v>
                </c:pt>
                <c:pt idx="173">
                  <c:v>213002.65</c:v>
                </c:pt>
                <c:pt idx="174">
                  <c:v>213576.86000000002</c:v>
                </c:pt>
                <c:pt idx="175">
                  <c:v>214129.76</c:v>
                </c:pt>
                <c:pt idx="176">
                  <c:v>214690.16999999998</c:v>
                </c:pt>
                <c:pt idx="177">
                  <c:v>215258.19</c:v>
                </c:pt>
                <c:pt idx="178">
                  <c:v>215850.96</c:v>
                </c:pt>
                <c:pt idx="179">
                  <c:v>216398.08000000002</c:v>
                </c:pt>
                <c:pt idx="180">
                  <c:v>217001</c:v>
                </c:pt>
                <c:pt idx="181">
                  <c:v>217589.81999999998</c:v>
                </c:pt>
                <c:pt idx="182">
                  <c:v>218171.64</c:v>
                </c:pt>
                <c:pt idx="183">
                  <c:v>218754.66999999998</c:v>
                </c:pt>
                <c:pt idx="184">
                  <c:v>219334.66</c:v>
                </c:pt>
                <c:pt idx="185">
                  <c:v>219912.01</c:v>
                </c:pt>
                <c:pt idx="186">
                  <c:v>220532.29</c:v>
                </c:pt>
                <c:pt idx="187">
                  <c:v>221087.52</c:v>
                </c:pt>
                <c:pt idx="188">
                  <c:v>221689.63</c:v>
                </c:pt>
                <c:pt idx="189">
                  <c:v>222335.97999999998</c:v>
                </c:pt>
                <c:pt idx="190">
                  <c:v>222913.44</c:v>
                </c:pt>
                <c:pt idx="191">
                  <c:v>223545.08</c:v>
                </c:pt>
                <c:pt idx="192">
                  <c:v>224154.09</c:v>
                </c:pt>
                <c:pt idx="193">
                  <c:v>224757.91999999998</c:v>
                </c:pt>
                <c:pt idx="194">
                  <c:v>225443.14</c:v>
                </c:pt>
                <c:pt idx="195">
                  <c:v>226106.03</c:v>
                </c:pt>
                <c:pt idx="196">
                  <c:v>226768.21000000011</c:v>
                </c:pt>
                <c:pt idx="197">
                  <c:v>227450.67999999996</c:v>
                </c:pt>
                <c:pt idx="198">
                  <c:v>228104.74000000011</c:v>
                </c:pt>
                <c:pt idx="199">
                  <c:v>228753.83000000002</c:v>
                </c:pt>
                <c:pt idx="200">
                  <c:v>229414.69</c:v>
                </c:pt>
                <c:pt idx="201">
                  <c:v>230091.99</c:v>
                </c:pt>
                <c:pt idx="202">
                  <c:v>230708.91999999998</c:v>
                </c:pt>
                <c:pt idx="203">
                  <c:v>231351.62</c:v>
                </c:pt>
                <c:pt idx="204">
                  <c:v>231981.11999999997</c:v>
                </c:pt>
                <c:pt idx="205">
                  <c:v>232629.80999999968</c:v>
                </c:pt>
                <c:pt idx="206">
                  <c:v>233263.78</c:v>
                </c:pt>
                <c:pt idx="207">
                  <c:v>233930.93</c:v>
                </c:pt>
                <c:pt idx="208">
                  <c:v>234532.63999999998</c:v>
                </c:pt>
                <c:pt idx="209">
                  <c:v>235196.03999999998</c:v>
                </c:pt>
                <c:pt idx="210">
                  <c:v>235849.389999999</c:v>
                </c:pt>
                <c:pt idx="211">
                  <c:v>236445.21000000011</c:v>
                </c:pt>
                <c:pt idx="212">
                  <c:v>237064.97999999998</c:v>
                </c:pt>
                <c:pt idx="213">
                  <c:v>237757.7</c:v>
                </c:pt>
                <c:pt idx="214">
                  <c:v>238414.19999999998</c:v>
                </c:pt>
                <c:pt idx="215">
                  <c:v>239046.13999999998</c:v>
                </c:pt>
                <c:pt idx="216">
                  <c:v>239705.87999999998</c:v>
                </c:pt>
                <c:pt idx="217">
                  <c:v>240335.28999999998</c:v>
                </c:pt>
                <c:pt idx="218">
                  <c:v>240988.02999999968</c:v>
                </c:pt>
                <c:pt idx="219">
                  <c:v>241596.03</c:v>
                </c:pt>
                <c:pt idx="220">
                  <c:v>242198.24000000011</c:v>
                </c:pt>
                <c:pt idx="221">
                  <c:v>242784.83</c:v>
                </c:pt>
                <c:pt idx="222">
                  <c:v>243382.87999999998</c:v>
                </c:pt>
                <c:pt idx="223">
                  <c:v>243975.04999999996</c:v>
                </c:pt>
                <c:pt idx="224">
                  <c:v>244565.38999999897</c:v>
                </c:pt>
                <c:pt idx="225">
                  <c:v>245131.47999999998</c:v>
                </c:pt>
                <c:pt idx="226">
                  <c:v>245728.93</c:v>
                </c:pt>
                <c:pt idx="227">
                  <c:v>246292.99</c:v>
                </c:pt>
                <c:pt idx="228">
                  <c:v>246916.61000000004</c:v>
                </c:pt>
                <c:pt idx="229">
                  <c:v>247454.69</c:v>
                </c:pt>
                <c:pt idx="230">
                  <c:v>248019.36</c:v>
                </c:pt>
                <c:pt idx="231">
                  <c:v>248569.31999999998</c:v>
                </c:pt>
                <c:pt idx="232">
                  <c:v>249120.5</c:v>
                </c:pt>
                <c:pt idx="233">
                  <c:v>249665.47999999998</c:v>
                </c:pt>
                <c:pt idx="234">
                  <c:v>250246.69</c:v>
                </c:pt>
                <c:pt idx="235">
                  <c:v>250797.66</c:v>
                </c:pt>
                <c:pt idx="236">
                  <c:v>251357.66</c:v>
                </c:pt>
                <c:pt idx="237">
                  <c:v>251951.56</c:v>
                </c:pt>
                <c:pt idx="238">
                  <c:v>252510.94999999998</c:v>
                </c:pt>
                <c:pt idx="239">
                  <c:v>253110.83000000002</c:v>
                </c:pt>
                <c:pt idx="240">
                  <c:v>253691.02</c:v>
                </c:pt>
                <c:pt idx="241">
                  <c:v>254294.44999999998</c:v>
                </c:pt>
                <c:pt idx="242">
                  <c:v>254914.31999999998</c:v>
                </c:pt>
                <c:pt idx="243">
                  <c:v>255516.53999999998</c:v>
                </c:pt>
                <c:pt idx="244">
                  <c:v>256128.29</c:v>
                </c:pt>
                <c:pt idx="245">
                  <c:v>256688.69</c:v>
                </c:pt>
                <c:pt idx="246">
                  <c:v>257246.16</c:v>
                </c:pt>
                <c:pt idx="247">
                  <c:v>257796.22</c:v>
                </c:pt>
                <c:pt idx="248">
                  <c:v>258323.24000000011</c:v>
                </c:pt>
                <c:pt idx="249">
                  <c:v>258878.27000000011</c:v>
                </c:pt>
                <c:pt idx="250">
                  <c:v>259408.34000000003</c:v>
                </c:pt>
                <c:pt idx="251">
                  <c:v>259942.07</c:v>
                </c:pt>
                <c:pt idx="252">
                  <c:v>260498.72</c:v>
                </c:pt>
                <c:pt idx="253">
                  <c:v>261008.7</c:v>
                </c:pt>
                <c:pt idx="254">
                  <c:v>261549.21999999997</c:v>
                </c:pt>
                <c:pt idx="255">
                  <c:v>262078.57999999996</c:v>
                </c:pt>
                <c:pt idx="256">
                  <c:v>262596.46999999997</c:v>
                </c:pt>
                <c:pt idx="257">
                  <c:v>263129.08</c:v>
                </c:pt>
                <c:pt idx="258">
                  <c:v>263669.19</c:v>
                </c:pt>
                <c:pt idx="259">
                  <c:v>264176.63</c:v>
                </c:pt>
                <c:pt idx="260">
                  <c:v>264680.93000000028</c:v>
                </c:pt>
                <c:pt idx="261">
                  <c:v>265198.93000000028</c:v>
                </c:pt>
                <c:pt idx="262">
                  <c:v>265729.69999999995</c:v>
                </c:pt>
                <c:pt idx="263">
                  <c:v>266287.48000000021</c:v>
                </c:pt>
                <c:pt idx="264">
                  <c:v>266825.36</c:v>
                </c:pt>
                <c:pt idx="265">
                  <c:v>267361.20999999996</c:v>
                </c:pt>
                <c:pt idx="266">
                  <c:v>267871.09000000008</c:v>
                </c:pt>
                <c:pt idx="267">
                  <c:v>268416.48000000021</c:v>
                </c:pt>
                <c:pt idx="268">
                  <c:v>268788.56</c:v>
                </c:pt>
                <c:pt idx="269">
                  <c:v>268958.01</c:v>
                </c:pt>
                <c:pt idx="270">
                  <c:v>268920.67</c:v>
                </c:pt>
                <c:pt idx="271">
                  <c:v>268730.82999999996</c:v>
                </c:pt>
                <c:pt idx="272">
                  <c:v>268330.33</c:v>
                </c:pt>
                <c:pt idx="273">
                  <c:v>267735.01999999996</c:v>
                </c:pt>
                <c:pt idx="274">
                  <c:v>266993.28999999998</c:v>
                </c:pt>
                <c:pt idx="275">
                  <c:v>266118.23000000021</c:v>
                </c:pt>
                <c:pt idx="276">
                  <c:v>265201.56</c:v>
                </c:pt>
                <c:pt idx="277">
                  <c:v>264267.85000000003</c:v>
                </c:pt>
                <c:pt idx="278">
                  <c:v>263310.3</c:v>
                </c:pt>
                <c:pt idx="279">
                  <c:v>262380.45</c:v>
                </c:pt>
                <c:pt idx="280">
                  <c:v>261511.77999999997</c:v>
                </c:pt>
                <c:pt idx="281">
                  <c:v>260678.31999999998</c:v>
                </c:pt>
                <c:pt idx="282">
                  <c:v>259835.41999999998</c:v>
                </c:pt>
                <c:pt idx="283">
                  <c:v>259055.74000000011</c:v>
                </c:pt>
                <c:pt idx="284">
                  <c:v>258310.36</c:v>
                </c:pt>
                <c:pt idx="285">
                  <c:v>257556.96000000002</c:v>
                </c:pt>
                <c:pt idx="286">
                  <c:v>256849.01</c:v>
                </c:pt>
                <c:pt idx="287">
                  <c:v>256129.39999999962</c:v>
                </c:pt>
                <c:pt idx="288">
                  <c:v>255490.75999999998</c:v>
                </c:pt>
                <c:pt idx="289">
                  <c:v>254848.57</c:v>
                </c:pt>
                <c:pt idx="290">
                  <c:v>254245.23999999996</c:v>
                </c:pt>
                <c:pt idx="291">
                  <c:v>253639.97999999998</c:v>
                </c:pt>
                <c:pt idx="292">
                  <c:v>253090.33</c:v>
                </c:pt>
                <c:pt idx="293">
                  <c:v>252527.78999999998</c:v>
                </c:pt>
                <c:pt idx="294">
                  <c:v>252000.97</c:v>
                </c:pt>
                <c:pt idx="295">
                  <c:v>251486.12</c:v>
                </c:pt>
                <c:pt idx="296">
                  <c:v>251012.87999999998</c:v>
                </c:pt>
                <c:pt idx="297">
                  <c:v>250538.41</c:v>
                </c:pt>
                <c:pt idx="298">
                  <c:v>250064.86</c:v>
                </c:pt>
                <c:pt idx="299">
                  <c:v>249597.69999999998</c:v>
                </c:pt>
                <c:pt idx="300">
                  <c:v>249177.62</c:v>
                </c:pt>
                <c:pt idx="301">
                  <c:v>248767.68999999992</c:v>
                </c:pt>
                <c:pt idx="302">
                  <c:v>248372.78</c:v>
                </c:pt>
                <c:pt idx="303">
                  <c:v>247994.71000000011</c:v>
                </c:pt>
                <c:pt idx="304">
                  <c:v>247623.03</c:v>
                </c:pt>
                <c:pt idx="305">
                  <c:v>247269.00999999998</c:v>
                </c:pt>
                <c:pt idx="306">
                  <c:v>246904.03</c:v>
                </c:pt>
                <c:pt idx="307">
                  <c:v>246584.81</c:v>
                </c:pt>
                <c:pt idx="308">
                  <c:v>246239.71999999997</c:v>
                </c:pt>
                <c:pt idx="309">
                  <c:v>245941.09999999998</c:v>
                </c:pt>
                <c:pt idx="310">
                  <c:v>245633.84999999998</c:v>
                </c:pt>
                <c:pt idx="311">
                  <c:v>245345.99</c:v>
                </c:pt>
                <c:pt idx="312">
                  <c:v>245094.23999999996</c:v>
                </c:pt>
                <c:pt idx="313">
                  <c:v>244839.66</c:v>
                </c:pt>
                <c:pt idx="314">
                  <c:v>244583.86000000002</c:v>
                </c:pt>
                <c:pt idx="315">
                  <c:v>244310.81</c:v>
                </c:pt>
                <c:pt idx="316">
                  <c:v>244054.3</c:v>
                </c:pt>
                <c:pt idx="317">
                  <c:v>243836.65</c:v>
                </c:pt>
                <c:pt idx="318">
                  <c:v>243575.66999999998</c:v>
                </c:pt>
                <c:pt idx="319">
                  <c:v>243328.19</c:v>
                </c:pt>
                <c:pt idx="320">
                  <c:v>243140.16999999998</c:v>
                </c:pt>
                <c:pt idx="321">
                  <c:v>242904.25999999998</c:v>
                </c:pt>
                <c:pt idx="322">
                  <c:v>242686.30999999968</c:v>
                </c:pt>
                <c:pt idx="323">
                  <c:v>242468.56</c:v>
                </c:pt>
                <c:pt idx="324">
                  <c:v>242278.51</c:v>
                </c:pt>
                <c:pt idx="325">
                  <c:v>242049.7</c:v>
                </c:pt>
                <c:pt idx="326">
                  <c:v>241853.76</c:v>
                </c:pt>
                <c:pt idx="327">
                  <c:v>241658.12999999998</c:v>
                </c:pt>
                <c:pt idx="328">
                  <c:v>241458.43999999992</c:v>
                </c:pt>
                <c:pt idx="329">
                  <c:v>241257.12999999998</c:v>
                </c:pt>
                <c:pt idx="330">
                  <c:v>241072.96</c:v>
                </c:pt>
                <c:pt idx="331">
                  <c:v>240888.7</c:v>
                </c:pt>
                <c:pt idx="332">
                  <c:v>240705.24000000011</c:v>
                </c:pt>
                <c:pt idx="333">
                  <c:v>240507.08</c:v>
                </c:pt>
                <c:pt idx="334">
                  <c:v>240324.94</c:v>
                </c:pt>
                <c:pt idx="335">
                  <c:v>240145.74999999997</c:v>
                </c:pt>
                <c:pt idx="336">
                  <c:v>239965.34</c:v>
                </c:pt>
                <c:pt idx="337">
                  <c:v>239792.54</c:v>
                </c:pt>
                <c:pt idx="338">
                  <c:v>239600.36</c:v>
                </c:pt>
                <c:pt idx="339">
                  <c:v>239453.33</c:v>
                </c:pt>
                <c:pt idx="340">
                  <c:v>239264.19</c:v>
                </c:pt>
                <c:pt idx="341">
                  <c:v>239111.37999999998</c:v>
                </c:pt>
                <c:pt idx="342">
                  <c:v>238947.01</c:v>
                </c:pt>
                <c:pt idx="343">
                  <c:v>238791.15</c:v>
                </c:pt>
                <c:pt idx="344">
                  <c:v>238593.99999999968</c:v>
                </c:pt>
                <c:pt idx="345">
                  <c:v>238428.81</c:v>
                </c:pt>
                <c:pt idx="346">
                  <c:v>238264.23</c:v>
                </c:pt>
                <c:pt idx="347">
                  <c:v>238084.31999999998</c:v>
                </c:pt>
                <c:pt idx="348">
                  <c:v>237915.99</c:v>
                </c:pt>
                <c:pt idx="349">
                  <c:v>237767.74000000011</c:v>
                </c:pt>
                <c:pt idx="350">
                  <c:v>237625.28</c:v>
                </c:pt>
                <c:pt idx="351">
                  <c:v>237455.43</c:v>
                </c:pt>
                <c:pt idx="352">
                  <c:v>237289.22</c:v>
                </c:pt>
                <c:pt idx="353">
                  <c:v>237115.80999999968</c:v>
                </c:pt>
                <c:pt idx="354">
                  <c:v>236972.13</c:v>
                </c:pt>
                <c:pt idx="355">
                  <c:v>236804.61000000004</c:v>
                </c:pt>
                <c:pt idx="356">
                  <c:v>236666.51</c:v>
                </c:pt>
                <c:pt idx="357">
                  <c:v>236514.11000000004</c:v>
                </c:pt>
                <c:pt idx="358">
                  <c:v>236368.09</c:v>
                </c:pt>
                <c:pt idx="359">
                  <c:v>236208.08</c:v>
                </c:pt>
                <c:pt idx="360">
                  <c:v>236056.99</c:v>
                </c:pt>
                <c:pt idx="361">
                  <c:v>235876.08</c:v>
                </c:pt>
                <c:pt idx="362">
                  <c:v>235717.08</c:v>
                </c:pt>
                <c:pt idx="363">
                  <c:v>235594.49999999968</c:v>
                </c:pt>
                <c:pt idx="364">
                  <c:v>235410.84</c:v>
                </c:pt>
                <c:pt idx="365">
                  <c:v>235275.08</c:v>
                </c:pt>
                <c:pt idx="366">
                  <c:v>235105.31999999998</c:v>
                </c:pt>
                <c:pt idx="367">
                  <c:v>234954.04</c:v>
                </c:pt>
                <c:pt idx="368">
                  <c:v>234806.2</c:v>
                </c:pt>
                <c:pt idx="369">
                  <c:v>234678.65</c:v>
                </c:pt>
                <c:pt idx="370">
                  <c:v>234515.18999999992</c:v>
                </c:pt>
                <c:pt idx="371">
                  <c:v>234363.99999999968</c:v>
                </c:pt>
                <c:pt idx="372">
                  <c:v>234237.56999999998</c:v>
                </c:pt>
                <c:pt idx="373">
                  <c:v>234056.65</c:v>
                </c:pt>
                <c:pt idx="374">
                  <c:v>233926.87999999998</c:v>
                </c:pt>
                <c:pt idx="375">
                  <c:v>233800.74999999997</c:v>
                </c:pt>
                <c:pt idx="376">
                  <c:v>233643.06999999998</c:v>
                </c:pt>
                <c:pt idx="377">
                  <c:v>233500</c:v>
                </c:pt>
                <c:pt idx="378">
                  <c:v>233358.44999999998</c:v>
                </c:pt>
                <c:pt idx="379">
                  <c:v>233224.00999999998</c:v>
                </c:pt>
                <c:pt idx="380">
                  <c:v>233049.58</c:v>
                </c:pt>
                <c:pt idx="381">
                  <c:v>232928.43</c:v>
                </c:pt>
                <c:pt idx="382">
                  <c:v>232785.06</c:v>
                </c:pt>
                <c:pt idx="383">
                  <c:v>232630.93000000002</c:v>
                </c:pt>
                <c:pt idx="384">
                  <c:v>232504.40000000002</c:v>
                </c:pt>
                <c:pt idx="385">
                  <c:v>232366.69999999998</c:v>
                </c:pt>
                <c:pt idx="386">
                  <c:v>232223.23</c:v>
                </c:pt>
                <c:pt idx="387">
                  <c:v>232049.62</c:v>
                </c:pt>
                <c:pt idx="388">
                  <c:v>231937.9</c:v>
                </c:pt>
                <c:pt idx="389">
                  <c:v>231773.71999999997</c:v>
                </c:pt>
                <c:pt idx="390">
                  <c:v>231647.69999999998</c:v>
                </c:pt>
                <c:pt idx="391">
                  <c:v>231538.01</c:v>
                </c:pt>
                <c:pt idx="392">
                  <c:v>231396.56999999998</c:v>
                </c:pt>
                <c:pt idx="393">
                  <c:v>231225.09</c:v>
                </c:pt>
                <c:pt idx="394">
                  <c:v>231090.24000000011</c:v>
                </c:pt>
                <c:pt idx="395">
                  <c:v>230946.34999999998</c:v>
                </c:pt>
                <c:pt idx="396">
                  <c:v>230840.02</c:v>
                </c:pt>
                <c:pt idx="397">
                  <c:v>230707.59999999998</c:v>
                </c:pt>
                <c:pt idx="398">
                  <c:v>230571.43</c:v>
                </c:pt>
                <c:pt idx="399">
                  <c:v>230433.94</c:v>
                </c:pt>
                <c:pt idx="400">
                  <c:v>230289.55</c:v>
                </c:pt>
                <c:pt idx="401">
                  <c:v>230161.8</c:v>
                </c:pt>
                <c:pt idx="402">
                  <c:v>230034.86999999968</c:v>
                </c:pt>
                <c:pt idx="403">
                  <c:v>229909.96</c:v>
                </c:pt>
                <c:pt idx="404">
                  <c:v>229768.11000000004</c:v>
                </c:pt>
                <c:pt idx="405">
                  <c:v>229648.47999999998</c:v>
                </c:pt>
                <c:pt idx="406">
                  <c:v>229490.09</c:v>
                </c:pt>
                <c:pt idx="407">
                  <c:v>229374.31</c:v>
                </c:pt>
                <c:pt idx="408">
                  <c:v>229256.81</c:v>
                </c:pt>
                <c:pt idx="409">
                  <c:v>229097.4</c:v>
                </c:pt>
                <c:pt idx="410">
                  <c:v>228972.6</c:v>
                </c:pt>
                <c:pt idx="411">
                  <c:v>228862.1</c:v>
                </c:pt>
                <c:pt idx="412">
                  <c:v>228734.15000000002</c:v>
                </c:pt>
                <c:pt idx="413">
                  <c:v>228598.88999999897</c:v>
                </c:pt>
                <c:pt idx="414">
                  <c:v>228471.44999999998</c:v>
                </c:pt>
                <c:pt idx="415">
                  <c:v>228342.08000000002</c:v>
                </c:pt>
                <c:pt idx="416">
                  <c:v>228227.31999999998</c:v>
                </c:pt>
                <c:pt idx="417">
                  <c:v>228066.69</c:v>
                </c:pt>
                <c:pt idx="418">
                  <c:v>227963.3</c:v>
                </c:pt>
                <c:pt idx="419">
                  <c:v>227817.49</c:v>
                </c:pt>
                <c:pt idx="420">
                  <c:v>227675.23</c:v>
                </c:pt>
                <c:pt idx="421">
                  <c:v>227582.68999999992</c:v>
                </c:pt>
                <c:pt idx="422">
                  <c:v>227457.07</c:v>
                </c:pt>
                <c:pt idx="423">
                  <c:v>227340.08000000002</c:v>
                </c:pt>
                <c:pt idx="424">
                  <c:v>227204.11000000004</c:v>
                </c:pt>
                <c:pt idx="425">
                  <c:v>227082.15</c:v>
                </c:pt>
                <c:pt idx="426">
                  <c:v>226943.43999999992</c:v>
                </c:pt>
                <c:pt idx="427">
                  <c:v>226817.71999999997</c:v>
                </c:pt>
                <c:pt idx="428">
                  <c:v>226681.65</c:v>
                </c:pt>
                <c:pt idx="429">
                  <c:v>226579.68</c:v>
                </c:pt>
                <c:pt idx="430">
                  <c:v>226449.29</c:v>
                </c:pt>
                <c:pt idx="431">
                  <c:v>226345.59</c:v>
                </c:pt>
                <c:pt idx="432">
                  <c:v>226197.75</c:v>
                </c:pt>
                <c:pt idx="433">
                  <c:v>226081.87999999998</c:v>
                </c:pt>
                <c:pt idx="434">
                  <c:v>225960.12</c:v>
                </c:pt>
                <c:pt idx="435">
                  <c:v>225848.6</c:v>
                </c:pt>
                <c:pt idx="436">
                  <c:v>225712.22999999998</c:v>
                </c:pt>
                <c:pt idx="437">
                  <c:v>225592.4</c:v>
                </c:pt>
                <c:pt idx="438">
                  <c:v>225469.31</c:v>
                </c:pt>
                <c:pt idx="439">
                  <c:v>225352.83000000002</c:v>
                </c:pt>
                <c:pt idx="440">
                  <c:v>225236.44999999998</c:v>
                </c:pt>
                <c:pt idx="441">
                  <c:v>225112.25</c:v>
                </c:pt>
                <c:pt idx="442">
                  <c:v>224992.00999999998</c:v>
                </c:pt>
                <c:pt idx="443">
                  <c:v>224879.99</c:v>
                </c:pt>
                <c:pt idx="444">
                  <c:v>224768.68</c:v>
                </c:pt>
                <c:pt idx="445">
                  <c:v>224627.63999999998</c:v>
                </c:pt>
                <c:pt idx="446">
                  <c:v>224518.14999999997</c:v>
                </c:pt>
                <c:pt idx="447">
                  <c:v>224406.22999999998</c:v>
                </c:pt>
                <c:pt idx="448">
                  <c:v>224270.66999999998</c:v>
                </c:pt>
                <c:pt idx="449">
                  <c:v>224157.94</c:v>
                </c:pt>
                <c:pt idx="450">
                  <c:v>224035.77000000011</c:v>
                </c:pt>
                <c:pt idx="451">
                  <c:v>223922.43</c:v>
                </c:pt>
                <c:pt idx="452">
                  <c:v>223811.43</c:v>
                </c:pt>
                <c:pt idx="453">
                  <c:v>223699.91999999998</c:v>
                </c:pt>
                <c:pt idx="454">
                  <c:v>223595.5</c:v>
                </c:pt>
                <c:pt idx="455">
                  <c:v>223468.46999999968</c:v>
                </c:pt>
                <c:pt idx="456">
                  <c:v>223340.31</c:v>
                </c:pt>
                <c:pt idx="457">
                  <c:v>223252.24000000011</c:v>
                </c:pt>
                <c:pt idx="458">
                  <c:v>223107.34</c:v>
                </c:pt>
                <c:pt idx="459">
                  <c:v>222999.78999999998</c:v>
                </c:pt>
                <c:pt idx="460">
                  <c:v>222889.389999999</c:v>
                </c:pt>
                <c:pt idx="461">
                  <c:v>222773.31</c:v>
                </c:pt>
                <c:pt idx="462">
                  <c:v>222673.16</c:v>
                </c:pt>
                <c:pt idx="463">
                  <c:v>222549.56999999998</c:v>
                </c:pt>
                <c:pt idx="464">
                  <c:v>222442.83000000002</c:v>
                </c:pt>
                <c:pt idx="465">
                  <c:v>222314.37</c:v>
                </c:pt>
                <c:pt idx="466">
                  <c:v>222237.56</c:v>
                </c:pt>
                <c:pt idx="467">
                  <c:v>222087.38999999897</c:v>
                </c:pt>
                <c:pt idx="468">
                  <c:v>221993.53</c:v>
                </c:pt>
                <c:pt idx="469">
                  <c:v>221877.44999999998</c:v>
                </c:pt>
                <c:pt idx="470">
                  <c:v>221777.5</c:v>
                </c:pt>
                <c:pt idx="471">
                  <c:v>221655.23</c:v>
                </c:pt>
                <c:pt idx="472">
                  <c:v>221557.93</c:v>
                </c:pt>
                <c:pt idx="473">
                  <c:v>221440.33</c:v>
                </c:pt>
                <c:pt idx="474">
                  <c:v>221330.23</c:v>
                </c:pt>
                <c:pt idx="475">
                  <c:v>221224.1</c:v>
                </c:pt>
                <c:pt idx="476">
                  <c:v>221126.78999999998</c:v>
                </c:pt>
                <c:pt idx="477">
                  <c:v>220994.58</c:v>
                </c:pt>
                <c:pt idx="478">
                  <c:v>220889.86</c:v>
                </c:pt>
                <c:pt idx="479">
                  <c:v>220811.33</c:v>
                </c:pt>
                <c:pt idx="480">
                  <c:v>220684.19</c:v>
                </c:pt>
                <c:pt idx="481">
                  <c:v>220537.56</c:v>
                </c:pt>
                <c:pt idx="482">
                  <c:v>220454.87000000002</c:v>
                </c:pt>
                <c:pt idx="483">
                  <c:v>220355.43</c:v>
                </c:pt>
                <c:pt idx="484">
                  <c:v>220254.67</c:v>
                </c:pt>
                <c:pt idx="485">
                  <c:v>220163.64999999997</c:v>
                </c:pt>
                <c:pt idx="486">
                  <c:v>220036.21000000011</c:v>
                </c:pt>
                <c:pt idx="487">
                  <c:v>219908.77000000011</c:v>
                </c:pt>
                <c:pt idx="488">
                  <c:v>219797.86</c:v>
                </c:pt>
                <c:pt idx="489">
                  <c:v>219687.06</c:v>
                </c:pt>
                <c:pt idx="490">
                  <c:v>219560.02</c:v>
                </c:pt>
                <c:pt idx="491">
                  <c:v>219505.53</c:v>
                </c:pt>
                <c:pt idx="492">
                  <c:v>219355.46000000002</c:v>
                </c:pt>
                <c:pt idx="493">
                  <c:v>219271.65</c:v>
                </c:pt>
                <c:pt idx="494">
                  <c:v>219165.81999999998</c:v>
                </c:pt>
                <c:pt idx="495">
                  <c:v>219064.55</c:v>
                </c:pt>
                <c:pt idx="496">
                  <c:v>218957.70999999996</c:v>
                </c:pt>
                <c:pt idx="497">
                  <c:v>218842.63999999998</c:v>
                </c:pt>
                <c:pt idx="498">
                  <c:v>218728.59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Feuil1!$Q$1</c:f>
              <c:strCache>
                <c:ptCount val="1"/>
                <c:pt idx="0">
                  <c:v>P14 [Pa] pl n°5_200W</c:v>
                </c:pt>
              </c:strCache>
            </c:strRef>
          </c:tx>
          <c:marker>
            <c:symbol val="star"/>
            <c:size val="2"/>
          </c:marker>
          <c:xVal>
            <c:numRef>
              <c:f>Feuil1!$P$2:$P$501</c:f>
              <c:numCache>
                <c:formatCode>General</c:formatCode>
                <c:ptCount val="500"/>
                <c:pt idx="0">
                  <c:v>5.3006921930010041E-3</c:v>
                </c:pt>
                <c:pt idx="1">
                  <c:v>1.1501559815706202E-2</c:v>
                </c:pt>
                <c:pt idx="2">
                  <c:v>2.6105329663376652E-2</c:v>
                </c:pt>
                <c:pt idx="3">
                  <c:v>2.5104715062793416E-2</c:v>
                </c:pt>
                <c:pt idx="4">
                  <c:v>1.2064721836149735E-2</c:v>
                </c:pt>
                <c:pt idx="5">
                  <c:v>1.2125411341993223E-2</c:v>
                </c:pt>
                <c:pt idx="6">
                  <c:v>8.1949934378207356E-3</c:v>
                </c:pt>
                <c:pt idx="7">
                  <c:v>-9.8260747331127595E-4</c:v>
                </c:pt>
                <c:pt idx="8">
                  <c:v>-3.1711517105138692E-3</c:v>
                </c:pt>
                <c:pt idx="9">
                  <c:v>1.2893643346120059E-2</c:v>
                </c:pt>
                <c:pt idx="10">
                  <c:v>1.330711628760434E-2</c:v>
                </c:pt>
                <c:pt idx="11">
                  <c:v>-1.043918389824653E-3</c:v>
                </c:pt>
                <c:pt idx="12">
                  <c:v>1.9507368527976989E-2</c:v>
                </c:pt>
                <c:pt idx="13">
                  <c:v>1.9515767065102121E-2</c:v>
                </c:pt>
                <c:pt idx="14">
                  <c:v>7.5581289292658473E-3</c:v>
                </c:pt>
                <c:pt idx="15">
                  <c:v>-6.0607281227118157E-2</c:v>
                </c:pt>
                <c:pt idx="16">
                  <c:v>0.74703239222243611</c:v>
                </c:pt>
                <c:pt idx="17">
                  <c:v>3.4311577652542793</c:v>
                </c:pt>
                <c:pt idx="18">
                  <c:v>6.9081715448321503</c:v>
                </c:pt>
                <c:pt idx="19">
                  <c:v>9.4964075139698085</c:v>
                </c:pt>
                <c:pt idx="20">
                  <c:v>10.898028847367105</c:v>
                </c:pt>
                <c:pt idx="21">
                  <c:v>11.669548876794265</c:v>
                </c:pt>
                <c:pt idx="22">
                  <c:v>12.228785177522981</c:v>
                </c:pt>
                <c:pt idx="23">
                  <c:v>12.864729345731805</c:v>
                </c:pt>
                <c:pt idx="24">
                  <c:v>13.772584753705505</c:v>
                </c:pt>
                <c:pt idx="25">
                  <c:v>15.214458381826963</c:v>
                </c:pt>
                <c:pt idx="26">
                  <c:v>15.76159664810787</c:v>
                </c:pt>
                <c:pt idx="27">
                  <c:v>15.44833291935522</c:v>
                </c:pt>
                <c:pt idx="28">
                  <c:v>15.683813435587533</c:v>
                </c:pt>
                <c:pt idx="29">
                  <c:v>16.626860389175921</c:v>
                </c:pt>
                <c:pt idx="30">
                  <c:v>17.781007363693192</c:v>
                </c:pt>
                <c:pt idx="31">
                  <c:v>18.741750926722442</c:v>
                </c:pt>
                <c:pt idx="32">
                  <c:v>20.258256311831726</c:v>
                </c:pt>
                <c:pt idx="33">
                  <c:v>21.512614541500948</c:v>
                </c:pt>
                <c:pt idx="34">
                  <c:v>21.350171097678654</c:v>
                </c:pt>
                <c:pt idx="35">
                  <c:v>21.129652859656648</c:v>
                </c:pt>
                <c:pt idx="36">
                  <c:v>21.894573073962587</c:v>
                </c:pt>
                <c:pt idx="37">
                  <c:v>22.525700767720569</c:v>
                </c:pt>
                <c:pt idx="38">
                  <c:v>22.470743599481992</c:v>
                </c:pt>
                <c:pt idx="39">
                  <c:v>22.723948887988684</c:v>
                </c:pt>
                <c:pt idx="40">
                  <c:v>23.422910141851471</c:v>
                </c:pt>
                <c:pt idx="41">
                  <c:v>24.412957419144391</c:v>
                </c:pt>
                <c:pt idx="42">
                  <c:v>26.131392057733574</c:v>
                </c:pt>
                <c:pt idx="43">
                  <c:v>27.515036884909485</c:v>
                </c:pt>
                <c:pt idx="44">
                  <c:v>29.317415335264531</c:v>
                </c:pt>
                <c:pt idx="45">
                  <c:v>31.962321951816712</c:v>
                </c:pt>
                <c:pt idx="46">
                  <c:v>34.627040302982458</c:v>
                </c:pt>
                <c:pt idx="47">
                  <c:v>35.994288241260094</c:v>
                </c:pt>
                <c:pt idx="48">
                  <c:v>38.893500843653989</c:v>
                </c:pt>
                <c:pt idx="49">
                  <c:v>41.163896601978173</c:v>
                </c:pt>
                <c:pt idx="50">
                  <c:v>43.446952353386706</c:v>
                </c:pt>
                <c:pt idx="51">
                  <c:v>47.371510805398195</c:v>
                </c:pt>
                <c:pt idx="52">
                  <c:v>49.552103996091361</c:v>
                </c:pt>
                <c:pt idx="53">
                  <c:v>51.558661737780874</c:v>
                </c:pt>
                <c:pt idx="54">
                  <c:v>53.386700012533758</c:v>
                </c:pt>
                <c:pt idx="55">
                  <c:v>55.563202808324213</c:v>
                </c:pt>
                <c:pt idx="56">
                  <c:v>57.168816650709964</c:v>
                </c:pt>
                <c:pt idx="57">
                  <c:v>59.520121558667043</c:v>
                </c:pt>
                <c:pt idx="58">
                  <c:v>61.493573591033176</c:v>
                </c:pt>
                <c:pt idx="59">
                  <c:v>61.84545981876385</c:v>
                </c:pt>
                <c:pt idx="60">
                  <c:v>63.407410701983444</c:v>
                </c:pt>
                <c:pt idx="61">
                  <c:v>65.762440039999689</c:v>
                </c:pt>
                <c:pt idx="62">
                  <c:v>67.354277941273764</c:v>
                </c:pt>
                <c:pt idx="63">
                  <c:v>68.796418083339702</c:v>
                </c:pt>
                <c:pt idx="64">
                  <c:v>71.260590727435073</c:v>
                </c:pt>
                <c:pt idx="65">
                  <c:v>73.768140123958958</c:v>
                </c:pt>
                <c:pt idx="66">
                  <c:v>76.629209745513407</c:v>
                </c:pt>
                <c:pt idx="67">
                  <c:v>80.597981511885251</c:v>
                </c:pt>
                <c:pt idx="68">
                  <c:v>83.613940649857426</c:v>
                </c:pt>
                <c:pt idx="69">
                  <c:v>86.634494607051153</c:v>
                </c:pt>
                <c:pt idx="70">
                  <c:v>89.476833371838879</c:v>
                </c:pt>
                <c:pt idx="71">
                  <c:v>92.231880401713127</c:v>
                </c:pt>
                <c:pt idx="72">
                  <c:v>96.126041036821647</c:v>
                </c:pt>
                <c:pt idx="73">
                  <c:v>98.659743219267284</c:v>
                </c:pt>
                <c:pt idx="74">
                  <c:v>101.09704189214277</c:v>
                </c:pt>
                <c:pt idx="75">
                  <c:v>104.7373387739823</c:v>
                </c:pt>
                <c:pt idx="76">
                  <c:v>108.15442013005735</c:v>
                </c:pt>
                <c:pt idx="77">
                  <c:v>111.18845320502155</c:v>
                </c:pt>
                <c:pt idx="78">
                  <c:v>114.20371234212232</c:v>
                </c:pt>
                <c:pt idx="79">
                  <c:v>117.29198764367032</c:v>
                </c:pt>
                <c:pt idx="80">
                  <c:v>120.73955674905822</c:v>
                </c:pt>
                <c:pt idx="81">
                  <c:v>124.44292030500139</c:v>
                </c:pt>
                <c:pt idx="82">
                  <c:v>127.40289056251525</c:v>
                </c:pt>
                <c:pt idx="83">
                  <c:v>130.52267573803908</c:v>
                </c:pt>
                <c:pt idx="84">
                  <c:v>134.35307413191975</c:v>
                </c:pt>
                <c:pt idx="85">
                  <c:v>138.06437531087576</c:v>
                </c:pt>
                <c:pt idx="86">
                  <c:v>141.81086181317818</c:v>
                </c:pt>
                <c:pt idx="87">
                  <c:v>146.08971472257736</c:v>
                </c:pt>
                <c:pt idx="88">
                  <c:v>149.74795882100699</c:v>
                </c:pt>
                <c:pt idx="89">
                  <c:v>153.49083772581983</c:v>
                </c:pt>
                <c:pt idx="90">
                  <c:v>157.87484134295894</c:v>
                </c:pt>
                <c:pt idx="91">
                  <c:v>161.4936477628325</c:v>
                </c:pt>
                <c:pt idx="92">
                  <c:v>164.91825924129563</c:v>
                </c:pt>
                <c:pt idx="93">
                  <c:v>168.25822791775587</c:v>
                </c:pt>
                <c:pt idx="94">
                  <c:v>172.33827910746521</c:v>
                </c:pt>
                <c:pt idx="95">
                  <c:v>176.42143346469771</c:v>
                </c:pt>
                <c:pt idx="96">
                  <c:v>179.56787280546681</c:v>
                </c:pt>
                <c:pt idx="97">
                  <c:v>183.32955771516322</c:v>
                </c:pt>
                <c:pt idx="98">
                  <c:v>187.02119361716865</c:v>
                </c:pt>
                <c:pt idx="99">
                  <c:v>191.37382793073823</c:v>
                </c:pt>
                <c:pt idx="100">
                  <c:v>195.11657255214607</c:v>
                </c:pt>
                <c:pt idx="101">
                  <c:v>197.89584802067264</c:v>
                </c:pt>
                <c:pt idx="102">
                  <c:v>201.96525913901618</c:v>
                </c:pt>
                <c:pt idx="103">
                  <c:v>205.55137375533241</c:v>
                </c:pt>
                <c:pt idx="104">
                  <c:v>208.17357636425396</c:v>
                </c:pt>
                <c:pt idx="105">
                  <c:v>212.08975297088014</c:v>
                </c:pt>
                <c:pt idx="106">
                  <c:v>216.79124319283108</c:v>
                </c:pt>
                <c:pt idx="107">
                  <c:v>219.94367991748754</c:v>
                </c:pt>
                <c:pt idx="108">
                  <c:v>223.86362743955002</c:v>
                </c:pt>
                <c:pt idx="109">
                  <c:v>228.23441300868674</c:v>
                </c:pt>
                <c:pt idx="110">
                  <c:v>231.1229991023209</c:v>
                </c:pt>
                <c:pt idx="111">
                  <c:v>234.85065549326058</c:v>
                </c:pt>
                <c:pt idx="112">
                  <c:v>238.97739559754712</c:v>
                </c:pt>
                <c:pt idx="113">
                  <c:v>242.50819090429161</c:v>
                </c:pt>
                <c:pt idx="114">
                  <c:v>246.37419785525807</c:v>
                </c:pt>
                <c:pt idx="115">
                  <c:v>250.23858152285632</c:v>
                </c:pt>
                <c:pt idx="116">
                  <c:v>253.9772521443538</c:v>
                </c:pt>
                <c:pt idx="117">
                  <c:v>257.85133232394008</c:v>
                </c:pt>
                <c:pt idx="118">
                  <c:v>261.46966758229564</c:v>
                </c:pt>
                <c:pt idx="119">
                  <c:v>265.14029041630232</c:v>
                </c:pt>
                <c:pt idx="120">
                  <c:v>269.22894184789823</c:v>
                </c:pt>
                <c:pt idx="121">
                  <c:v>273.08054667667523</c:v>
                </c:pt>
                <c:pt idx="122">
                  <c:v>275.97559460124393</c:v>
                </c:pt>
                <c:pt idx="123">
                  <c:v>278.63901873060166</c:v>
                </c:pt>
                <c:pt idx="124">
                  <c:v>281.20592972510423</c:v>
                </c:pt>
                <c:pt idx="125">
                  <c:v>284.07137612638064</c:v>
                </c:pt>
                <c:pt idx="126">
                  <c:v>287.15343082134467</c:v>
                </c:pt>
                <c:pt idx="127">
                  <c:v>290.33490203506932</c:v>
                </c:pt>
                <c:pt idx="128">
                  <c:v>294.87966355642902</c:v>
                </c:pt>
                <c:pt idx="129">
                  <c:v>300.1622737140757</c:v>
                </c:pt>
                <c:pt idx="130">
                  <c:v>304.81669796364343</c:v>
                </c:pt>
                <c:pt idx="131">
                  <c:v>309.04007686874098</c:v>
                </c:pt>
                <c:pt idx="132">
                  <c:v>312.90232646699184</c:v>
                </c:pt>
                <c:pt idx="133">
                  <c:v>316.51864174754559</c:v>
                </c:pt>
                <c:pt idx="134">
                  <c:v>321.15469053082569</c:v>
                </c:pt>
                <c:pt idx="135">
                  <c:v>325.58695942217514</c:v>
                </c:pt>
                <c:pt idx="136">
                  <c:v>328.97047302177867</c:v>
                </c:pt>
                <c:pt idx="137">
                  <c:v>332.39287885644171</c:v>
                </c:pt>
                <c:pt idx="138">
                  <c:v>336.03221246336602</c:v>
                </c:pt>
                <c:pt idx="139">
                  <c:v>339.68884919438278</c:v>
                </c:pt>
                <c:pt idx="140">
                  <c:v>344.49406469934547</c:v>
                </c:pt>
                <c:pt idx="141">
                  <c:v>349.20335032194885</c:v>
                </c:pt>
                <c:pt idx="142">
                  <c:v>353.20524757676202</c:v>
                </c:pt>
                <c:pt idx="143">
                  <c:v>356.91464694088114</c:v>
                </c:pt>
                <c:pt idx="144">
                  <c:v>361.15906863436044</c:v>
                </c:pt>
                <c:pt idx="145">
                  <c:v>365.67485436423487</c:v>
                </c:pt>
                <c:pt idx="146">
                  <c:v>369.75433488817629</c:v>
                </c:pt>
                <c:pt idx="147">
                  <c:v>374.27791219850894</c:v>
                </c:pt>
                <c:pt idx="148">
                  <c:v>378.26256481833178</c:v>
                </c:pt>
                <c:pt idx="149">
                  <c:v>382.22771968060397</c:v>
                </c:pt>
                <c:pt idx="150">
                  <c:v>386.3220586179379</c:v>
                </c:pt>
                <c:pt idx="151">
                  <c:v>390.65886967853731</c:v>
                </c:pt>
                <c:pt idx="152">
                  <c:v>394.97891727431693</c:v>
                </c:pt>
                <c:pt idx="153">
                  <c:v>398.85544275105036</c:v>
                </c:pt>
                <c:pt idx="154">
                  <c:v>402.79490023430748</c:v>
                </c:pt>
                <c:pt idx="155">
                  <c:v>406.57550320002696</c:v>
                </c:pt>
                <c:pt idx="156">
                  <c:v>410.94976246651089</c:v>
                </c:pt>
                <c:pt idx="157">
                  <c:v>415.37934928762633</c:v>
                </c:pt>
                <c:pt idx="158">
                  <c:v>419.26941069274778</c:v>
                </c:pt>
                <c:pt idx="159">
                  <c:v>422.80386990899899</c:v>
                </c:pt>
                <c:pt idx="160">
                  <c:v>426.79435267426425</c:v>
                </c:pt>
                <c:pt idx="161">
                  <c:v>431.27999496567776</c:v>
                </c:pt>
                <c:pt idx="162">
                  <c:v>435.69915312728529</c:v>
                </c:pt>
                <c:pt idx="163">
                  <c:v>440.12813418649165</c:v>
                </c:pt>
                <c:pt idx="164">
                  <c:v>444.29651426151895</c:v>
                </c:pt>
                <c:pt idx="165">
                  <c:v>448.77655830872823</c:v>
                </c:pt>
                <c:pt idx="166">
                  <c:v>453.07342686393201</c:v>
                </c:pt>
                <c:pt idx="167">
                  <c:v>457.34148360133793</c:v>
                </c:pt>
                <c:pt idx="168">
                  <c:v>462.06253404364583</c:v>
                </c:pt>
                <c:pt idx="169">
                  <c:v>466.47193786586365</c:v>
                </c:pt>
                <c:pt idx="170">
                  <c:v>470.88705275759247</c:v>
                </c:pt>
                <c:pt idx="171">
                  <c:v>475.57263003636342</c:v>
                </c:pt>
                <c:pt idx="172">
                  <c:v>480.00638633936234</c:v>
                </c:pt>
                <c:pt idx="173">
                  <c:v>484.23055221526869</c:v>
                </c:pt>
                <c:pt idx="174">
                  <c:v>488.00988317627002</c:v>
                </c:pt>
                <c:pt idx="175">
                  <c:v>492.21996577637225</c:v>
                </c:pt>
                <c:pt idx="176">
                  <c:v>496.99226954750219</c:v>
                </c:pt>
                <c:pt idx="177">
                  <c:v>501.42973631070396</c:v>
                </c:pt>
                <c:pt idx="178">
                  <c:v>505.81395952744424</c:v>
                </c:pt>
                <c:pt idx="179">
                  <c:v>510.06747680134242</c:v>
                </c:pt>
                <c:pt idx="180">
                  <c:v>514.1316646063201</c:v>
                </c:pt>
                <c:pt idx="181">
                  <c:v>518.62720089912239</c:v>
                </c:pt>
                <c:pt idx="182">
                  <c:v>522.96022745104608</c:v>
                </c:pt>
                <c:pt idx="183">
                  <c:v>526.78111335288304</c:v>
                </c:pt>
                <c:pt idx="184">
                  <c:v>531.38988201738755</c:v>
                </c:pt>
                <c:pt idx="185">
                  <c:v>536.13717478046749</c:v>
                </c:pt>
                <c:pt idx="186">
                  <c:v>540.830703408163</c:v>
                </c:pt>
                <c:pt idx="187">
                  <c:v>545.38581160613455</c:v>
                </c:pt>
                <c:pt idx="188">
                  <c:v>549.36931222146541</c:v>
                </c:pt>
                <c:pt idx="189">
                  <c:v>553.63984613561809</c:v>
                </c:pt>
                <c:pt idx="190">
                  <c:v>558.01516629876949</c:v>
                </c:pt>
                <c:pt idx="191">
                  <c:v>562.50959605079083</c:v>
                </c:pt>
                <c:pt idx="192">
                  <c:v>567.2045494100031</c:v>
                </c:pt>
                <c:pt idx="193">
                  <c:v>571.66896318364547</c:v>
                </c:pt>
                <c:pt idx="194">
                  <c:v>575.81919842285049</c:v>
                </c:pt>
                <c:pt idx="195">
                  <c:v>579.69446345295307</c:v>
                </c:pt>
                <c:pt idx="196">
                  <c:v>583.70949136037564</c:v>
                </c:pt>
                <c:pt idx="197">
                  <c:v>588.21002015620752</c:v>
                </c:pt>
                <c:pt idx="198">
                  <c:v>592.63920791438534</c:v>
                </c:pt>
                <c:pt idx="199">
                  <c:v>596.65158050106857</c:v>
                </c:pt>
                <c:pt idx="200">
                  <c:v>600.39743390653462</c:v>
                </c:pt>
                <c:pt idx="201">
                  <c:v>604.54332139031044</c:v>
                </c:pt>
                <c:pt idx="202">
                  <c:v>609.6363349034234</c:v>
                </c:pt>
                <c:pt idx="203">
                  <c:v>614.31511673825798</c:v>
                </c:pt>
                <c:pt idx="204">
                  <c:v>618.41148186252519</c:v>
                </c:pt>
                <c:pt idx="205">
                  <c:v>623.1847831098579</c:v>
                </c:pt>
                <c:pt idx="206">
                  <c:v>627.56264234993148</c:v>
                </c:pt>
                <c:pt idx="207">
                  <c:v>631.76622364203149</c:v>
                </c:pt>
                <c:pt idx="208">
                  <c:v>636.10381646768644</c:v>
                </c:pt>
                <c:pt idx="209">
                  <c:v>640.53524717515836</c:v>
                </c:pt>
                <c:pt idx="210">
                  <c:v>645.01539300780951</c:v>
                </c:pt>
                <c:pt idx="211">
                  <c:v>649.03415588587632</c:v>
                </c:pt>
                <c:pt idx="212">
                  <c:v>653.05573686642367</c:v>
                </c:pt>
                <c:pt idx="213">
                  <c:v>657.39137439516389</c:v>
                </c:pt>
                <c:pt idx="214">
                  <c:v>661.74081960695491</c:v>
                </c:pt>
                <c:pt idx="215">
                  <c:v>665.78989695647283</c:v>
                </c:pt>
                <c:pt idx="216">
                  <c:v>670.04346036738355</c:v>
                </c:pt>
                <c:pt idx="217">
                  <c:v>674.2683141323231</c:v>
                </c:pt>
                <c:pt idx="218">
                  <c:v>678.50282111057948</c:v>
                </c:pt>
                <c:pt idx="219">
                  <c:v>682.94659391483231</c:v>
                </c:pt>
                <c:pt idx="220">
                  <c:v>687.2184828504885</c:v>
                </c:pt>
                <c:pt idx="221">
                  <c:v>691.70589188962754</c:v>
                </c:pt>
                <c:pt idx="222">
                  <c:v>696.06122758183756</c:v>
                </c:pt>
                <c:pt idx="223">
                  <c:v>700.3261234140648</c:v>
                </c:pt>
                <c:pt idx="224">
                  <c:v>704.58435734871955</c:v>
                </c:pt>
                <c:pt idx="225">
                  <c:v>708.78225041965857</c:v>
                </c:pt>
                <c:pt idx="226">
                  <c:v>713.52438493286854</c:v>
                </c:pt>
                <c:pt idx="227">
                  <c:v>718.15039108388623</c:v>
                </c:pt>
                <c:pt idx="228">
                  <c:v>722.29336636628386</c:v>
                </c:pt>
                <c:pt idx="229">
                  <c:v>726.6019405452555</c:v>
                </c:pt>
                <c:pt idx="230">
                  <c:v>731.09157585097535</c:v>
                </c:pt>
                <c:pt idx="231">
                  <c:v>735.38723245930532</c:v>
                </c:pt>
                <c:pt idx="232">
                  <c:v>739.65248311678658</c:v>
                </c:pt>
                <c:pt idx="233">
                  <c:v>743.61791334095744</c:v>
                </c:pt>
                <c:pt idx="234">
                  <c:v>747.43668375427796</c:v>
                </c:pt>
                <c:pt idx="235">
                  <c:v>751.699386484088</c:v>
                </c:pt>
                <c:pt idx="236">
                  <c:v>756.18401117666167</c:v>
                </c:pt>
                <c:pt idx="237">
                  <c:v>760.33221470715796</c:v>
                </c:pt>
                <c:pt idx="238">
                  <c:v>764.13693014308399</c:v>
                </c:pt>
                <c:pt idx="239">
                  <c:v>768.38609563395789</c:v>
                </c:pt>
                <c:pt idx="240">
                  <c:v>772.69251933224723</c:v>
                </c:pt>
                <c:pt idx="241">
                  <c:v>777.12083631649853</c:v>
                </c:pt>
                <c:pt idx="242">
                  <c:v>781.88566049923247</c:v>
                </c:pt>
                <c:pt idx="243">
                  <c:v>786.61762002350747</c:v>
                </c:pt>
                <c:pt idx="244">
                  <c:v>791.05399033501828</c:v>
                </c:pt>
                <c:pt idx="245">
                  <c:v>795.36455913150746</c:v>
                </c:pt>
                <c:pt idx="246">
                  <c:v>799.60404549663804</c:v>
                </c:pt>
                <c:pt idx="247">
                  <c:v>803.76014326200379</c:v>
                </c:pt>
                <c:pt idx="248">
                  <c:v>807.75731673129201</c:v>
                </c:pt>
                <c:pt idx="249">
                  <c:v>811.68119226739009</c:v>
                </c:pt>
                <c:pt idx="250">
                  <c:v>816.17375634791665</c:v>
                </c:pt>
                <c:pt idx="251">
                  <c:v>820.37977288202342</c:v>
                </c:pt>
                <c:pt idx="252">
                  <c:v>824.59512113672201</c:v>
                </c:pt>
                <c:pt idx="253">
                  <c:v>828.99789995332969</c:v>
                </c:pt>
                <c:pt idx="254">
                  <c:v>832.71986902640253</c:v>
                </c:pt>
                <c:pt idx="255">
                  <c:v>836.80229948707586</c:v>
                </c:pt>
                <c:pt idx="256">
                  <c:v>841.50030040354841</c:v>
                </c:pt>
                <c:pt idx="257">
                  <c:v>845.52590227192456</c:v>
                </c:pt>
                <c:pt idx="258">
                  <c:v>849.48157738618352</c:v>
                </c:pt>
                <c:pt idx="259">
                  <c:v>853.85228033827798</c:v>
                </c:pt>
                <c:pt idx="260">
                  <c:v>858.06447047341635</c:v>
                </c:pt>
                <c:pt idx="261">
                  <c:v>862.52400831684554</c:v>
                </c:pt>
                <c:pt idx="262">
                  <c:v>867.07944982117851</c:v>
                </c:pt>
                <c:pt idx="263">
                  <c:v>871.39732680697716</c:v>
                </c:pt>
                <c:pt idx="264">
                  <c:v>875.57244518875166</c:v>
                </c:pt>
                <c:pt idx="265">
                  <c:v>880.28492875710594</c:v>
                </c:pt>
                <c:pt idx="266">
                  <c:v>885.16514934346139</c:v>
                </c:pt>
                <c:pt idx="267">
                  <c:v>890.40562406483639</c:v>
                </c:pt>
                <c:pt idx="268">
                  <c:v>896.36744220160449</c:v>
                </c:pt>
                <c:pt idx="269">
                  <c:v>902.78499562509853</c:v>
                </c:pt>
                <c:pt idx="270">
                  <c:v>909.74740132257944</c:v>
                </c:pt>
                <c:pt idx="271">
                  <c:v>916.74605130574128</c:v>
                </c:pt>
                <c:pt idx="272">
                  <c:v>923.75833642788666</c:v>
                </c:pt>
                <c:pt idx="273">
                  <c:v>930.66850233200466</c:v>
                </c:pt>
                <c:pt idx="274">
                  <c:v>937.58000473167465</c:v>
                </c:pt>
                <c:pt idx="275">
                  <c:v>944.47184293913415</c:v>
                </c:pt>
                <c:pt idx="276">
                  <c:v>951.02892493520608</c:v>
                </c:pt>
                <c:pt idx="277">
                  <c:v>956.9341883417984</c:v>
                </c:pt>
                <c:pt idx="278">
                  <c:v>962.15183653242059</c:v>
                </c:pt>
                <c:pt idx="279">
                  <c:v>966.92763627192346</c:v>
                </c:pt>
                <c:pt idx="280">
                  <c:v>971.14355672890269</c:v>
                </c:pt>
                <c:pt idx="281">
                  <c:v>974.72820217671301</c:v>
                </c:pt>
                <c:pt idx="282">
                  <c:v>977.80622147620738</c:v>
                </c:pt>
                <c:pt idx="283">
                  <c:v>980.32977175799954</c:v>
                </c:pt>
                <c:pt idx="284">
                  <c:v>982.37172179673087</c:v>
                </c:pt>
                <c:pt idx="285">
                  <c:v>984.11167089277239</c:v>
                </c:pt>
                <c:pt idx="286">
                  <c:v>985.74695522965305</c:v>
                </c:pt>
                <c:pt idx="287">
                  <c:v>987.20717404910351</c:v>
                </c:pt>
                <c:pt idx="288">
                  <c:v>988.41352959935762</c:v>
                </c:pt>
                <c:pt idx="289">
                  <c:v>989.68530436781384</c:v>
                </c:pt>
                <c:pt idx="290">
                  <c:v>990.9423004662566</c:v>
                </c:pt>
                <c:pt idx="291">
                  <c:v>992.00994255316618</c:v>
                </c:pt>
                <c:pt idx="292">
                  <c:v>993.18405425017954</c:v>
                </c:pt>
                <c:pt idx="293">
                  <c:v>994.26140834452531</c:v>
                </c:pt>
                <c:pt idx="294">
                  <c:v>995.17116323491518</c:v>
                </c:pt>
                <c:pt idx="295">
                  <c:v>996.05292035179298</c:v>
                </c:pt>
                <c:pt idx="296">
                  <c:v>997.06837875078304</c:v>
                </c:pt>
                <c:pt idx="297">
                  <c:v>997.93290918407092</c:v>
                </c:pt>
                <c:pt idx="298">
                  <c:v>998.62478459929855</c:v>
                </c:pt>
                <c:pt idx="299">
                  <c:v>999.40634072776311</c:v>
                </c:pt>
                <c:pt idx="300">
                  <c:v>1000.033273396588</c:v>
                </c:pt>
                <c:pt idx="301">
                  <c:v>1000.6223005440356</c:v>
                </c:pt>
                <c:pt idx="302">
                  <c:v>1001.2777755471072</c:v>
                </c:pt>
                <c:pt idx="303">
                  <c:v>1001.8968890433659</c:v>
                </c:pt>
                <c:pt idx="304">
                  <c:v>1002.4825744169793</c:v>
                </c:pt>
                <c:pt idx="305">
                  <c:v>1003.0372949108754</c:v>
                </c:pt>
                <c:pt idx="306">
                  <c:v>1003.536289360532</c:v>
                </c:pt>
                <c:pt idx="307">
                  <c:v>1003.9776388200673</c:v>
                </c:pt>
                <c:pt idx="308">
                  <c:v>1004.3992448960624</c:v>
                </c:pt>
                <c:pt idx="309">
                  <c:v>1004.8653948183921</c:v>
                </c:pt>
                <c:pt idx="310">
                  <c:v>1005.280550625108</c:v>
                </c:pt>
                <c:pt idx="311">
                  <c:v>1005.683491613691</c:v>
                </c:pt>
                <c:pt idx="312">
                  <c:v>1006.0513286009924</c:v>
                </c:pt>
                <c:pt idx="313">
                  <c:v>1006.3554417420762</c:v>
                </c:pt>
                <c:pt idx="314">
                  <c:v>1006.7070390222578</c:v>
                </c:pt>
                <c:pt idx="315">
                  <c:v>1006.9816202880022</c:v>
                </c:pt>
                <c:pt idx="316">
                  <c:v>1007.2504503228425</c:v>
                </c:pt>
                <c:pt idx="317">
                  <c:v>1007.6181136047611</c:v>
                </c:pt>
                <c:pt idx="318">
                  <c:v>1007.9744236017181</c:v>
                </c:pt>
                <c:pt idx="319">
                  <c:v>1008.2777853451952</c:v>
                </c:pt>
                <c:pt idx="320">
                  <c:v>1008.5345984044324</c:v>
                </c:pt>
                <c:pt idx="321">
                  <c:v>1008.8517285413777</c:v>
                </c:pt>
                <c:pt idx="322">
                  <c:v>1009.1703978730785</c:v>
                </c:pt>
                <c:pt idx="323">
                  <c:v>1009.3670248636649</c:v>
                </c:pt>
                <c:pt idx="324">
                  <c:v>1009.5306978713413</c:v>
                </c:pt>
                <c:pt idx="325">
                  <c:v>1009.7091737323335</c:v>
                </c:pt>
                <c:pt idx="326">
                  <c:v>1009.9069647029874</c:v>
                </c:pt>
                <c:pt idx="327">
                  <c:v>1010.0912444060425</c:v>
                </c:pt>
                <c:pt idx="328">
                  <c:v>1010.2309510164797</c:v>
                </c:pt>
                <c:pt idx="329">
                  <c:v>1010.4390652958704</c:v>
                </c:pt>
                <c:pt idx="330">
                  <c:v>1010.6750706915885</c:v>
                </c:pt>
                <c:pt idx="331">
                  <c:v>1010.8837490119787</c:v>
                </c:pt>
                <c:pt idx="332">
                  <c:v>1011.0707029710684</c:v>
                </c:pt>
                <c:pt idx="333">
                  <c:v>1011.2030585570876</c:v>
                </c:pt>
                <c:pt idx="334">
                  <c:v>1011.3275710048754</c:v>
                </c:pt>
                <c:pt idx="335">
                  <c:v>1011.4820650467093</c:v>
                </c:pt>
                <c:pt idx="336">
                  <c:v>1011.6345885767489</c:v>
                </c:pt>
                <c:pt idx="337">
                  <c:v>1011.7622706239478</c:v>
                </c:pt>
                <c:pt idx="338">
                  <c:v>1011.874328787017</c:v>
                </c:pt>
                <c:pt idx="339">
                  <c:v>1011.9783498393035</c:v>
                </c:pt>
                <c:pt idx="340">
                  <c:v>1012.1252291074974</c:v>
                </c:pt>
                <c:pt idx="341">
                  <c:v>1012.3073415318981</c:v>
                </c:pt>
                <c:pt idx="342">
                  <c:v>1012.4638189879752</c:v>
                </c:pt>
                <c:pt idx="343">
                  <c:v>1012.610591996755</c:v>
                </c:pt>
                <c:pt idx="344">
                  <c:v>1012.749334114653</c:v>
                </c:pt>
                <c:pt idx="345">
                  <c:v>1012.8589010877753</c:v>
                </c:pt>
                <c:pt idx="346">
                  <c:v>1012.9389414518625</c:v>
                </c:pt>
                <c:pt idx="347">
                  <c:v>1013.0174452467365</c:v>
                </c:pt>
                <c:pt idx="348">
                  <c:v>1013.1184906039666</c:v>
                </c:pt>
                <c:pt idx="349">
                  <c:v>1013.19157174594</c:v>
                </c:pt>
                <c:pt idx="350">
                  <c:v>1013.2483872851585</c:v>
                </c:pt>
                <c:pt idx="351">
                  <c:v>1013.3531998174724</c:v>
                </c:pt>
                <c:pt idx="352">
                  <c:v>1013.483747638533</c:v>
                </c:pt>
                <c:pt idx="353">
                  <c:v>1013.58775315312</c:v>
                </c:pt>
                <c:pt idx="354">
                  <c:v>1013.6975262713332</c:v>
                </c:pt>
                <c:pt idx="355">
                  <c:v>1013.798127688273</c:v>
                </c:pt>
                <c:pt idx="356">
                  <c:v>1013.8667009318707</c:v>
                </c:pt>
                <c:pt idx="357">
                  <c:v>1013.923390965483</c:v>
                </c:pt>
                <c:pt idx="358">
                  <c:v>1014.0171699397774</c:v>
                </c:pt>
                <c:pt idx="359">
                  <c:v>1014.1195187464253</c:v>
                </c:pt>
                <c:pt idx="360">
                  <c:v>1014.1766343328435</c:v>
                </c:pt>
                <c:pt idx="361">
                  <c:v>1014.2590943981587</c:v>
                </c:pt>
                <c:pt idx="362">
                  <c:v>1014.353014679313</c:v>
                </c:pt>
                <c:pt idx="363">
                  <c:v>1014.4251141091603</c:v>
                </c:pt>
                <c:pt idx="364">
                  <c:v>1014.4996280085427</c:v>
                </c:pt>
                <c:pt idx="365">
                  <c:v>1014.6025631791294</c:v>
                </c:pt>
                <c:pt idx="366">
                  <c:v>1014.7132651617608</c:v>
                </c:pt>
                <c:pt idx="367">
                  <c:v>1014.7559302839893</c:v>
                </c:pt>
                <c:pt idx="368">
                  <c:v>1014.8276769858874</c:v>
                </c:pt>
                <c:pt idx="369">
                  <c:v>1014.9244786735165</c:v>
                </c:pt>
                <c:pt idx="370">
                  <c:v>1014.9376883043228</c:v>
                </c:pt>
                <c:pt idx="371">
                  <c:v>1014.988124411664</c:v>
                </c:pt>
                <c:pt idx="372">
                  <c:v>1015.0683363411335</c:v>
                </c:pt>
                <c:pt idx="373">
                  <c:v>1015.1039558534284</c:v>
                </c:pt>
                <c:pt idx="374">
                  <c:v>1015.1817829416616</c:v>
                </c:pt>
                <c:pt idx="375">
                  <c:v>1015.2662975311895</c:v>
                </c:pt>
                <c:pt idx="376">
                  <c:v>1015.3077900554124</c:v>
                </c:pt>
                <c:pt idx="377">
                  <c:v>1015.3519101866574</c:v>
                </c:pt>
                <c:pt idx="378">
                  <c:v>1015.4116192001071</c:v>
                </c:pt>
                <c:pt idx="379">
                  <c:v>1015.4515531462802</c:v>
                </c:pt>
                <c:pt idx="380">
                  <c:v>1015.5063986591035</c:v>
                </c:pt>
                <c:pt idx="381">
                  <c:v>1015.5845887201195</c:v>
                </c:pt>
                <c:pt idx="382">
                  <c:v>1015.6421173402729</c:v>
                </c:pt>
                <c:pt idx="383">
                  <c:v>1015.7287862168382</c:v>
                </c:pt>
                <c:pt idx="384">
                  <c:v>1015.7877738479535</c:v>
                </c:pt>
                <c:pt idx="385">
                  <c:v>1015.8384842801025</c:v>
                </c:pt>
                <c:pt idx="386">
                  <c:v>1015.9043724244099</c:v>
                </c:pt>
                <c:pt idx="387">
                  <c:v>1015.9152588824425</c:v>
                </c:pt>
                <c:pt idx="388">
                  <c:v>1015.9478871063412</c:v>
                </c:pt>
                <c:pt idx="389">
                  <c:v>1016.0256417897074</c:v>
                </c:pt>
                <c:pt idx="390">
                  <c:v>1016.0960132495885</c:v>
                </c:pt>
                <c:pt idx="391">
                  <c:v>1016.1404169194101</c:v>
                </c:pt>
                <c:pt idx="392">
                  <c:v>1016.1837983826713</c:v>
                </c:pt>
                <c:pt idx="393">
                  <c:v>1016.2474871877452</c:v>
                </c:pt>
                <c:pt idx="394">
                  <c:v>1016.2682630543984</c:v>
                </c:pt>
                <c:pt idx="395">
                  <c:v>1016.2839188601235</c:v>
                </c:pt>
                <c:pt idx="396">
                  <c:v>1016.3471599400413</c:v>
                </c:pt>
                <c:pt idx="397">
                  <c:v>1016.3779773265082</c:v>
                </c:pt>
                <c:pt idx="398">
                  <c:v>1016.4140789177785</c:v>
                </c:pt>
                <c:pt idx="399">
                  <c:v>1016.4776345577295</c:v>
                </c:pt>
                <c:pt idx="400">
                  <c:v>1016.5182308282191</c:v>
                </c:pt>
                <c:pt idx="401">
                  <c:v>1016.5616315293425</c:v>
                </c:pt>
                <c:pt idx="402">
                  <c:v>1016.6203639681493</c:v>
                </c:pt>
                <c:pt idx="403">
                  <c:v>1016.6553833288335</c:v>
                </c:pt>
                <c:pt idx="404">
                  <c:v>1016.6912874122828</c:v>
                </c:pt>
                <c:pt idx="405">
                  <c:v>1016.7090208685182</c:v>
                </c:pt>
                <c:pt idx="406">
                  <c:v>1016.7314307992319</c:v>
                </c:pt>
                <c:pt idx="407">
                  <c:v>1016.7552423751785</c:v>
                </c:pt>
                <c:pt idx="408">
                  <c:v>1016.7954343470954</c:v>
                </c:pt>
                <c:pt idx="409">
                  <c:v>1016.8715597022174</c:v>
                </c:pt>
                <c:pt idx="410">
                  <c:v>1016.9086264055776</c:v>
                </c:pt>
                <c:pt idx="411">
                  <c:v>1016.9279607463283</c:v>
                </c:pt>
                <c:pt idx="412">
                  <c:v>1016.9564259390063</c:v>
                </c:pt>
                <c:pt idx="413">
                  <c:v>1016.9850321977497</c:v>
                </c:pt>
                <c:pt idx="414">
                  <c:v>1017.0150137527114</c:v>
                </c:pt>
                <c:pt idx="415">
                  <c:v>1017.0470285782484</c:v>
                </c:pt>
                <c:pt idx="416">
                  <c:v>1017.0619179540926</c:v>
                </c:pt>
                <c:pt idx="417">
                  <c:v>1017.0938832923435</c:v>
                </c:pt>
                <c:pt idx="418">
                  <c:v>1017.1547770707035</c:v>
                </c:pt>
                <c:pt idx="419">
                  <c:v>1017.1865556670035</c:v>
                </c:pt>
                <c:pt idx="420">
                  <c:v>1017.2189698877554</c:v>
                </c:pt>
                <c:pt idx="421">
                  <c:v>1017.2843877637335</c:v>
                </c:pt>
                <c:pt idx="422">
                  <c:v>1017.3224863242074</c:v>
                </c:pt>
                <c:pt idx="423">
                  <c:v>1017.3434939223084</c:v>
                </c:pt>
                <c:pt idx="424">
                  <c:v>1017.3881136792645</c:v>
                </c:pt>
                <c:pt idx="425">
                  <c:v>1017.4214666986064</c:v>
                </c:pt>
                <c:pt idx="426">
                  <c:v>1017.4386540478358</c:v>
                </c:pt>
                <c:pt idx="427">
                  <c:v>1017.4873388219802</c:v>
                </c:pt>
                <c:pt idx="428">
                  <c:v>1017.5105000463055</c:v>
                </c:pt>
                <c:pt idx="429">
                  <c:v>1017.529432389833</c:v>
                </c:pt>
                <c:pt idx="430">
                  <c:v>1017.5568388960623</c:v>
                </c:pt>
                <c:pt idx="431">
                  <c:v>1017.5765799780332</c:v>
                </c:pt>
                <c:pt idx="432">
                  <c:v>1017.6440087980731</c:v>
                </c:pt>
                <c:pt idx="433">
                  <c:v>1017.6836503282135</c:v>
                </c:pt>
                <c:pt idx="434">
                  <c:v>1017.6844546379685</c:v>
                </c:pt>
                <c:pt idx="435">
                  <c:v>1017.708931481128</c:v>
                </c:pt>
                <c:pt idx="436">
                  <c:v>1017.712636063531</c:v>
                </c:pt>
                <c:pt idx="437">
                  <c:v>1017.7174853943715</c:v>
                </c:pt>
                <c:pt idx="438">
                  <c:v>1017.7721013763557</c:v>
                </c:pt>
                <c:pt idx="439">
                  <c:v>1017.8200367001805</c:v>
                </c:pt>
                <c:pt idx="440">
                  <c:v>1017.8459260369514</c:v>
                </c:pt>
                <c:pt idx="441">
                  <c:v>1017.8843182560582</c:v>
                </c:pt>
                <c:pt idx="442">
                  <c:v>1017.9168605486835</c:v>
                </c:pt>
                <c:pt idx="443">
                  <c:v>1017.919134581274</c:v>
                </c:pt>
                <c:pt idx="444">
                  <c:v>1017.9401658034161</c:v>
                </c:pt>
                <c:pt idx="445">
                  <c:v>1017.9831233407842</c:v>
                </c:pt>
                <c:pt idx="446">
                  <c:v>1018.0119721361685</c:v>
                </c:pt>
                <c:pt idx="447">
                  <c:v>1018.0391982319994</c:v>
                </c:pt>
                <c:pt idx="448">
                  <c:v>1018.0631883945014</c:v>
                </c:pt>
                <c:pt idx="449">
                  <c:v>1018.0815020247602</c:v>
                </c:pt>
                <c:pt idx="450">
                  <c:v>1018.1211367014529</c:v>
                </c:pt>
                <c:pt idx="451">
                  <c:v>1018.1424474000029</c:v>
                </c:pt>
                <c:pt idx="452">
                  <c:v>1018.158206199626</c:v>
                </c:pt>
                <c:pt idx="453">
                  <c:v>1018.1782877187835</c:v>
                </c:pt>
                <c:pt idx="454">
                  <c:v>1018.1792410462485</c:v>
                </c:pt>
                <c:pt idx="455">
                  <c:v>1018.175785902863</c:v>
                </c:pt>
                <c:pt idx="456">
                  <c:v>1018.2094673920644</c:v>
                </c:pt>
                <c:pt idx="457">
                  <c:v>1018.2449319821135</c:v>
                </c:pt>
                <c:pt idx="458">
                  <c:v>1018.2678286698288</c:v>
                </c:pt>
                <c:pt idx="459">
                  <c:v>1018.3091196123024</c:v>
                </c:pt>
                <c:pt idx="460">
                  <c:v>1018.3449134207024</c:v>
                </c:pt>
                <c:pt idx="461">
                  <c:v>1018.3733583769435</c:v>
                </c:pt>
                <c:pt idx="462">
                  <c:v>1018.4085379255275</c:v>
                </c:pt>
                <c:pt idx="463">
                  <c:v>1018.4336606737618</c:v>
                </c:pt>
                <c:pt idx="464">
                  <c:v>1018.4434008814814</c:v>
                </c:pt>
                <c:pt idx="465">
                  <c:v>1018.4586424071146</c:v>
                </c:pt>
                <c:pt idx="466">
                  <c:v>1018.4608587158374</c:v>
                </c:pt>
                <c:pt idx="467">
                  <c:v>1018.4609664662177</c:v>
                </c:pt>
                <c:pt idx="468">
                  <c:v>1018.4928977887818</c:v>
                </c:pt>
                <c:pt idx="469">
                  <c:v>1018.5107930751885</c:v>
                </c:pt>
                <c:pt idx="470">
                  <c:v>1018.5263235113196</c:v>
                </c:pt>
                <c:pt idx="471">
                  <c:v>1018.5607756021935</c:v>
                </c:pt>
                <c:pt idx="472">
                  <c:v>1018.5681498061107</c:v>
                </c:pt>
                <c:pt idx="473">
                  <c:v>1018.5971011644724</c:v>
                </c:pt>
                <c:pt idx="474">
                  <c:v>1018.6334506233346</c:v>
                </c:pt>
                <c:pt idx="475">
                  <c:v>1018.6414150948074</c:v>
                </c:pt>
                <c:pt idx="476">
                  <c:v>1018.6479529953224</c:v>
                </c:pt>
                <c:pt idx="477">
                  <c:v>1018.6458303263161</c:v>
                </c:pt>
                <c:pt idx="478">
                  <c:v>1018.6839215034936</c:v>
                </c:pt>
                <c:pt idx="479">
                  <c:v>1018.7308527775185</c:v>
                </c:pt>
                <c:pt idx="480">
                  <c:v>1018.7237791896791</c:v>
                </c:pt>
                <c:pt idx="481">
                  <c:v>1018.7613911483155</c:v>
                </c:pt>
                <c:pt idx="482">
                  <c:v>1018.8014815124669</c:v>
                </c:pt>
                <c:pt idx="483">
                  <c:v>1018.8330646793395</c:v>
                </c:pt>
                <c:pt idx="484">
                  <c:v>1018.8543913284994</c:v>
                </c:pt>
                <c:pt idx="485">
                  <c:v>1018.8505068373734</c:v>
                </c:pt>
                <c:pt idx="486">
                  <c:v>1018.8702007663835</c:v>
                </c:pt>
                <c:pt idx="487">
                  <c:v>1018.8632565808629</c:v>
                </c:pt>
                <c:pt idx="488">
                  <c:v>1018.8606265929068</c:v>
                </c:pt>
                <c:pt idx="489">
                  <c:v>1018.9102386396125</c:v>
                </c:pt>
                <c:pt idx="490">
                  <c:v>1018.9491797543955</c:v>
                </c:pt>
                <c:pt idx="491">
                  <c:v>1018.95992396269</c:v>
                </c:pt>
                <c:pt idx="492">
                  <c:v>1018.98441515299</c:v>
                </c:pt>
                <c:pt idx="493">
                  <c:v>1018.9969394014153</c:v>
                </c:pt>
                <c:pt idx="494">
                  <c:v>1019.016077022148</c:v>
                </c:pt>
                <c:pt idx="495">
                  <c:v>1019.0305390007577</c:v>
                </c:pt>
                <c:pt idx="496">
                  <c:v>1019.0245683640861</c:v>
                </c:pt>
                <c:pt idx="497">
                  <c:v>1019.0383821683342</c:v>
                </c:pt>
                <c:pt idx="498">
                  <c:v>1019.0477453979014</c:v>
                </c:pt>
              </c:numCache>
            </c:numRef>
          </c:xVal>
          <c:yVal>
            <c:numRef>
              <c:f>Feuil1!$Q$2:$Q$501</c:f>
              <c:numCache>
                <c:formatCode>General</c:formatCode>
                <c:ptCount val="500"/>
                <c:pt idx="0">
                  <c:v>100099.99999999999</c:v>
                </c:pt>
                <c:pt idx="1">
                  <c:v>100094.83</c:v>
                </c:pt>
                <c:pt idx="2">
                  <c:v>100080.42</c:v>
                </c:pt>
                <c:pt idx="3">
                  <c:v>100081.13</c:v>
                </c:pt>
                <c:pt idx="4">
                  <c:v>100069.25999999998</c:v>
                </c:pt>
                <c:pt idx="5">
                  <c:v>100123.23999999999</c:v>
                </c:pt>
                <c:pt idx="6">
                  <c:v>100091.68000000002</c:v>
                </c:pt>
                <c:pt idx="7">
                  <c:v>100131.26</c:v>
                </c:pt>
                <c:pt idx="8">
                  <c:v>100109.63999999998</c:v>
                </c:pt>
                <c:pt idx="9">
                  <c:v>100128.42</c:v>
                </c:pt>
                <c:pt idx="10">
                  <c:v>100122.22999999998</c:v>
                </c:pt>
                <c:pt idx="11">
                  <c:v>100134.90999999999</c:v>
                </c:pt>
                <c:pt idx="12">
                  <c:v>100106.4</c:v>
                </c:pt>
                <c:pt idx="13">
                  <c:v>100133.59</c:v>
                </c:pt>
                <c:pt idx="14">
                  <c:v>100111.05999999998</c:v>
                </c:pt>
                <c:pt idx="15">
                  <c:v>100134.70999999998</c:v>
                </c:pt>
                <c:pt idx="16">
                  <c:v>100144.94999999997</c:v>
                </c:pt>
                <c:pt idx="17">
                  <c:v>101471.23999999999</c:v>
                </c:pt>
                <c:pt idx="18">
                  <c:v>103893.58</c:v>
                </c:pt>
                <c:pt idx="19">
                  <c:v>107124.30999999998</c:v>
                </c:pt>
                <c:pt idx="20">
                  <c:v>109542.99999999999</c:v>
                </c:pt>
                <c:pt idx="21">
                  <c:v>111518.88</c:v>
                </c:pt>
                <c:pt idx="22">
                  <c:v>113388.52999999998</c:v>
                </c:pt>
                <c:pt idx="23">
                  <c:v>115028.34999999998</c:v>
                </c:pt>
                <c:pt idx="24">
                  <c:v>116806.66999999998</c:v>
                </c:pt>
                <c:pt idx="25">
                  <c:v>118505.54999999999</c:v>
                </c:pt>
                <c:pt idx="26">
                  <c:v>119843.89999999998</c:v>
                </c:pt>
                <c:pt idx="27">
                  <c:v>121780.61999999998</c:v>
                </c:pt>
                <c:pt idx="28">
                  <c:v>123255.34999999999</c:v>
                </c:pt>
                <c:pt idx="29">
                  <c:v>124829.73</c:v>
                </c:pt>
                <c:pt idx="30">
                  <c:v>126771.20999999998</c:v>
                </c:pt>
                <c:pt idx="31">
                  <c:v>127964.16999999998</c:v>
                </c:pt>
                <c:pt idx="32">
                  <c:v>129336.41999999997</c:v>
                </c:pt>
                <c:pt idx="33">
                  <c:v>130752.29999999997</c:v>
                </c:pt>
                <c:pt idx="34">
                  <c:v>131991.93</c:v>
                </c:pt>
                <c:pt idx="35">
                  <c:v>133177.68</c:v>
                </c:pt>
                <c:pt idx="36">
                  <c:v>134139.79999999999</c:v>
                </c:pt>
                <c:pt idx="37">
                  <c:v>135045.19999999998</c:v>
                </c:pt>
                <c:pt idx="38">
                  <c:v>135770.08999999968</c:v>
                </c:pt>
                <c:pt idx="39">
                  <c:v>136576.44999999998</c:v>
                </c:pt>
                <c:pt idx="40">
                  <c:v>137726.37999999998</c:v>
                </c:pt>
                <c:pt idx="41">
                  <c:v>138575.97</c:v>
                </c:pt>
                <c:pt idx="42">
                  <c:v>139535.75999999998</c:v>
                </c:pt>
                <c:pt idx="43">
                  <c:v>140339.78999999998</c:v>
                </c:pt>
                <c:pt idx="44">
                  <c:v>141334.47999999998</c:v>
                </c:pt>
                <c:pt idx="45">
                  <c:v>142491.91999999998</c:v>
                </c:pt>
                <c:pt idx="46">
                  <c:v>143965.43999999992</c:v>
                </c:pt>
                <c:pt idx="47">
                  <c:v>145245.34999999998</c:v>
                </c:pt>
                <c:pt idx="48">
                  <c:v>146540.49</c:v>
                </c:pt>
                <c:pt idx="49">
                  <c:v>147766.31999999998</c:v>
                </c:pt>
                <c:pt idx="50">
                  <c:v>148939.38999999897</c:v>
                </c:pt>
                <c:pt idx="51">
                  <c:v>150180.33999999968</c:v>
                </c:pt>
                <c:pt idx="52">
                  <c:v>151386.49</c:v>
                </c:pt>
                <c:pt idx="53">
                  <c:v>152349.81999999998</c:v>
                </c:pt>
                <c:pt idx="54">
                  <c:v>152958.93</c:v>
                </c:pt>
                <c:pt idx="55">
                  <c:v>153994.62</c:v>
                </c:pt>
                <c:pt idx="56">
                  <c:v>155113.90999999995</c:v>
                </c:pt>
                <c:pt idx="57">
                  <c:v>156175.66999999998</c:v>
                </c:pt>
                <c:pt idx="58">
                  <c:v>157187.71000000011</c:v>
                </c:pt>
                <c:pt idx="59">
                  <c:v>158294.71999999997</c:v>
                </c:pt>
                <c:pt idx="60">
                  <c:v>159300.78</c:v>
                </c:pt>
                <c:pt idx="61">
                  <c:v>160307.53999999998</c:v>
                </c:pt>
                <c:pt idx="62">
                  <c:v>161357.329999999</c:v>
                </c:pt>
                <c:pt idx="63">
                  <c:v>162476.71999999997</c:v>
                </c:pt>
                <c:pt idx="64">
                  <c:v>163493.43</c:v>
                </c:pt>
                <c:pt idx="65">
                  <c:v>164533.68</c:v>
                </c:pt>
                <c:pt idx="66">
                  <c:v>165594.22</c:v>
                </c:pt>
                <c:pt idx="67">
                  <c:v>166738.56999999998</c:v>
                </c:pt>
                <c:pt idx="68">
                  <c:v>167706.37</c:v>
                </c:pt>
                <c:pt idx="69">
                  <c:v>168741.44999999998</c:v>
                </c:pt>
                <c:pt idx="70">
                  <c:v>169732.47999999998</c:v>
                </c:pt>
                <c:pt idx="71">
                  <c:v>170681</c:v>
                </c:pt>
                <c:pt idx="72">
                  <c:v>171722.87999999998</c:v>
                </c:pt>
                <c:pt idx="73">
                  <c:v>172644.61000000004</c:v>
                </c:pt>
                <c:pt idx="74">
                  <c:v>173561.58</c:v>
                </c:pt>
                <c:pt idx="75">
                  <c:v>174394.93</c:v>
                </c:pt>
                <c:pt idx="76">
                  <c:v>175300.12999999998</c:v>
                </c:pt>
                <c:pt idx="77">
                  <c:v>176208.77000000011</c:v>
                </c:pt>
                <c:pt idx="78">
                  <c:v>176993.62</c:v>
                </c:pt>
                <c:pt idx="79">
                  <c:v>177734.43999999992</c:v>
                </c:pt>
                <c:pt idx="80">
                  <c:v>178512.49999999968</c:v>
                </c:pt>
                <c:pt idx="81">
                  <c:v>179200.55</c:v>
                </c:pt>
                <c:pt idx="82">
                  <c:v>179946.03999999998</c:v>
                </c:pt>
                <c:pt idx="83">
                  <c:v>180705.21999999997</c:v>
                </c:pt>
                <c:pt idx="84">
                  <c:v>181417.21999999997</c:v>
                </c:pt>
                <c:pt idx="85">
                  <c:v>182067.52999999968</c:v>
                </c:pt>
                <c:pt idx="86">
                  <c:v>182863.33999999968</c:v>
                </c:pt>
                <c:pt idx="87">
                  <c:v>183436.72999999998</c:v>
                </c:pt>
                <c:pt idx="88">
                  <c:v>184189.02</c:v>
                </c:pt>
                <c:pt idx="89">
                  <c:v>184885.69</c:v>
                </c:pt>
                <c:pt idx="90">
                  <c:v>185512.25999999998</c:v>
                </c:pt>
                <c:pt idx="91">
                  <c:v>186286.05</c:v>
                </c:pt>
                <c:pt idx="92">
                  <c:v>186970.34999999998</c:v>
                </c:pt>
                <c:pt idx="93">
                  <c:v>187556.22999999998</c:v>
                </c:pt>
                <c:pt idx="94">
                  <c:v>188193.13999999998</c:v>
                </c:pt>
                <c:pt idx="95">
                  <c:v>188868.00999999998</c:v>
                </c:pt>
                <c:pt idx="96">
                  <c:v>189573.40999999995</c:v>
                </c:pt>
                <c:pt idx="97">
                  <c:v>190216.71999999997</c:v>
                </c:pt>
                <c:pt idx="98">
                  <c:v>190895.22999999998</c:v>
                </c:pt>
                <c:pt idx="99">
                  <c:v>191524.22999999998</c:v>
                </c:pt>
                <c:pt idx="100">
                  <c:v>192129.99999999968</c:v>
                </c:pt>
                <c:pt idx="101">
                  <c:v>192779.49</c:v>
                </c:pt>
                <c:pt idx="102">
                  <c:v>193373.18</c:v>
                </c:pt>
                <c:pt idx="103">
                  <c:v>193982.49</c:v>
                </c:pt>
                <c:pt idx="104">
                  <c:v>194576.28999999998</c:v>
                </c:pt>
                <c:pt idx="105">
                  <c:v>195218.06999999998</c:v>
                </c:pt>
                <c:pt idx="106">
                  <c:v>195790.25</c:v>
                </c:pt>
                <c:pt idx="107">
                  <c:v>196442.37999999998</c:v>
                </c:pt>
                <c:pt idx="108">
                  <c:v>197091.06999999998</c:v>
                </c:pt>
                <c:pt idx="109">
                  <c:v>197746.64999999997</c:v>
                </c:pt>
                <c:pt idx="110">
                  <c:v>198409.53999999998</c:v>
                </c:pt>
                <c:pt idx="111">
                  <c:v>199098.61000000004</c:v>
                </c:pt>
                <c:pt idx="112">
                  <c:v>199774.59</c:v>
                </c:pt>
                <c:pt idx="113">
                  <c:v>200439.19999999998</c:v>
                </c:pt>
                <c:pt idx="114">
                  <c:v>201153.03</c:v>
                </c:pt>
                <c:pt idx="115">
                  <c:v>201818.86</c:v>
                </c:pt>
                <c:pt idx="116">
                  <c:v>202486.52</c:v>
                </c:pt>
                <c:pt idx="117">
                  <c:v>203098.06999999998</c:v>
                </c:pt>
                <c:pt idx="118">
                  <c:v>203725.84999999998</c:v>
                </c:pt>
                <c:pt idx="119">
                  <c:v>204407.20999999996</c:v>
                </c:pt>
                <c:pt idx="120">
                  <c:v>205104.9</c:v>
                </c:pt>
                <c:pt idx="121">
                  <c:v>205788.59</c:v>
                </c:pt>
                <c:pt idx="122">
                  <c:v>206501.80999999968</c:v>
                </c:pt>
                <c:pt idx="123">
                  <c:v>207224.97</c:v>
                </c:pt>
                <c:pt idx="124">
                  <c:v>207917.09</c:v>
                </c:pt>
                <c:pt idx="125">
                  <c:v>208573.88999999897</c:v>
                </c:pt>
                <c:pt idx="126">
                  <c:v>209264.68</c:v>
                </c:pt>
                <c:pt idx="127">
                  <c:v>209948.58000000002</c:v>
                </c:pt>
                <c:pt idx="128">
                  <c:v>210663.11000000004</c:v>
                </c:pt>
                <c:pt idx="129">
                  <c:v>211310.67999999996</c:v>
                </c:pt>
                <c:pt idx="130">
                  <c:v>212049.86999999968</c:v>
                </c:pt>
                <c:pt idx="131">
                  <c:v>212746.55</c:v>
                </c:pt>
                <c:pt idx="132">
                  <c:v>213483.00999999998</c:v>
                </c:pt>
                <c:pt idx="133">
                  <c:v>214191.56</c:v>
                </c:pt>
                <c:pt idx="134">
                  <c:v>214924.15999999995</c:v>
                </c:pt>
                <c:pt idx="135">
                  <c:v>215694.30000000002</c:v>
                </c:pt>
                <c:pt idx="136">
                  <c:v>216425.99</c:v>
                </c:pt>
                <c:pt idx="137">
                  <c:v>217167.81999999998</c:v>
                </c:pt>
                <c:pt idx="138">
                  <c:v>217942.41999999998</c:v>
                </c:pt>
                <c:pt idx="139">
                  <c:v>218664.47</c:v>
                </c:pt>
                <c:pt idx="140">
                  <c:v>219478.55000000002</c:v>
                </c:pt>
                <c:pt idx="141">
                  <c:v>220294.95999999909</c:v>
                </c:pt>
                <c:pt idx="142">
                  <c:v>221071.59</c:v>
                </c:pt>
                <c:pt idx="143">
                  <c:v>221859.89999999962</c:v>
                </c:pt>
                <c:pt idx="144">
                  <c:v>222603.86</c:v>
                </c:pt>
                <c:pt idx="145">
                  <c:v>223394.39999999962</c:v>
                </c:pt>
                <c:pt idx="146">
                  <c:v>224178.24000000011</c:v>
                </c:pt>
                <c:pt idx="147">
                  <c:v>225027.22</c:v>
                </c:pt>
                <c:pt idx="148">
                  <c:v>225958.18999999992</c:v>
                </c:pt>
                <c:pt idx="149">
                  <c:v>226846.14</c:v>
                </c:pt>
                <c:pt idx="150">
                  <c:v>227766.76</c:v>
                </c:pt>
                <c:pt idx="151">
                  <c:v>228713.05</c:v>
                </c:pt>
                <c:pt idx="152">
                  <c:v>229686.02</c:v>
                </c:pt>
                <c:pt idx="153">
                  <c:v>230631.4</c:v>
                </c:pt>
                <c:pt idx="154">
                  <c:v>231598.38999999897</c:v>
                </c:pt>
                <c:pt idx="155">
                  <c:v>232540.83</c:v>
                </c:pt>
                <c:pt idx="156">
                  <c:v>233462.45999999909</c:v>
                </c:pt>
                <c:pt idx="157">
                  <c:v>234417.37999999998</c:v>
                </c:pt>
                <c:pt idx="158">
                  <c:v>235396.13999999998</c:v>
                </c:pt>
                <c:pt idx="159">
                  <c:v>236347.39999999962</c:v>
                </c:pt>
                <c:pt idx="160">
                  <c:v>237296.01999999996</c:v>
                </c:pt>
                <c:pt idx="161">
                  <c:v>238199.69999999998</c:v>
                </c:pt>
                <c:pt idx="162">
                  <c:v>239170.34</c:v>
                </c:pt>
                <c:pt idx="163">
                  <c:v>240110.84999999998</c:v>
                </c:pt>
                <c:pt idx="164">
                  <c:v>241043.75</c:v>
                </c:pt>
                <c:pt idx="165">
                  <c:v>242020.16999999998</c:v>
                </c:pt>
                <c:pt idx="166">
                  <c:v>243042.15999999995</c:v>
                </c:pt>
                <c:pt idx="167">
                  <c:v>244041.11000000004</c:v>
                </c:pt>
                <c:pt idx="168">
                  <c:v>245048.59</c:v>
                </c:pt>
                <c:pt idx="169">
                  <c:v>246035.96999999968</c:v>
                </c:pt>
                <c:pt idx="170">
                  <c:v>247013.40999999995</c:v>
                </c:pt>
                <c:pt idx="171">
                  <c:v>247931.7</c:v>
                </c:pt>
                <c:pt idx="172">
                  <c:v>248798.53999999998</c:v>
                </c:pt>
                <c:pt idx="173">
                  <c:v>249680.71000000011</c:v>
                </c:pt>
                <c:pt idx="174">
                  <c:v>250473.97999999998</c:v>
                </c:pt>
                <c:pt idx="175">
                  <c:v>251321.84999999998</c:v>
                </c:pt>
                <c:pt idx="176">
                  <c:v>252132.87999999998</c:v>
                </c:pt>
                <c:pt idx="177">
                  <c:v>252949.3</c:v>
                </c:pt>
                <c:pt idx="178">
                  <c:v>253700.36</c:v>
                </c:pt>
                <c:pt idx="179">
                  <c:v>254507.84999999998</c:v>
                </c:pt>
                <c:pt idx="180">
                  <c:v>255292.4</c:v>
                </c:pt>
                <c:pt idx="181">
                  <c:v>256074.00999999998</c:v>
                </c:pt>
                <c:pt idx="182">
                  <c:v>256898.64</c:v>
                </c:pt>
                <c:pt idx="183">
                  <c:v>257767.19999999998</c:v>
                </c:pt>
                <c:pt idx="184">
                  <c:v>258662.95999999909</c:v>
                </c:pt>
                <c:pt idx="185">
                  <c:v>259583.08</c:v>
                </c:pt>
                <c:pt idx="186">
                  <c:v>260510.69999999998</c:v>
                </c:pt>
                <c:pt idx="187">
                  <c:v>261447.34999999998</c:v>
                </c:pt>
                <c:pt idx="188">
                  <c:v>262348.18</c:v>
                </c:pt>
                <c:pt idx="189">
                  <c:v>263208.62999999995</c:v>
                </c:pt>
                <c:pt idx="190">
                  <c:v>264077.09999999998</c:v>
                </c:pt>
                <c:pt idx="191">
                  <c:v>264886.92000000022</c:v>
                </c:pt>
                <c:pt idx="192">
                  <c:v>265674.61</c:v>
                </c:pt>
                <c:pt idx="193">
                  <c:v>266474.07999999996</c:v>
                </c:pt>
                <c:pt idx="194">
                  <c:v>267203.83999999997</c:v>
                </c:pt>
                <c:pt idx="195">
                  <c:v>267962.71999999997</c:v>
                </c:pt>
                <c:pt idx="196">
                  <c:v>268688.32</c:v>
                </c:pt>
                <c:pt idx="197">
                  <c:v>269420.81</c:v>
                </c:pt>
                <c:pt idx="198">
                  <c:v>270147.12</c:v>
                </c:pt>
                <c:pt idx="199">
                  <c:v>270922.53999999998</c:v>
                </c:pt>
                <c:pt idx="200">
                  <c:v>271682.63999999996</c:v>
                </c:pt>
                <c:pt idx="201">
                  <c:v>272472.87</c:v>
                </c:pt>
                <c:pt idx="202">
                  <c:v>273339.40999999997</c:v>
                </c:pt>
                <c:pt idx="203">
                  <c:v>274205.75</c:v>
                </c:pt>
                <c:pt idx="204">
                  <c:v>275022.96999999997</c:v>
                </c:pt>
                <c:pt idx="205">
                  <c:v>275885.64999999985</c:v>
                </c:pt>
                <c:pt idx="206">
                  <c:v>276809.93000000028</c:v>
                </c:pt>
                <c:pt idx="207">
                  <c:v>277685.90000000002</c:v>
                </c:pt>
                <c:pt idx="208">
                  <c:v>278525.03999999998</c:v>
                </c:pt>
                <c:pt idx="209">
                  <c:v>279315.48000000021</c:v>
                </c:pt>
                <c:pt idx="210">
                  <c:v>280133.41000000021</c:v>
                </c:pt>
                <c:pt idx="211">
                  <c:v>280866.93000000028</c:v>
                </c:pt>
                <c:pt idx="212">
                  <c:v>281643.96999999997</c:v>
                </c:pt>
                <c:pt idx="213">
                  <c:v>282395.95</c:v>
                </c:pt>
                <c:pt idx="214">
                  <c:v>283092.32999999996</c:v>
                </c:pt>
                <c:pt idx="215">
                  <c:v>283789.71999999997</c:v>
                </c:pt>
                <c:pt idx="216">
                  <c:v>284533.58</c:v>
                </c:pt>
                <c:pt idx="217">
                  <c:v>285227.02</c:v>
                </c:pt>
                <c:pt idx="218">
                  <c:v>285893.56</c:v>
                </c:pt>
                <c:pt idx="219">
                  <c:v>286613.88</c:v>
                </c:pt>
                <c:pt idx="220">
                  <c:v>287322.02999999997</c:v>
                </c:pt>
                <c:pt idx="221">
                  <c:v>288124.95</c:v>
                </c:pt>
                <c:pt idx="222">
                  <c:v>288900.15999999986</c:v>
                </c:pt>
                <c:pt idx="223">
                  <c:v>289695.98000000021</c:v>
                </c:pt>
                <c:pt idx="224">
                  <c:v>290495.55</c:v>
                </c:pt>
                <c:pt idx="225">
                  <c:v>291321.59999999998</c:v>
                </c:pt>
                <c:pt idx="226">
                  <c:v>292131.42000000022</c:v>
                </c:pt>
                <c:pt idx="227">
                  <c:v>292903.58999999997</c:v>
                </c:pt>
                <c:pt idx="228">
                  <c:v>293692.09999999998</c:v>
                </c:pt>
                <c:pt idx="229">
                  <c:v>294433.21999999997</c:v>
                </c:pt>
                <c:pt idx="230">
                  <c:v>295193.32</c:v>
                </c:pt>
                <c:pt idx="231">
                  <c:v>295932.62</c:v>
                </c:pt>
                <c:pt idx="232">
                  <c:v>296621.78999999998</c:v>
                </c:pt>
                <c:pt idx="233">
                  <c:v>297311.67</c:v>
                </c:pt>
                <c:pt idx="234">
                  <c:v>297967.06</c:v>
                </c:pt>
                <c:pt idx="235">
                  <c:v>298606.31</c:v>
                </c:pt>
                <c:pt idx="236">
                  <c:v>299241.5</c:v>
                </c:pt>
                <c:pt idx="237">
                  <c:v>299893.0300000002</c:v>
                </c:pt>
                <c:pt idx="238">
                  <c:v>300576.01</c:v>
                </c:pt>
                <c:pt idx="239">
                  <c:v>301319.96999999997</c:v>
                </c:pt>
                <c:pt idx="240">
                  <c:v>302059.07</c:v>
                </c:pt>
                <c:pt idx="241">
                  <c:v>302809.73000000021</c:v>
                </c:pt>
                <c:pt idx="242">
                  <c:v>303549.23000000021</c:v>
                </c:pt>
                <c:pt idx="243">
                  <c:v>304283.34999999986</c:v>
                </c:pt>
                <c:pt idx="244">
                  <c:v>304983.69</c:v>
                </c:pt>
                <c:pt idx="245">
                  <c:v>305655</c:v>
                </c:pt>
                <c:pt idx="246">
                  <c:v>306358.06999999995</c:v>
                </c:pt>
                <c:pt idx="247">
                  <c:v>307044.50999999995</c:v>
                </c:pt>
                <c:pt idx="248">
                  <c:v>307701.82</c:v>
                </c:pt>
                <c:pt idx="249">
                  <c:v>308332.44</c:v>
                </c:pt>
                <c:pt idx="250">
                  <c:v>308975.34999999986</c:v>
                </c:pt>
                <c:pt idx="251">
                  <c:v>309608.51</c:v>
                </c:pt>
                <c:pt idx="252">
                  <c:v>310189.40999999997</c:v>
                </c:pt>
                <c:pt idx="253">
                  <c:v>310794.37</c:v>
                </c:pt>
                <c:pt idx="254">
                  <c:v>311368.06999999995</c:v>
                </c:pt>
                <c:pt idx="255">
                  <c:v>311968.05</c:v>
                </c:pt>
                <c:pt idx="256">
                  <c:v>312565.5</c:v>
                </c:pt>
                <c:pt idx="257">
                  <c:v>313191.95999999996</c:v>
                </c:pt>
                <c:pt idx="258">
                  <c:v>313813.86</c:v>
                </c:pt>
                <c:pt idx="259">
                  <c:v>314440.43000000028</c:v>
                </c:pt>
                <c:pt idx="260">
                  <c:v>315083.52999999997</c:v>
                </c:pt>
                <c:pt idx="261">
                  <c:v>315723.09000000008</c:v>
                </c:pt>
                <c:pt idx="262">
                  <c:v>316323.17</c:v>
                </c:pt>
                <c:pt idx="263">
                  <c:v>316942.13</c:v>
                </c:pt>
                <c:pt idx="264">
                  <c:v>317559.26</c:v>
                </c:pt>
                <c:pt idx="265">
                  <c:v>318178.51999999996</c:v>
                </c:pt>
                <c:pt idx="266">
                  <c:v>318749.48000000021</c:v>
                </c:pt>
                <c:pt idx="267">
                  <c:v>319363.26</c:v>
                </c:pt>
                <c:pt idx="268">
                  <c:v>319769.13999999996</c:v>
                </c:pt>
                <c:pt idx="269">
                  <c:v>320113.42000000022</c:v>
                </c:pt>
                <c:pt idx="270">
                  <c:v>320361.81</c:v>
                </c:pt>
                <c:pt idx="271">
                  <c:v>320438.21999999997</c:v>
                </c:pt>
                <c:pt idx="272">
                  <c:v>320489.65999999986</c:v>
                </c:pt>
                <c:pt idx="273">
                  <c:v>320420.56</c:v>
                </c:pt>
                <c:pt idx="274">
                  <c:v>320251.81999999995</c:v>
                </c:pt>
                <c:pt idx="275">
                  <c:v>319892.71999999997</c:v>
                </c:pt>
                <c:pt idx="276">
                  <c:v>319486.75</c:v>
                </c:pt>
                <c:pt idx="277">
                  <c:v>318914.06</c:v>
                </c:pt>
                <c:pt idx="278">
                  <c:v>318217.18</c:v>
                </c:pt>
                <c:pt idx="279">
                  <c:v>317387.46999999997</c:v>
                </c:pt>
                <c:pt idx="280">
                  <c:v>316466.55</c:v>
                </c:pt>
                <c:pt idx="281">
                  <c:v>315445.26999999996</c:v>
                </c:pt>
                <c:pt idx="282">
                  <c:v>314396.89999999997</c:v>
                </c:pt>
                <c:pt idx="283">
                  <c:v>313294.75</c:v>
                </c:pt>
                <c:pt idx="284">
                  <c:v>312125.02</c:v>
                </c:pt>
                <c:pt idx="285">
                  <c:v>310995.99000000022</c:v>
                </c:pt>
                <c:pt idx="286">
                  <c:v>309818.94999999995</c:v>
                </c:pt>
                <c:pt idx="287">
                  <c:v>308702.08999999997</c:v>
                </c:pt>
                <c:pt idx="288">
                  <c:v>307588.37999999995</c:v>
                </c:pt>
                <c:pt idx="289">
                  <c:v>306474.25999999995</c:v>
                </c:pt>
                <c:pt idx="290">
                  <c:v>305418.27999999997</c:v>
                </c:pt>
                <c:pt idx="291">
                  <c:v>304405.82999999996</c:v>
                </c:pt>
                <c:pt idx="292">
                  <c:v>303403.62</c:v>
                </c:pt>
                <c:pt idx="293">
                  <c:v>302451.55</c:v>
                </c:pt>
                <c:pt idx="294">
                  <c:v>301524.23000000021</c:v>
                </c:pt>
                <c:pt idx="295">
                  <c:v>300616.7</c:v>
                </c:pt>
                <c:pt idx="296">
                  <c:v>299742.55</c:v>
                </c:pt>
                <c:pt idx="297">
                  <c:v>298908.89</c:v>
                </c:pt>
                <c:pt idx="298">
                  <c:v>298094.5</c:v>
                </c:pt>
                <c:pt idx="299">
                  <c:v>297248.36</c:v>
                </c:pt>
                <c:pt idx="300">
                  <c:v>296495.57</c:v>
                </c:pt>
                <c:pt idx="301">
                  <c:v>295752.20999999996</c:v>
                </c:pt>
                <c:pt idx="302">
                  <c:v>295031.67999999999</c:v>
                </c:pt>
                <c:pt idx="303">
                  <c:v>294309.63999999996</c:v>
                </c:pt>
                <c:pt idx="304">
                  <c:v>293622.28999999998</c:v>
                </c:pt>
                <c:pt idx="305">
                  <c:v>292929.87</c:v>
                </c:pt>
                <c:pt idx="306">
                  <c:v>292293.67</c:v>
                </c:pt>
                <c:pt idx="307">
                  <c:v>291658.17</c:v>
                </c:pt>
                <c:pt idx="308">
                  <c:v>291095.73000000021</c:v>
                </c:pt>
                <c:pt idx="309">
                  <c:v>290466.43000000028</c:v>
                </c:pt>
                <c:pt idx="310">
                  <c:v>289884.40000000002</c:v>
                </c:pt>
                <c:pt idx="311">
                  <c:v>289327.64999999985</c:v>
                </c:pt>
                <c:pt idx="312">
                  <c:v>288754.14999999985</c:v>
                </c:pt>
                <c:pt idx="313">
                  <c:v>288206.93000000028</c:v>
                </c:pt>
                <c:pt idx="314">
                  <c:v>287710.84999999986</c:v>
                </c:pt>
                <c:pt idx="315">
                  <c:v>287178.05</c:v>
                </c:pt>
                <c:pt idx="316">
                  <c:v>286670.59999999998</c:v>
                </c:pt>
                <c:pt idx="317">
                  <c:v>286179.08999999997</c:v>
                </c:pt>
                <c:pt idx="318">
                  <c:v>285726.24</c:v>
                </c:pt>
                <c:pt idx="319">
                  <c:v>285226.09999999998</c:v>
                </c:pt>
                <c:pt idx="320">
                  <c:v>284765.44</c:v>
                </c:pt>
                <c:pt idx="321">
                  <c:v>284285.19</c:v>
                </c:pt>
                <c:pt idx="322">
                  <c:v>283855.77</c:v>
                </c:pt>
                <c:pt idx="323">
                  <c:v>283429.70999999996</c:v>
                </c:pt>
                <c:pt idx="324">
                  <c:v>282979.19</c:v>
                </c:pt>
                <c:pt idx="325">
                  <c:v>282540.53999999998</c:v>
                </c:pt>
                <c:pt idx="326">
                  <c:v>282070.74999999994</c:v>
                </c:pt>
                <c:pt idx="327">
                  <c:v>281717.02999999997</c:v>
                </c:pt>
                <c:pt idx="328">
                  <c:v>281303.64999999985</c:v>
                </c:pt>
                <c:pt idx="329">
                  <c:v>280875.95999999996</c:v>
                </c:pt>
                <c:pt idx="330">
                  <c:v>280504.99000000022</c:v>
                </c:pt>
                <c:pt idx="331">
                  <c:v>280105.31</c:v>
                </c:pt>
                <c:pt idx="332">
                  <c:v>279704.90999999997</c:v>
                </c:pt>
                <c:pt idx="333">
                  <c:v>279303.3</c:v>
                </c:pt>
                <c:pt idx="334">
                  <c:v>278897.84000000003</c:v>
                </c:pt>
                <c:pt idx="335">
                  <c:v>278536.92000000022</c:v>
                </c:pt>
                <c:pt idx="336">
                  <c:v>278170.11</c:v>
                </c:pt>
                <c:pt idx="337">
                  <c:v>277778.24</c:v>
                </c:pt>
                <c:pt idx="338">
                  <c:v>277418.83999999997</c:v>
                </c:pt>
                <c:pt idx="339">
                  <c:v>277051.93000000028</c:v>
                </c:pt>
                <c:pt idx="340">
                  <c:v>276676.09000000008</c:v>
                </c:pt>
                <c:pt idx="341">
                  <c:v>276319.23000000021</c:v>
                </c:pt>
                <c:pt idx="342">
                  <c:v>275925.12</c:v>
                </c:pt>
                <c:pt idx="343">
                  <c:v>275597.99000000022</c:v>
                </c:pt>
                <c:pt idx="344">
                  <c:v>275212.71999999997</c:v>
                </c:pt>
                <c:pt idx="345">
                  <c:v>274865.19</c:v>
                </c:pt>
                <c:pt idx="346">
                  <c:v>274534.81</c:v>
                </c:pt>
                <c:pt idx="347">
                  <c:v>274158.36</c:v>
                </c:pt>
                <c:pt idx="348">
                  <c:v>273842.18999999994</c:v>
                </c:pt>
                <c:pt idx="349">
                  <c:v>273484.20999999996</c:v>
                </c:pt>
                <c:pt idx="350">
                  <c:v>273135.15999999986</c:v>
                </c:pt>
                <c:pt idx="351">
                  <c:v>272822.23000000021</c:v>
                </c:pt>
                <c:pt idx="352">
                  <c:v>272473.37999999995</c:v>
                </c:pt>
                <c:pt idx="353">
                  <c:v>272144.21999999997</c:v>
                </c:pt>
                <c:pt idx="354">
                  <c:v>271820.53999999998</c:v>
                </c:pt>
                <c:pt idx="355">
                  <c:v>271470.88</c:v>
                </c:pt>
                <c:pt idx="356">
                  <c:v>271150.13999999996</c:v>
                </c:pt>
                <c:pt idx="357">
                  <c:v>270823.92000000022</c:v>
                </c:pt>
                <c:pt idx="358">
                  <c:v>270494.55</c:v>
                </c:pt>
                <c:pt idx="359">
                  <c:v>270152.7</c:v>
                </c:pt>
                <c:pt idx="360">
                  <c:v>269829.73000000021</c:v>
                </c:pt>
                <c:pt idx="361">
                  <c:v>269533.13999999996</c:v>
                </c:pt>
                <c:pt idx="362">
                  <c:v>269204.78999999998</c:v>
                </c:pt>
                <c:pt idx="363">
                  <c:v>268887.90000000002</c:v>
                </c:pt>
                <c:pt idx="364">
                  <c:v>268552.64999999985</c:v>
                </c:pt>
                <c:pt idx="365">
                  <c:v>268238.09999999998</c:v>
                </c:pt>
                <c:pt idx="366">
                  <c:v>267938.37</c:v>
                </c:pt>
                <c:pt idx="367">
                  <c:v>267620.77</c:v>
                </c:pt>
                <c:pt idx="368">
                  <c:v>267302.77</c:v>
                </c:pt>
                <c:pt idx="369">
                  <c:v>266985.77999999997</c:v>
                </c:pt>
                <c:pt idx="370">
                  <c:v>266725.20999999996</c:v>
                </c:pt>
                <c:pt idx="371">
                  <c:v>266378.28999999998</c:v>
                </c:pt>
                <c:pt idx="372">
                  <c:v>266066.68</c:v>
                </c:pt>
                <c:pt idx="373">
                  <c:v>265792.42000000022</c:v>
                </c:pt>
                <c:pt idx="374">
                  <c:v>265486.89999999997</c:v>
                </c:pt>
                <c:pt idx="375">
                  <c:v>265140.07999999996</c:v>
                </c:pt>
                <c:pt idx="376">
                  <c:v>264860.74</c:v>
                </c:pt>
                <c:pt idx="377">
                  <c:v>264561.40999999997</c:v>
                </c:pt>
                <c:pt idx="378">
                  <c:v>264283.18</c:v>
                </c:pt>
                <c:pt idx="379">
                  <c:v>263991.96999999997</c:v>
                </c:pt>
                <c:pt idx="380">
                  <c:v>263685.32999999996</c:v>
                </c:pt>
                <c:pt idx="381">
                  <c:v>263401.12</c:v>
                </c:pt>
                <c:pt idx="382">
                  <c:v>263129.68999999994</c:v>
                </c:pt>
                <c:pt idx="383">
                  <c:v>262808.13999999996</c:v>
                </c:pt>
                <c:pt idx="384">
                  <c:v>262565.5300000002</c:v>
                </c:pt>
                <c:pt idx="385">
                  <c:v>262254.63</c:v>
                </c:pt>
                <c:pt idx="386">
                  <c:v>261960.26999999996</c:v>
                </c:pt>
                <c:pt idx="387">
                  <c:v>261674.12999999998</c:v>
                </c:pt>
                <c:pt idx="388">
                  <c:v>261395.69999999995</c:v>
                </c:pt>
                <c:pt idx="389">
                  <c:v>261107.23</c:v>
                </c:pt>
                <c:pt idx="390">
                  <c:v>260826.16</c:v>
                </c:pt>
                <c:pt idx="391">
                  <c:v>260516.58</c:v>
                </c:pt>
                <c:pt idx="392">
                  <c:v>260273.77000000011</c:v>
                </c:pt>
                <c:pt idx="393">
                  <c:v>260006.3</c:v>
                </c:pt>
                <c:pt idx="394">
                  <c:v>259704.63999999998</c:v>
                </c:pt>
                <c:pt idx="395">
                  <c:v>259448.62999999998</c:v>
                </c:pt>
                <c:pt idx="396">
                  <c:v>259157.62</c:v>
                </c:pt>
                <c:pt idx="397">
                  <c:v>258900.09</c:v>
                </c:pt>
                <c:pt idx="398">
                  <c:v>258603.90999999995</c:v>
                </c:pt>
                <c:pt idx="399">
                  <c:v>258332.99</c:v>
                </c:pt>
                <c:pt idx="400">
                  <c:v>258088.15</c:v>
                </c:pt>
                <c:pt idx="401">
                  <c:v>257807.59</c:v>
                </c:pt>
                <c:pt idx="402">
                  <c:v>257513.93999999992</c:v>
                </c:pt>
                <c:pt idx="403">
                  <c:v>257287.25999999998</c:v>
                </c:pt>
                <c:pt idx="404">
                  <c:v>257007.71000000011</c:v>
                </c:pt>
                <c:pt idx="405">
                  <c:v>256783.27000000011</c:v>
                </c:pt>
                <c:pt idx="406">
                  <c:v>256478.15</c:v>
                </c:pt>
                <c:pt idx="407">
                  <c:v>256248.43</c:v>
                </c:pt>
                <c:pt idx="408">
                  <c:v>255993.63999999998</c:v>
                </c:pt>
                <c:pt idx="409">
                  <c:v>255729.00999999998</c:v>
                </c:pt>
                <c:pt idx="410">
                  <c:v>255455.24999999997</c:v>
                </c:pt>
                <c:pt idx="411">
                  <c:v>255212.13999999998</c:v>
                </c:pt>
                <c:pt idx="412">
                  <c:v>254945.87999999998</c:v>
                </c:pt>
                <c:pt idx="413">
                  <c:v>254709.56</c:v>
                </c:pt>
                <c:pt idx="414">
                  <c:v>254464.21000000011</c:v>
                </c:pt>
                <c:pt idx="415">
                  <c:v>254201.30999999968</c:v>
                </c:pt>
                <c:pt idx="416">
                  <c:v>253947.93999999992</c:v>
                </c:pt>
                <c:pt idx="417">
                  <c:v>253678.34</c:v>
                </c:pt>
                <c:pt idx="418">
                  <c:v>253472.66999999998</c:v>
                </c:pt>
                <c:pt idx="419">
                  <c:v>253183.59</c:v>
                </c:pt>
                <c:pt idx="420">
                  <c:v>253000.73999999996</c:v>
                </c:pt>
                <c:pt idx="421">
                  <c:v>252713.58999999968</c:v>
                </c:pt>
                <c:pt idx="422">
                  <c:v>252469.75999999995</c:v>
                </c:pt>
                <c:pt idx="423">
                  <c:v>252226.63999999998</c:v>
                </c:pt>
                <c:pt idx="424">
                  <c:v>252010.40999999995</c:v>
                </c:pt>
                <c:pt idx="425">
                  <c:v>251763.12999999998</c:v>
                </c:pt>
                <c:pt idx="426">
                  <c:v>251518.7</c:v>
                </c:pt>
                <c:pt idx="427">
                  <c:v>251276.69999999998</c:v>
                </c:pt>
                <c:pt idx="428">
                  <c:v>251036.00999999998</c:v>
                </c:pt>
                <c:pt idx="429">
                  <c:v>250801.52</c:v>
                </c:pt>
                <c:pt idx="430">
                  <c:v>250544.5</c:v>
                </c:pt>
                <c:pt idx="431">
                  <c:v>250328.77999999997</c:v>
                </c:pt>
                <c:pt idx="432">
                  <c:v>250096.83</c:v>
                </c:pt>
                <c:pt idx="433">
                  <c:v>249867.50999999998</c:v>
                </c:pt>
                <c:pt idx="434">
                  <c:v>249635.64999999997</c:v>
                </c:pt>
                <c:pt idx="435">
                  <c:v>249383.90999999995</c:v>
                </c:pt>
                <c:pt idx="436">
                  <c:v>249171.84</c:v>
                </c:pt>
                <c:pt idx="437">
                  <c:v>248934.19999999998</c:v>
                </c:pt>
                <c:pt idx="438">
                  <c:v>248712.9</c:v>
                </c:pt>
                <c:pt idx="439">
                  <c:v>248489.77000000011</c:v>
                </c:pt>
                <c:pt idx="440">
                  <c:v>248270.3</c:v>
                </c:pt>
                <c:pt idx="441">
                  <c:v>248061.77999999997</c:v>
                </c:pt>
                <c:pt idx="442">
                  <c:v>247842.60999999996</c:v>
                </c:pt>
                <c:pt idx="443">
                  <c:v>247603.55000000002</c:v>
                </c:pt>
                <c:pt idx="444">
                  <c:v>247383.97999999998</c:v>
                </c:pt>
                <c:pt idx="445">
                  <c:v>247134.06</c:v>
                </c:pt>
                <c:pt idx="446">
                  <c:v>246906.37</c:v>
                </c:pt>
                <c:pt idx="447">
                  <c:v>246701.09999999998</c:v>
                </c:pt>
                <c:pt idx="448">
                  <c:v>246521.9</c:v>
                </c:pt>
                <c:pt idx="449">
                  <c:v>246311.25999999995</c:v>
                </c:pt>
                <c:pt idx="450">
                  <c:v>246061.03999999998</c:v>
                </c:pt>
                <c:pt idx="451">
                  <c:v>245851</c:v>
                </c:pt>
                <c:pt idx="452">
                  <c:v>245627.66999999995</c:v>
                </c:pt>
                <c:pt idx="453">
                  <c:v>245414.28</c:v>
                </c:pt>
                <c:pt idx="454">
                  <c:v>245215.80999999968</c:v>
                </c:pt>
                <c:pt idx="455">
                  <c:v>244984.04999999996</c:v>
                </c:pt>
                <c:pt idx="456">
                  <c:v>244762.34999999998</c:v>
                </c:pt>
                <c:pt idx="457">
                  <c:v>244564.79</c:v>
                </c:pt>
                <c:pt idx="458">
                  <c:v>244355.66</c:v>
                </c:pt>
                <c:pt idx="459">
                  <c:v>244148.56999999998</c:v>
                </c:pt>
                <c:pt idx="460">
                  <c:v>243946.33999999968</c:v>
                </c:pt>
                <c:pt idx="461">
                  <c:v>243712.96</c:v>
                </c:pt>
                <c:pt idx="462">
                  <c:v>243534.79</c:v>
                </c:pt>
                <c:pt idx="463">
                  <c:v>243319.17</c:v>
                </c:pt>
                <c:pt idx="464">
                  <c:v>243128.29999999996</c:v>
                </c:pt>
                <c:pt idx="465">
                  <c:v>242904.96999999968</c:v>
                </c:pt>
                <c:pt idx="466">
                  <c:v>242716.75</c:v>
                </c:pt>
                <c:pt idx="467">
                  <c:v>242481.24000000011</c:v>
                </c:pt>
                <c:pt idx="468">
                  <c:v>242285</c:v>
                </c:pt>
                <c:pt idx="469">
                  <c:v>242079.62999999998</c:v>
                </c:pt>
                <c:pt idx="470">
                  <c:v>241886.63999999998</c:v>
                </c:pt>
                <c:pt idx="471">
                  <c:v>241682.08</c:v>
                </c:pt>
                <c:pt idx="472">
                  <c:v>241498.62999999998</c:v>
                </c:pt>
                <c:pt idx="473">
                  <c:v>241292.24000000011</c:v>
                </c:pt>
                <c:pt idx="474">
                  <c:v>241101.37999999998</c:v>
                </c:pt>
                <c:pt idx="475">
                  <c:v>240884.44</c:v>
                </c:pt>
                <c:pt idx="476">
                  <c:v>240694.8</c:v>
                </c:pt>
                <c:pt idx="477">
                  <c:v>240487.29</c:v>
                </c:pt>
                <c:pt idx="478">
                  <c:v>240303.94</c:v>
                </c:pt>
                <c:pt idx="479">
                  <c:v>240108.81999999998</c:v>
                </c:pt>
                <c:pt idx="480">
                  <c:v>239920.28999999998</c:v>
                </c:pt>
                <c:pt idx="481">
                  <c:v>239712.28</c:v>
                </c:pt>
                <c:pt idx="482">
                  <c:v>239552.16999999998</c:v>
                </c:pt>
                <c:pt idx="483">
                  <c:v>239367.48999999906</c:v>
                </c:pt>
                <c:pt idx="484">
                  <c:v>239183.02</c:v>
                </c:pt>
                <c:pt idx="485">
                  <c:v>238969.73999999996</c:v>
                </c:pt>
                <c:pt idx="486">
                  <c:v>238786.88999999897</c:v>
                </c:pt>
                <c:pt idx="487">
                  <c:v>238588.72999999998</c:v>
                </c:pt>
                <c:pt idx="488">
                  <c:v>238380.81999999998</c:v>
                </c:pt>
                <c:pt idx="489">
                  <c:v>238226.58999999968</c:v>
                </c:pt>
                <c:pt idx="490">
                  <c:v>238042.41999999998</c:v>
                </c:pt>
                <c:pt idx="491">
                  <c:v>237842.94</c:v>
                </c:pt>
                <c:pt idx="492">
                  <c:v>237645.77999999997</c:v>
                </c:pt>
                <c:pt idx="493">
                  <c:v>237486.37999999998</c:v>
                </c:pt>
                <c:pt idx="494">
                  <c:v>237330.73</c:v>
                </c:pt>
                <c:pt idx="495">
                  <c:v>237123.43</c:v>
                </c:pt>
                <c:pt idx="496">
                  <c:v>236940.37999999998</c:v>
                </c:pt>
                <c:pt idx="497">
                  <c:v>236746.37</c:v>
                </c:pt>
                <c:pt idx="498">
                  <c:v>236583.71999999997</c:v>
                </c:pt>
              </c:numCache>
            </c:numRef>
          </c:yVal>
          <c:smooth val="1"/>
        </c:ser>
        <c:ser>
          <c:idx val="0"/>
          <c:order val="0"/>
          <c:tx>
            <c:strRef>
              <c:f>Feuil1!$AX$1</c:f>
              <c:strCache>
                <c:ptCount val="1"/>
                <c:pt idx="0">
                  <c:v>Pression théorique 1 pl</c:v>
                </c:pt>
              </c:strCache>
            </c:strRef>
          </c:tx>
          <c:spPr>
            <a:ln w="15875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Feuil1!$AW$2:$AW$501</c:f>
              <c:numCache>
                <c:formatCode>0.00E+00</c:formatCode>
                <c:ptCount val="500"/>
                <c:pt idx="0">
                  <c:v>0.28370000000000001</c:v>
                </c:pt>
                <c:pt idx="1">
                  <c:v>0.56740000000000002</c:v>
                </c:pt>
                <c:pt idx="2">
                  <c:v>0.85110000000000063</c:v>
                </c:pt>
                <c:pt idx="3">
                  <c:v>1.135</c:v>
                </c:pt>
                <c:pt idx="4">
                  <c:v>1.4189999999999905</c:v>
                </c:pt>
                <c:pt idx="5">
                  <c:v>1.702</c:v>
                </c:pt>
                <c:pt idx="6">
                  <c:v>1.9860000000000073</c:v>
                </c:pt>
                <c:pt idx="7">
                  <c:v>2.27</c:v>
                </c:pt>
                <c:pt idx="8">
                  <c:v>2.5529999999999977</c:v>
                </c:pt>
                <c:pt idx="9">
                  <c:v>2.836999999999986</c:v>
                </c:pt>
                <c:pt idx="10">
                  <c:v>3.121</c:v>
                </c:pt>
                <c:pt idx="11">
                  <c:v>3.4049999999999998</c:v>
                </c:pt>
                <c:pt idx="12">
                  <c:v>3.6880000000000002</c:v>
                </c:pt>
                <c:pt idx="13">
                  <c:v>3.9719999999999978</c:v>
                </c:pt>
                <c:pt idx="14">
                  <c:v>4.2560000000000002</c:v>
                </c:pt>
                <c:pt idx="15">
                  <c:v>4.5389999999999997</c:v>
                </c:pt>
                <c:pt idx="16">
                  <c:v>4.8229999999999755</c:v>
                </c:pt>
                <c:pt idx="17">
                  <c:v>5.1069999999999975</c:v>
                </c:pt>
                <c:pt idx="18">
                  <c:v>5.39</c:v>
                </c:pt>
                <c:pt idx="19">
                  <c:v>5.6739999999999995</c:v>
                </c:pt>
                <c:pt idx="20">
                  <c:v>5.9580000000000002</c:v>
                </c:pt>
                <c:pt idx="21">
                  <c:v>6.242</c:v>
                </c:pt>
                <c:pt idx="22">
                  <c:v>6.5249999999999755</c:v>
                </c:pt>
                <c:pt idx="23">
                  <c:v>6.8090000000000002</c:v>
                </c:pt>
                <c:pt idx="24">
                  <c:v>7.093</c:v>
                </c:pt>
                <c:pt idx="25">
                  <c:v>7.3760000000000003</c:v>
                </c:pt>
                <c:pt idx="26">
                  <c:v>7.6599999999999975</c:v>
                </c:pt>
                <c:pt idx="27">
                  <c:v>7.944</c:v>
                </c:pt>
                <c:pt idx="28">
                  <c:v>8.2279999999999998</c:v>
                </c:pt>
                <c:pt idx="29">
                  <c:v>8.511000000000001</c:v>
                </c:pt>
                <c:pt idx="30">
                  <c:v>8.7950000000000017</c:v>
                </c:pt>
                <c:pt idx="31">
                  <c:v>9.0790000000000006</c:v>
                </c:pt>
                <c:pt idx="32">
                  <c:v>9.3620000000000267</c:v>
                </c:pt>
                <c:pt idx="33">
                  <c:v>9.6460000000000008</c:v>
                </c:pt>
                <c:pt idx="34">
                  <c:v>9.93</c:v>
                </c:pt>
                <c:pt idx="35">
                  <c:v>10.210000000000001</c:v>
                </c:pt>
                <c:pt idx="36">
                  <c:v>10.5</c:v>
                </c:pt>
                <c:pt idx="37">
                  <c:v>10.78</c:v>
                </c:pt>
                <c:pt idx="38">
                  <c:v>11.06</c:v>
                </c:pt>
                <c:pt idx="39">
                  <c:v>11.350000000000026</c:v>
                </c:pt>
                <c:pt idx="40">
                  <c:v>11.63</c:v>
                </c:pt>
                <c:pt idx="41">
                  <c:v>11.92</c:v>
                </c:pt>
                <c:pt idx="42">
                  <c:v>12.2</c:v>
                </c:pt>
                <c:pt idx="43">
                  <c:v>12.48</c:v>
                </c:pt>
                <c:pt idx="44">
                  <c:v>12.77</c:v>
                </c:pt>
                <c:pt idx="45">
                  <c:v>13.05</c:v>
                </c:pt>
                <c:pt idx="46">
                  <c:v>13.33</c:v>
                </c:pt>
                <c:pt idx="47">
                  <c:v>13.62</c:v>
                </c:pt>
                <c:pt idx="48">
                  <c:v>13.9</c:v>
                </c:pt>
                <c:pt idx="49">
                  <c:v>14.19</c:v>
                </c:pt>
                <c:pt idx="50">
                  <c:v>14.47</c:v>
                </c:pt>
                <c:pt idx="51">
                  <c:v>14.75</c:v>
                </c:pt>
                <c:pt idx="52">
                  <c:v>15.04</c:v>
                </c:pt>
                <c:pt idx="53">
                  <c:v>15.32</c:v>
                </c:pt>
                <c:pt idx="54">
                  <c:v>15.6</c:v>
                </c:pt>
                <c:pt idx="55">
                  <c:v>15.89</c:v>
                </c:pt>
                <c:pt idx="56">
                  <c:v>16.170000000000005</c:v>
                </c:pt>
                <c:pt idx="57">
                  <c:v>16.459999999999987</c:v>
                </c:pt>
                <c:pt idx="58">
                  <c:v>16.739999999999988</c:v>
                </c:pt>
                <c:pt idx="59">
                  <c:v>17.02</c:v>
                </c:pt>
                <c:pt idx="60">
                  <c:v>17.309999999999999</c:v>
                </c:pt>
                <c:pt idx="61">
                  <c:v>17.59</c:v>
                </c:pt>
                <c:pt idx="62">
                  <c:v>17.87</c:v>
                </c:pt>
                <c:pt idx="63">
                  <c:v>18.16</c:v>
                </c:pt>
                <c:pt idx="64">
                  <c:v>18.439999999999987</c:v>
                </c:pt>
                <c:pt idx="65">
                  <c:v>18.72</c:v>
                </c:pt>
                <c:pt idx="66">
                  <c:v>19.010000000000005</c:v>
                </c:pt>
                <c:pt idx="67">
                  <c:v>19.29</c:v>
                </c:pt>
                <c:pt idx="68">
                  <c:v>19.579999999999988</c:v>
                </c:pt>
                <c:pt idx="69">
                  <c:v>19.86</c:v>
                </c:pt>
                <c:pt idx="70">
                  <c:v>20.14</c:v>
                </c:pt>
                <c:pt idx="71">
                  <c:v>20.43</c:v>
                </c:pt>
                <c:pt idx="72">
                  <c:v>20.71</c:v>
                </c:pt>
                <c:pt idx="73">
                  <c:v>20.99</c:v>
                </c:pt>
                <c:pt idx="74">
                  <c:v>21.279999999999987</c:v>
                </c:pt>
                <c:pt idx="75">
                  <c:v>21.56</c:v>
                </c:pt>
                <c:pt idx="76">
                  <c:v>21.85</c:v>
                </c:pt>
                <c:pt idx="77">
                  <c:v>22.130000000000031</c:v>
                </c:pt>
                <c:pt idx="78">
                  <c:v>22.41</c:v>
                </c:pt>
                <c:pt idx="79">
                  <c:v>22.7</c:v>
                </c:pt>
                <c:pt idx="80">
                  <c:v>22.979999999999986</c:v>
                </c:pt>
                <c:pt idx="81">
                  <c:v>23.259999999999987</c:v>
                </c:pt>
                <c:pt idx="82">
                  <c:v>23.55</c:v>
                </c:pt>
                <c:pt idx="83">
                  <c:v>23.830000000000005</c:v>
                </c:pt>
                <c:pt idx="84">
                  <c:v>24.12</c:v>
                </c:pt>
                <c:pt idx="85">
                  <c:v>24.4</c:v>
                </c:pt>
                <c:pt idx="86">
                  <c:v>24.68</c:v>
                </c:pt>
                <c:pt idx="87">
                  <c:v>24.97</c:v>
                </c:pt>
                <c:pt idx="88">
                  <c:v>25.25</c:v>
                </c:pt>
                <c:pt idx="89">
                  <c:v>25.53</c:v>
                </c:pt>
                <c:pt idx="90">
                  <c:v>25.82</c:v>
                </c:pt>
                <c:pt idx="91">
                  <c:v>26.1</c:v>
                </c:pt>
                <c:pt idx="92">
                  <c:v>26.39</c:v>
                </c:pt>
                <c:pt idx="93">
                  <c:v>26.67</c:v>
                </c:pt>
                <c:pt idx="94">
                  <c:v>26.95</c:v>
                </c:pt>
                <c:pt idx="95">
                  <c:v>27.24</c:v>
                </c:pt>
                <c:pt idx="96">
                  <c:v>27.52</c:v>
                </c:pt>
                <c:pt idx="97">
                  <c:v>27.8</c:v>
                </c:pt>
                <c:pt idx="98">
                  <c:v>28.09</c:v>
                </c:pt>
                <c:pt idx="99">
                  <c:v>28.37</c:v>
                </c:pt>
                <c:pt idx="100">
                  <c:v>28.650000000000031</c:v>
                </c:pt>
                <c:pt idx="101">
                  <c:v>28.939999999999987</c:v>
                </c:pt>
                <c:pt idx="102">
                  <c:v>29.22</c:v>
                </c:pt>
                <c:pt idx="103">
                  <c:v>29.51</c:v>
                </c:pt>
                <c:pt idx="104">
                  <c:v>29.79</c:v>
                </c:pt>
                <c:pt idx="105">
                  <c:v>30.07</c:v>
                </c:pt>
                <c:pt idx="106">
                  <c:v>30.36</c:v>
                </c:pt>
                <c:pt idx="107">
                  <c:v>30.64</c:v>
                </c:pt>
                <c:pt idx="108">
                  <c:v>30.919999999999987</c:v>
                </c:pt>
                <c:pt idx="109">
                  <c:v>31.21</c:v>
                </c:pt>
                <c:pt idx="110">
                  <c:v>31.49</c:v>
                </c:pt>
                <c:pt idx="111">
                  <c:v>31.779999999999987</c:v>
                </c:pt>
                <c:pt idx="112">
                  <c:v>32.06</c:v>
                </c:pt>
                <c:pt idx="113">
                  <c:v>32.340000000000003</c:v>
                </c:pt>
                <c:pt idx="114">
                  <c:v>32.630000000000003</c:v>
                </c:pt>
                <c:pt idx="115">
                  <c:v>32.910000000000004</c:v>
                </c:pt>
                <c:pt idx="116">
                  <c:v>33.190000000000012</c:v>
                </c:pt>
                <c:pt idx="117">
                  <c:v>33.480000000000004</c:v>
                </c:pt>
                <c:pt idx="118">
                  <c:v>33.760000000000012</c:v>
                </c:pt>
                <c:pt idx="119">
                  <c:v>34.050000000000004</c:v>
                </c:pt>
                <c:pt idx="120">
                  <c:v>34.33</c:v>
                </c:pt>
                <c:pt idx="121">
                  <c:v>34.61</c:v>
                </c:pt>
                <c:pt idx="122">
                  <c:v>34.9</c:v>
                </c:pt>
                <c:pt idx="123">
                  <c:v>35.18</c:v>
                </c:pt>
                <c:pt idx="124">
                  <c:v>35.46</c:v>
                </c:pt>
                <c:pt idx="125">
                  <c:v>35.75</c:v>
                </c:pt>
                <c:pt idx="126">
                  <c:v>36.03</c:v>
                </c:pt>
                <c:pt idx="127">
                  <c:v>36.31</c:v>
                </c:pt>
                <c:pt idx="128">
                  <c:v>36.6</c:v>
                </c:pt>
                <c:pt idx="129">
                  <c:v>36.880000000000003</c:v>
                </c:pt>
                <c:pt idx="130">
                  <c:v>37.17</c:v>
                </c:pt>
                <c:pt idx="131">
                  <c:v>37.450000000000003</c:v>
                </c:pt>
                <c:pt idx="132">
                  <c:v>37.730000000000011</c:v>
                </c:pt>
                <c:pt idx="133">
                  <c:v>38.020000000000003</c:v>
                </c:pt>
                <c:pt idx="134">
                  <c:v>38.300000000000004</c:v>
                </c:pt>
                <c:pt idx="135">
                  <c:v>38.58</c:v>
                </c:pt>
                <c:pt idx="136">
                  <c:v>38.870000000000005</c:v>
                </c:pt>
                <c:pt idx="137">
                  <c:v>39.15</c:v>
                </c:pt>
                <c:pt idx="138">
                  <c:v>39.44</c:v>
                </c:pt>
                <c:pt idx="139">
                  <c:v>39.720000000000013</c:v>
                </c:pt>
                <c:pt idx="140">
                  <c:v>40</c:v>
                </c:pt>
                <c:pt idx="141">
                  <c:v>40.290000000000013</c:v>
                </c:pt>
                <c:pt idx="142">
                  <c:v>40.57</c:v>
                </c:pt>
                <c:pt idx="143">
                  <c:v>40.85</c:v>
                </c:pt>
                <c:pt idx="144">
                  <c:v>41.14</c:v>
                </c:pt>
                <c:pt idx="145">
                  <c:v>41.42</c:v>
                </c:pt>
                <c:pt idx="146">
                  <c:v>41.71</c:v>
                </c:pt>
              </c:numCache>
            </c:numRef>
          </c:xVal>
          <c:yVal>
            <c:numRef>
              <c:f>Feuil1!$AX$2:$AX$501</c:f>
              <c:numCache>
                <c:formatCode>0.00E+00</c:formatCode>
                <c:ptCount val="500"/>
                <c:pt idx="0">
                  <c:v>100100</c:v>
                </c:pt>
                <c:pt idx="1">
                  <c:v>100100</c:v>
                </c:pt>
                <c:pt idx="2">
                  <c:v>100300</c:v>
                </c:pt>
                <c:pt idx="3">
                  <c:v>100400</c:v>
                </c:pt>
                <c:pt idx="4">
                  <c:v>100600</c:v>
                </c:pt>
                <c:pt idx="5">
                  <c:v>100800</c:v>
                </c:pt>
                <c:pt idx="6">
                  <c:v>101000</c:v>
                </c:pt>
                <c:pt idx="7">
                  <c:v>101200</c:v>
                </c:pt>
                <c:pt idx="8">
                  <c:v>101400</c:v>
                </c:pt>
                <c:pt idx="9">
                  <c:v>101700</c:v>
                </c:pt>
                <c:pt idx="10">
                  <c:v>101900</c:v>
                </c:pt>
                <c:pt idx="11">
                  <c:v>102200</c:v>
                </c:pt>
                <c:pt idx="12">
                  <c:v>102500</c:v>
                </c:pt>
                <c:pt idx="13">
                  <c:v>102700</c:v>
                </c:pt>
                <c:pt idx="14">
                  <c:v>103000</c:v>
                </c:pt>
                <c:pt idx="15">
                  <c:v>103300</c:v>
                </c:pt>
                <c:pt idx="16">
                  <c:v>103600</c:v>
                </c:pt>
                <c:pt idx="17">
                  <c:v>103900</c:v>
                </c:pt>
                <c:pt idx="18">
                  <c:v>104200</c:v>
                </c:pt>
                <c:pt idx="19">
                  <c:v>104500</c:v>
                </c:pt>
                <c:pt idx="20">
                  <c:v>104900</c:v>
                </c:pt>
                <c:pt idx="21">
                  <c:v>105200</c:v>
                </c:pt>
                <c:pt idx="22">
                  <c:v>105500</c:v>
                </c:pt>
                <c:pt idx="23">
                  <c:v>105800</c:v>
                </c:pt>
                <c:pt idx="24">
                  <c:v>106100</c:v>
                </c:pt>
                <c:pt idx="25">
                  <c:v>106400</c:v>
                </c:pt>
                <c:pt idx="26">
                  <c:v>106700</c:v>
                </c:pt>
                <c:pt idx="27">
                  <c:v>107100</c:v>
                </c:pt>
                <c:pt idx="28">
                  <c:v>107400</c:v>
                </c:pt>
                <c:pt idx="29">
                  <c:v>107700</c:v>
                </c:pt>
                <c:pt idx="30">
                  <c:v>108000</c:v>
                </c:pt>
                <c:pt idx="31">
                  <c:v>108300</c:v>
                </c:pt>
                <c:pt idx="32">
                  <c:v>108600</c:v>
                </c:pt>
                <c:pt idx="33">
                  <c:v>108900</c:v>
                </c:pt>
                <c:pt idx="34">
                  <c:v>109300</c:v>
                </c:pt>
                <c:pt idx="35">
                  <c:v>109600</c:v>
                </c:pt>
                <c:pt idx="36">
                  <c:v>109900</c:v>
                </c:pt>
                <c:pt idx="37">
                  <c:v>110200</c:v>
                </c:pt>
                <c:pt idx="38">
                  <c:v>110500</c:v>
                </c:pt>
                <c:pt idx="39">
                  <c:v>110800</c:v>
                </c:pt>
                <c:pt idx="40">
                  <c:v>111100</c:v>
                </c:pt>
                <c:pt idx="41">
                  <c:v>111400</c:v>
                </c:pt>
                <c:pt idx="42">
                  <c:v>111700</c:v>
                </c:pt>
                <c:pt idx="43">
                  <c:v>112000</c:v>
                </c:pt>
                <c:pt idx="44">
                  <c:v>112300</c:v>
                </c:pt>
                <c:pt idx="45">
                  <c:v>112600</c:v>
                </c:pt>
                <c:pt idx="46">
                  <c:v>112900</c:v>
                </c:pt>
                <c:pt idx="47">
                  <c:v>113100</c:v>
                </c:pt>
                <c:pt idx="48">
                  <c:v>113400</c:v>
                </c:pt>
                <c:pt idx="49">
                  <c:v>113700</c:v>
                </c:pt>
                <c:pt idx="50">
                  <c:v>114000</c:v>
                </c:pt>
                <c:pt idx="51">
                  <c:v>114300</c:v>
                </c:pt>
                <c:pt idx="52">
                  <c:v>114500</c:v>
                </c:pt>
                <c:pt idx="53">
                  <c:v>114800</c:v>
                </c:pt>
                <c:pt idx="54">
                  <c:v>115100</c:v>
                </c:pt>
                <c:pt idx="55">
                  <c:v>115300</c:v>
                </c:pt>
                <c:pt idx="56">
                  <c:v>115600</c:v>
                </c:pt>
                <c:pt idx="57">
                  <c:v>115800</c:v>
                </c:pt>
                <c:pt idx="58">
                  <c:v>116100</c:v>
                </c:pt>
                <c:pt idx="59">
                  <c:v>116300</c:v>
                </c:pt>
                <c:pt idx="60">
                  <c:v>116600</c:v>
                </c:pt>
                <c:pt idx="61">
                  <c:v>116800</c:v>
                </c:pt>
                <c:pt idx="62">
                  <c:v>117100</c:v>
                </c:pt>
                <c:pt idx="63">
                  <c:v>117300</c:v>
                </c:pt>
                <c:pt idx="64">
                  <c:v>117600</c:v>
                </c:pt>
                <c:pt idx="65">
                  <c:v>117800</c:v>
                </c:pt>
                <c:pt idx="66">
                  <c:v>118000</c:v>
                </c:pt>
                <c:pt idx="67">
                  <c:v>118200</c:v>
                </c:pt>
                <c:pt idx="68">
                  <c:v>118500</c:v>
                </c:pt>
                <c:pt idx="69">
                  <c:v>118700</c:v>
                </c:pt>
                <c:pt idx="70">
                  <c:v>118900</c:v>
                </c:pt>
                <c:pt idx="71">
                  <c:v>119100</c:v>
                </c:pt>
                <c:pt idx="72">
                  <c:v>119300</c:v>
                </c:pt>
                <c:pt idx="73">
                  <c:v>119500</c:v>
                </c:pt>
                <c:pt idx="74">
                  <c:v>119700</c:v>
                </c:pt>
                <c:pt idx="75">
                  <c:v>119900</c:v>
                </c:pt>
                <c:pt idx="76">
                  <c:v>120100</c:v>
                </c:pt>
                <c:pt idx="77">
                  <c:v>120300</c:v>
                </c:pt>
                <c:pt idx="78">
                  <c:v>120500</c:v>
                </c:pt>
                <c:pt idx="79">
                  <c:v>120700</c:v>
                </c:pt>
                <c:pt idx="80">
                  <c:v>120900</c:v>
                </c:pt>
                <c:pt idx="81">
                  <c:v>121000</c:v>
                </c:pt>
                <c:pt idx="82">
                  <c:v>121200</c:v>
                </c:pt>
                <c:pt idx="83">
                  <c:v>121300</c:v>
                </c:pt>
                <c:pt idx="84">
                  <c:v>121500</c:v>
                </c:pt>
                <c:pt idx="85">
                  <c:v>121600</c:v>
                </c:pt>
                <c:pt idx="86">
                  <c:v>121700</c:v>
                </c:pt>
                <c:pt idx="87">
                  <c:v>121900</c:v>
                </c:pt>
                <c:pt idx="88">
                  <c:v>122000</c:v>
                </c:pt>
                <c:pt idx="89">
                  <c:v>122100</c:v>
                </c:pt>
                <c:pt idx="90">
                  <c:v>122200</c:v>
                </c:pt>
                <c:pt idx="91">
                  <c:v>122300</c:v>
                </c:pt>
                <c:pt idx="92">
                  <c:v>122400</c:v>
                </c:pt>
                <c:pt idx="93">
                  <c:v>122500</c:v>
                </c:pt>
                <c:pt idx="94">
                  <c:v>122600</c:v>
                </c:pt>
                <c:pt idx="95">
                  <c:v>122700</c:v>
                </c:pt>
                <c:pt idx="96">
                  <c:v>122800</c:v>
                </c:pt>
                <c:pt idx="97">
                  <c:v>122900</c:v>
                </c:pt>
                <c:pt idx="98">
                  <c:v>123000</c:v>
                </c:pt>
                <c:pt idx="99">
                  <c:v>123100</c:v>
                </c:pt>
                <c:pt idx="100">
                  <c:v>123200</c:v>
                </c:pt>
                <c:pt idx="101">
                  <c:v>123300</c:v>
                </c:pt>
                <c:pt idx="102">
                  <c:v>123400</c:v>
                </c:pt>
                <c:pt idx="103">
                  <c:v>123500</c:v>
                </c:pt>
                <c:pt idx="104">
                  <c:v>123500</c:v>
                </c:pt>
                <c:pt idx="105">
                  <c:v>123600</c:v>
                </c:pt>
                <c:pt idx="106">
                  <c:v>123700</c:v>
                </c:pt>
                <c:pt idx="107">
                  <c:v>123800</c:v>
                </c:pt>
                <c:pt idx="108">
                  <c:v>123800</c:v>
                </c:pt>
                <c:pt idx="109">
                  <c:v>123900</c:v>
                </c:pt>
                <c:pt idx="110">
                  <c:v>124000</c:v>
                </c:pt>
                <c:pt idx="111">
                  <c:v>124100</c:v>
                </c:pt>
                <c:pt idx="112">
                  <c:v>124100</c:v>
                </c:pt>
                <c:pt idx="113">
                  <c:v>124200</c:v>
                </c:pt>
                <c:pt idx="114">
                  <c:v>124300</c:v>
                </c:pt>
                <c:pt idx="115">
                  <c:v>124400</c:v>
                </c:pt>
                <c:pt idx="116">
                  <c:v>124400</c:v>
                </c:pt>
                <c:pt idx="117">
                  <c:v>124500</c:v>
                </c:pt>
                <c:pt idx="118">
                  <c:v>124600</c:v>
                </c:pt>
                <c:pt idx="119">
                  <c:v>124600</c:v>
                </c:pt>
                <c:pt idx="120">
                  <c:v>124700</c:v>
                </c:pt>
                <c:pt idx="121">
                  <c:v>124800</c:v>
                </c:pt>
                <c:pt idx="122">
                  <c:v>124800</c:v>
                </c:pt>
                <c:pt idx="123">
                  <c:v>124900</c:v>
                </c:pt>
                <c:pt idx="124">
                  <c:v>125000</c:v>
                </c:pt>
                <c:pt idx="125">
                  <c:v>125000</c:v>
                </c:pt>
                <c:pt idx="126">
                  <c:v>125100</c:v>
                </c:pt>
                <c:pt idx="127">
                  <c:v>125200</c:v>
                </c:pt>
                <c:pt idx="128">
                  <c:v>125200</c:v>
                </c:pt>
                <c:pt idx="129">
                  <c:v>125300</c:v>
                </c:pt>
                <c:pt idx="130">
                  <c:v>125400</c:v>
                </c:pt>
                <c:pt idx="131">
                  <c:v>125400</c:v>
                </c:pt>
                <c:pt idx="132">
                  <c:v>125500</c:v>
                </c:pt>
                <c:pt idx="133">
                  <c:v>125500</c:v>
                </c:pt>
                <c:pt idx="134">
                  <c:v>125600</c:v>
                </c:pt>
                <c:pt idx="135">
                  <c:v>125700</c:v>
                </c:pt>
                <c:pt idx="136">
                  <c:v>125700</c:v>
                </c:pt>
                <c:pt idx="137">
                  <c:v>125800</c:v>
                </c:pt>
                <c:pt idx="138">
                  <c:v>125900</c:v>
                </c:pt>
                <c:pt idx="139">
                  <c:v>125900</c:v>
                </c:pt>
                <c:pt idx="140">
                  <c:v>126000</c:v>
                </c:pt>
                <c:pt idx="141">
                  <c:v>126100</c:v>
                </c:pt>
                <c:pt idx="142">
                  <c:v>126100</c:v>
                </c:pt>
                <c:pt idx="143">
                  <c:v>126200</c:v>
                </c:pt>
                <c:pt idx="144">
                  <c:v>126200</c:v>
                </c:pt>
                <c:pt idx="145">
                  <c:v>126300</c:v>
                </c:pt>
                <c:pt idx="146">
                  <c:v>126400</c:v>
                </c:pt>
              </c:numCache>
            </c:numRef>
          </c:yVal>
          <c:smooth val="1"/>
        </c:ser>
        <c:axId val="60978688"/>
        <c:axId val="60980608"/>
      </c:scatterChart>
      <c:valAx>
        <c:axId val="60978688"/>
        <c:scaling>
          <c:orientation val="minMax"/>
          <c:max val="100"/>
          <c:min val="0"/>
        </c:scaling>
        <c:axPos val="b"/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n-US" sz="1400" b="0" err="1"/>
                  <a:t>Energie</a:t>
                </a:r>
                <a:r>
                  <a:rPr lang="en-US" sz="1400" b="0" baseline="0"/>
                  <a:t> </a:t>
                </a:r>
                <a:r>
                  <a:rPr lang="en-US" sz="1400" b="0" baseline="0" err="1"/>
                  <a:t>Q</a:t>
                </a:r>
                <a:r>
                  <a:rPr lang="en-US" sz="1400" b="0" baseline="-25000" err="1"/>
                  <a:t>He</a:t>
                </a:r>
                <a:r>
                  <a:rPr lang="en-US" sz="1400" b="0"/>
                  <a:t> [J]</a:t>
                </a:r>
              </a:p>
            </c:rich>
          </c:tx>
          <c:layout>
            <c:manualLayout>
              <c:xMode val="edge"/>
              <c:yMode val="edge"/>
              <c:x val="0.46664197805182139"/>
              <c:y val="0.89470274277914696"/>
            </c:manualLayout>
          </c:layout>
        </c:title>
        <c:numFmt formatCode="General" sourceLinked="1"/>
        <c:tickLblPos val="nextTo"/>
        <c:crossAx val="60980608"/>
        <c:crosses val="autoZero"/>
        <c:crossBetween val="midCat"/>
      </c:valAx>
      <c:valAx>
        <c:axId val="60980608"/>
        <c:scaling>
          <c:orientation val="minMax"/>
          <c:max val="175000"/>
          <c:min val="10000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US" sz="1400" b="0"/>
                  <a:t>Pression [bar]</a:t>
                </a:r>
              </a:p>
            </c:rich>
          </c:tx>
          <c:layout>
            <c:manualLayout>
              <c:xMode val="edge"/>
              <c:yMode val="edge"/>
              <c:x val="0"/>
              <c:y val="0.30437277802466894"/>
            </c:manualLayout>
          </c:layout>
        </c:title>
        <c:numFmt formatCode="General" sourceLinked="1"/>
        <c:tickLblPos val="nextTo"/>
        <c:crossAx val="60978688"/>
        <c:crosses val="autoZero"/>
        <c:crossBetween val="midCat"/>
      </c:valAx>
    </c:plotArea>
    <c:plotVisOnly val="1"/>
  </c:chart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2.7744310227069358E-2"/>
          <c:y val="8.6579561335290559E-2"/>
          <c:w val="0.59372106180410567"/>
          <c:h val="0.77697726568393133"/>
        </c:manualLayout>
      </c:layout>
      <c:scatterChart>
        <c:scatterStyle val="smoothMarker"/>
        <c:ser>
          <c:idx val="1"/>
          <c:order val="1"/>
          <c:tx>
            <c:strRef>
              <c:f>'Mesures corrigées'!$B$1</c:f>
              <c:strCache>
                <c:ptCount val="1"/>
                <c:pt idx="0">
                  <c:v>TE5</c:v>
                </c:pt>
              </c:strCache>
            </c:strRef>
          </c:tx>
          <c:marker>
            <c:symbol val="squar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0.31000000000000111</c:v>
                </c:pt>
                <c:pt idx="63">
                  <c:v>0.31500000000000111</c:v>
                </c:pt>
                <c:pt idx="64">
                  <c:v>0.32000000000000123</c:v>
                </c:pt>
                <c:pt idx="65">
                  <c:v>0.32500000000000123</c:v>
                </c:pt>
                <c:pt idx="66">
                  <c:v>0.33000000000000146</c:v>
                </c:pt>
                <c:pt idx="67">
                  <c:v>0.33500000000000146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0.37500000000000111</c:v>
                </c:pt>
                <c:pt idx="76">
                  <c:v>0.38000000000000123</c:v>
                </c:pt>
                <c:pt idx="77">
                  <c:v>0.38500000000000123</c:v>
                </c:pt>
                <c:pt idx="78">
                  <c:v>0.39000000000000123</c:v>
                </c:pt>
                <c:pt idx="79">
                  <c:v>0.39500000000000146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0.43500000000000111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0.61500000000000221</c:v>
                </c:pt>
                <c:pt idx="124">
                  <c:v>0.62000000000000222</c:v>
                </c:pt>
                <c:pt idx="125">
                  <c:v>0.62500000000000233</c:v>
                </c:pt>
                <c:pt idx="126">
                  <c:v>0.63000000000000245</c:v>
                </c:pt>
                <c:pt idx="127">
                  <c:v>0.63500000000000245</c:v>
                </c:pt>
                <c:pt idx="128">
                  <c:v>0.64000000000000246</c:v>
                </c:pt>
                <c:pt idx="129">
                  <c:v>0.64500000000000246</c:v>
                </c:pt>
                <c:pt idx="130">
                  <c:v>0.65000000000000269</c:v>
                </c:pt>
                <c:pt idx="131">
                  <c:v>0.65500000000000291</c:v>
                </c:pt>
                <c:pt idx="132">
                  <c:v>0.66000000000000292</c:v>
                </c:pt>
                <c:pt idx="133">
                  <c:v>0.66500000000000292</c:v>
                </c:pt>
                <c:pt idx="134">
                  <c:v>0.67000000000000293</c:v>
                </c:pt>
                <c:pt idx="135">
                  <c:v>0.67500000000000293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0.74000000000000221</c:v>
                </c:pt>
                <c:pt idx="149">
                  <c:v>0.74500000000000222</c:v>
                </c:pt>
                <c:pt idx="150">
                  <c:v>0.75000000000000233</c:v>
                </c:pt>
                <c:pt idx="151">
                  <c:v>0.75500000000000245</c:v>
                </c:pt>
                <c:pt idx="152">
                  <c:v>0.76000000000000245</c:v>
                </c:pt>
                <c:pt idx="153">
                  <c:v>0.76500000000000246</c:v>
                </c:pt>
                <c:pt idx="154">
                  <c:v>0.77000000000000246</c:v>
                </c:pt>
                <c:pt idx="155">
                  <c:v>0.77500000000000269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0.86500000000000221</c:v>
                </c:pt>
                <c:pt idx="174">
                  <c:v>0.87000000000000222</c:v>
                </c:pt>
                <c:pt idx="175">
                  <c:v>0.87500000000000233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</c:v>
                </c:pt>
                <c:pt idx="202">
                  <c:v>1.01</c:v>
                </c:pt>
                <c:pt idx="203">
                  <c:v>1.014999999999995</c:v>
                </c:pt>
                <c:pt idx="204">
                  <c:v>1.02</c:v>
                </c:pt>
                <c:pt idx="205">
                  <c:v>1.024999999999995</c:v>
                </c:pt>
                <c:pt idx="206">
                  <c:v>1.03</c:v>
                </c:pt>
                <c:pt idx="207">
                  <c:v>1.034999999999995</c:v>
                </c:pt>
                <c:pt idx="208">
                  <c:v>1.04</c:v>
                </c:pt>
                <c:pt idx="209">
                  <c:v>1.0449999999999955</c:v>
                </c:pt>
                <c:pt idx="210">
                  <c:v>1.05</c:v>
                </c:pt>
                <c:pt idx="211">
                  <c:v>1.0549999999999955</c:v>
                </c:pt>
                <c:pt idx="212">
                  <c:v>1.06</c:v>
                </c:pt>
                <c:pt idx="213">
                  <c:v>1.0649999999999955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</c:v>
                </c:pt>
                <c:pt idx="227">
                  <c:v>1.135</c:v>
                </c:pt>
                <c:pt idx="228">
                  <c:v>1.139999999999995</c:v>
                </c:pt>
                <c:pt idx="229">
                  <c:v>1.145</c:v>
                </c:pt>
                <c:pt idx="230">
                  <c:v>1.149999999999995</c:v>
                </c:pt>
                <c:pt idx="231">
                  <c:v>1.155</c:v>
                </c:pt>
                <c:pt idx="232">
                  <c:v>1.159999999999995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1.1800000000000044</c:v>
                </c:pt>
                <c:pt idx="237">
                  <c:v>1.1850000000000001</c:v>
                </c:pt>
                <c:pt idx="238">
                  <c:v>1.1900000000000044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1.2049999999999947</c:v>
                </c:pt>
                <c:pt idx="242">
                  <c:v>1.21</c:v>
                </c:pt>
                <c:pt idx="243">
                  <c:v>1.2149999999999948</c:v>
                </c:pt>
                <c:pt idx="244">
                  <c:v>1.22</c:v>
                </c:pt>
                <c:pt idx="245">
                  <c:v>1.2249999999999948</c:v>
                </c:pt>
                <c:pt idx="246">
                  <c:v>1.23</c:v>
                </c:pt>
                <c:pt idx="247">
                  <c:v>1.2349999999999948</c:v>
                </c:pt>
                <c:pt idx="248">
                  <c:v>1.24</c:v>
                </c:pt>
                <c:pt idx="249">
                  <c:v>1.2449999999999952</c:v>
                </c:pt>
                <c:pt idx="250">
                  <c:v>1.25</c:v>
                </c:pt>
                <c:pt idx="251">
                  <c:v>1.254999999999995</c:v>
                </c:pt>
                <c:pt idx="252">
                  <c:v>1.26</c:v>
                </c:pt>
                <c:pt idx="253">
                  <c:v>1.264999999999995</c:v>
                </c:pt>
                <c:pt idx="254">
                  <c:v>1.27</c:v>
                </c:pt>
                <c:pt idx="255">
                  <c:v>1.274999999999995</c:v>
                </c:pt>
                <c:pt idx="256">
                  <c:v>1.28</c:v>
                </c:pt>
                <c:pt idx="257">
                  <c:v>1.284999999999995</c:v>
                </c:pt>
                <c:pt idx="258">
                  <c:v>1.29</c:v>
                </c:pt>
                <c:pt idx="259">
                  <c:v>1.2949999999999955</c:v>
                </c:pt>
                <c:pt idx="260">
                  <c:v>1.3</c:v>
                </c:pt>
                <c:pt idx="261">
                  <c:v>1.3049999999999955</c:v>
                </c:pt>
                <c:pt idx="262">
                  <c:v>1.31</c:v>
                </c:pt>
                <c:pt idx="263">
                  <c:v>1.3149999999999955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1.4049999999999936</c:v>
                </c:pt>
                <c:pt idx="282">
                  <c:v>1.41</c:v>
                </c:pt>
                <c:pt idx="283">
                  <c:v>1.4149999999999936</c:v>
                </c:pt>
                <c:pt idx="284">
                  <c:v>1.42</c:v>
                </c:pt>
                <c:pt idx="285">
                  <c:v>1.4249999999999936</c:v>
                </c:pt>
                <c:pt idx="286">
                  <c:v>1.43</c:v>
                </c:pt>
                <c:pt idx="287">
                  <c:v>1.4349999999999936</c:v>
                </c:pt>
                <c:pt idx="288">
                  <c:v>1.44</c:v>
                </c:pt>
                <c:pt idx="289">
                  <c:v>1.4449999999999947</c:v>
                </c:pt>
                <c:pt idx="290">
                  <c:v>1.45</c:v>
                </c:pt>
                <c:pt idx="291">
                  <c:v>1.4549999999999947</c:v>
                </c:pt>
                <c:pt idx="292">
                  <c:v>1.46</c:v>
                </c:pt>
                <c:pt idx="293">
                  <c:v>1.4649999999999948</c:v>
                </c:pt>
                <c:pt idx="294">
                  <c:v>1.47</c:v>
                </c:pt>
                <c:pt idx="295">
                  <c:v>1.4749999999999948</c:v>
                </c:pt>
                <c:pt idx="296">
                  <c:v>1.48</c:v>
                </c:pt>
                <c:pt idx="297">
                  <c:v>1.4849999999999948</c:v>
                </c:pt>
                <c:pt idx="298">
                  <c:v>1.49</c:v>
                </c:pt>
                <c:pt idx="299">
                  <c:v>1.4949999999999952</c:v>
                </c:pt>
                <c:pt idx="300">
                  <c:v>1.5</c:v>
                </c:pt>
                <c:pt idx="301">
                  <c:v>1.504999999999995</c:v>
                </c:pt>
                <c:pt idx="302">
                  <c:v>1.51</c:v>
                </c:pt>
                <c:pt idx="303">
                  <c:v>1.514999999999995</c:v>
                </c:pt>
                <c:pt idx="304">
                  <c:v>1.52</c:v>
                </c:pt>
                <c:pt idx="305">
                  <c:v>1.524999999999995</c:v>
                </c:pt>
                <c:pt idx="306">
                  <c:v>1.53</c:v>
                </c:pt>
                <c:pt idx="307">
                  <c:v>1.534999999999995</c:v>
                </c:pt>
                <c:pt idx="308">
                  <c:v>1.54</c:v>
                </c:pt>
                <c:pt idx="309">
                  <c:v>1.5449999999999955</c:v>
                </c:pt>
                <c:pt idx="310">
                  <c:v>1.55</c:v>
                </c:pt>
                <c:pt idx="311">
                  <c:v>1.5549999999999955</c:v>
                </c:pt>
                <c:pt idx="312">
                  <c:v>1.56</c:v>
                </c:pt>
                <c:pt idx="313">
                  <c:v>1.5649999999999955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1.6800000000000044</c:v>
                </c:pt>
                <c:pt idx="337">
                  <c:v>1.6850000000000001</c:v>
                </c:pt>
                <c:pt idx="338">
                  <c:v>1.6900000000000044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1.7049999999999947</c:v>
                </c:pt>
                <c:pt idx="342">
                  <c:v>1.71</c:v>
                </c:pt>
                <c:pt idx="343">
                  <c:v>1.7149999999999948</c:v>
                </c:pt>
                <c:pt idx="344">
                  <c:v>1.72</c:v>
                </c:pt>
                <c:pt idx="345">
                  <c:v>1.7249999999999948</c:v>
                </c:pt>
                <c:pt idx="346">
                  <c:v>1.73</c:v>
                </c:pt>
                <c:pt idx="347">
                  <c:v>1.7349999999999948</c:v>
                </c:pt>
                <c:pt idx="348">
                  <c:v>1.74</c:v>
                </c:pt>
                <c:pt idx="349">
                  <c:v>1.7449999999999952</c:v>
                </c:pt>
                <c:pt idx="350">
                  <c:v>1.75</c:v>
                </c:pt>
                <c:pt idx="351">
                  <c:v>1.754999999999995</c:v>
                </c:pt>
                <c:pt idx="352">
                  <c:v>1.76</c:v>
                </c:pt>
                <c:pt idx="353">
                  <c:v>1.764999999999995</c:v>
                </c:pt>
                <c:pt idx="354">
                  <c:v>1.77</c:v>
                </c:pt>
                <c:pt idx="355">
                  <c:v>1.774999999999995</c:v>
                </c:pt>
                <c:pt idx="356">
                  <c:v>1.78</c:v>
                </c:pt>
                <c:pt idx="357">
                  <c:v>1.784999999999995</c:v>
                </c:pt>
                <c:pt idx="358">
                  <c:v>1.79</c:v>
                </c:pt>
                <c:pt idx="359">
                  <c:v>1.7949999999999955</c:v>
                </c:pt>
                <c:pt idx="360">
                  <c:v>1.8</c:v>
                </c:pt>
                <c:pt idx="361">
                  <c:v>1.8049999999999955</c:v>
                </c:pt>
                <c:pt idx="362">
                  <c:v>1.81</c:v>
                </c:pt>
                <c:pt idx="363">
                  <c:v>1.8149999999999955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1.9300000000000044</c:v>
                </c:pt>
                <c:pt idx="387">
                  <c:v>1.9350000000000001</c:v>
                </c:pt>
                <c:pt idx="388">
                  <c:v>1.9400000000000044</c:v>
                </c:pt>
                <c:pt idx="389">
                  <c:v>1.9450000000000001</c:v>
                </c:pt>
                <c:pt idx="390">
                  <c:v>1.9500000000000044</c:v>
                </c:pt>
                <c:pt idx="391">
                  <c:v>1.9550000000000001</c:v>
                </c:pt>
                <c:pt idx="392">
                  <c:v>1.9600000000000044</c:v>
                </c:pt>
                <c:pt idx="393">
                  <c:v>1.9650000000000001</c:v>
                </c:pt>
                <c:pt idx="394">
                  <c:v>1.9700000000000044</c:v>
                </c:pt>
                <c:pt idx="395">
                  <c:v>1.9750000000000001</c:v>
                </c:pt>
                <c:pt idx="396">
                  <c:v>1.9800000000000049</c:v>
                </c:pt>
                <c:pt idx="397">
                  <c:v>1.9850000000000001</c:v>
                </c:pt>
                <c:pt idx="398">
                  <c:v>1.9900000000000049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corrigées'!$B$2:$B$801</c:f>
              <c:numCache>
                <c:formatCode>General</c:formatCode>
                <c:ptCount val="800"/>
                <c:pt idx="0">
                  <c:v>1.819</c:v>
                </c:pt>
                <c:pt idx="1">
                  <c:v>1.8185726</c:v>
                </c:pt>
                <c:pt idx="2">
                  <c:v>1.819301099999995</c:v>
                </c:pt>
                <c:pt idx="3">
                  <c:v>1.8182423000000001</c:v>
                </c:pt>
                <c:pt idx="4">
                  <c:v>1.8200588000000049</c:v>
                </c:pt>
                <c:pt idx="5">
                  <c:v>1.8182811999999999</c:v>
                </c:pt>
                <c:pt idx="6">
                  <c:v>1.8180772000000001</c:v>
                </c:pt>
                <c:pt idx="7">
                  <c:v>1.8165715999999998</c:v>
                </c:pt>
                <c:pt idx="8">
                  <c:v>1.8180189000000049</c:v>
                </c:pt>
                <c:pt idx="9">
                  <c:v>1.8183199999999999</c:v>
                </c:pt>
                <c:pt idx="10">
                  <c:v>1.8176789</c:v>
                </c:pt>
                <c:pt idx="11">
                  <c:v>1.8196508</c:v>
                </c:pt>
                <c:pt idx="12">
                  <c:v>1.8164453</c:v>
                </c:pt>
                <c:pt idx="13">
                  <c:v>1.8176401</c:v>
                </c:pt>
                <c:pt idx="14">
                  <c:v>1.8197188</c:v>
                </c:pt>
                <c:pt idx="15">
                  <c:v>1.8186309000000001</c:v>
                </c:pt>
                <c:pt idx="16">
                  <c:v>1.8180869000000044</c:v>
                </c:pt>
                <c:pt idx="17">
                  <c:v>1.8179799999999955</c:v>
                </c:pt>
                <c:pt idx="18">
                  <c:v>1.8178731999999955</c:v>
                </c:pt>
                <c:pt idx="19">
                  <c:v>1.8187959999999999</c:v>
                </c:pt>
                <c:pt idx="20">
                  <c:v>1.8180480000000001</c:v>
                </c:pt>
                <c:pt idx="21">
                  <c:v>1.8186405999999999</c:v>
                </c:pt>
                <c:pt idx="22">
                  <c:v>1.8198451</c:v>
                </c:pt>
                <c:pt idx="23">
                  <c:v>1.8176789</c:v>
                </c:pt>
                <c:pt idx="24">
                  <c:v>1.8183685999999999</c:v>
                </c:pt>
                <c:pt idx="25">
                  <c:v>1.8184852</c:v>
                </c:pt>
                <c:pt idx="26">
                  <c:v>1.8194177</c:v>
                </c:pt>
                <c:pt idx="27">
                  <c:v>1.8176983999999936</c:v>
                </c:pt>
                <c:pt idx="28">
                  <c:v>1.8196021999999998</c:v>
                </c:pt>
                <c:pt idx="29">
                  <c:v>1.8195439</c:v>
                </c:pt>
                <c:pt idx="30">
                  <c:v>1.8176109</c:v>
                </c:pt>
                <c:pt idx="31">
                  <c:v>1.8186891000000001</c:v>
                </c:pt>
                <c:pt idx="32">
                  <c:v>1.8184172000000001</c:v>
                </c:pt>
                <c:pt idx="33">
                  <c:v>1.8172807</c:v>
                </c:pt>
                <c:pt idx="34">
                  <c:v>1.8190583</c:v>
                </c:pt>
                <c:pt idx="35">
                  <c:v>1.8167366999999948</c:v>
                </c:pt>
                <c:pt idx="36">
                  <c:v>1.819427399999995</c:v>
                </c:pt>
                <c:pt idx="37">
                  <c:v>1.819301099999995</c:v>
                </c:pt>
                <c:pt idx="38">
                  <c:v>1.8188347999999948</c:v>
                </c:pt>
                <c:pt idx="39">
                  <c:v>1.817222399999995</c:v>
                </c:pt>
                <c:pt idx="40">
                  <c:v>1.8188251</c:v>
                </c:pt>
                <c:pt idx="41">
                  <c:v>1.8194079999999999</c:v>
                </c:pt>
                <c:pt idx="42">
                  <c:v>1.8184560000000001</c:v>
                </c:pt>
                <c:pt idx="43">
                  <c:v>1.8181063</c:v>
                </c:pt>
                <c:pt idx="44">
                  <c:v>1.8175429000000001</c:v>
                </c:pt>
                <c:pt idx="45">
                  <c:v>1.8182616999999948</c:v>
                </c:pt>
                <c:pt idx="46">
                  <c:v>1.8185434</c:v>
                </c:pt>
                <c:pt idx="47">
                  <c:v>1.817795499999995</c:v>
                </c:pt>
                <c:pt idx="48">
                  <c:v>1.8179121</c:v>
                </c:pt>
                <c:pt idx="49">
                  <c:v>1.8193108</c:v>
                </c:pt>
                <c:pt idx="50">
                  <c:v>1.817814899999995</c:v>
                </c:pt>
                <c:pt idx="51">
                  <c:v>1.8188834</c:v>
                </c:pt>
                <c:pt idx="52">
                  <c:v>1.818193699999995</c:v>
                </c:pt>
                <c:pt idx="53">
                  <c:v>1.8172515</c:v>
                </c:pt>
                <c:pt idx="54">
                  <c:v>1.8176885999999999</c:v>
                </c:pt>
                <c:pt idx="55">
                  <c:v>1.8181354999999999</c:v>
                </c:pt>
                <c:pt idx="56">
                  <c:v>1.8190388</c:v>
                </c:pt>
                <c:pt idx="57">
                  <c:v>1.8187279999999999</c:v>
                </c:pt>
                <c:pt idx="58">
                  <c:v>1.8182616999999948</c:v>
                </c:pt>
                <c:pt idx="59">
                  <c:v>1.8196118999999955</c:v>
                </c:pt>
                <c:pt idx="60">
                  <c:v>1.8184463</c:v>
                </c:pt>
                <c:pt idx="61">
                  <c:v>1.8179702999999936</c:v>
                </c:pt>
                <c:pt idx="62">
                  <c:v>1.8176303999999948</c:v>
                </c:pt>
                <c:pt idx="63">
                  <c:v>1.8173680999999955</c:v>
                </c:pt>
                <c:pt idx="64">
                  <c:v>1.818854299999995</c:v>
                </c:pt>
                <c:pt idx="65">
                  <c:v>1.8186309000000001</c:v>
                </c:pt>
                <c:pt idx="66">
                  <c:v>1.8182715</c:v>
                </c:pt>
                <c:pt idx="67">
                  <c:v>1.8173097999999948</c:v>
                </c:pt>
                <c:pt idx="68">
                  <c:v>1.8193788</c:v>
                </c:pt>
                <c:pt idx="69">
                  <c:v>1.8174458</c:v>
                </c:pt>
                <c:pt idx="70">
                  <c:v>1.8186210999999948</c:v>
                </c:pt>
                <c:pt idx="71">
                  <c:v>1.8182909</c:v>
                </c:pt>
                <c:pt idx="72">
                  <c:v>1.8176497999999948</c:v>
                </c:pt>
                <c:pt idx="73">
                  <c:v>1.8179702999999936</c:v>
                </c:pt>
                <c:pt idx="74">
                  <c:v>1.8198255999999955</c:v>
                </c:pt>
                <c:pt idx="75">
                  <c:v>1.8173389</c:v>
                </c:pt>
                <c:pt idx="76">
                  <c:v>1.8190679999999999</c:v>
                </c:pt>
                <c:pt idx="77">
                  <c:v>1.8171640999999943</c:v>
                </c:pt>
                <c:pt idx="78">
                  <c:v>1.8186503000000001</c:v>
                </c:pt>
                <c:pt idx="79">
                  <c:v>1.8167464</c:v>
                </c:pt>
                <c:pt idx="80">
                  <c:v>1.8173680999999955</c:v>
                </c:pt>
                <c:pt idx="81">
                  <c:v>1.8193496999999947</c:v>
                </c:pt>
                <c:pt idx="82">
                  <c:v>1.8168629999999999</c:v>
                </c:pt>
                <c:pt idx="83">
                  <c:v>1.8165035999999999</c:v>
                </c:pt>
                <c:pt idx="84">
                  <c:v>1.8183103</c:v>
                </c:pt>
                <c:pt idx="85">
                  <c:v>1.8194759999999999</c:v>
                </c:pt>
                <c:pt idx="86">
                  <c:v>1.8182229000000001</c:v>
                </c:pt>
                <c:pt idx="87">
                  <c:v>1.818941699999995</c:v>
                </c:pt>
                <c:pt idx="88">
                  <c:v>1.8173778</c:v>
                </c:pt>
                <c:pt idx="89">
                  <c:v>1.8184269</c:v>
                </c:pt>
                <c:pt idx="90">
                  <c:v>1.8186309000000001</c:v>
                </c:pt>
                <c:pt idx="91">
                  <c:v>1.8179799999999955</c:v>
                </c:pt>
                <c:pt idx="92">
                  <c:v>1.8177274999999955</c:v>
                </c:pt>
                <c:pt idx="93">
                  <c:v>1.8186503000000001</c:v>
                </c:pt>
                <c:pt idx="94">
                  <c:v>1.8182811999999999</c:v>
                </c:pt>
                <c:pt idx="95">
                  <c:v>1.818514299999995</c:v>
                </c:pt>
                <c:pt idx="96">
                  <c:v>1.8186114</c:v>
                </c:pt>
                <c:pt idx="97">
                  <c:v>1.817776099999995</c:v>
                </c:pt>
                <c:pt idx="98">
                  <c:v>1.8187279999999999</c:v>
                </c:pt>
                <c:pt idx="99">
                  <c:v>1.818932</c:v>
                </c:pt>
                <c:pt idx="100">
                  <c:v>1.8171251999999998</c:v>
                </c:pt>
                <c:pt idx="101">
                  <c:v>1.817096099999995</c:v>
                </c:pt>
                <c:pt idx="102">
                  <c:v>1.8188057</c:v>
                </c:pt>
                <c:pt idx="103">
                  <c:v>1.8187863</c:v>
                </c:pt>
                <c:pt idx="104">
                  <c:v>1.8192428</c:v>
                </c:pt>
                <c:pt idx="105">
                  <c:v>1.8168046999999936</c:v>
                </c:pt>
                <c:pt idx="106">
                  <c:v>1.8188639999999998</c:v>
                </c:pt>
                <c:pt idx="107">
                  <c:v>1.8178342999999901</c:v>
                </c:pt>
                <c:pt idx="108">
                  <c:v>1.8185726</c:v>
                </c:pt>
                <c:pt idx="109">
                  <c:v>1.818961099999995</c:v>
                </c:pt>
                <c:pt idx="110">
                  <c:v>1.8180091999999999</c:v>
                </c:pt>
                <c:pt idx="111">
                  <c:v>1.817581799999995</c:v>
                </c:pt>
                <c:pt idx="112">
                  <c:v>1.8190583</c:v>
                </c:pt>
                <c:pt idx="113">
                  <c:v>1.8191554000000001</c:v>
                </c:pt>
                <c:pt idx="114">
                  <c:v>1.817562399999995</c:v>
                </c:pt>
                <c:pt idx="115">
                  <c:v>1.8183296999999936</c:v>
                </c:pt>
                <c:pt idx="116">
                  <c:v>1.8179897999999948</c:v>
                </c:pt>
                <c:pt idx="117">
                  <c:v>1.8182132</c:v>
                </c:pt>
                <c:pt idx="118">
                  <c:v>1.8195341999999946</c:v>
                </c:pt>
                <c:pt idx="119">
                  <c:v>1.8174263999999924</c:v>
                </c:pt>
                <c:pt idx="120">
                  <c:v>1.8177371999999998</c:v>
                </c:pt>
                <c:pt idx="121">
                  <c:v>1.8167755999999999</c:v>
                </c:pt>
                <c:pt idx="122">
                  <c:v>1.8192136999999955</c:v>
                </c:pt>
                <c:pt idx="123">
                  <c:v>1.8174651999999998</c:v>
                </c:pt>
                <c:pt idx="124">
                  <c:v>1.8187183</c:v>
                </c:pt>
                <c:pt idx="125">
                  <c:v>1.8187959999999999</c:v>
                </c:pt>
                <c:pt idx="126">
                  <c:v>1.8183103</c:v>
                </c:pt>
                <c:pt idx="127">
                  <c:v>1.8177274999999955</c:v>
                </c:pt>
                <c:pt idx="128">
                  <c:v>1.818494899999995</c:v>
                </c:pt>
                <c:pt idx="129">
                  <c:v>1.8198839</c:v>
                </c:pt>
                <c:pt idx="130">
                  <c:v>1.8188347999999948</c:v>
                </c:pt>
                <c:pt idx="131">
                  <c:v>1.8173971999999998</c:v>
                </c:pt>
                <c:pt idx="132">
                  <c:v>1.8178538</c:v>
                </c:pt>
                <c:pt idx="133">
                  <c:v>1.8180772000000001</c:v>
                </c:pt>
                <c:pt idx="134">
                  <c:v>1.8183103</c:v>
                </c:pt>
                <c:pt idx="135">
                  <c:v>1.8180091999999999</c:v>
                </c:pt>
                <c:pt idx="136">
                  <c:v>1.8187959999999999</c:v>
                </c:pt>
                <c:pt idx="137">
                  <c:v>1.8179994999999924</c:v>
                </c:pt>
                <c:pt idx="138">
                  <c:v>1.8184754000000001</c:v>
                </c:pt>
                <c:pt idx="139">
                  <c:v>1.8186114</c:v>
                </c:pt>
                <c:pt idx="140">
                  <c:v>1.8188639999999998</c:v>
                </c:pt>
                <c:pt idx="141">
                  <c:v>1.8180383</c:v>
                </c:pt>
                <c:pt idx="142">
                  <c:v>1.817474899999995</c:v>
                </c:pt>
                <c:pt idx="143">
                  <c:v>1.818174299999995</c:v>
                </c:pt>
                <c:pt idx="144">
                  <c:v>1.8180869000000044</c:v>
                </c:pt>
                <c:pt idx="145">
                  <c:v>1.8186309000000001</c:v>
                </c:pt>
                <c:pt idx="146">
                  <c:v>1.8186599999999999</c:v>
                </c:pt>
                <c:pt idx="147">
                  <c:v>1.8177274999999955</c:v>
                </c:pt>
                <c:pt idx="148">
                  <c:v>1.8186696999999936</c:v>
                </c:pt>
                <c:pt idx="149">
                  <c:v>1.8186114</c:v>
                </c:pt>
                <c:pt idx="150">
                  <c:v>1.8182616999999948</c:v>
                </c:pt>
                <c:pt idx="151">
                  <c:v>1.8188347999999948</c:v>
                </c:pt>
                <c:pt idx="152">
                  <c:v>1.8182229000000001</c:v>
                </c:pt>
                <c:pt idx="153">
                  <c:v>1.8186210999999948</c:v>
                </c:pt>
                <c:pt idx="154">
                  <c:v>1.8187765999999999</c:v>
                </c:pt>
                <c:pt idx="155">
                  <c:v>1.8188154000000001</c:v>
                </c:pt>
                <c:pt idx="156">
                  <c:v>1.8191359999999999</c:v>
                </c:pt>
                <c:pt idx="157">
                  <c:v>1.8176691999999945</c:v>
                </c:pt>
                <c:pt idx="158">
                  <c:v>1.8185823000000001</c:v>
                </c:pt>
                <c:pt idx="159">
                  <c:v>1.8181548999999999</c:v>
                </c:pt>
                <c:pt idx="160">
                  <c:v>1.818494899999995</c:v>
                </c:pt>
                <c:pt idx="161">
                  <c:v>1.8189028</c:v>
                </c:pt>
                <c:pt idx="162">
                  <c:v>1.8174846999999947</c:v>
                </c:pt>
                <c:pt idx="163">
                  <c:v>1.8189514</c:v>
                </c:pt>
                <c:pt idx="164">
                  <c:v>1.8176595</c:v>
                </c:pt>
                <c:pt idx="165">
                  <c:v>1.8174263999999924</c:v>
                </c:pt>
                <c:pt idx="166">
                  <c:v>1.8186793999999955</c:v>
                </c:pt>
                <c:pt idx="167">
                  <c:v>1.8193108</c:v>
                </c:pt>
                <c:pt idx="168">
                  <c:v>1.8185629000000001</c:v>
                </c:pt>
                <c:pt idx="169">
                  <c:v>1.8189708</c:v>
                </c:pt>
                <c:pt idx="170">
                  <c:v>1.8206998999999955</c:v>
                </c:pt>
                <c:pt idx="171">
                  <c:v>1.8196021999999998</c:v>
                </c:pt>
                <c:pt idx="172">
                  <c:v>1.8186114</c:v>
                </c:pt>
                <c:pt idx="173">
                  <c:v>1.8212535000000001</c:v>
                </c:pt>
                <c:pt idx="174">
                  <c:v>1.8186696999999936</c:v>
                </c:pt>
                <c:pt idx="175">
                  <c:v>1.8190873999999999</c:v>
                </c:pt>
                <c:pt idx="176">
                  <c:v>1.819301099999995</c:v>
                </c:pt>
                <c:pt idx="177">
                  <c:v>1.8202433</c:v>
                </c:pt>
                <c:pt idx="178">
                  <c:v>1.8186989</c:v>
                </c:pt>
                <c:pt idx="179">
                  <c:v>1.8184073999999999</c:v>
                </c:pt>
                <c:pt idx="180">
                  <c:v>1.8188154000000001</c:v>
                </c:pt>
                <c:pt idx="181">
                  <c:v>1.8194759999999999</c:v>
                </c:pt>
                <c:pt idx="182">
                  <c:v>1.8195633999999936</c:v>
                </c:pt>
                <c:pt idx="183">
                  <c:v>1.8185726</c:v>
                </c:pt>
                <c:pt idx="184">
                  <c:v>1.8191845</c:v>
                </c:pt>
                <c:pt idx="185">
                  <c:v>1.8188834</c:v>
                </c:pt>
                <c:pt idx="186">
                  <c:v>1.8200976</c:v>
                </c:pt>
                <c:pt idx="187">
                  <c:v>1.8189708</c:v>
                </c:pt>
                <c:pt idx="188">
                  <c:v>1.8191359999999999</c:v>
                </c:pt>
                <c:pt idx="189">
                  <c:v>1.819272</c:v>
                </c:pt>
                <c:pt idx="190">
                  <c:v>1.8179994999999924</c:v>
                </c:pt>
                <c:pt idx="191">
                  <c:v>1.819272</c:v>
                </c:pt>
                <c:pt idx="192">
                  <c:v>1.8192330999999955</c:v>
                </c:pt>
                <c:pt idx="193">
                  <c:v>1.8189514</c:v>
                </c:pt>
                <c:pt idx="194">
                  <c:v>1.8198159</c:v>
                </c:pt>
                <c:pt idx="195">
                  <c:v>1.8186793999999955</c:v>
                </c:pt>
                <c:pt idx="196">
                  <c:v>1.8192524999999999</c:v>
                </c:pt>
                <c:pt idx="197">
                  <c:v>1.818941699999995</c:v>
                </c:pt>
                <c:pt idx="198">
                  <c:v>1.8200685000000001</c:v>
                </c:pt>
                <c:pt idx="199">
                  <c:v>1.8187571000000049</c:v>
                </c:pt>
                <c:pt idx="200">
                  <c:v>1.8195828000000001</c:v>
                </c:pt>
                <c:pt idx="201">
                  <c:v>1.8192524999999999</c:v>
                </c:pt>
                <c:pt idx="202">
                  <c:v>1.8174068999999955</c:v>
                </c:pt>
                <c:pt idx="203">
                  <c:v>1.8185532</c:v>
                </c:pt>
                <c:pt idx="204">
                  <c:v>1.8195439</c:v>
                </c:pt>
                <c:pt idx="205">
                  <c:v>1.8200295999999998</c:v>
                </c:pt>
                <c:pt idx="206">
                  <c:v>1.8195341999999946</c:v>
                </c:pt>
                <c:pt idx="207">
                  <c:v>1.8195633999999936</c:v>
                </c:pt>
                <c:pt idx="208">
                  <c:v>1.8183589000000049</c:v>
                </c:pt>
                <c:pt idx="209">
                  <c:v>1.8199421999999998</c:v>
                </c:pt>
                <c:pt idx="210">
                  <c:v>1.8188736999999955</c:v>
                </c:pt>
                <c:pt idx="211">
                  <c:v>1.8200004999999999</c:v>
                </c:pt>
                <c:pt idx="212">
                  <c:v>1.819</c:v>
                </c:pt>
                <c:pt idx="213">
                  <c:v>1.8188154000000001</c:v>
                </c:pt>
                <c:pt idx="214">
                  <c:v>1.8201655999999999</c:v>
                </c:pt>
                <c:pt idx="215">
                  <c:v>1.8182520000000049</c:v>
                </c:pt>
                <c:pt idx="216">
                  <c:v>1.8190873999999999</c:v>
                </c:pt>
                <c:pt idx="217">
                  <c:v>1.819272</c:v>
                </c:pt>
                <c:pt idx="218">
                  <c:v>1.8191457</c:v>
                </c:pt>
                <c:pt idx="219">
                  <c:v>1.8195828000000001</c:v>
                </c:pt>
                <c:pt idx="220">
                  <c:v>1.8183491999999999</c:v>
                </c:pt>
                <c:pt idx="221">
                  <c:v>1.8179022999999948</c:v>
                </c:pt>
                <c:pt idx="222">
                  <c:v>1.8189708</c:v>
                </c:pt>
                <c:pt idx="223">
                  <c:v>1.8200782</c:v>
                </c:pt>
                <c:pt idx="224">
                  <c:v>1.8191747999999948</c:v>
                </c:pt>
                <c:pt idx="225">
                  <c:v>1.8190388</c:v>
                </c:pt>
                <c:pt idx="226">
                  <c:v>1.8183977</c:v>
                </c:pt>
                <c:pt idx="227">
                  <c:v>1.8197090999999948</c:v>
                </c:pt>
                <c:pt idx="228">
                  <c:v>1.8195051</c:v>
                </c:pt>
                <c:pt idx="229">
                  <c:v>1.8187765999999999</c:v>
                </c:pt>
                <c:pt idx="230">
                  <c:v>1.8194079999999999</c:v>
                </c:pt>
                <c:pt idx="231">
                  <c:v>1.8194953999999948</c:v>
                </c:pt>
                <c:pt idx="232">
                  <c:v>1.8200004999999999</c:v>
                </c:pt>
                <c:pt idx="233">
                  <c:v>1.8219529000000001</c:v>
                </c:pt>
                <c:pt idx="234">
                  <c:v>1.8246728000000001</c:v>
                </c:pt>
                <c:pt idx="235">
                  <c:v>1.8250127</c:v>
                </c:pt>
                <c:pt idx="236">
                  <c:v>1.8250127</c:v>
                </c:pt>
                <c:pt idx="237">
                  <c:v>1.8250612999999924</c:v>
                </c:pt>
                <c:pt idx="238">
                  <c:v>1.825391599999995</c:v>
                </c:pt>
                <c:pt idx="239">
                  <c:v>1.8251487</c:v>
                </c:pt>
                <c:pt idx="240">
                  <c:v>1.8259937999999925</c:v>
                </c:pt>
                <c:pt idx="241">
                  <c:v>1.8244978999999999</c:v>
                </c:pt>
                <c:pt idx="242">
                  <c:v>1.8264891999999999</c:v>
                </c:pt>
                <c:pt idx="243">
                  <c:v>1.8263144</c:v>
                </c:pt>
                <c:pt idx="244">
                  <c:v>1.8255178000000001</c:v>
                </c:pt>
                <c:pt idx="245">
                  <c:v>1.8261881000000049</c:v>
                </c:pt>
                <c:pt idx="246">
                  <c:v>1.8267126</c:v>
                </c:pt>
                <c:pt idx="247">
                  <c:v>1.8259257999999936</c:v>
                </c:pt>
                <c:pt idx="248">
                  <c:v>1.8255663999999936</c:v>
                </c:pt>
                <c:pt idx="249">
                  <c:v>1.8243715999999999</c:v>
                </c:pt>
                <c:pt idx="250">
                  <c:v>1.8261978000000001</c:v>
                </c:pt>
                <c:pt idx="251">
                  <c:v>1.825663499999995</c:v>
                </c:pt>
                <c:pt idx="252">
                  <c:v>1.8252943999999922</c:v>
                </c:pt>
                <c:pt idx="253">
                  <c:v>1.8263338</c:v>
                </c:pt>
                <c:pt idx="254">
                  <c:v>1.8250223999999955</c:v>
                </c:pt>
                <c:pt idx="255">
                  <c:v>1.8261881000000049</c:v>
                </c:pt>
                <c:pt idx="256">
                  <c:v>1.825449799999995</c:v>
                </c:pt>
                <c:pt idx="257">
                  <c:v>1.8256052999999948</c:v>
                </c:pt>
                <c:pt idx="258">
                  <c:v>1.8257994999999936</c:v>
                </c:pt>
                <c:pt idx="259">
                  <c:v>1.8259160999999955</c:v>
                </c:pt>
                <c:pt idx="260">
                  <c:v>1.826664099999995</c:v>
                </c:pt>
                <c:pt idx="261">
                  <c:v>1.8249545</c:v>
                </c:pt>
                <c:pt idx="262">
                  <c:v>1.824867</c:v>
                </c:pt>
                <c:pt idx="263">
                  <c:v>1.8265184000000001</c:v>
                </c:pt>
                <c:pt idx="264">
                  <c:v>1.8258675</c:v>
                </c:pt>
                <c:pt idx="265">
                  <c:v>1.8260715000000001</c:v>
                </c:pt>
                <c:pt idx="266">
                  <c:v>1.8254983999999947</c:v>
                </c:pt>
                <c:pt idx="267">
                  <c:v>1.8249835999999999</c:v>
                </c:pt>
                <c:pt idx="268">
                  <c:v>1.825547</c:v>
                </c:pt>
                <c:pt idx="269">
                  <c:v>1.8254595999999998</c:v>
                </c:pt>
                <c:pt idx="270">
                  <c:v>1.8266931999999998</c:v>
                </c:pt>
                <c:pt idx="271">
                  <c:v>1.8250612999999924</c:v>
                </c:pt>
                <c:pt idx="272">
                  <c:v>1.8257509999999999</c:v>
                </c:pt>
                <c:pt idx="273">
                  <c:v>1.8315985999999955</c:v>
                </c:pt>
                <c:pt idx="274">
                  <c:v>1.841001399999995</c:v>
                </c:pt>
                <c:pt idx="275">
                  <c:v>1.8393598</c:v>
                </c:pt>
                <c:pt idx="276">
                  <c:v>1.8396025999999999</c:v>
                </c:pt>
                <c:pt idx="277">
                  <c:v>1.8404186</c:v>
                </c:pt>
                <c:pt idx="278">
                  <c:v>1.840438</c:v>
                </c:pt>
                <c:pt idx="279">
                  <c:v>1.8401466</c:v>
                </c:pt>
                <c:pt idx="280">
                  <c:v>1.8411956999999948</c:v>
                </c:pt>
                <c:pt idx="281">
                  <c:v>1.8401369000000001</c:v>
                </c:pt>
                <c:pt idx="282">
                  <c:v>1.8413899999999999</c:v>
                </c:pt>
                <c:pt idx="283">
                  <c:v>1.8391266999999925</c:v>
                </c:pt>
                <c:pt idx="284">
                  <c:v>1.8406031999999999</c:v>
                </c:pt>
                <c:pt idx="285">
                  <c:v>1.838922699999995</c:v>
                </c:pt>
                <c:pt idx="286">
                  <c:v>1.8405739999999999</c:v>
                </c:pt>
                <c:pt idx="287">
                  <c:v>1.8389712999999948</c:v>
                </c:pt>
                <c:pt idx="288">
                  <c:v>1.8414287999999948</c:v>
                </c:pt>
                <c:pt idx="289">
                  <c:v>1.8406031999999999</c:v>
                </c:pt>
                <c:pt idx="290">
                  <c:v>1.8410985</c:v>
                </c:pt>
                <c:pt idx="291">
                  <c:v>1.8398260999999936</c:v>
                </c:pt>
                <c:pt idx="292">
                  <c:v>1.8391557999999999</c:v>
                </c:pt>
                <c:pt idx="293">
                  <c:v>1.8407974</c:v>
                </c:pt>
                <c:pt idx="294">
                  <c:v>1.8392141</c:v>
                </c:pt>
                <c:pt idx="295">
                  <c:v>1.8401466</c:v>
                </c:pt>
                <c:pt idx="296">
                  <c:v>1.841574499999995</c:v>
                </c:pt>
                <c:pt idx="297">
                  <c:v>1.8406419999999999</c:v>
                </c:pt>
                <c:pt idx="298">
                  <c:v>1.8393889000000001</c:v>
                </c:pt>
                <c:pt idx="299">
                  <c:v>1.8400786</c:v>
                </c:pt>
                <c:pt idx="300">
                  <c:v>1.841458</c:v>
                </c:pt>
                <c:pt idx="301">
                  <c:v>1.8402145999999999</c:v>
                </c:pt>
                <c:pt idx="302">
                  <c:v>1.8401272</c:v>
                </c:pt>
                <c:pt idx="303">
                  <c:v>1.8401078000000044</c:v>
                </c:pt>
                <c:pt idx="304">
                  <c:v>1.840506</c:v>
                </c:pt>
                <c:pt idx="305">
                  <c:v>1.841001399999995</c:v>
                </c:pt>
                <c:pt idx="306">
                  <c:v>1.8394666999999925</c:v>
                </c:pt>
                <c:pt idx="307">
                  <c:v>1.8411374</c:v>
                </c:pt>
                <c:pt idx="308">
                  <c:v>1.8416036999999947</c:v>
                </c:pt>
                <c:pt idx="309">
                  <c:v>1.8397191999999998</c:v>
                </c:pt>
                <c:pt idx="310">
                  <c:v>1.8401855000000054</c:v>
                </c:pt>
                <c:pt idx="311">
                  <c:v>1.8403991999999998</c:v>
                </c:pt>
                <c:pt idx="312">
                  <c:v>1.839476399999995</c:v>
                </c:pt>
                <c:pt idx="313">
                  <c:v>1.8461107999999999</c:v>
                </c:pt>
                <c:pt idx="314">
                  <c:v>1.8561547</c:v>
                </c:pt>
                <c:pt idx="315">
                  <c:v>1.8562130000000001</c:v>
                </c:pt>
                <c:pt idx="316">
                  <c:v>1.8555621999999998</c:v>
                </c:pt>
                <c:pt idx="317">
                  <c:v>1.8560673000000001</c:v>
                </c:pt>
                <c:pt idx="318">
                  <c:v>1.8565141000000001</c:v>
                </c:pt>
                <c:pt idx="319">
                  <c:v>1.8566307</c:v>
                </c:pt>
                <c:pt idx="320">
                  <c:v>1.8565723999999999</c:v>
                </c:pt>
                <c:pt idx="321">
                  <c:v>1.8556108</c:v>
                </c:pt>
                <c:pt idx="322">
                  <c:v>1.8563976</c:v>
                </c:pt>
                <c:pt idx="323">
                  <c:v>1.8551347999999948</c:v>
                </c:pt>
                <c:pt idx="324">
                  <c:v>1.855426199999995</c:v>
                </c:pt>
                <c:pt idx="325">
                  <c:v>1.8561935999999999</c:v>
                </c:pt>
                <c:pt idx="326">
                  <c:v>1.8561935999999999</c:v>
                </c:pt>
                <c:pt idx="327">
                  <c:v>1.8549793999999955</c:v>
                </c:pt>
                <c:pt idx="328">
                  <c:v>1.8568735000000001</c:v>
                </c:pt>
                <c:pt idx="329">
                  <c:v>1.8553095999999998</c:v>
                </c:pt>
                <c:pt idx="330">
                  <c:v>1.8561449999999999</c:v>
                </c:pt>
                <c:pt idx="331">
                  <c:v>1.8543577000000049</c:v>
                </c:pt>
                <c:pt idx="332">
                  <c:v>1.8558244999999922</c:v>
                </c:pt>
                <c:pt idx="333">
                  <c:v>1.8556108</c:v>
                </c:pt>
                <c:pt idx="334">
                  <c:v>1.8555718999999955</c:v>
                </c:pt>
                <c:pt idx="335">
                  <c:v>1.855620499999995</c:v>
                </c:pt>
                <c:pt idx="336">
                  <c:v>1.8558827</c:v>
                </c:pt>
                <c:pt idx="337">
                  <c:v>1.8560186999999999</c:v>
                </c:pt>
                <c:pt idx="338">
                  <c:v>1.8560382</c:v>
                </c:pt>
                <c:pt idx="339">
                  <c:v>1.8551833</c:v>
                </c:pt>
                <c:pt idx="340">
                  <c:v>1.8556885000000001</c:v>
                </c:pt>
                <c:pt idx="341">
                  <c:v>1.855892399999995</c:v>
                </c:pt>
                <c:pt idx="342">
                  <c:v>1.855299899999995</c:v>
                </c:pt>
                <c:pt idx="343">
                  <c:v>1.8569027</c:v>
                </c:pt>
                <c:pt idx="344">
                  <c:v>1.8563878000000054</c:v>
                </c:pt>
                <c:pt idx="345">
                  <c:v>1.8564655999999999</c:v>
                </c:pt>
                <c:pt idx="346">
                  <c:v>1.8563004000000001</c:v>
                </c:pt>
                <c:pt idx="347">
                  <c:v>1.8562615999999998</c:v>
                </c:pt>
                <c:pt idx="348">
                  <c:v>1.8551347999999948</c:v>
                </c:pt>
                <c:pt idx="349">
                  <c:v>1.8558729999999999</c:v>
                </c:pt>
                <c:pt idx="350">
                  <c:v>1.8560284</c:v>
                </c:pt>
                <c:pt idx="351">
                  <c:v>1.8554845</c:v>
                </c:pt>
                <c:pt idx="352">
                  <c:v>1.8557079000000001</c:v>
                </c:pt>
                <c:pt idx="353">
                  <c:v>1.8641198999999999</c:v>
                </c:pt>
                <c:pt idx="354">
                  <c:v>1.8710651999999999</c:v>
                </c:pt>
                <c:pt idx="355">
                  <c:v>1.8719199999999998</c:v>
                </c:pt>
                <c:pt idx="356">
                  <c:v>1.871910299999995</c:v>
                </c:pt>
                <c:pt idx="357">
                  <c:v>1.8732312999999936</c:v>
                </c:pt>
                <c:pt idx="358">
                  <c:v>1.8726874000000049</c:v>
                </c:pt>
                <c:pt idx="359">
                  <c:v>1.8720851000000056</c:v>
                </c:pt>
                <c:pt idx="360">
                  <c:v>1.8734255999999998</c:v>
                </c:pt>
                <c:pt idx="361">
                  <c:v>1.8725027999999999</c:v>
                </c:pt>
                <c:pt idx="362">
                  <c:v>1.8727941999999955</c:v>
                </c:pt>
                <c:pt idx="363">
                  <c:v>1.8729399</c:v>
                </c:pt>
                <c:pt idx="364">
                  <c:v>1.8722017</c:v>
                </c:pt>
                <c:pt idx="365">
                  <c:v>1.8739889999999999</c:v>
                </c:pt>
                <c:pt idx="366">
                  <c:v>1.8716674</c:v>
                </c:pt>
                <c:pt idx="367">
                  <c:v>1.8720947999999955</c:v>
                </c:pt>
                <c:pt idx="368">
                  <c:v>1.8727456</c:v>
                </c:pt>
                <c:pt idx="369">
                  <c:v>1.8727941999999955</c:v>
                </c:pt>
                <c:pt idx="370">
                  <c:v>1.8719393999999936</c:v>
                </c:pt>
                <c:pt idx="371">
                  <c:v>1.8722114000000001</c:v>
                </c:pt>
                <c:pt idx="372">
                  <c:v>1.8728912999999936</c:v>
                </c:pt>
                <c:pt idx="373">
                  <c:v>1.8728621999999999</c:v>
                </c:pt>
                <c:pt idx="374">
                  <c:v>1.871949099999995</c:v>
                </c:pt>
                <c:pt idx="375">
                  <c:v>1.8729301999999999</c:v>
                </c:pt>
                <c:pt idx="376">
                  <c:v>1.8726095999999999</c:v>
                </c:pt>
                <c:pt idx="377">
                  <c:v>1.8720074000000049</c:v>
                </c:pt>
                <c:pt idx="378">
                  <c:v>1.8715411</c:v>
                </c:pt>
                <c:pt idx="379">
                  <c:v>1.8727554000000044</c:v>
                </c:pt>
                <c:pt idx="380">
                  <c:v>1.8718811</c:v>
                </c:pt>
                <c:pt idx="381">
                  <c:v>1.8723084999999999</c:v>
                </c:pt>
                <c:pt idx="382">
                  <c:v>1.8734935999999998</c:v>
                </c:pt>
                <c:pt idx="383">
                  <c:v>1.8734935999999998</c:v>
                </c:pt>
                <c:pt idx="384">
                  <c:v>1.8737461</c:v>
                </c:pt>
                <c:pt idx="385">
                  <c:v>1.8715508999999999</c:v>
                </c:pt>
                <c:pt idx="386">
                  <c:v>1.8722890999999999</c:v>
                </c:pt>
                <c:pt idx="387">
                  <c:v>1.8731148</c:v>
                </c:pt>
                <c:pt idx="388">
                  <c:v>1.8722988</c:v>
                </c:pt>
                <c:pt idx="389">
                  <c:v>1.8724154000000044</c:v>
                </c:pt>
                <c:pt idx="390">
                  <c:v>1.8726194</c:v>
                </c:pt>
                <c:pt idx="391">
                  <c:v>1.8715605999999998</c:v>
                </c:pt>
                <c:pt idx="392">
                  <c:v>1.8716771000000001</c:v>
                </c:pt>
                <c:pt idx="393">
                  <c:v>1.882401</c:v>
                </c:pt>
                <c:pt idx="394">
                  <c:v>1.8896085</c:v>
                </c:pt>
                <c:pt idx="395">
                  <c:v>1.8898221999999998</c:v>
                </c:pt>
                <c:pt idx="396">
                  <c:v>1.8904050999999999</c:v>
                </c:pt>
                <c:pt idx="397">
                  <c:v>1.8881029000000054</c:v>
                </c:pt>
                <c:pt idx="398">
                  <c:v>1.8893365999999998</c:v>
                </c:pt>
                <c:pt idx="399">
                  <c:v>1.8900165000000049</c:v>
                </c:pt>
                <c:pt idx="400">
                  <c:v>1.8889674000000001</c:v>
                </c:pt>
                <c:pt idx="401">
                  <c:v>1.8895891</c:v>
                </c:pt>
                <c:pt idx="402">
                  <c:v>1.8909295999999998</c:v>
                </c:pt>
                <c:pt idx="403">
                  <c:v>1.8895114</c:v>
                </c:pt>
                <c:pt idx="404">
                  <c:v>1.8902885000000054</c:v>
                </c:pt>
                <c:pt idx="405">
                  <c:v>1.8883361000000001</c:v>
                </c:pt>
                <c:pt idx="406">
                  <c:v>1.8899096999999936</c:v>
                </c:pt>
                <c:pt idx="407">
                  <c:v>1.8893365999999998</c:v>
                </c:pt>
                <c:pt idx="408">
                  <c:v>1.8883361000000001</c:v>
                </c:pt>
                <c:pt idx="409">
                  <c:v>1.8913279000000001</c:v>
                </c:pt>
                <c:pt idx="410">
                  <c:v>1.8901622</c:v>
                </c:pt>
                <c:pt idx="411">
                  <c:v>1.8899581999999999</c:v>
                </c:pt>
                <c:pt idx="412">
                  <c:v>1.8890452</c:v>
                </c:pt>
                <c:pt idx="413">
                  <c:v>1.8901330999999999</c:v>
                </c:pt>
                <c:pt idx="414">
                  <c:v>1.8889383</c:v>
                </c:pt>
                <c:pt idx="415">
                  <c:v>1.8913666999999947</c:v>
                </c:pt>
                <c:pt idx="416">
                  <c:v>1.8909975999999999</c:v>
                </c:pt>
                <c:pt idx="417">
                  <c:v>1.8900068000000001</c:v>
                </c:pt>
                <c:pt idx="418">
                  <c:v>1.8882291999999998</c:v>
                </c:pt>
                <c:pt idx="419">
                  <c:v>1.8899485</c:v>
                </c:pt>
                <c:pt idx="420">
                  <c:v>1.8906769999999999</c:v>
                </c:pt>
                <c:pt idx="421">
                  <c:v>1.8899971</c:v>
                </c:pt>
                <c:pt idx="422">
                  <c:v>1.8908033</c:v>
                </c:pt>
                <c:pt idx="423">
                  <c:v>1.8890936999999948</c:v>
                </c:pt>
                <c:pt idx="424">
                  <c:v>1.8900165000000049</c:v>
                </c:pt>
                <c:pt idx="425">
                  <c:v>1.8896959999999998</c:v>
                </c:pt>
                <c:pt idx="426">
                  <c:v>1.8895891</c:v>
                </c:pt>
                <c:pt idx="427">
                  <c:v>1.8901234</c:v>
                </c:pt>
                <c:pt idx="428">
                  <c:v>1.8887635</c:v>
                </c:pt>
                <c:pt idx="429">
                  <c:v>1.8904148000000001</c:v>
                </c:pt>
                <c:pt idx="430">
                  <c:v>1.8900261999999999</c:v>
                </c:pt>
                <c:pt idx="431">
                  <c:v>1.8891519999999999</c:v>
                </c:pt>
                <c:pt idx="432">
                  <c:v>1.8903661999999999</c:v>
                </c:pt>
                <c:pt idx="433">
                  <c:v>1.896796699999995</c:v>
                </c:pt>
                <c:pt idx="434">
                  <c:v>1.9066365999999999</c:v>
                </c:pt>
                <c:pt idx="435">
                  <c:v>1.9075301999999998</c:v>
                </c:pt>
                <c:pt idx="436">
                  <c:v>1.9077341999999955</c:v>
                </c:pt>
                <c:pt idx="437">
                  <c:v>1.9050434999999999</c:v>
                </c:pt>
                <c:pt idx="438">
                  <c:v>1.9064228999999999</c:v>
                </c:pt>
                <c:pt idx="439">
                  <c:v>1.9063063</c:v>
                </c:pt>
                <c:pt idx="440">
                  <c:v>1.90652</c:v>
                </c:pt>
                <c:pt idx="441">
                  <c:v>1.9061703000000001</c:v>
                </c:pt>
                <c:pt idx="442">
                  <c:v>1.9063743</c:v>
                </c:pt>
                <c:pt idx="443">
                  <c:v>1.90754</c:v>
                </c:pt>
                <c:pt idx="444">
                  <c:v>1.9068989000000001</c:v>
                </c:pt>
                <c:pt idx="445">
                  <c:v>1.9058109000000001</c:v>
                </c:pt>
                <c:pt idx="446">
                  <c:v>1.9064228999999999</c:v>
                </c:pt>
                <c:pt idx="447">
                  <c:v>1.9061315000000001</c:v>
                </c:pt>
                <c:pt idx="448">
                  <c:v>1.9058691999999955</c:v>
                </c:pt>
                <c:pt idx="449">
                  <c:v>1.9074720000000001</c:v>
                </c:pt>
                <c:pt idx="450">
                  <c:v>1.9069765999999999</c:v>
                </c:pt>
                <c:pt idx="451">
                  <c:v>1.9068210999999955</c:v>
                </c:pt>
                <c:pt idx="452">
                  <c:v>1.9075981999999998</c:v>
                </c:pt>
                <c:pt idx="453">
                  <c:v>1.9065589000000056</c:v>
                </c:pt>
                <c:pt idx="454">
                  <c:v>1.9064326</c:v>
                </c:pt>
                <c:pt idx="455">
                  <c:v>1.9043539000000056</c:v>
                </c:pt>
                <c:pt idx="456">
                  <c:v>1.905335</c:v>
                </c:pt>
                <c:pt idx="457">
                  <c:v>1.9073553999999999</c:v>
                </c:pt>
                <c:pt idx="458">
                  <c:v>1.9061995</c:v>
                </c:pt>
                <c:pt idx="459">
                  <c:v>1.9077439</c:v>
                </c:pt>
                <c:pt idx="460">
                  <c:v>1.9072</c:v>
                </c:pt>
                <c:pt idx="461">
                  <c:v>1.9063549000000044</c:v>
                </c:pt>
                <c:pt idx="462">
                  <c:v>1.9066753999999999</c:v>
                </c:pt>
                <c:pt idx="463">
                  <c:v>1.9063452000000001</c:v>
                </c:pt>
                <c:pt idx="464">
                  <c:v>1.9055778000000001</c:v>
                </c:pt>
                <c:pt idx="465">
                  <c:v>1.9064422999999999</c:v>
                </c:pt>
                <c:pt idx="466">
                  <c:v>1.9066852000000001</c:v>
                </c:pt>
                <c:pt idx="467">
                  <c:v>1.9057914999999948</c:v>
                </c:pt>
                <c:pt idx="468">
                  <c:v>1.9070737</c:v>
                </c:pt>
                <c:pt idx="469">
                  <c:v>1.9058109000000001</c:v>
                </c:pt>
                <c:pt idx="470">
                  <c:v>1.9065006</c:v>
                </c:pt>
                <c:pt idx="471">
                  <c:v>1.9065589000000056</c:v>
                </c:pt>
                <c:pt idx="472">
                  <c:v>1.9059858000000001</c:v>
                </c:pt>
                <c:pt idx="473">
                  <c:v>1.9128727999999999</c:v>
                </c:pt>
                <c:pt idx="474">
                  <c:v>1.9193420000000001</c:v>
                </c:pt>
                <c:pt idx="475">
                  <c:v>1.9208768000000001</c:v>
                </c:pt>
                <c:pt idx="476">
                  <c:v>1.9210322</c:v>
                </c:pt>
                <c:pt idx="477">
                  <c:v>1.9211391</c:v>
                </c:pt>
                <c:pt idx="478">
                  <c:v>1.9220424000000054</c:v>
                </c:pt>
                <c:pt idx="479">
                  <c:v>1.9212459000000044</c:v>
                </c:pt>
                <c:pt idx="480">
                  <c:v>1.9193129000000049</c:v>
                </c:pt>
                <c:pt idx="481">
                  <c:v>1.9215859000000044</c:v>
                </c:pt>
                <c:pt idx="482">
                  <c:v>1.9209156999999999</c:v>
                </c:pt>
                <c:pt idx="483">
                  <c:v>1.9207019999999999</c:v>
                </c:pt>
                <c:pt idx="484">
                  <c:v>1.9224600999999999</c:v>
                </c:pt>
                <c:pt idx="485">
                  <c:v>1.9226641</c:v>
                </c:pt>
                <c:pt idx="486">
                  <c:v>1.9211974000000001</c:v>
                </c:pt>
                <c:pt idx="487">
                  <c:v>1.9215761999999998</c:v>
                </c:pt>
                <c:pt idx="488">
                  <c:v>1.9216053</c:v>
                </c:pt>
                <c:pt idx="489">
                  <c:v>1.9216150000000001</c:v>
                </c:pt>
                <c:pt idx="490">
                  <c:v>1.9200997</c:v>
                </c:pt>
                <c:pt idx="491">
                  <c:v>1.9208088000000001</c:v>
                </c:pt>
                <c:pt idx="492">
                  <c:v>1.9222173000000049</c:v>
                </c:pt>
                <c:pt idx="493">
                  <c:v>1.9212556000000001</c:v>
                </c:pt>
                <c:pt idx="494">
                  <c:v>1.9226641</c:v>
                </c:pt>
                <c:pt idx="495">
                  <c:v>1.9207797</c:v>
                </c:pt>
                <c:pt idx="496">
                  <c:v>1.9212070999999999</c:v>
                </c:pt>
                <c:pt idx="497">
                  <c:v>1.9193129000000049</c:v>
                </c:pt>
                <c:pt idx="498">
                  <c:v>1.9212848</c:v>
                </c:pt>
                <c:pt idx="499">
                  <c:v>1.9202939999999999</c:v>
                </c:pt>
                <c:pt idx="500">
                  <c:v>1.9204397</c:v>
                </c:pt>
                <c:pt idx="501">
                  <c:v>1.921751</c:v>
                </c:pt>
                <c:pt idx="502">
                  <c:v>1.9214985</c:v>
                </c:pt>
                <c:pt idx="503">
                  <c:v>1.9194002999999955</c:v>
                </c:pt>
                <c:pt idx="504">
                  <c:v>1.9208476999999999</c:v>
                </c:pt>
                <c:pt idx="505">
                  <c:v>1.9217025000000001</c:v>
                </c:pt>
                <c:pt idx="506">
                  <c:v>1.9202648</c:v>
                </c:pt>
                <c:pt idx="507">
                  <c:v>1.9206922</c:v>
                </c:pt>
                <c:pt idx="508">
                  <c:v>1.9216538999999999</c:v>
                </c:pt>
                <c:pt idx="509">
                  <c:v>1.9203717</c:v>
                </c:pt>
                <c:pt idx="510">
                  <c:v>1.9209837000000001</c:v>
                </c:pt>
                <c:pt idx="511">
                  <c:v>1.9207505000000054</c:v>
                </c:pt>
                <c:pt idx="512">
                  <c:v>1.9201482999999999</c:v>
                </c:pt>
                <c:pt idx="513">
                  <c:v>1.9259861999999999</c:v>
                </c:pt>
                <c:pt idx="514">
                  <c:v>1.9361564000000049</c:v>
                </c:pt>
                <c:pt idx="515">
                  <c:v>1.9354570000000049</c:v>
                </c:pt>
                <c:pt idx="516">
                  <c:v>1.9364768999999999</c:v>
                </c:pt>
                <c:pt idx="517">
                  <c:v>1.9359427</c:v>
                </c:pt>
                <c:pt idx="518">
                  <c:v>1.9363604000000001</c:v>
                </c:pt>
                <c:pt idx="519">
                  <c:v>1.9358843999999955</c:v>
                </c:pt>
                <c:pt idx="520">
                  <c:v>1.9355639</c:v>
                </c:pt>
                <c:pt idx="521">
                  <c:v>1.9353307</c:v>
                </c:pt>
                <c:pt idx="522">
                  <c:v>1.9359135000000001</c:v>
                </c:pt>
                <c:pt idx="523">
                  <c:v>1.9353307</c:v>
                </c:pt>
                <c:pt idx="524">
                  <c:v>1.9369723000000001</c:v>
                </c:pt>
                <c:pt idx="525">
                  <c:v>1.9358843999999955</c:v>
                </c:pt>
                <c:pt idx="526">
                  <c:v>1.9361564000000049</c:v>
                </c:pt>
                <c:pt idx="527">
                  <c:v>1.9363895000000049</c:v>
                </c:pt>
                <c:pt idx="528">
                  <c:v>1.9361272</c:v>
                </c:pt>
                <c:pt idx="529">
                  <c:v>1.9347770000000044</c:v>
                </c:pt>
                <c:pt idx="530">
                  <c:v>1.9349228000000001</c:v>
                </c:pt>
                <c:pt idx="531">
                  <c:v>1.9361370000000049</c:v>
                </c:pt>
                <c:pt idx="532">
                  <c:v>1.9348061999999999</c:v>
                </c:pt>
                <c:pt idx="533">
                  <c:v>1.9365546</c:v>
                </c:pt>
                <c:pt idx="534">
                  <c:v>1.9361564000000049</c:v>
                </c:pt>
                <c:pt idx="535">
                  <c:v>1.9363798000000001</c:v>
                </c:pt>
                <c:pt idx="536">
                  <c:v>1.9348645</c:v>
                </c:pt>
                <c:pt idx="537">
                  <c:v>1.9358843999999955</c:v>
                </c:pt>
                <c:pt idx="538">
                  <c:v>1.9349518999999999</c:v>
                </c:pt>
                <c:pt idx="539">
                  <c:v>1.9343496</c:v>
                </c:pt>
                <c:pt idx="540">
                  <c:v>1.9353209999999998</c:v>
                </c:pt>
                <c:pt idx="541">
                  <c:v>1.9355249999999955</c:v>
                </c:pt>
                <c:pt idx="542">
                  <c:v>1.9355346999999936</c:v>
                </c:pt>
                <c:pt idx="543">
                  <c:v>1.9356221</c:v>
                </c:pt>
                <c:pt idx="544">
                  <c:v>1.9362244</c:v>
                </c:pt>
                <c:pt idx="545">
                  <c:v>1.935379299999995</c:v>
                </c:pt>
                <c:pt idx="546">
                  <c:v>1.935398699999995</c:v>
                </c:pt>
                <c:pt idx="547">
                  <c:v>1.9358455999999999</c:v>
                </c:pt>
                <c:pt idx="548">
                  <c:v>1.9364672000000001</c:v>
                </c:pt>
                <c:pt idx="549">
                  <c:v>1.9354084</c:v>
                </c:pt>
                <c:pt idx="550">
                  <c:v>1.9357095999999998</c:v>
                </c:pt>
                <c:pt idx="551">
                  <c:v>1.9353015999999998</c:v>
                </c:pt>
                <c:pt idx="552">
                  <c:v>1.9366129000000065</c:v>
                </c:pt>
                <c:pt idx="553">
                  <c:v>1.9401292999999955</c:v>
                </c:pt>
                <c:pt idx="554">
                  <c:v>1.9488521000000065</c:v>
                </c:pt>
                <c:pt idx="555">
                  <c:v>1.9486190000000001</c:v>
                </c:pt>
                <c:pt idx="556">
                  <c:v>1.9492989999999999</c:v>
                </c:pt>
                <c:pt idx="557">
                  <c:v>1.9487356</c:v>
                </c:pt>
                <c:pt idx="558">
                  <c:v>1.9485899000000049</c:v>
                </c:pt>
                <c:pt idx="559">
                  <c:v>1.9482693</c:v>
                </c:pt>
                <c:pt idx="560">
                  <c:v>1.9481042</c:v>
                </c:pt>
                <c:pt idx="561">
                  <c:v>1.9498138</c:v>
                </c:pt>
                <c:pt idx="562">
                  <c:v>1.9482208000000001</c:v>
                </c:pt>
                <c:pt idx="563">
                  <c:v>1.9487452999999999</c:v>
                </c:pt>
                <c:pt idx="564">
                  <c:v>1.9491727000000001</c:v>
                </c:pt>
                <c:pt idx="565">
                  <c:v>1.9498138</c:v>
                </c:pt>
                <c:pt idx="566">
                  <c:v>1.9481333000000001</c:v>
                </c:pt>
                <c:pt idx="567">
                  <c:v>1.9491921000000001</c:v>
                </c:pt>
                <c:pt idx="568">
                  <c:v>1.9489395999999999</c:v>
                </c:pt>
                <c:pt idx="569">
                  <c:v>1.9486482000000001</c:v>
                </c:pt>
                <c:pt idx="570">
                  <c:v>1.9485413</c:v>
                </c:pt>
                <c:pt idx="571">
                  <c:v>1.9481625000000051</c:v>
                </c:pt>
                <c:pt idx="572">
                  <c:v>1.9486093</c:v>
                </c:pt>
                <c:pt idx="573">
                  <c:v>1.9483179000000086</c:v>
                </c:pt>
                <c:pt idx="574">
                  <c:v>1.9489493</c:v>
                </c:pt>
                <c:pt idx="575">
                  <c:v>1.9473077000000001</c:v>
                </c:pt>
                <c:pt idx="576">
                  <c:v>1.9493961</c:v>
                </c:pt>
                <c:pt idx="577">
                  <c:v>1.9491921000000001</c:v>
                </c:pt>
                <c:pt idx="578">
                  <c:v>1.9482984999999999</c:v>
                </c:pt>
                <c:pt idx="579">
                  <c:v>1.9475505000000044</c:v>
                </c:pt>
                <c:pt idx="580">
                  <c:v>1.9486870000000056</c:v>
                </c:pt>
                <c:pt idx="581">
                  <c:v>1.9490464000000001</c:v>
                </c:pt>
                <c:pt idx="582">
                  <c:v>1.9481042</c:v>
                </c:pt>
                <c:pt idx="583">
                  <c:v>1.9492795000000001</c:v>
                </c:pt>
                <c:pt idx="584">
                  <c:v>1.9494834999999999</c:v>
                </c:pt>
                <c:pt idx="585">
                  <c:v>1.9487840999999999</c:v>
                </c:pt>
                <c:pt idx="586">
                  <c:v>1.9483276</c:v>
                </c:pt>
                <c:pt idx="587">
                  <c:v>1.9490756</c:v>
                </c:pt>
                <c:pt idx="588">
                  <c:v>1.9489395999999999</c:v>
                </c:pt>
                <c:pt idx="589">
                  <c:v>1.9479584999999999</c:v>
                </c:pt>
                <c:pt idx="590">
                  <c:v>1.9480750000000049</c:v>
                </c:pt>
                <c:pt idx="591">
                  <c:v>1.9484150000000049</c:v>
                </c:pt>
                <c:pt idx="592">
                  <c:v>1.9485802000000001</c:v>
                </c:pt>
                <c:pt idx="593">
                  <c:v>1.9527862</c:v>
                </c:pt>
                <c:pt idx="594">
                  <c:v>1.9615381999999999</c:v>
                </c:pt>
                <c:pt idx="595">
                  <c:v>1.9594886</c:v>
                </c:pt>
                <c:pt idx="596">
                  <c:v>1.9595176999999999</c:v>
                </c:pt>
                <c:pt idx="597">
                  <c:v>1.9611981999999999</c:v>
                </c:pt>
                <c:pt idx="598">
                  <c:v>1.9609748</c:v>
                </c:pt>
                <c:pt idx="599">
                  <c:v>1.9592845999999999</c:v>
                </c:pt>
                <c:pt idx="600">
                  <c:v>1.9599936999999947</c:v>
                </c:pt>
                <c:pt idx="601">
                  <c:v>1.9607125000000065</c:v>
                </c:pt>
                <c:pt idx="602">
                  <c:v>1.9604794000000001</c:v>
                </c:pt>
                <c:pt idx="603">
                  <c:v>1.9603143000000001</c:v>
                </c:pt>
                <c:pt idx="604">
                  <c:v>1.9621793000000001</c:v>
                </c:pt>
                <c:pt idx="605">
                  <c:v>1.9609456000000001</c:v>
                </c:pt>
                <c:pt idx="606">
                  <c:v>1.9609261999999998</c:v>
                </c:pt>
                <c:pt idx="607">
                  <c:v>1.9611107999999999</c:v>
                </c:pt>
                <c:pt idx="608">
                  <c:v>1.960324</c:v>
                </c:pt>
                <c:pt idx="609">
                  <c:v>1.9601491000000049</c:v>
                </c:pt>
                <c:pt idx="610">
                  <c:v>1.9601200000000001</c:v>
                </c:pt>
                <c:pt idx="611">
                  <c:v>1.961664499999995</c:v>
                </c:pt>
                <c:pt idx="612">
                  <c:v>1.9606542</c:v>
                </c:pt>
                <c:pt idx="613">
                  <c:v>1.9601103000000044</c:v>
                </c:pt>
                <c:pt idx="614">
                  <c:v>1.9603143000000001</c:v>
                </c:pt>
                <c:pt idx="615">
                  <c:v>1.9610525000000065</c:v>
                </c:pt>
                <c:pt idx="616">
                  <c:v>1.9620238999999999</c:v>
                </c:pt>
                <c:pt idx="617">
                  <c:v>1.9604794000000001</c:v>
                </c:pt>
                <c:pt idx="618">
                  <c:v>1.961023299999995</c:v>
                </c:pt>
                <c:pt idx="619">
                  <c:v>1.9605571000000086</c:v>
                </c:pt>
                <c:pt idx="620">
                  <c:v>1.9618101999999999</c:v>
                </c:pt>
                <c:pt idx="621">
                  <c:v>1.9603044999999999</c:v>
                </c:pt>
                <c:pt idx="622">
                  <c:v>1.9606444999999999</c:v>
                </c:pt>
                <c:pt idx="623">
                  <c:v>1.9601103000000044</c:v>
                </c:pt>
                <c:pt idx="624">
                  <c:v>1.9599354</c:v>
                </c:pt>
                <c:pt idx="625">
                  <c:v>1.9615673</c:v>
                </c:pt>
                <c:pt idx="626">
                  <c:v>1.9603628000000044</c:v>
                </c:pt>
                <c:pt idx="627">
                  <c:v>1.9607417</c:v>
                </c:pt>
                <c:pt idx="628">
                  <c:v>1.961713</c:v>
                </c:pt>
                <c:pt idx="629">
                  <c:v>1.9613148</c:v>
                </c:pt>
                <c:pt idx="630">
                  <c:v>1.9602948</c:v>
                </c:pt>
                <c:pt idx="631">
                  <c:v>1.9621793000000001</c:v>
                </c:pt>
                <c:pt idx="632">
                  <c:v>1.9621890000000044</c:v>
                </c:pt>
                <c:pt idx="633">
                  <c:v>1.9649671000000044</c:v>
                </c:pt>
                <c:pt idx="634">
                  <c:v>1.9723398000000001</c:v>
                </c:pt>
                <c:pt idx="635">
                  <c:v>1.9723980000000001</c:v>
                </c:pt>
                <c:pt idx="636">
                  <c:v>1.9722815000000053</c:v>
                </c:pt>
                <c:pt idx="637">
                  <c:v>1.9726991999999999</c:v>
                </c:pt>
                <c:pt idx="638">
                  <c:v>1.9715530000000001</c:v>
                </c:pt>
                <c:pt idx="639">
                  <c:v>1.9722426000000044</c:v>
                </c:pt>
                <c:pt idx="640">
                  <c:v>1.9711837999999999</c:v>
                </c:pt>
                <c:pt idx="641">
                  <c:v>1.9726215</c:v>
                </c:pt>
                <c:pt idx="642">
                  <c:v>1.9739522</c:v>
                </c:pt>
                <c:pt idx="643">
                  <c:v>1.9722815000000053</c:v>
                </c:pt>
                <c:pt idx="644">
                  <c:v>1.972534</c:v>
                </c:pt>
                <c:pt idx="645">
                  <c:v>1.9724175000000086</c:v>
                </c:pt>
                <c:pt idx="646">
                  <c:v>1.9726311999999999</c:v>
                </c:pt>
                <c:pt idx="647">
                  <c:v>1.9729614</c:v>
                </c:pt>
                <c:pt idx="648">
                  <c:v>1.9729129000000065</c:v>
                </c:pt>
                <c:pt idx="649">
                  <c:v>1.9732430999999999</c:v>
                </c:pt>
                <c:pt idx="650">
                  <c:v>1.9731751000000044</c:v>
                </c:pt>
                <c:pt idx="651">
                  <c:v>1.971349</c:v>
                </c:pt>
                <c:pt idx="652">
                  <c:v>1.9727866000000001</c:v>
                </c:pt>
                <c:pt idx="653">
                  <c:v>1.9722232</c:v>
                </c:pt>
                <c:pt idx="654">
                  <c:v>1.9725436999999999</c:v>
                </c:pt>
                <c:pt idx="655">
                  <c:v>1.9734860000000001</c:v>
                </c:pt>
                <c:pt idx="656">
                  <c:v>1.9720581000000077</c:v>
                </c:pt>
                <c:pt idx="657">
                  <c:v>1.9729711000000001</c:v>
                </c:pt>
                <c:pt idx="658">
                  <c:v>1.9719804000000001</c:v>
                </c:pt>
                <c:pt idx="659">
                  <c:v>1.9723689000000049</c:v>
                </c:pt>
                <c:pt idx="660">
                  <c:v>1.9739814</c:v>
                </c:pt>
                <c:pt idx="661">
                  <c:v>1.9721552000000049</c:v>
                </c:pt>
                <c:pt idx="662">
                  <c:v>1.9728060000000001</c:v>
                </c:pt>
                <c:pt idx="663">
                  <c:v>1.9724272</c:v>
                </c:pt>
                <c:pt idx="664">
                  <c:v>1.9732626</c:v>
                </c:pt>
                <c:pt idx="665">
                  <c:v>1.9718735000000001</c:v>
                </c:pt>
                <c:pt idx="666">
                  <c:v>1.9723398000000001</c:v>
                </c:pt>
                <c:pt idx="667">
                  <c:v>1.9729420000000044</c:v>
                </c:pt>
                <c:pt idx="668">
                  <c:v>1.9723786000000001</c:v>
                </c:pt>
                <c:pt idx="669">
                  <c:v>1.9728546</c:v>
                </c:pt>
                <c:pt idx="670">
                  <c:v>1.9706884000000049</c:v>
                </c:pt>
                <c:pt idx="671">
                  <c:v>1.9731751000000044</c:v>
                </c:pt>
                <c:pt idx="672">
                  <c:v>1.973204299999995</c:v>
                </c:pt>
                <c:pt idx="673">
                  <c:v>1.9750402</c:v>
                </c:pt>
                <c:pt idx="674">
                  <c:v>1.9820826000000054</c:v>
                </c:pt>
                <c:pt idx="675">
                  <c:v>1.9825002</c:v>
                </c:pt>
                <c:pt idx="676">
                  <c:v>1.9817134000000001</c:v>
                </c:pt>
                <c:pt idx="677">
                  <c:v>1.9828984999999999</c:v>
                </c:pt>
                <c:pt idx="678">
                  <c:v>1.9830831000000049</c:v>
                </c:pt>
                <c:pt idx="679">
                  <c:v>1.9822574000000086</c:v>
                </c:pt>
                <c:pt idx="680">
                  <c:v>1.9817231999999998</c:v>
                </c:pt>
                <c:pt idx="681">
                  <c:v>1.9822477000000056</c:v>
                </c:pt>
                <c:pt idx="682">
                  <c:v>1.9831510999999999</c:v>
                </c:pt>
                <c:pt idx="683">
                  <c:v>1.9816453999999999</c:v>
                </c:pt>
                <c:pt idx="684">
                  <c:v>1.9833259000000001</c:v>
                </c:pt>
                <c:pt idx="685">
                  <c:v>1.9838601999999999</c:v>
                </c:pt>
                <c:pt idx="686">
                  <c:v>1.9836562</c:v>
                </c:pt>
                <c:pt idx="687">
                  <c:v>1.9825780000000044</c:v>
                </c:pt>
                <c:pt idx="688">
                  <c:v>1.9835493</c:v>
                </c:pt>
                <c:pt idx="689">
                  <c:v>1.9831510999999999</c:v>
                </c:pt>
                <c:pt idx="690">
                  <c:v>1.9819077</c:v>
                </c:pt>
                <c:pt idx="691">
                  <c:v>1.9830053999999999</c:v>
                </c:pt>
                <c:pt idx="692">
                  <c:v>1.9832676</c:v>
                </c:pt>
                <c:pt idx="693">
                  <c:v>1.9830345</c:v>
                </c:pt>
                <c:pt idx="694">
                  <c:v>1.9824710999999999</c:v>
                </c:pt>
                <c:pt idx="695">
                  <c:v>1.9834909999999999</c:v>
                </c:pt>
                <c:pt idx="696">
                  <c:v>1.9839378999999999</c:v>
                </c:pt>
                <c:pt idx="697">
                  <c:v>1.9832482</c:v>
                </c:pt>
                <c:pt idx="698">
                  <c:v>1.9828110999999999</c:v>
                </c:pt>
                <c:pt idx="699">
                  <c:v>1.9829859000000065</c:v>
                </c:pt>
                <c:pt idx="700">
                  <c:v>1.9832772999999999</c:v>
                </c:pt>
                <c:pt idx="701">
                  <c:v>1.9829082</c:v>
                </c:pt>
                <c:pt idx="702">
                  <c:v>1.9821894000000049</c:v>
                </c:pt>
                <c:pt idx="703">
                  <c:v>1.9840156000000049</c:v>
                </c:pt>
                <c:pt idx="704">
                  <c:v>1.9838212999999925</c:v>
                </c:pt>
                <c:pt idx="705">
                  <c:v>1.9833356</c:v>
                </c:pt>
                <c:pt idx="706">
                  <c:v>1.9824322000000001</c:v>
                </c:pt>
                <c:pt idx="707">
                  <c:v>1.9829956</c:v>
                </c:pt>
                <c:pt idx="708">
                  <c:v>1.9831219</c:v>
                </c:pt>
                <c:pt idx="709">
                  <c:v>1.9815969</c:v>
                </c:pt>
                <c:pt idx="710">
                  <c:v>1.9821894000000049</c:v>
                </c:pt>
                <c:pt idx="711">
                  <c:v>1.9841807000000053</c:v>
                </c:pt>
                <c:pt idx="712">
                  <c:v>1.9824710999999999</c:v>
                </c:pt>
                <c:pt idx="713">
                  <c:v>1.9857737</c:v>
                </c:pt>
                <c:pt idx="714">
                  <c:v>1.9936224</c:v>
                </c:pt>
                <c:pt idx="715">
                  <c:v>1.9926024000000049</c:v>
                </c:pt>
                <c:pt idx="716">
                  <c:v>1.9929326999999999</c:v>
                </c:pt>
                <c:pt idx="717">
                  <c:v>1.9933212999999947</c:v>
                </c:pt>
                <c:pt idx="718">
                  <c:v>1.9924470000000065</c:v>
                </c:pt>
                <c:pt idx="719">
                  <c:v>1.9929424000000049</c:v>
                </c:pt>
                <c:pt idx="720">
                  <c:v>1.9930104000000044</c:v>
                </c:pt>
                <c:pt idx="721">
                  <c:v>1.9934767</c:v>
                </c:pt>
                <c:pt idx="722">
                  <c:v>1.9933698</c:v>
                </c:pt>
                <c:pt idx="723">
                  <c:v>1.9932240999999955</c:v>
                </c:pt>
                <c:pt idx="724">
                  <c:v>1.9931076000000001</c:v>
                </c:pt>
                <c:pt idx="725">
                  <c:v>1.9933407000000001</c:v>
                </c:pt>
                <c:pt idx="726">
                  <c:v>1.9930783999999999</c:v>
                </c:pt>
                <c:pt idx="727">
                  <c:v>1.9921652999999999</c:v>
                </c:pt>
                <c:pt idx="728">
                  <c:v>1.9917184999999999</c:v>
                </c:pt>
                <c:pt idx="729">
                  <c:v>1.9943218</c:v>
                </c:pt>
                <c:pt idx="730">
                  <c:v>1.9920682000000001</c:v>
                </c:pt>
                <c:pt idx="731">
                  <c:v>1.9934961</c:v>
                </c:pt>
                <c:pt idx="732">
                  <c:v>1.9943606</c:v>
                </c:pt>
                <c:pt idx="733">
                  <c:v>1.9920973000000044</c:v>
                </c:pt>
                <c:pt idx="734">
                  <c:v>1.9921459000000077</c:v>
                </c:pt>
                <c:pt idx="735">
                  <c:v>1.9924276000000001</c:v>
                </c:pt>
                <c:pt idx="736">
                  <c:v>1.9919905</c:v>
                </c:pt>
                <c:pt idx="737">
                  <c:v>1.9935931999999998</c:v>
                </c:pt>
                <c:pt idx="738">
                  <c:v>1.9933989999999999</c:v>
                </c:pt>
                <c:pt idx="739">
                  <c:v>1.9928064000000001</c:v>
                </c:pt>
                <c:pt idx="740">
                  <c:v>1.9936126999999999</c:v>
                </c:pt>
                <c:pt idx="741">
                  <c:v>1.9923305000000049</c:v>
                </c:pt>
                <c:pt idx="742">
                  <c:v>1.9936126999999999</c:v>
                </c:pt>
                <c:pt idx="743">
                  <c:v>1.9928840999999999</c:v>
                </c:pt>
                <c:pt idx="744">
                  <c:v>1.9929813000000001</c:v>
                </c:pt>
                <c:pt idx="745">
                  <c:v>1.9937681</c:v>
                </c:pt>
                <c:pt idx="746">
                  <c:v>1.9934767</c:v>
                </c:pt>
                <c:pt idx="747">
                  <c:v>1.9921362</c:v>
                </c:pt>
                <c:pt idx="748">
                  <c:v>1.9919515999999999</c:v>
                </c:pt>
                <c:pt idx="749">
                  <c:v>1.99133</c:v>
                </c:pt>
                <c:pt idx="750">
                  <c:v>1.9944092</c:v>
                </c:pt>
                <c:pt idx="751">
                  <c:v>1.9933504000000044</c:v>
                </c:pt>
                <c:pt idx="752">
                  <c:v>1.9926995999999999</c:v>
                </c:pt>
                <c:pt idx="753">
                  <c:v>1.9953417</c:v>
                </c:pt>
                <c:pt idx="754">
                  <c:v>2.0010241999999998</c:v>
                </c:pt>
                <c:pt idx="755">
                  <c:v>2.0027725999999997</c:v>
                </c:pt>
                <c:pt idx="756">
                  <c:v>2.0006065</c:v>
                </c:pt>
                <c:pt idx="757">
                  <c:v>2.0019955999999999</c:v>
                </c:pt>
                <c:pt idx="758">
                  <c:v>2.0017041</c:v>
                </c:pt>
                <c:pt idx="759">
                  <c:v>2.0025880999999988</c:v>
                </c:pt>
                <c:pt idx="760">
                  <c:v>2.0015973000000002</c:v>
                </c:pt>
                <c:pt idx="761">
                  <c:v>2.0009271000000002</c:v>
                </c:pt>
                <c:pt idx="762">
                  <c:v>2.0019857999999999</c:v>
                </c:pt>
                <c:pt idx="763">
                  <c:v>2.0032679999999998</c:v>
                </c:pt>
                <c:pt idx="764">
                  <c:v>2.0026268999999997</c:v>
                </c:pt>
                <c:pt idx="765">
                  <c:v>2.0021218000000012</c:v>
                </c:pt>
                <c:pt idx="766">
                  <c:v>2.0019760999999998</c:v>
                </c:pt>
                <c:pt idx="767">
                  <c:v>2.0022189999999913</c:v>
                </c:pt>
                <c:pt idx="768">
                  <c:v>2.0020634999999967</c:v>
                </c:pt>
                <c:pt idx="769">
                  <c:v>2.0031321000000002</c:v>
                </c:pt>
                <c:pt idx="770">
                  <c:v>2.0019567</c:v>
                </c:pt>
                <c:pt idx="771">
                  <c:v>2.0014322</c:v>
                </c:pt>
                <c:pt idx="772">
                  <c:v>2.0033069000000001</c:v>
                </c:pt>
                <c:pt idx="773">
                  <c:v>2.0018692999999987</c:v>
                </c:pt>
                <c:pt idx="774">
                  <c:v>2.0029765999999998</c:v>
                </c:pt>
                <c:pt idx="775">
                  <c:v>2.0011505000000001</c:v>
                </c:pt>
                <c:pt idx="776">
                  <c:v>2.0022286999999968</c:v>
                </c:pt>
                <c:pt idx="777">
                  <c:v>2.0026367</c:v>
                </c:pt>
                <c:pt idx="778">
                  <c:v>2.0023451999999913</c:v>
                </c:pt>
                <c:pt idx="779">
                  <c:v>2.0017720999999997</c:v>
                </c:pt>
                <c:pt idx="780">
                  <c:v>2.0031223000000002</c:v>
                </c:pt>
                <c:pt idx="781">
                  <c:v>2.0021995000000001</c:v>
                </c:pt>
                <c:pt idx="782">
                  <c:v>2.0020343999999999</c:v>
                </c:pt>
                <c:pt idx="783">
                  <c:v>2.0020440999999987</c:v>
                </c:pt>
                <c:pt idx="784">
                  <c:v>2.0023549999999997</c:v>
                </c:pt>
                <c:pt idx="785">
                  <c:v>2.0015973000000002</c:v>
                </c:pt>
                <c:pt idx="786">
                  <c:v>2.0030543000000001</c:v>
                </c:pt>
                <c:pt idx="787">
                  <c:v>2.0020537999999997</c:v>
                </c:pt>
                <c:pt idx="788">
                  <c:v>2.0023938000000001</c:v>
                </c:pt>
                <c:pt idx="789">
                  <c:v>2.0008492999999987</c:v>
                </c:pt>
                <c:pt idx="790">
                  <c:v>2.0027823999999987</c:v>
                </c:pt>
                <c:pt idx="791">
                  <c:v>2.0026948999999998</c:v>
                </c:pt>
                <c:pt idx="792">
                  <c:v>2.0016555999999968</c:v>
                </c:pt>
                <c:pt idx="793">
                  <c:v>2.0046279999999999</c:v>
                </c:pt>
                <c:pt idx="794">
                  <c:v>2.0109417999999999</c:v>
                </c:pt>
                <c:pt idx="795">
                  <c:v>2.0095819000000001</c:v>
                </c:pt>
                <c:pt idx="796">
                  <c:v>2.010427</c:v>
                </c:pt>
                <c:pt idx="797">
                  <c:v>2.0107572999999999</c:v>
                </c:pt>
                <c:pt idx="798">
                  <c:v>2.0112526999999876</c:v>
                </c:pt>
                <c:pt idx="799">
                  <c:v>-1.0021000000000081E-3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'Mesures corrigées'!$C$1</c:f>
              <c:strCache>
                <c:ptCount val="1"/>
                <c:pt idx="0">
                  <c:v>TE8</c:v>
                </c:pt>
              </c:strCache>
            </c:strRef>
          </c:tx>
          <c:marker>
            <c:symbol val="triangl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0.31000000000000111</c:v>
                </c:pt>
                <c:pt idx="63">
                  <c:v>0.31500000000000111</c:v>
                </c:pt>
                <c:pt idx="64">
                  <c:v>0.32000000000000123</c:v>
                </c:pt>
                <c:pt idx="65">
                  <c:v>0.32500000000000123</c:v>
                </c:pt>
                <c:pt idx="66">
                  <c:v>0.33000000000000146</c:v>
                </c:pt>
                <c:pt idx="67">
                  <c:v>0.33500000000000146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0.37500000000000111</c:v>
                </c:pt>
                <c:pt idx="76">
                  <c:v>0.38000000000000123</c:v>
                </c:pt>
                <c:pt idx="77">
                  <c:v>0.38500000000000123</c:v>
                </c:pt>
                <c:pt idx="78">
                  <c:v>0.39000000000000123</c:v>
                </c:pt>
                <c:pt idx="79">
                  <c:v>0.39500000000000146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0.43500000000000111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0.61500000000000221</c:v>
                </c:pt>
                <c:pt idx="124">
                  <c:v>0.62000000000000222</c:v>
                </c:pt>
                <c:pt idx="125">
                  <c:v>0.62500000000000233</c:v>
                </c:pt>
                <c:pt idx="126">
                  <c:v>0.63000000000000245</c:v>
                </c:pt>
                <c:pt idx="127">
                  <c:v>0.63500000000000245</c:v>
                </c:pt>
                <c:pt idx="128">
                  <c:v>0.64000000000000246</c:v>
                </c:pt>
                <c:pt idx="129">
                  <c:v>0.64500000000000246</c:v>
                </c:pt>
                <c:pt idx="130">
                  <c:v>0.65000000000000269</c:v>
                </c:pt>
                <c:pt idx="131">
                  <c:v>0.65500000000000291</c:v>
                </c:pt>
                <c:pt idx="132">
                  <c:v>0.66000000000000292</c:v>
                </c:pt>
                <c:pt idx="133">
                  <c:v>0.66500000000000292</c:v>
                </c:pt>
                <c:pt idx="134">
                  <c:v>0.67000000000000293</c:v>
                </c:pt>
                <c:pt idx="135">
                  <c:v>0.67500000000000293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0.74000000000000221</c:v>
                </c:pt>
                <c:pt idx="149">
                  <c:v>0.74500000000000222</c:v>
                </c:pt>
                <c:pt idx="150">
                  <c:v>0.75000000000000233</c:v>
                </c:pt>
                <c:pt idx="151">
                  <c:v>0.75500000000000245</c:v>
                </c:pt>
                <c:pt idx="152">
                  <c:v>0.76000000000000245</c:v>
                </c:pt>
                <c:pt idx="153">
                  <c:v>0.76500000000000246</c:v>
                </c:pt>
                <c:pt idx="154">
                  <c:v>0.77000000000000246</c:v>
                </c:pt>
                <c:pt idx="155">
                  <c:v>0.77500000000000269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0.86500000000000221</c:v>
                </c:pt>
                <c:pt idx="174">
                  <c:v>0.87000000000000222</c:v>
                </c:pt>
                <c:pt idx="175">
                  <c:v>0.87500000000000233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</c:v>
                </c:pt>
                <c:pt idx="202">
                  <c:v>1.01</c:v>
                </c:pt>
                <c:pt idx="203">
                  <c:v>1.014999999999995</c:v>
                </c:pt>
                <c:pt idx="204">
                  <c:v>1.02</c:v>
                </c:pt>
                <c:pt idx="205">
                  <c:v>1.024999999999995</c:v>
                </c:pt>
                <c:pt idx="206">
                  <c:v>1.03</c:v>
                </c:pt>
                <c:pt idx="207">
                  <c:v>1.034999999999995</c:v>
                </c:pt>
                <c:pt idx="208">
                  <c:v>1.04</c:v>
                </c:pt>
                <c:pt idx="209">
                  <c:v>1.0449999999999955</c:v>
                </c:pt>
                <c:pt idx="210">
                  <c:v>1.05</c:v>
                </c:pt>
                <c:pt idx="211">
                  <c:v>1.0549999999999955</c:v>
                </c:pt>
                <c:pt idx="212">
                  <c:v>1.06</c:v>
                </c:pt>
                <c:pt idx="213">
                  <c:v>1.0649999999999955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</c:v>
                </c:pt>
                <c:pt idx="227">
                  <c:v>1.135</c:v>
                </c:pt>
                <c:pt idx="228">
                  <c:v>1.139999999999995</c:v>
                </c:pt>
                <c:pt idx="229">
                  <c:v>1.145</c:v>
                </c:pt>
                <c:pt idx="230">
                  <c:v>1.149999999999995</c:v>
                </c:pt>
                <c:pt idx="231">
                  <c:v>1.155</c:v>
                </c:pt>
                <c:pt idx="232">
                  <c:v>1.159999999999995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1.1800000000000044</c:v>
                </c:pt>
                <c:pt idx="237">
                  <c:v>1.1850000000000001</c:v>
                </c:pt>
                <c:pt idx="238">
                  <c:v>1.1900000000000044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1.2049999999999947</c:v>
                </c:pt>
                <c:pt idx="242">
                  <c:v>1.21</c:v>
                </c:pt>
                <c:pt idx="243">
                  <c:v>1.2149999999999948</c:v>
                </c:pt>
                <c:pt idx="244">
                  <c:v>1.22</c:v>
                </c:pt>
                <c:pt idx="245">
                  <c:v>1.2249999999999948</c:v>
                </c:pt>
                <c:pt idx="246">
                  <c:v>1.23</c:v>
                </c:pt>
                <c:pt idx="247">
                  <c:v>1.2349999999999948</c:v>
                </c:pt>
                <c:pt idx="248">
                  <c:v>1.24</c:v>
                </c:pt>
                <c:pt idx="249">
                  <c:v>1.2449999999999952</c:v>
                </c:pt>
                <c:pt idx="250">
                  <c:v>1.25</c:v>
                </c:pt>
                <c:pt idx="251">
                  <c:v>1.254999999999995</c:v>
                </c:pt>
                <c:pt idx="252">
                  <c:v>1.26</c:v>
                </c:pt>
                <c:pt idx="253">
                  <c:v>1.264999999999995</c:v>
                </c:pt>
                <c:pt idx="254">
                  <c:v>1.27</c:v>
                </c:pt>
                <c:pt idx="255">
                  <c:v>1.274999999999995</c:v>
                </c:pt>
                <c:pt idx="256">
                  <c:v>1.28</c:v>
                </c:pt>
                <c:pt idx="257">
                  <c:v>1.284999999999995</c:v>
                </c:pt>
                <c:pt idx="258">
                  <c:v>1.29</c:v>
                </c:pt>
                <c:pt idx="259">
                  <c:v>1.2949999999999955</c:v>
                </c:pt>
                <c:pt idx="260">
                  <c:v>1.3</c:v>
                </c:pt>
                <c:pt idx="261">
                  <c:v>1.3049999999999955</c:v>
                </c:pt>
                <c:pt idx="262">
                  <c:v>1.31</c:v>
                </c:pt>
                <c:pt idx="263">
                  <c:v>1.3149999999999955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1.4049999999999936</c:v>
                </c:pt>
                <c:pt idx="282">
                  <c:v>1.41</c:v>
                </c:pt>
                <c:pt idx="283">
                  <c:v>1.4149999999999936</c:v>
                </c:pt>
                <c:pt idx="284">
                  <c:v>1.42</c:v>
                </c:pt>
                <c:pt idx="285">
                  <c:v>1.4249999999999936</c:v>
                </c:pt>
                <c:pt idx="286">
                  <c:v>1.43</c:v>
                </c:pt>
                <c:pt idx="287">
                  <c:v>1.4349999999999936</c:v>
                </c:pt>
                <c:pt idx="288">
                  <c:v>1.44</c:v>
                </c:pt>
                <c:pt idx="289">
                  <c:v>1.4449999999999947</c:v>
                </c:pt>
                <c:pt idx="290">
                  <c:v>1.45</c:v>
                </c:pt>
                <c:pt idx="291">
                  <c:v>1.4549999999999947</c:v>
                </c:pt>
                <c:pt idx="292">
                  <c:v>1.46</c:v>
                </c:pt>
                <c:pt idx="293">
                  <c:v>1.4649999999999948</c:v>
                </c:pt>
                <c:pt idx="294">
                  <c:v>1.47</c:v>
                </c:pt>
                <c:pt idx="295">
                  <c:v>1.4749999999999948</c:v>
                </c:pt>
                <c:pt idx="296">
                  <c:v>1.48</c:v>
                </c:pt>
                <c:pt idx="297">
                  <c:v>1.4849999999999948</c:v>
                </c:pt>
                <c:pt idx="298">
                  <c:v>1.49</c:v>
                </c:pt>
                <c:pt idx="299">
                  <c:v>1.4949999999999952</c:v>
                </c:pt>
                <c:pt idx="300">
                  <c:v>1.5</c:v>
                </c:pt>
                <c:pt idx="301">
                  <c:v>1.504999999999995</c:v>
                </c:pt>
                <c:pt idx="302">
                  <c:v>1.51</c:v>
                </c:pt>
                <c:pt idx="303">
                  <c:v>1.514999999999995</c:v>
                </c:pt>
                <c:pt idx="304">
                  <c:v>1.52</c:v>
                </c:pt>
                <c:pt idx="305">
                  <c:v>1.524999999999995</c:v>
                </c:pt>
                <c:pt idx="306">
                  <c:v>1.53</c:v>
                </c:pt>
                <c:pt idx="307">
                  <c:v>1.534999999999995</c:v>
                </c:pt>
                <c:pt idx="308">
                  <c:v>1.54</c:v>
                </c:pt>
                <c:pt idx="309">
                  <c:v>1.5449999999999955</c:v>
                </c:pt>
                <c:pt idx="310">
                  <c:v>1.55</c:v>
                </c:pt>
                <c:pt idx="311">
                  <c:v>1.5549999999999955</c:v>
                </c:pt>
                <c:pt idx="312">
                  <c:v>1.56</c:v>
                </c:pt>
                <c:pt idx="313">
                  <c:v>1.5649999999999955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1.6800000000000044</c:v>
                </c:pt>
                <c:pt idx="337">
                  <c:v>1.6850000000000001</c:v>
                </c:pt>
                <c:pt idx="338">
                  <c:v>1.6900000000000044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1.7049999999999947</c:v>
                </c:pt>
                <c:pt idx="342">
                  <c:v>1.71</c:v>
                </c:pt>
                <c:pt idx="343">
                  <c:v>1.7149999999999948</c:v>
                </c:pt>
                <c:pt idx="344">
                  <c:v>1.72</c:v>
                </c:pt>
                <c:pt idx="345">
                  <c:v>1.7249999999999948</c:v>
                </c:pt>
                <c:pt idx="346">
                  <c:v>1.73</c:v>
                </c:pt>
                <c:pt idx="347">
                  <c:v>1.7349999999999948</c:v>
                </c:pt>
                <c:pt idx="348">
                  <c:v>1.74</c:v>
                </c:pt>
                <c:pt idx="349">
                  <c:v>1.7449999999999952</c:v>
                </c:pt>
                <c:pt idx="350">
                  <c:v>1.75</c:v>
                </c:pt>
                <c:pt idx="351">
                  <c:v>1.754999999999995</c:v>
                </c:pt>
                <c:pt idx="352">
                  <c:v>1.76</c:v>
                </c:pt>
                <c:pt idx="353">
                  <c:v>1.764999999999995</c:v>
                </c:pt>
                <c:pt idx="354">
                  <c:v>1.77</c:v>
                </c:pt>
                <c:pt idx="355">
                  <c:v>1.774999999999995</c:v>
                </c:pt>
                <c:pt idx="356">
                  <c:v>1.78</c:v>
                </c:pt>
                <c:pt idx="357">
                  <c:v>1.784999999999995</c:v>
                </c:pt>
                <c:pt idx="358">
                  <c:v>1.79</c:v>
                </c:pt>
                <c:pt idx="359">
                  <c:v>1.7949999999999955</c:v>
                </c:pt>
                <c:pt idx="360">
                  <c:v>1.8</c:v>
                </c:pt>
                <c:pt idx="361">
                  <c:v>1.8049999999999955</c:v>
                </c:pt>
                <c:pt idx="362">
                  <c:v>1.81</c:v>
                </c:pt>
                <c:pt idx="363">
                  <c:v>1.8149999999999955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1.9300000000000044</c:v>
                </c:pt>
                <c:pt idx="387">
                  <c:v>1.9350000000000001</c:v>
                </c:pt>
                <c:pt idx="388">
                  <c:v>1.9400000000000044</c:v>
                </c:pt>
                <c:pt idx="389">
                  <c:v>1.9450000000000001</c:v>
                </c:pt>
                <c:pt idx="390">
                  <c:v>1.9500000000000044</c:v>
                </c:pt>
                <c:pt idx="391">
                  <c:v>1.9550000000000001</c:v>
                </c:pt>
                <c:pt idx="392">
                  <c:v>1.9600000000000044</c:v>
                </c:pt>
                <c:pt idx="393">
                  <c:v>1.9650000000000001</c:v>
                </c:pt>
                <c:pt idx="394">
                  <c:v>1.9700000000000044</c:v>
                </c:pt>
                <c:pt idx="395">
                  <c:v>1.9750000000000001</c:v>
                </c:pt>
                <c:pt idx="396">
                  <c:v>1.9800000000000049</c:v>
                </c:pt>
                <c:pt idx="397">
                  <c:v>1.9850000000000001</c:v>
                </c:pt>
                <c:pt idx="398">
                  <c:v>1.9900000000000049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corrigées'!$C$2:$C$801</c:f>
              <c:numCache>
                <c:formatCode>General</c:formatCode>
                <c:ptCount val="800"/>
                <c:pt idx="0">
                  <c:v>1.819</c:v>
                </c:pt>
                <c:pt idx="1">
                  <c:v>1.8007522999999999</c:v>
                </c:pt>
                <c:pt idx="2">
                  <c:v>1.7838197999999947</c:v>
                </c:pt>
                <c:pt idx="3">
                  <c:v>1.8010201999999955</c:v>
                </c:pt>
                <c:pt idx="4">
                  <c:v>1.8183658</c:v>
                </c:pt>
                <c:pt idx="5">
                  <c:v>1.8013397999999936</c:v>
                </c:pt>
                <c:pt idx="6">
                  <c:v>1.7838043999999913</c:v>
                </c:pt>
                <c:pt idx="7">
                  <c:v>1.8014394999999945</c:v>
                </c:pt>
                <c:pt idx="8">
                  <c:v>1.8183590999999999</c:v>
                </c:pt>
                <c:pt idx="9">
                  <c:v>1.8005935</c:v>
                </c:pt>
                <c:pt idx="10">
                  <c:v>1.7836471999999999</c:v>
                </c:pt>
                <c:pt idx="11">
                  <c:v>1.8008427</c:v>
                </c:pt>
                <c:pt idx="12">
                  <c:v>1.8186981999999998</c:v>
                </c:pt>
                <c:pt idx="13">
                  <c:v>1.8014115999999998</c:v>
                </c:pt>
                <c:pt idx="14">
                  <c:v>1.7833961999999945</c:v>
                </c:pt>
                <c:pt idx="15">
                  <c:v>1.801251299999995</c:v>
                </c:pt>
                <c:pt idx="16">
                  <c:v>1.8186156</c:v>
                </c:pt>
                <c:pt idx="17">
                  <c:v>1.8010655</c:v>
                </c:pt>
                <c:pt idx="18">
                  <c:v>1.7833896999999947</c:v>
                </c:pt>
                <c:pt idx="19">
                  <c:v>1.801433099999995</c:v>
                </c:pt>
                <c:pt idx="20">
                  <c:v>1.8185089999999999</c:v>
                </c:pt>
                <c:pt idx="21">
                  <c:v>1.8006389999999999</c:v>
                </c:pt>
                <c:pt idx="22">
                  <c:v>1.7836642999999899</c:v>
                </c:pt>
                <c:pt idx="23">
                  <c:v>1.8019591999999998</c:v>
                </c:pt>
                <c:pt idx="24">
                  <c:v>1.8188076</c:v>
                </c:pt>
                <c:pt idx="25">
                  <c:v>1.8011911999999948</c:v>
                </c:pt>
                <c:pt idx="26">
                  <c:v>1.7845180999999999</c:v>
                </c:pt>
                <c:pt idx="27">
                  <c:v>1.8011565</c:v>
                </c:pt>
                <c:pt idx="28">
                  <c:v>1.8179660999999936</c:v>
                </c:pt>
                <c:pt idx="29">
                  <c:v>1.8009071999999999</c:v>
                </c:pt>
                <c:pt idx="30">
                  <c:v>1.7836725999999998</c:v>
                </c:pt>
                <c:pt idx="31">
                  <c:v>1.8016663999999925</c:v>
                </c:pt>
                <c:pt idx="32">
                  <c:v>1.818228299999995</c:v>
                </c:pt>
                <c:pt idx="33">
                  <c:v>1.8011055</c:v>
                </c:pt>
                <c:pt idx="34">
                  <c:v>1.7839047999999913</c:v>
                </c:pt>
                <c:pt idx="35">
                  <c:v>1.8011534</c:v>
                </c:pt>
                <c:pt idx="36">
                  <c:v>1.8188150999999999</c:v>
                </c:pt>
                <c:pt idx="37">
                  <c:v>1.8008868</c:v>
                </c:pt>
                <c:pt idx="38">
                  <c:v>1.7839775</c:v>
                </c:pt>
                <c:pt idx="39">
                  <c:v>1.8011659</c:v>
                </c:pt>
                <c:pt idx="40">
                  <c:v>1.8184518999999999</c:v>
                </c:pt>
                <c:pt idx="41">
                  <c:v>1.8011395999999955</c:v>
                </c:pt>
                <c:pt idx="42">
                  <c:v>1.783530099999995</c:v>
                </c:pt>
                <c:pt idx="43">
                  <c:v>1.8017358999999955</c:v>
                </c:pt>
                <c:pt idx="44">
                  <c:v>1.8185884999999999</c:v>
                </c:pt>
                <c:pt idx="45">
                  <c:v>1.8006388</c:v>
                </c:pt>
                <c:pt idx="46">
                  <c:v>1.7839657999999936</c:v>
                </c:pt>
                <c:pt idx="47">
                  <c:v>1.8017417999999943</c:v>
                </c:pt>
                <c:pt idx="48">
                  <c:v>1.8186517</c:v>
                </c:pt>
                <c:pt idx="49">
                  <c:v>1.8002170000000044</c:v>
                </c:pt>
                <c:pt idx="50">
                  <c:v>1.7838875000000001</c:v>
                </c:pt>
                <c:pt idx="51">
                  <c:v>1.8014384999999955</c:v>
                </c:pt>
                <c:pt idx="52">
                  <c:v>1.818764099999995</c:v>
                </c:pt>
                <c:pt idx="53">
                  <c:v>1.800663399999995</c:v>
                </c:pt>
                <c:pt idx="54">
                  <c:v>1.7836098999999945</c:v>
                </c:pt>
                <c:pt idx="55">
                  <c:v>1.8012971</c:v>
                </c:pt>
                <c:pt idx="56">
                  <c:v>1.8183921999999999</c:v>
                </c:pt>
                <c:pt idx="57">
                  <c:v>1.8006458000000001</c:v>
                </c:pt>
                <c:pt idx="58">
                  <c:v>1.7836679999999998</c:v>
                </c:pt>
                <c:pt idx="59">
                  <c:v>1.8016425</c:v>
                </c:pt>
                <c:pt idx="60">
                  <c:v>1.8183305999999999</c:v>
                </c:pt>
                <c:pt idx="61">
                  <c:v>1.8002480999999999</c:v>
                </c:pt>
                <c:pt idx="62">
                  <c:v>1.7835231999999945</c:v>
                </c:pt>
                <c:pt idx="63">
                  <c:v>1.8013577000000001</c:v>
                </c:pt>
                <c:pt idx="64">
                  <c:v>1.8185681999999999</c:v>
                </c:pt>
                <c:pt idx="65">
                  <c:v>1.8008280999999955</c:v>
                </c:pt>
                <c:pt idx="66">
                  <c:v>1.7840388</c:v>
                </c:pt>
                <c:pt idx="67">
                  <c:v>1.8016244999999913</c:v>
                </c:pt>
                <c:pt idx="68">
                  <c:v>1.8187568999999999</c:v>
                </c:pt>
                <c:pt idx="69">
                  <c:v>1.8009875000000044</c:v>
                </c:pt>
                <c:pt idx="70">
                  <c:v>1.7842246999999924</c:v>
                </c:pt>
                <c:pt idx="71">
                  <c:v>1.8018267999999913</c:v>
                </c:pt>
                <c:pt idx="72">
                  <c:v>1.818795299999995</c:v>
                </c:pt>
                <c:pt idx="73">
                  <c:v>1.800866099999995</c:v>
                </c:pt>
                <c:pt idx="74">
                  <c:v>1.7840121000000049</c:v>
                </c:pt>
                <c:pt idx="75">
                  <c:v>1.8014351999999998</c:v>
                </c:pt>
                <c:pt idx="76">
                  <c:v>1.8185376</c:v>
                </c:pt>
                <c:pt idx="77">
                  <c:v>1.8010027</c:v>
                </c:pt>
                <c:pt idx="78">
                  <c:v>1.7834340999999936</c:v>
                </c:pt>
                <c:pt idx="79">
                  <c:v>1.8014455</c:v>
                </c:pt>
                <c:pt idx="80">
                  <c:v>1.8187631</c:v>
                </c:pt>
                <c:pt idx="81">
                  <c:v>1.8002179000000054</c:v>
                </c:pt>
                <c:pt idx="82">
                  <c:v>1.7840319</c:v>
                </c:pt>
                <c:pt idx="83">
                  <c:v>1.8015945999999934</c:v>
                </c:pt>
                <c:pt idx="84">
                  <c:v>1.8184644999999955</c:v>
                </c:pt>
                <c:pt idx="85">
                  <c:v>1.8001084000000001</c:v>
                </c:pt>
                <c:pt idx="86">
                  <c:v>1.7835136999999945</c:v>
                </c:pt>
                <c:pt idx="87">
                  <c:v>1.801511799999995</c:v>
                </c:pt>
                <c:pt idx="88">
                  <c:v>1.8184004999999999</c:v>
                </c:pt>
                <c:pt idx="89">
                  <c:v>1.8003298999999955</c:v>
                </c:pt>
                <c:pt idx="90">
                  <c:v>1.7834740999999947</c:v>
                </c:pt>
                <c:pt idx="91">
                  <c:v>1.8020494</c:v>
                </c:pt>
                <c:pt idx="92">
                  <c:v>1.8186126999999999</c:v>
                </c:pt>
                <c:pt idx="93">
                  <c:v>1.8008544</c:v>
                </c:pt>
                <c:pt idx="94">
                  <c:v>1.7834906999999922</c:v>
                </c:pt>
                <c:pt idx="95">
                  <c:v>1.8009472</c:v>
                </c:pt>
                <c:pt idx="96">
                  <c:v>1.8184937999999955</c:v>
                </c:pt>
                <c:pt idx="97">
                  <c:v>1.8009269999999955</c:v>
                </c:pt>
                <c:pt idx="98">
                  <c:v>1.7836047999999924</c:v>
                </c:pt>
                <c:pt idx="99">
                  <c:v>1.8015812999999936</c:v>
                </c:pt>
                <c:pt idx="100">
                  <c:v>1.8185827999999999</c:v>
                </c:pt>
                <c:pt idx="101">
                  <c:v>1.8006138</c:v>
                </c:pt>
                <c:pt idx="102">
                  <c:v>1.7837821</c:v>
                </c:pt>
                <c:pt idx="103">
                  <c:v>1.8017559000000001</c:v>
                </c:pt>
                <c:pt idx="104">
                  <c:v>1.8180531000000049</c:v>
                </c:pt>
                <c:pt idx="105">
                  <c:v>1.8005286999999945</c:v>
                </c:pt>
                <c:pt idx="106">
                  <c:v>1.7832617999999925</c:v>
                </c:pt>
                <c:pt idx="107">
                  <c:v>1.8016969999999948</c:v>
                </c:pt>
                <c:pt idx="108">
                  <c:v>1.8183085999999999</c:v>
                </c:pt>
                <c:pt idx="109">
                  <c:v>1.8008347999999947</c:v>
                </c:pt>
                <c:pt idx="110">
                  <c:v>1.7833383999999946</c:v>
                </c:pt>
                <c:pt idx="111">
                  <c:v>1.8011473</c:v>
                </c:pt>
                <c:pt idx="112">
                  <c:v>1.818571699999995</c:v>
                </c:pt>
                <c:pt idx="113">
                  <c:v>1.8007873999999999</c:v>
                </c:pt>
                <c:pt idx="114">
                  <c:v>1.7839805999999998</c:v>
                </c:pt>
                <c:pt idx="115">
                  <c:v>1.8014059999999998</c:v>
                </c:pt>
                <c:pt idx="116">
                  <c:v>1.8185863</c:v>
                </c:pt>
                <c:pt idx="117">
                  <c:v>1.8006631</c:v>
                </c:pt>
                <c:pt idx="118">
                  <c:v>1.7834445999999955</c:v>
                </c:pt>
                <c:pt idx="119">
                  <c:v>1.8018344999999925</c:v>
                </c:pt>
                <c:pt idx="120">
                  <c:v>1.8184</c:v>
                </c:pt>
                <c:pt idx="121">
                  <c:v>1.8009343999999936</c:v>
                </c:pt>
                <c:pt idx="122">
                  <c:v>1.7836191999999955</c:v>
                </c:pt>
                <c:pt idx="123">
                  <c:v>1.801465799999995</c:v>
                </c:pt>
                <c:pt idx="124">
                  <c:v>1.8182216999999936</c:v>
                </c:pt>
                <c:pt idx="125">
                  <c:v>1.8006445</c:v>
                </c:pt>
                <c:pt idx="126">
                  <c:v>1.7834355999999998</c:v>
                </c:pt>
                <c:pt idx="127">
                  <c:v>1.8012491999999998</c:v>
                </c:pt>
                <c:pt idx="128">
                  <c:v>1.8185556</c:v>
                </c:pt>
                <c:pt idx="129">
                  <c:v>1.8006089000000001</c:v>
                </c:pt>
                <c:pt idx="130">
                  <c:v>1.7837429999999999</c:v>
                </c:pt>
                <c:pt idx="131">
                  <c:v>1.8017646999999901</c:v>
                </c:pt>
                <c:pt idx="132">
                  <c:v>1.8183361999999998</c:v>
                </c:pt>
                <c:pt idx="133">
                  <c:v>1.8007261999999955</c:v>
                </c:pt>
                <c:pt idx="134">
                  <c:v>1.7832190999999955</c:v>
                </c:pt>
                <c:pt idx="135">
                  <c:v>1.8016337999999947</c:v>
                </c:pt>
                <c:pt idx="136">
                  <c:v>1.8178561</c:v>
                </c:pt>
                <c:pt idx="137">
                  <c:v>1.8013565999999999</c:v>
                </c:pt>
                <c:pt idx="138">
                  <c:v>1.7839389999999955</c:v>
                </c:pt>
                <c:pt idx="139">
                  <c:v>1.801209099999995</c:v>
                </c:pt>
                <c:pt idx="140">
                  <c:v>1.8188183</c:v>
                </c:pt>
                <c:pt idx="141">
                  <c:v>1.8004125000000044</c:v>
                </c:pt>
                <c:pt idx="142">
                  <c:v>1.7837656999999925</c:v>
                </c:pt>
                <c:pt idx="143">
                  <c:v>1.8017588</c:v>
                </c:pt>
                <c:pt idx="144">
                  <c:v>1.8184724999999999</c:v>
                </c:pt>
                <c:pt idx="145">
                  <c:v>1.800484</c:v>
                </c:pt>
                <c:pt idx="146">
                  <c:v>1.783652</c:v>
                </c:pt>
                <c:pt idx="147">
                  <c:v>1.8016202999999913</c:v>
                </c:pt>
                <c:pt idx="148">
                  <c:v>1.8183501000000044</c:v>
                </c:pt>
                <c:pt idx="149">
                  <c:v>1.8004846999999955</c:v>
                </c:pt>
                <c:pt idx="150">
                  <c:v>1.7835709999999998</c:v>
                </c:pt>
                <c:pt idx="151">
                  <c:v>1.8019975999999998</c:v>
                </c:pt>
                <c:pt idx="152">
                  <c:v>1.8186450000000001</c:v>
                </c:pt>
                <c:pt idx="153">
                  <c:v>1.7999971999999955</c:v>
                </c:pt>
                <c:pt idx="154">
                  <c:v>1.7842572000000001</c:v>
                </c:pt>
                <c:pt idx="155">
                  <c:v>1.8014013999999936</c:v>
                </c:pt>
                <c:pt idx="156">
                  <c:v>1.8189646999999924</c:v>
                </c:pt>
                <c:pt idx="157">
                  <c:v>1.8003274</c:v>
                </c:pt>
                <c:pt idx="158">
                  <c:v>1.7840484999999999</c:v>
                </c:pt>
                <c:pt idx="159">
                  <c:v>1.8021167</c:v>
                </c:pt>
                <c:pt idx="160">
                  <c:v>1.8193581999999999</c:v>
                </c:pt>
                <c:pt idx="161">
                  <c:v>1.800660699999995</c:v>
                </c:pt>
                <c:pt idx="162">
                  <c:v>1.7839737999999936</c:v>
                </c:pt>
                <c:pt idx="163">
                  <c:v>1.8016531999999998</c:v>
                </c:pt>
                <c:pt idx="164">
                  <c:v>1.81881</c:v>
                </c:pt>
                <c:pt idx="165">
                  <c:v>1.8005815999999999</c:v>
                </c:pt>
                <c:pt idx="166">
                  <c:v>1.7809543999999955</c:v>
                </c:pt>
                <c:pt idx="167">
                  <c:v>1.7872603999999945</c:v>
                </c:pt>
                <c:pt idx="168">
                  <c:v>1.7857786999999936</c:v>
                </c:pt>
                <c:pt idx="169">
                  <c:v>1.7468201999999955</c:v>
                </c:pt>
                <c:pt idx="170">
                  <c:v>1.7085778</c:v>
                </c:pt>
                <c:pt idx="171">
                  <c:v>1.7020392999999936</c:v>
                </c:pt>
                <c:pt idx="172">
                  <c:v>1.6953528000000049</c:v>
                </c:pt>
                <c:pt idx="173">
                  <c:v>1.6642395999999999</c:v>
                </c:pt>
                <c:pt idx="174">
                  <c:v>1.643473299999995</c:v>
                </c:pt>
                <c:pt idx="175">
                  <c:v>1.5778016999999922</c:v>
                </c:pt>
                <c:pt idx="176">
                  <c:v>1.5532979</c:v>
                </c:pt>
                <c:pt idx="177">
                  <c:v>1.5402962999999947</c:v>
                </c:pt>
                <c:pt idx="178">
                  <c:v>1.5310561999999999</c:v>
                </c:pt>
                <c:pt idx="179">
                  <c:v>1.5365404</c:v>
                </c:pt>
                <c:pt idx="180">
                  <c:v>1.5292329</c:v>
                </c:pt>
                <c:pt idx="181">
                  <c:v>1.5095087999999945</c:v>
                </c:pt>
                <c:pt idx="182">
                  <c:v>1.4954616999999901</c:v>
                </c:pt>
                <c:pt idx="183">
                  <c:v>1.4978920999999943</c:v>
                </c:pt>
                <c:pt idx="184">
                  <c:v>1.5006442999999936</c:v>
                </c:pt>
                <c:pt idx="185">
                  <c:v>1.493551499999995</c:v>
                </c:pt>
                <c:pt idx="186">
                  <c:v>1.4896585999999998</c:v>
                </c:pt>
                <c:pt idx="187">
                  <c:v>1.4994371999999998</c:v>
                </c:pt>
                <c:pt idx="188">
                  <c:v>1.5094462999999936</c:v>
                </c:pt>
                <c:pt idx="189">
                  <c:v>1.5079383999999927</c:v>
                </c:pt>
                <c:pt idx="190">
                  <c:v>1.5062819999999999</c:v>
                </c:pt>
                <c:pt idx="191">
                  <c:v>1.5145256999999945</c:v>
                </c:pt>
                <c:pt idx="192">
                  <c:v>1.5278269999999936</c:v>
                </c:pt>
                <c:pt idx="193">
                  <c:v>1.5265706999999955</c:v>
                </c:pt>
                <c:pt idx="194">
                  <c:v>1.5229549</c:v>
                </c:pt>
                <c:pt idx="195">
                  <c:v>1.5333096999999924</c:v>
                </c:pt>
                <c:pt idx="196">
                  <c:v>1.5516129999999999</c:v>
                </c:pt>
                <c:pt idx="197">
                  <c:v>1.5478135</c:v>
                </c:pt>
                <c:pt idx="198">
                  <c:v>1.541165799999995</c:v>
                </c:pt>
                <c:pt idx="199">
                  <c:v>1.5547765</c:v>
                </c:pt>
                <c:pt idx="200">
                  <c:v>1.5626454000000001</c:v>
                </c:pt>
                <c:pt idx="201">
                  <c:v>1.5635810999999955</c:v>
                </c:pt>
                <c:pt idx="202">
                  <c:v>1.5602185000000044</c:v>
                </c:pt>
                <c:pt idx="203">
                  <c:v>1.5704283999999955</c:v>
                </c:pt>
                <c:pt idx="204">
                  <c:v>1.5830431999999999</c:v>
                </c:pt>
                <c:pt idx="205">
                  <c:v>1.5892820999999999</c:v>
                </c:pt>
                <c:pt idx="206">
                  <c:v>1.5859630999999947</c:v>
                </c:pt>
                <c:pt idx="207">
                  <c:v>1.5954111999999998</c:v>
                </c:pt>
                <c:pt idx="208">
                  <c:v>1.6105445999999999</c:v>
                </c:pt>
                <c:pt idx="209">
                  <c:v>1.6104394</c:v>
                </c:pt>
                <c:pt idx="210">
                  <c:v>1.6073910999999947</c:v>
                </c:pt>
                <c:pt idx="211">
                  <c:v>1.6178943999999913</c:v>
                </c:pt>
                <c:pt idx="212">
                  <c:v>1.6279545</c:v>
                </c:pt>
                <c:pt idx="213">
                  <c:v>1.6256612999999922</c:v>
                </c:pt>
                <c:pt idx="214">
                  <c:v>1.6240116</c:v>
                </c:pt>
                <c:pt idx="215">
                  <c:v>1.6370295999999998</c:v>
                </c:pt>
                <c:pt idx="216">
                  <c:v>1.6487723000000001</c:v>
                </c:pt>
                <c:pt idx="217">
                  <c:v>1.6449179000000056</c:v>
                </c:pt>
                <c:pt idx="218">
                  <c:v>1.6421142</c:v>
                </c:pt>
                <c:pt idx="219">
                  <c:v>1.6531077999999999</c:v>
                </c:pt>
                <c:pt idx="220">
                  <c:v>1.6657853999999999</c:v>
                </c:pt>
                <c:pt idx="221">
                  <c:v>1.6615329999999999</c:v>
                </c:pt>
                <c:pt idx="222">
                  <c:v>1.6562245999999998</c:v>
                </c:pt>
                <c:pt idx="223">
                  <c:v>1.6561611000000001</c:v>
                </c:pt>
                <c:pt idx="224">
                  <c:v>1.6652560999999999</c:v>
                </c:pt>
                <c:pt idx="225">
                  <c:v>1.6599315999999955</c:v>
                </c:pt>
                <c:pt idx="226">
                  <c:v>1.656738</c:v>
                </c:pt>
                <c:pt idx="227">
                  <c:v>1.6674246999999922</c:v>
                </c:pt>
                <c:pt idx="228">
                  <c:v>1.6778369</c:v>
                </c:pt>
                <c:pt idx="229">
                  <c:v>1.6736845</c:v>
                </c:pt>
                <c:pt idx="230">
                  <c:v>1.6703304999999999</c:v>
                </c:pt>
                <c:pt idx="231">
                  <c:v>1.6806695999999999</c:v>
                </c:pt>
                <c:pt idx="232">
                  <c:v>1.6913893</c:v>
                </c:pt>
                <c:pt idx="233">
                  <c:v>1.6885546</c:v>
                </c:pt>
                <c:pt idx="234">
                  <c:v>1.6852916999999943</c:v>
                </c:pt>
                <c:pt idx="235">
                  <c:v>1.6971354999999999</c:v>
                </c:pt>
                <c:pt idx="236">
                  <c:v>1.7078611999999915</c:v>
                </c:pt>
                <c:pt idx="237">
                  <c:v>1.7037496999999904</c:v>
                </c:pt>
                <c:pt idx="238">
                  <c:v>1.700428099999995</c:v>
                </c:pt>
                <c:pt idx="239">
                  <c:v>1.7113731999999955</c:v>
                </c:pt>
                <c:pt idx="240">
                  <c:v>1.7221796999999945</c:v>
                </c:pt>
                <c:pt idx="241">
                  <c:v>1.7186929999999998</c:v>
                </c:pt>
                <c:pt idx="242">
                  <c:v>1.715835999999995</c:v>
                </c:pt>
                <c:pt idx="243">
                  <c:v>1.727259399999995</c:v>
                </c:pt>
                <c:pt idx="244">
                  <c:v>1.73715</c:v>
                </c:pt>
                <c:pt idx="245">
                  <c:v>1.7318931999999934</c:v>
                </c:pt>
                <c:pt idx="246">
                  <c:v>1.7278421999999998</c:v>
                </c:pt>
                <c:pt idx="247">
                  <c:v>1.7389967999999925</c:v>
                </c:pt>
                <c:pt idx="248">
                  <c:v>1.7492842999999931</c:v>
                </c:pt>
                <c:pt idx="249">
                  <c:v>1.7436885999999998</c:v>
                </c:pt>
                <c:pt idx="250">
                  <c:v>1.7393381999999955</c:v>
                </c:pt>
                <c:pt idx="251">
                  <c:v>1.7502853999999999</c:v>
                </c:pt>
                <c:pt idx="252">
                  <c:v>1.7606360999999953</c:v>
                </c:pt>
                <c:pt idx="253">
                  <c:v>1.7551013999999936</c:v>
                </c:pt>
                <c:pt idx="254">
                  <c:v>1.7511926999999936</c:v>
                </c:pt>
                <c:pt idx="255">
                  <c:v>1.7611659</c:v>
                </c:pt>
                <c:pt idx="256">
                  <c:v>1.772836099999995</c:v>
                </c:pt>
                <c:pt idx="257">
                  <c:v>1.7682028999999999</c:v>
                </c:pt>
                <c:pt idx="258">
                  <c:v>1.7626929</c:v>
                </c:pt>
                <c:pt idx="259">
                  <c:v>1.7740586</c:v>
                </c:pt>
                <c:pt idx="260">
                  <c:v>1.7829709999999999</c:v>
                </c:pt>
                <c:pt idx="261">
                  <c:v>1.7783499</c:v>
                </c:pt>
                <c:pt idx="262">
                  <c:v>1.7721661999999998</c:v>
                </c:pt>
                <c:pt idx="263">
                  <c:v>1.782723899999995</c:v>
                </c:pt>
                <c:pt idx="264">
                  <c:v>1.7926120999999999</c:v>
                </c:pt>
                <c:pt idx="265">
                  <c:v>1.7863089999999999</c:v>
                </c:pt>
                <c:pt idx="266">
                  <c:v>1.7805427999999999</c:v>
                </c:pt>
                <c:pt idx="267">
                  <c:v>1.7916531999999998</c:v>
                </c:pt>
                <c:pt idx="268">
                  <c:v>1.8014524000000001</c:v>
                </c:pt>
                <c:pt idx="269">
                  <c:v>1.794565</c:v>
                </c:pt>
                <c:pt idx="270">
                  <c:v>1.7897933999999922</c:v>
                </c:pt>
                <c:pt idx="271">
                  <c:v>1.7993678</c:v>
                </c:pt>
                <c:pt idx="272">
                  <c:v>1.8105807999999999</c:v>
                </c:pt>
                <c:pt idx="273">
                  <c:v>1.803191199999995</c:v>
                </c:pt>
                <c:pt idx="274">
                  <c:v>1.7971703999999955</c:v>
                </c:pt>
                <c:pt idx="275">
                  <c:v>1.807628599999995</c:v>
                </c:pt>
                <c:pt idx="276">
                  <c:v>1.8180452</c:v>
                </c:pt>
                <c:pt idx="277">
                  <c:v>1.8104157000000001</c:v>
                </c:pt>
                <c:pt idx="278">
                  <c:v>1.805114799999995</c:v>
                </c:pt>
                <c:pt idx="279">
                  <c:v>1.8150239999999978</c:v>
                </c:pt>
                <c:pt idx="280">
                  <c:v>1.8248281999999998</c:v>
                </c:pt>
                <c:pt idx="281">
                  <c:v>1.8175647999999922</c:v>
                </c:pt>
                <c:pt idx="282">
                  <c:v>1.809997099999995</c:v>
                </c:pt>
                <c:pt idx="283">
                  <c:v>1.820368</c:v>
                </c:pt>
                <c:pt idx="284">
                  <c:v>1.8307418</c:v>
                </c:pt>
                <c:pt idx="285">
                  <c:v>1.8224975999999999</c:v>
                </c:pt>
                <c:pt idx="286">
                  <c:v>1.8165732999999955</c:v>
                </c:pt>
                <c:pt idx="287">
                  <c:v>1.8264648999999955</c:v>
                </c:pt>
                <c:pt idx="288">
                  <c:v>1.8366319</c:v>
                </c:pt>
                <c:pt idx="289">
                  <c:v>1.8284624999999999</c:v>
                </c:pt>
                <c:pt idx="290">
                  <c:v>1.8214896999999945</c:v>
                </c:pt>
                <c:pt idx="291">
                  <c:v>1.831026899999995</c:v>
                </c:pt>
                <c:pt idx="292">
                  <c:v>1.8414421999999999</c:v>
                </c:pt>
                <c:pt idx="293">
                  <c:v>1.832579699999995</c:v>
                </c:pt>
                <c:pt idx="294">
                  <c:v>1.8255455999999999</c:v>
                </c:pt>
                <c:pt idx="295">
                  <c:v>1.8354820999999999</c:v>
                </c:pt>
                <c:pt idx="296">
                  <c:v>1.8450559000000044</c:v>
                </c:pt>
                <c:pt idx="297">
                  <c:v>1.8367226999999955</c:v>
                </c:pt>
                <c:pt idx="298">
                  <c:v>1.828466699999995</c:v>
                </c:pt>
                <c:pt idx="299">
                  <c:v>1.8386232999999947</c:v>
                </c:pt>
                <c:pt idx="300">
                  <c:v>1.8476520999999999</c:v>
                </c:pt>
                <c:pt idx="301">
                  <c:v>1.8387167</c:v>
                </c:pt>
                <c:pt idx="302">
                  <c:v>1.8315823</c:v>
                </c:pt>
                <c:pt idx="303">
                  <c:v>1.8415115</c:v>
                </c:pt>
                <c:pt idx="304">
                  <c:v>1.8519615999999945</c:v>
                </c:pt>
                <c:pt idx="305">
                  <c:v>1.842324499999995</c:v>
                </c:pt>
                <c:pt idx="306">
                  <c:v>1.8350613999999947</c:v>
                </c:pt>
                <c:pt idx="307">
                  <c:v>1.8451157999999999</c:v>
                </c:pt>
                <c:pt idx="308">
                  <c:v>1.8550407</c:v>
                </c:pt>
                <c:pt idx="309">
                  <c:v>1.8465400000000001</c:v>
                </c:pt>
                <c:pt idx="310">
                  <c:v>1.8374064999999955</c:v>
                </c:pt>
                <c:pt idx="311">
                  <c:v>1.8465433</c:v>
                </c:pt>
                <c:pt idx="312">
                  <c:v>1.855643699999995</c:v>
                </c:pt>
                <c:pt idx="313">
                  <c:v>1.8465911999999998</c:v>
                </c:pt>
                <c:pt idx="314">
                  <c:v>1.8386639999999999</c:v>
                </c:pt>
                <c:pt idx="315">
                  <c:v>1.849532</c:v>
                </c:pt>
                <c:pt idx="316">
                  <c:v>1.8582376999999999</c:v>
                </c:pt>
                <c:pt idx="317">
                  <c:v>1.8494124999999999</c:v>
                </c:pt>
                <c:pt idx="318">
                  <c:v>1.8424072999999999</c:v>
                </c:pt>
                <c:pt idx="319">
                  <c:v>1.8519394999999947</c:v>
                </c:pt>
                <c:pt idx="320">
                  <c:v>1.8619811999999998</c:v>
                </c:pt>
                <c:pt idx="321">
                  <c:v>1.8528202999999945</c:v>
                </c:pt>
                <c:pt idx="322">
                  <c:v>1.8449742999999947</c:v>
                </c:pt>
                <c:pt idx="323">
                  <c:v>1.8542373999999999</c:v>
                </c:pt>
                <c:pt idx="324">
                  <c:v>1.8644620999999999</c:v>
                </c:pt>
                <c:pt idx="325">
                  <c:v>1.8558185</c:v>
                </c:pt>
                <c:pt idx="326">
                  <c:v>1.8476244999999925</c:v>
                </c:pt>
                <c:pt idx="327">
                  <c:v>1.8587423999999999</c:v>
                </c:pt>
                <c:pt idx="328">
                  <c:v>1.8675055999999999</c:v>
                </c:pt>
                <c:pt idx="329">
                  <c:v>1.8584611999999998</c:v>
                </c:pt>
                <c:pt idx="330">
                  <c:v>1.8511412999999945</c:v>
                </c:pt>
                <c:pt idx="331">
                  <c:v>1.861659299999995</c:v>
                </c:pt>
                <c:pt idx="332">
                  <c:v>1.8713663999999945</c:v>
                </c:pt>
                <c:pt idx="333">
                  <c:v>1.8623756</c:v>
                </c:pt>
                <c:pt idx="334">
                  <c:v>1.8546397999999955</c:v>
                </c:pt>
                <c:pt idx="335">
                  <c:v>1.8648691999999998</c:v>
                </c:pt>
                <c:pt idx="336">
                  <c:v>1.8743391999999999</c:v>
                </c:pt>
                <c:pt idx="337">
                  <c:v>1.865740299999995</c:v>
                </c:pt>
                <c:pt idx="338">
                  <c:v>1.8579123</c:v>
                </c:pt>
                <c:pt idx="339">
                  <c:v>1.8683190999999999</c:v>
                </c:pt>
                <c:pt idx="340">
                  <c:v>1.8774119</c:v>
                </c:pt>
                <c:pt idx="341">
                  <c:v>1.8689254</c:v>
                </c:pt>
                <c:pt idx="342">
                  <c:v>1.8608992999999936</c:v>
                </c:pt>
                <c:pt idx="343">
                  <c:v>1.8721540000000001</c:v>
                </c:pt>
                <c:pt idx="344">
                  <c:v>1.8815266999999924</c:v>
                </c:pt>
                <c:pt idx="345">
                  <c:v>1.8725448</c:v>
                </c:pt>
                <c:pt idx="346">
                  <c:v>1.8647156</c:v>
                </c:pt>
                <c:pt idx="347">
                  <c:v>1.8756732999999945</c:v>
                </c:pt>
                <c:pt idx="348">
                  <c:v>1.8843453999999999</c:v>
                </c:pt>
                <c:pt idx="349">
                  <c:v>1.8761614</c:v>
                </c:pt>
                <c:pt idx="350">
                  <c:v>1.8673687999999955</c:v>
                </c:pt>
                <c:pt idx="351">
                  <c:v>1.8780114999999999</c:v>
                </c:pt>
                <c:pt idx="352">
                  <c:v>1.8882030000000001</c:v>
                </c:pt>
                <c:pt idx="353">
                  <c:v>1.8780456000000001</c:v>
                </c:pt>
                <c:pt idx="354">
                  <c:v>1.8698901999999955</c:v>
                </c:pt>
                <c:pt idx="355">
                  <c:v>1.8809031</c:v>
                </c:pt>
                <c:pt idx="356">
                  <c:v>1.8908388999999999</c:v>
                </c:pt>
                <c:pt idx="357">
                  <c:v>1.88188</c:v>
                </c:pt>
                <c:pt idx="358">
                  <c:v>1.8735179000000044</c:v>
                </c:pt>
                <c:pt idx="359">
                  <c:v>1.885589299999995</c:v>
                </c:pt>
                <c:pt idx="360">
                  <c:v>1.895225299999995</c:v>
                </c:pt>
                <c:pt idx="361">
                  <c:v>1.8866479000000056</c:v>
                </c:pt>
                <c:pt idx="362">
                  <c:v>1.877416</c:v>
                </c:pt>
                <c:pt idx="363">
                  <c:v>1.8879151000000001</c:v>
                </c:pt>
                <c:pt idx="364">
                  <c:v>1.8973137</c:v>
                </c:pt>
                <c:pt idx="365">
                  <c:v>1.8880160000000001</c:v>
                </c:pt>
                <c:pt idx="366">
                  <c:v>1.8795979999999999</c:v>
                </c:pt>
                <c:pt idx="367">
                  <c:v>1.8893705000000001</c:v>
                </c:pt>
                <c:pt idx="368">
                  <c:v>1.8995819</c:v>
                </c:pt>
                <c:pt idx="369">
                  <c:v>1.8894407</c:v>
                </c:pt>
                <c:pt idx="370">
                  <c:v>1.8808925999999999</c:v>
                </c:pt>
                <c:pt idx="371">
                  <c:v>1.8910198999999999</c:v>
                </c:pt>
                <c:pt idx="372">
                  <c:v>1.899094499999995</c:v>
                </c:pt>
                <c:pt idx="373">
                  <c:v>1.889814399999995</c:v>
                </c:pt>
                <c:pt idx="374">
                  <c:v>1.8814453</c:v>
                </c:pt>
                <c:pt idx="375">
                  <c:v>1.8912997999999945</c:v>
                </c:pt>
                <c:pt idx="376">
                  <c:v>1.9001105000000054</c:v>
                </c:pt>
                <c:pt idx="377">
                  <c:v>1.8904297999999955</c:v>
                </c:pt>
                <c:pt idx="378">
                  <c:v>1.881901099999995</c:v>
                </c:pt>
                <c:pt idx="379">
                  <c:v>1.8921190000000001</c:v>
                </c:pt>
                <c:pt idx="380">
                  <c:v>1.9010830000000001</c:v>
                </c:pt>
                <c:pt idx="381">
                  <c:v>1.8913754999999999</c:v>
                </c:pt>
                <c:pt idx="382">
                  <c:v>1.8836921999999998</c:v>
                </c:pt>
                <c:pt idx="383">
                  <c:v>1.8934034</c:v>
                </c:pt>
                <c:pt idx="384">
                  <c:v>1.9025463999999999</c:v>
                </c:pt>
                <c:pt idx="385">
                  <c:v>1.893816299999995</c:v>
                </c:pt>
                <c:pt idx="386">
                  <c:v>1.885248</c:v>
                </c:pt>
                <c:pt idx="387">
                  <c:v>1.8951807999999999</c:v>
                </c:pt>
                <c:pt idx="388">
                  <c:v>1.9045055000000044</c:v>
                </c:pt>
                <c:pt idx="389">
                  <c:v>1.8955763999999955</c:v>
                </c:pt>
                <c:pt idx="390">
                  <c:v>1.8865158000000044</c:v>
                </c:pt>
                <c:pt idx="391">
                  <c:v>1.8979205999999955</c:v>
                </c:pt>
                <c:pt idx="392">
                  <c:v>1.9071586999999999</c:v>
                </c:pt>
                <c:pt idx="393">
                  <c:v>1.8980953</c:v>
                </c:pt>
                <c:pt idx="394">
                  <c:v>1.8899234999999945</c:v>
                </c:pt>
                <c:pt idx="395">
                  <c:v>1.9004776999999999</c:v>
                </c:pt>
                <c:pt idx="396">
                  <c:v>1.910771</c:v>
                </c:pt>
                <c:pt idx="397">
                  <c:v>1.9016173000000001</c:v>
                </c:pt>
                <c:pt idx="398">
                  <c:v>1.8923998</c:v>
                </c:pt>
                <c:pt idx="399">
                  <c:v>1.9030551000000049</c:v>
                </c:pt>
                <c:pt idx="400">
                  <c:v>1.9127509000000054</c:v>
                </c:pt>
                <c:pt idx="401">
                  <c:v>1.9037728</c:v>
                </c:pt>
                <c:pt idx="402">
                  <c:v>1.8958442999999936</c:v>
                </c:pt>
                <c:pt idx="403">
                  <c:v>1.9070388</c:v>
                </c:pt>
                <c:pt idx="404">
                  <c:v>1.9164193</c:v>
                </c:pt>
                <c:pt idx="405">
                  <c:v>1.9066679000000044</c:v>
                </c:pt>
                <c:pt idx="406">
                  <c:v>1.8987935</c:v>
                </c:pt>
                <c:pt idx="407">
                  <c:v>1.9097928</c:v>
                </c:pt>
                <c:pt idx="408">
                  <c:v>1.9200538000000054</c:v>
                </c:pt>
                <c:pt idx="409">
                  <c:v>1.9090991999999998</c:v>
                </c:pt>
                <c:pt idx="410">
                  <c:v>1.9016957999999955</c:v>
                </c:pt>
                <c:pt idx="411">
                  <c:v>1.9119344999999945</c:v>
                </c:pt>
                <c:pt idx="412">
                  <c:v>1.9219962999999924</c:v>
                </c:pt>
                <c:pt idx="413">
                  <c:v>1.9113761999999999</c:v>
                </c:pt>
                <c:pt idx="414">
                  <c:v>1.9045196</c:v>
                </c:pt>
                <c:pt idx="415">
                  <c:v>1.9154357</c:v>
                </c:pt>
                <c:pt idx="416">
                  <c:v>1.9246226</c:v>
                </c:pt>
                <c:pt idx="417">
                  <c:v>1.9150586999999999</c:v>
                </c:pt>
                <c:pt idx="418">
                  <c:v>1.9069929999999999</c:v>
                </c:pt>
                <c:pt idx="419">
                  <c:v>1.9171411</c:v>
                </c:pt>
                <c:pt idx="420">
                  <c:v>1.9274201</c:v>
                </c:pt>
                <c:pt idx="421">
                  <c:v>1.9174981</c:v>
                </c:pt>
                <c:pt idx="422">
                  <c:v>1.9084638</c:v>
                </c:pt>
                <c:pt idx="423">
                  <c:v>1.9199081</c:v>
                </c:pt>
                <c:pt idx="424">
                  <c:v>1.9290345999999998</c:v>
                </c:pt>
                <c:pt idx="425">
                  <c:v>1.9203813999999999</c:v>
                </c:pt>
                <c:pt idx="426">
                  <c:v>1.9115839999999999</c:v>
                </c:pt>
                <c:pt idx="427">
                  <c:v>1.9225412</c:v>
                </c:pt>
                <c:pt idx="428">
                  <c:v>1.9317388</c:v>
                </c:pt>
                <c:pt idx="429">
                  <c:v>1.9211612999999947</c:v>
                </c:pt>
                <c:pt idx="430">
                  <c:v>1.9137242999999911</c:v>
                </c:pt>
                <c:pt idx="431">
                  <c:v>1.9245220999999999</c:v>
                </c:pt>
                <c:pt idx="432">
                  <c:v>1.9341082000000001</c:v>
                </c:pt>
                <c:pt idx="433">
                  <c:v>1.9235515999999999</c:v>
                </c:pt>
                <c:pt idx="434">
                  <c:v>1.9152631</c:v>
                </c:pt>
                <c:pt idx="435">
                  <c:v>1.9251563</c:v>
                </c:pt>
                <c:pt idx="436">
                  <c:v>1.9340249</c:v>
                </c:pt>
                <c:pt idx="437">
                  <c:v>1.9233951999999999</c:v>
                </c:pt>
                <c:pt idx="438">
                  <c:v>1.9162006</c:v>
                </c:pt>
                <c:pt idx="439">
                  <c:v>1.9266719999999999</c:v>
                </c:pt>
                <c:pt idx="440">
                  <c:v>1.9354841999999999</c:v>
                </c:pt>
                <c:pt idx="441">
                  <c:v>1.9254845</c:v>
                </c:pt>
                <c:pt idx="442">
                  <c:v>1.9173157999999999</c:v>
                </c:pt>
                <c:pt idx="443">
                  <c:v>1.9277534000000001</c:v>
                </c:pt>
                <c:pt idx="444">
                  <c:v>1.9367714</c:v>
                </c:pt>
                <c:pt idx="445">
                  <c:v>1.9265575000000077</c:v>
                </c:pt>
                <c:pt idx="446">
                  <c:v>1.9190692999999945</c:v>
                </c:pt>
                <c:pt idx="447">
                  <c:v>1.9295545000000001</c:v>
                </c:pt>
                <c:pt idx="448">
                  <c:v>1.9385147999999999</c:v>
                </c:pt>
                <c:pt idx="449">
                  <c:v>1.929492</c:v>
                </c:pt>
                <c:pt idx="450">
                  <c:v>1.9199674</c:v>
                </c:pt>
                <c:pt idx="451">
                  <c:v>1.9314115999999999</c:v>
                </c:pt>
                <c:pt idx="452">
                  <c:v>1.9401507000000049</c:v>
                </c:pt>
                <c:pt idx="453">
                  <c:v>1.9308928999999999</c:v>
                </c:pt>
                <c:pt idx="454">
                  <c:v>1.9213739999999999</c:v>
                </c:pt>
                <c:pt idx="455">
                  <c:v>1.9333015999999998</c:v>
                </c:pt>
                <c:pt idx="456">
                  <c:v>1.9435867</c:v>
                </c:pt>
                <c:pt idx="457">
                  <c:v>1.9338009999999999</c:v>
                </c:pt>
                <c:pt idx="458">
                  <c:v>1.9258401000000001</c:v>
                </c:pt>
                <c:pt idx="459">
                  <c:v>1.9360724000000054</c:v>
                </c:pt>
                <c:pt idx="460">
                  <c:v>1.9459066999999945</c:v>
                </c:pt>
                <c:pt idx="461">
                  <c:v>1.9363367</c:v>
                </c:pt>
                <c:pt idx="462">
                  <c:v>1.9283370000000044</c:v>
                </c:pt>
                <c:pt idx="463">
                  <c:v>1.9389305999999999</c:v>
                </c:pt>
                <c:pt idx="464">
                  <c:v>1.9486097</c:v>
                </c:pt>
                <c:pt idx="465">
                  <c:v>1.9380915999999999</c:v>
                </c:pt>
                <c:pt idx="466">
                  <c:v>1.9300016</c:v>
                </c:pt>
                <c:pt idx="467">
                  <c:v>1.9412339000000001</c:v>
                </c:pt>
                <c:pt idx="468">
                  <c:v>1.9509707999999999</c:v>
                </c:pt>
                <c:pt idx="469">
                  <c:v>1.9410193</c:v>
                </c:pt>
                <c:pt idx="470">
                  <c:v>1.9324835000000053</c:v>
                </c:pt>
                <c:pt idx="471">
                  <c:v>1.9438615999999955</c:v>
                </c:pt>
                <c:pt idx="472">
                  <c:v>1.9531597000000001</c:v>
                </c:pt>
                <c:pt idx="473">
                  <c:v>1.9427915999999998</c:v>
                </c:pt>
                <c:pt idx="474">
                  <c:v>1.9345173000000049</c:v>
                </c:pt>
                <c:pt idx="475">
                  <c:v>1.9459464</c:v>
                </c:pt>
                <c:pt idx="476">
                  <c:v>1.9552767</c:v>
                </c:pt>
                <c:pt idx="477">
                  <c:v>1.9449635999999999</c:v>
                </c:pt>
                <c:pt idx="478">
                  <c:v>1.9369114999999999</c:v>
                </c:pt>
                <c:pt idx="479">
                  <c:v>1.9480196000000001</c:v>
                </c:pt>
                <c:pt idx="480">
                  <c:v>1.9568489000000049</c:v>
                </c:pt>
                <c:pt idx="481">
                  <c:v>1.9474834999999999</c:v>
                </c:pt>
                <c:pt idx="482">
                  <c:v>1.9396427999999999</c:v>
                </c:pt>
                <c:pt idx="483">
                  <c:v>1.9506929000000044</c:v>
                </c:pt>
                <c:pt idx="484">
                  <c:v>1.9607291999999998</c:v>
                </c:pt>
                <c:pt idx="485">
                  <c:v>1.949838</c:v>
                </c:pt>
                <c:pt idx="486">
                  <c:v>1.9428744</c:v>
                </c:pt>
                <c:pt idx="487">
                  <c:v>1.9524067999999999</c:v>
                </c:pt>
                <c:pt idx="488">
                  <c:v>1.9625309000000044</c:v>
                </c:pt>
                <c:pt idx="489">
                  <c:v>1.9518518999999999</c:v>
                </c:pt>
                <c:pt idx="490">
                  <c:v>1.9437077999999999</c:v>
                </c:pt>
                <c:pt idx="491">
                  <c:v>1.9543168000000044</c:v>
                </c:pt>
                <c:pt idx="492">
                  <c:v>1.9632047999999998</c:v>
                </c:pt>
                <c:pt idx="493">
                  <c:v>1.953071</c:v>
                </c:pt>
                <c:pt idx="494">
                  <c:v>1.9447999</c:v>
                </c:pt>
                <c:pt idx="495">
                  <c:v>1.9558224</c:v>
                </c:pt>
                <c:pt idx="496">
                  <c:v>1.9647033999999999</c:v>
                </c:pt>
                <c:pt idx="497">
                  <c:v>1.9555213999999947</c:v>
                </c:pt>
                <c:pt idx="498">
                  <c:v>1.9454336999999955</c:v>
                </c:pt>
                <c:pt idx="499">
                  <c:v>1.9573062999999955</c:v>
                </c:pt>
                <c:pt idx="500">
                  <c:v>1.9659859000000046</c:v>
                </c:pt>
                <c:pt idx="501">
                  <c:v>1.9561502000000044</c:v>
                </c:pt>
                <c:pt idx="502">
                  <c:v>1.9470257</c:v>
                </c:pt>
                <c:pt idx="503">
                  <c:v>1.9573611999999998</c:v>
                </c:pt>
                <c:pt idx="504">
                  <c:v>1.9680116000000001</c:v>
                </c:pt>
                <c:pt idx="505">
                  <c:v>1.9571764</c:v>
                </c:pt>
                <c:pt idx="506">
                  <c:v>1.9492944999999955</c:v>
                </c:pt>
                <c:pt idx="507">
                  <c:v>1.9605360000000001</c:v>
                </c:pt>
                <c:pt idx="508">
                  <c:v>1.9689566000000001</c:v>
                </c:pt>
                <c:pt idx="509">
                  <c:v>1.9594251</c:v>
                </c:pt>
                <c:pt idx="510">
                  <c:v>1.9503181000000056</c:v>
                </c:pt>
                <c:pt idx="511">
                  <c:v>1.9603249999999999</c:v>
                </c:pt>
                <c:pt idx="512">
                  <c:v>1.969786</c:v>
                </c:pt>
                <c:pt idx="513">
                  <c:v>1.9603204000000001</c:v>
                </c:pt>
                <c:pt idx="514">
                  <c:v>1.9517054999999999</c:v>
                </c:pt>
                <c:pt idx="515">
                  <c:v>1.9628561000000047</c:v>
                </c:pt>
                <c:pt idx="516">
                  <c:v>1.9723894000000044</c:v>
                </c:pt>
                <c:pt idx="517">
                  <c:v>1.9626999999999999</c:v>
                </c:pt>
                <c:pt idx="518">
                  <c:v>1.9552873000000044</c:v>
                </c:pt>
                <c:pt idx="519">
                  <c:v>1.9659969999999998</c:v>
                </c:pt>
                <c:pt idx="520">
                  <c:v>1.9758444000000002</c:v>
                </c:pt>
                <c:pt idx="521">
                  <c:v>1.9655258</c:v>
                </c:pt>
                <c:pt idx="522">
                  <c:v>1.9573372</c:v>
                </c:pt>
                <c:pt idx="523">
                  <c:v>1.9673926000000002</c:v>
                </c:pt>
                <c:pt idx="524">
                  <c:v>1.977991299999992</c:v>
                </c:pt>
                <c:pt idx="525">
                  <c:v>1.9672706</c:v>
                </c:pt>
                <c:pt idx="526">
                  <c:v>1.9587005000000044</c:v>
                </c:pt>
                <c:pt idx="527">
                  <c:v>1.9695000999999999</c:v>
                </c:pt>
                <c:pt idx="528">
                  <c:v>1.9780693999999999</c:v>
                </c:pt>
                <c:pt idx="529">
                  <c:v>1.9686797999999999</c:v>
                </c:pt>
                <c:pt idx="530">
                  <c:v>1.9603960999999999</c:v>
                </c:pt>
                <c:pt idx="531">
                  <c:v>1.9716429000000049</c:v>
                </c:pt>
                <c:pt idx="532">
                  <c:v>1.981124799999995</c:v>
                </c:pt>
                <c:pt idx="533">
                  <c:v>1.9718452000000002</c:v>
                </c:pt>
                <c:pt idx="534">
                  <c:v>1.9632423999999999</c:v>
                </c:pt>
                <c:pt idx="535">
                  <c:v>1.9738296999999936</c:v>
                </c:pt>
                <c:pt idx="536">
                  <c:v>1.9839034</c:v>
                </c:pt>
                <c:pt idx="537">
                  <c:v>1.9734143999999998</c:v>
                </c:pt>
                <c:pt idx="538">
                  <c:v>1.9645735000000042</c:v>
                </c:pt>
                <c:pt idx="539">
                  <c:v>1.9768291999999998</c:v>
                </c:pt>
                <c:pt idx="540">
                  <c:v>1.9871300999999999</c:v>
                </c:pt>
                <c:pt idx="541">
                  <c:v>1.9763742</c:v>
                </c:pt>
                <c:pt idx="542">
                  <c:v>1.9680548000000049</c:v>
                </c:pt>
                <c:pt idx="543">
                  <c:v>1.9795031000000001</c:v>
                </c:pt>
                <c:pt idx="544">
                  <c:v>1.9893304000000001</c:v>
                </c:pt>
                <c:pt idx="545">
                  <c:v>1.9788887000000046</c:v>
                </c:pt>
                <c:pt idx="546">
                  <c:v>1.9709146</c:v>
                </c:pt>
                <c:pt idx="547">
                  <c:v>1.9811709000000044</c:v>
                </c:pt>
                <c:pt idx="548">
                  <c:v>1.9903802000000046</c:v>
                </c:pt>
                <c:pt idx="549">
                  <c:v>1.9797522999999999</c:v>
                </c:pt>
                <c:pt idx="550">
                  <c:v>1.9716318999999998</c:v>
                </c:pt>
                <c:pt idx="551">
                  <c:v>1.9821944999999999</c:v>
                </c:pt>
                <c:pt idx="552">
                  <c:v>1.9932371000000049</c:v>
                </c:pt>
                <c:pt idx="553">
                  <c:v>1.9812379000000049</c:v>
                </c:pt>
                <c:pt idx="554">
                  <c:v>1.9723909000000046</c:v>
                </c:pt>
                <c:pt idx="555">
                  <c:v>1.9843719000000046</c:v>
                </c:pt>
                <c:pt idx="556">
                  <c:v>1.9931111000000001</c:v>
                </c:pt>
                <c:pt idx="557">
                  <c:v>1.9816748999999998</c:v>
                </c:pt>
                <c:pt idx="558">
                  <c:v>1.9731800000000046</c:v>
                </c:pt>
                <c:pt idx="559">
                  <c:v>1.9842058000000051</c:v>
                </c:pt>
                <c:pt idx="560">
                  <c:v>1.9928846</c:v>
                </c:pt>
                <c:pt idx="561">
                  <c:v>1.9832580000000046</c:v>
                </c:pt>
                <c:pt idx="562">
                  <c:v>1.9731262999999952</c:v>
                </c:pt>
                <c:pt idx="563">
                  <c:v>1.9852645999999998</c:v>
                </c:pt>
                <c:pt idx="564">
                  <c:v>1.9946054000000042</c:v>
                </c:pt>
                <c:pt idx="565">
                  <c:v>1.9834346999999952</c:v>
                </c:pt>
                <c:pt idx="566">
                  <c:v>1.9749745000000001</c:v>
                </c:pt>
                <c:pt idx="567">
                  <c:v>1.9862588000000063</c:v>
                </c:pt>
                <c:pt idx="568">
                  <c:v>1.9950215</c:v>
                </c:pt>
                <c:pt idx="569">
                  <c:v>1.9841720000000056</c:v>
                </c:pt>
                <c:pt idx="570">
                  <c:v>1.9759165999999999</c:v>
                </c:pt>
                <c:pt idx="571">
                  <c:v>1.9875424000000046</c:v>
                </c:pt>
                <c:pt idx="572">
                  <c:v>1.9967165000000047</c:v>
                </c:pt>
                <c:pt idx="573">
                  <c:v>1.9849279000000046</c:v>
                </c:pt>
                <c:pt idx="574">
                  <c:v>1.9754965999999998</c:v>
                </c:pt>
                <c:pt idx="575">
                  <c:v>1.9879704999999999</c:v>
                </c:pt>
                <c:pt idx="576">
                  <c:v>1.9954621000000001</c:v>
                </c:pt>
                <c:pt idx="577">
                  <c:v>1.9853934999999998</c:v>
                </c:pt>
                <c:pt idx="578">
                  <c:v>1.9774001000000001</c:v>
                </c:pt>
                <c:pt idx="579">
                  <c:v>1.9881725000000079</c:v>
                </c:pt>
                <c:pt idx="580">
                  <c:v>1.9993907000000002</c:v>
                </c:pt>
                <c:pt idx="581">
                  <c:v>1.9875851000000049</c:v>
                </c:pt>
                <c:pt idx="582">
                  <c:v>1.9787857000000049</c:v>
                </c:pt>
                <c:pt idx="583">
                  <c:v>1.9906840000000001</c:v>
                </c:pt>
                <c:pt idx="584">
                  <c:v>2.0019532999999998</c:v>
                </c:pt>
                <c:pt idx="585">
                  <c:v>1.9904326000000001</c:v>
                </c:pt>
                <c:pt idx="586">
                  <c:v>1.9832255000000001</c:v>
                </c:pt>
                <c:pt idx="587">
                  <c:v>1.9948161000000049</c:v>
                </c:pt>
                <c:pt idx="588">
                  <c:v>2.0031728000000002</c:v>
                </c:pt>
                <c:pt idx="589">
                  <c:v>1.9933802</c:v>
                </c:pt>
                <c:pt idx="590">
                  <c:v>1.9843096999999998</c:v>
                </c:pt>
                <c:pt idx="591">
                  <c:v>1.9963541000000053</c:v>
                </c:pt>
                <c:pt idx="592">
                  <c:v>2.0060237000000001</c:v>
                </c:pt>
                <c:pt idx="593">
                  <c:v>1.9952456000000001</c:v>
                </c:pt>
                <c:pt idx="594">
                  <c:v>1.9865697999999998</c:v>
                </c:pt>
                <c:pt idx="595">
                  <c:v>1.9977421000000044</c:v>
                </c:pt>
                <c:pt idx="596">
                  <c:v>2.0076780999999997</c:v>
                </c:pt>
                <c:pt idx="597">
                  <c:v>1.9966287</c:v>
                </c:pt>
                <c:pt idx="598">
                  <c:v>1.9876911000000002</c:v>
                </c:pt>
                <c:pt idx="599">
                  <c:v>1.9996603999999998</c:v>
                </c:pt>
                <c:pt idx="600">
                  <c:v>2.0103844999999998</c:v>
                </c:pt>
                <c:pt idx="601">
                  <c:v>1.9993527000000046</c:v>
                </c:pt>
                <c:pt idx="602">
                  <c:v>1.9900584000000079</c:v>
                </c:pt>
                <c:pt idx="603">
                  <c:v>2.0021979999999999</c:v>
                </c:pt>
                <c:pt idx="604">
                  <c:v>2.0123051999999899</c:v>
                </c:pt>
                <c:pt idx="605">
                  <c:v>2.0016568999999977</c:v>
                </c:pt>
                <c:pt idx="606">
                  <c:v>1.9910711000000001</c:v>
                </c:pt>
                <c:pt idx="607">
                  <c:v>2.0029100999999998</c:v>
                </c:pt>
                <c:pt idx="608">
                  <c:v>2.0136595999999987</c:v>
                </c:pt>
                <c:pt idx="609">
                  <c:v>2.0025217000000088</c:v>
                </c:pt>
                <c:pt idx="610">
                  <c:v>1.9944932</c:v>
                </c:pt>
                <c:pt idx="611">
                  <c:v>2.0056678999999997</c:v>
                </c:pt>
                <c:pt idx="612">
                  <c:v>2.0164623999999867</c:v>
                </c:pt>
                <c:pt idx="613">
                  <c:v>2.0037303000000088</c:v>
                </c:pt>
                <c:pt idx="614">
                  <c:v>1.9939562</c:v>
                </c:pt>
                <c:pt idx="615">
                  <c:v>2.0059866</c:v>
                </c:pt>
                <c:pt idx="616">
                  <c:v>2.0161397999999999</c:v>
                </c:pt>
                <c:pt idx="617">
                  <c:v>2.0041140000000088</c:v>
                </c:pt>
                <c:pt idx="618">
                  <c:v>1.9941696</c:v>
                </c:pt>
                <c:pt idx="619">
                  <c:v>2.0067965000000001</c:v>
                </c:pt>
                <c:pt idx="620">
                  <c:v>2.0174633999999987</c:v>
                </c:pt>
                <c:pt idx="621">
                  <c:v>2.0050246999999999</c:v>
                </c:pt>
                <c:pt idx="622">
                  <c:v>1.9967592999999999</c:v>
                </c:pt>
                <c:pt idx="623">
                  <c:v>2.0077980000000002</c:v>
                </c:pt>
                <c:pt idx="624">
                  <c:v>2.0176767</c:v>
                </c:pt>
                <c:pt idx="625">
                  <c:v>2.0063841999999998</c:v>
                </c:pt>
                <c:pt idx="626">
                  <c:v>1.9968732999999999</c:v>
                </c:pt>
                <c:pt idx="627">
                  <c:v>2.0077731999999999</c:v>
                </c:pt>
                <c:pt idx="628">
                  <c:v>2.0178461999999913</c:v>
                </c:pt>
                <c:pt idx="629">
                  <c:v>2.0058879999999997</c:v>
                </c:pt>
                <c:pt idx="630">
                  <c:v>1.9966672000000001</c:v>
                </c:pt>
                <c:pt idx="631">
                  <c:v>2.0077479</c:v>
                </c:pt>
                <c:pt idx="632">
                  <c:v>2.0181201</c:v>
                </c:pt>
                <c:pt idx="633">
                  <c:v>2.0065232000000002</c:v>
                </c:pt>
                <c:pt idx="634">
                  <c:v>1.997236</c:v>
                </c:pt>
                <c:pt idx="635">
                  <c:v>2.0083612000000088</c:v>
                </c:pt>
                <c:pt idx="636">
                  <c:v>2.0181843000000002</c:v>
                </c:pt>
                <c:pt idx="637">
                  <c:v>2.0070309000000002</c:v>
                </c:pt>
                <c:pt idx="638">
                  <c:v>1.9975350999999999</c:v>
                </c:pt>
                <c:pt idx="639">
                  <c:v>2.0084407</c:v>
                </c:pt>
                <c:pt idx="640">
                  <c:v>2.0177887000000001</c:v>
                </c:pt>
                <c:pt idx="641">
                  <c:v>2.0062536999999967</c:v>
                </c:pt>
                <c:pt idx="642">
                  <c:v>1.9973614</c:v>
                </c:pt>
                <c:pt idx="643">
                  <c:v>2.0083038000000002</c:v>
                </c:pt>
                <c:pt idx="644">
                  <c:v>2.0191068999999997</c:v>
                </c:pt>
                <c:pt idx="645">
                  <c:v>2.0068937</c:v>
                </c:pt>
                <c:pt idx="646">
                  <c:v>1.9988877000000056</c:v>
                </c:pt>
                <c:pt idx="647">
                  <c:v>2.0100224999999967</c:v>
                </c:pt>
                <c:pt idx="648">
                  <c:v>2.0190470999999977</c:v>
                </c:pt>
                <c:pt idx="649">
                  <c:v>2.0086976999999999</c:v>
                </c:pt>
                <c:pt idx="650">
                  <c:v>1.9999433</c:v>
                </c:pt>
                <c:pt idx="651">
                  <c:v>2.0123701999999977</c:v>
                </c:pt>
                <c:pt idx="652">
                  <c:v>2.0238638999999998</c:v>
                </c:pt>
                <c:pt idx="653">
                  <c:v>2.0134148999999999</c:v>
                </c:pt>
                <c:pt idx="654">
                  <c:v>2.0041604999999998</c:v>
                </c:pt>
                <c:pt idx="655">
                  <c:v>2.0163565999999977</c:v>
                </c:pt>
                <c:pt idx="656">
                  <c:v>2.0256829999999977</c:v>
                </c:pt>
                <c:pt idx="657">
                  <c:v>2.0140060999999987</c:v>
                </c:pt>
                <c:pt idx="658">
                  <c:v>2.0039799999999999</c:v>
                </c:pt>
                <c:pt idx="659">
                  <c:v>2.0162451999999811</c:v>
                </c:pt>
                <c:pt idx="660">
                  <c:v>2.0268288999999977</c:v>
                </c:pt>
                <c:pt idx="661">
                  <c:v>2.0149973000000001</c:v>
                </c:pt>
                <c:pt idx="662">
                  <c:v>2.0061515999999999</c:v>
                </c:pt>
                <c:pt idx="663">
                  <c:v>2.0194077999999998</c:v>
                </c:pt>
                <c:pt idx="664">
                  <c:v>2.0295916000000012</c:v>
                </c:pt>
                <c:pt idx="665">
                  <c:v>2.0175703999999999</c:v>
                </c:pt>
                <c:pt idx="666">
                  <c:v>2.0095855</c:v>
                </c:pt>
                <c:pt idx="667">
                  <c:v>2.0213527999999998</c:v>
                </c:pt>
                <c:pt idx="668">
                  <c:v>2.0298975000000001</c:v>
                </c:pt>
                <c:pt idx="669">
                  <c:v>2.0176338999999999</c:v>
                </c:pt>
                <c:pt idx="670">
                  <c:v>2.0082745000000002</c:v>
                </c:pt>
                <c:pt idx="671">
                  <c:v>2.0204948000000011</c:v>
                </c:pt>
                <c:pt idx="672">
                  <c:v>2.0311623999999977</c:v>
                </c:pt>
                <c:pt idx="673">
                  <c:v>2.0179002000000001</c:v>
                </c:pt>
                <c:pt idx="674">
                  <c:v>2.0091256999999998</c:v>
                </c:pt>
                <c:pt idx="675">
                  <c:v>2.0214669999999977</c:v>
                </c:pt>
                <c:pt idx="676">
                  <c:v>2.0325496999999899</c:v>
                </c:pt>
                <c:pt idx="677">
                  <c:v>2.0204599999999977</c:v>
                </c:pt>
                <c:pt idx="678">
                  <c:v>2.0121594999999899</c:v>
                </c:pt>
                <c:pt idx="679">
                  <c:v>2.0239066000000001</c:v>
                </c:pt>
                <c:pt idx="680">
                  <c:v>2.0339014</c:v>
                </c:pt>
                <c:pt idx="681">
                  <c:v>2.0222504999999913</c:v>
                </c:pt>
                <c:pt idx="682">
                  <c:v>2.0132827999999998</c:v>
                </c:pt>
                <c:pt idx="683">
                  <c:v>2.025261</c:v>
                </c:pt>
                <c:pt idx="684">
                  <c:v>2.0364120999999908</c:v>
                </c:pt>
                <c:pt idx="685">
                  <c:v>2.0256257999999998</c:v>
                </c:pt>
                <c:pt idx="686">
                  <c:v>2.0170192</c:v>
                </c:pt>
                <c:pt idx="687">
                  <c:v>2.0290070999999998</c:v>
                </c:pt>
                <c:pt idx="688">
                  <c:v>2.0387816000000001</c:v>
                </c:pt>
                <c:pt idx="689">
                  <c:v>2.0264977000000002</c:v>
                </c:pt>
                <c:pt idx="690">
                  <c:v>2.0170569999999977</c:v>
                </c:pt>
                <c:pt idx="691">
                  <c:v>2.0298815000000001</c:v>
                </c:pt>
                <c:pt idx="692">
                  <c:v>2.0390951999999967</c:v>
                </c:pt>
                <c:pt idx="693">
                  <c:v>2.0280540999999999</c:v>
                </c:pt>
                <c:pt idx="694">
                  <c:v>2.0168996999999913</c:v>
                </c:pt>
                <c:pt idx="695">
                  <c:v>2.0291847000000098</c:v>
                </c:pt>
                <c:pt idx="696">
                  <c:v>2.0397517999999999</c:v>
                </c:pt>
                <c:pt idx="697">
                  <c:v>2.0268194999999967</c:v>
                </c:pt>
                <c:pt idx="698">
                  <c:v>2.0169113999999997</c:v>
                </c:pt>
                <c:pt idx="699">
                  <c:v>2.0292338000000001</c:v>
                </c:pt>
                <c:pt idx="700">
                  <c:v>2.0403279000000012</c:v>
                </c:pt>
                <c:pt idx="701">
                  <c:v>2.0277368000000098</c:v>
                </c:pt>
                <c:pt idx="702">
                  <c:v>2.0178557999999978</c:v>
                </c:pt>
                <c:pt idx="703">
                  <c:v>2.0300435999999977</c:v>
                </c:pt>
                <c:pt idx="704">
                  <c:v>2.0409264</c:v>
                </c:pt>
                <c:pt idx="705">
                  <c:v>2.0274165000000002</c:v>
                </c:pt>
                <c:pt idx="706">
                  <c:v>2.0171128999999999</c:v>
                </c:pt>
                <c:pt idx="707">
                  <c:v>2.031126</c:v>
                </c:pt>
                <c:pt idx="708">
                  <c:v>2.0415646000000001</c:v>
                </c:pt>
                <c:pt idx="709">
                  <c:v>2.0287077000000098</c:v>
                </c:pt>
                <c:pt idx="710">
                  <c:v>2.0191648999999998</c:v>
                </c:pt>
                <c:pt idx="711">
                  <c:v>2.0296327999999999</c:v>
                </c:pt>
                <c:pt idx="712">
                  <c:v>2.0386378000000001</c:v>
                </c:pt>
                <c:pt idx="713">
                  <c:v>2.0267883999999987</c:v>
                </c:pt>
                <c:pt idx="714">
                  <c:v>2.0184865999999997</c:v>
                </c:pt>
                <c:pt idx="715">
                  <c:v>2.0292879999999998</c:v>
                </c:pt>
                <c:pt idx="716">
                  <c:v>2.0395973000000001</c:v>
                </c:pt>
                <c:pt idx="717">
                  <c:v>2.0277726999999999</c:v>
                </c:pt>
                <c:pt idx="718">
                  <c:v>2.0186568999999968</c:v>
                </c:pt>
                <c:pt idx="719">
                  <c:v>2.0305482999999978</c:v>
                </c:pt>
                <c:pt idx="720">
                  <c:v>2.0389083999999977</c:v>
                </c:pt>
                <c:pt idx="721">
                  <c:v>2.0266125999999987</c:v>
                </c:pt>
                <c:pt idx="722">
                  <c:v>2.0175653999999987</c:v>
                </c:pt>
                <c:pt idx="723">
                  <c:v>2.0301427999999997</c:v>
                </c:pt>
                <c:pt idx="724">
                  <c:v>2.0400728999999997</c:v>
                </c:pt>
                <c:pt idx="725">
                  <c:v>2.0283773000000012</c:v>
                </c:pt>
                <c:pt idx="726">
                  <c:v>2.0194625999999967</c:v>
                </c:pt>
                <c:pt idx="727">
                  <c:v>2.0310874999999977</c:v>
                </c:pt>
                <c:pt idx="728">
                  <c:v>2.0415367000000089</c:v>
                </c:pt>
                <c:pt idx="729">
                  <c:v>2.0298868999999997</c:v>
                </c:pt>
                <c:pt idx="730">
                  <c:v>2.0198492999999909</c:v>
                </c:pt>
                <c:pt idx="731">
                  <c:v>2.0318300999999988</c:v>
                </c:pt>
                <c:pt idx="732">
                  <c:v>2.0419141000000001</c:v>
                </c:pt>
                <c:pt idx="733">
                  <c:v>2.0307560999999987</c:v>
                </c:pt>
                <c:pt idx="734">
                  <c:v>2.0226275999999999</c:v>
                </c:pt>
                <c:pt idx="735">
                  <c:v>2.0338696999999977</c:v>
                </c:pt>
                <c:pt idx="736">
                  <c:v>2.0455333000000002</c:v>
                </c:pt>
                <c:pt idx="737">
                  <c:v>2.0332254999999977</c:v>
                </c:pt>
                <c:pt idx="738">
                  <c:v>2.0242080999999987</c:v>
                </c:pt>
                <c:pt idx="739">
                  <c:v>2.0358896999999967</c:v>
                </c:pt>
                <c:pt idx="740">
                  <c:v>2.0474356999999999</c:v>
                </c:pt>
                <c:pt idx="741">
                  <c:v>2.0346587999999977</c:v>
                </c:pt>
                <c:pt idx="742">
                  <c:v>2.0239958000000002</c:v>
                </c:pt>
                <c:pt idx="743">
                  <c:v>2.0362087999999967</c:v>
                </c:pt>
                <c:pt idx="744">
                  <c:v>2.0460175</c:v>
                </c:pt>
                <c:pt idx="745">
                  <c:v>2.0341876999999999</c:v>
                </c:pt>
                <c:pt idx="746">
                  <c:v>2.0249738000000002</c:v>
                </c:pt>
                <c:pt idx="747">
                  <c:v>2.0372732999999998</c:v>
                </c:pt>
                <c:pt idx="748">
                  <c:v>2.0467718000000001</c:v>
                </c:pt>
                <c:pt idx="749">
                  <c:v>2.0356704999999913</c:v>
                </c:pt>
                <c:pt idx="750">
                  <c:v>2.0255269</c:v>
                </c:pt>
                <c:pt idx="751">
                  <c:v>2.0392060999999977</c:v>
                </c:pt>
                <c:pt idx="752">
                  <c:v>2.0474345000000098</c:v>
                </c:pt>
                <c:pt idx="753">
                  <c:v>2.0357362000000001</c:v>
                </c:pt>
                <c:pt idx="754">
                  <c:v>2.0257762000000001</c:v>
                </c:pt>
                <c:pt idx="755">
                  <c:v>2.0390139999999977</c:v>
                </c:pt>
                <c:pt idx="756">
                  <c:v>2.0489963000000002</c:v>
                </c:pt>
                <c:pt idx="757">
                  <c:v>2.0383746999999999</c:v>
                </c:pt>
                <c:pt idx="758">
                  <c:v>2.0283362000000098</c:v>
                </c:pt>
                <c:pt idx="759">
                  <c:v>2.0406950999999998</c:v>
                </c:pt>
                <c:pt idx="760">
                  <c:v>2.0509358999999998</c:v>
                </c:pt>
                <c:pt idx="761">
                  <c:v>2.0383141999999999</c:v>
                </c:pt>
                <c:pt idx="762">
                  <c:v>2.0299650999999987</c:v>
                </c:pt>
                <c:pt idx="763">
                  <c:v>2.0419465999999997</c:v>
                </c:pt>
                <c:pt idx="764">
                  <c:v>2.0520486999999821</c:v>
                </c:pt>
                <c:pt idx="765">
                  <c:v>2.039646399999989</c:v>
                </c:pt>
                <c:pt idx="766">
                  <c:v>2.0301559999999967</c:v>
                </c:pt>
                <c:pt idx="767">
                  <c:v>2.0435326000000011</c:v>
                </c:pt>
                <c:pt idx="768">
                  <c:v>2.0534249999999998</c:v>
                </c:pt>
                <c:pt idx="769">
                  <c:v>2.0409936000000002</c:v>
                </c:pt>
                <c:pt idx="770">
                  <c:v>2.0315569999999967</c:v>
                </c:pt>
                <c:pt idx="771">
                  <c:v>2.044689</c:v>
                </c:pt>
                <c:pt idx="772">
                  <c:v>2.0555178999999999</c:v>
                </c:pt>
                <c:pt idx="773">
                  <c:v>2.0441328000000012</c:v>
                </c:pt>
                <c:pt idx="774">
                  <c:v>2.0329992999999997</c:v>
                </c:pt>
                <c:pt idx="775">
                  <c:v>2.0469957000000001</c:v>
                </c:pt>
                <c:pt idx="776">
                  <c:v>2.0567280999999977</c:v>
                </c:pt>
                <c:pt idx="777">
                  <c:v>2.0443912000000135</c:v>
                </c:pt>
                <c:pt idx="778">
                  <c:v>2.0345325999999999</c:v>
                </c:pt>
                <c:pt idx="779">
                  <c:v>2.0465247000000089</c:v>
                </c:pt>
                <c:pt idx="780">
                  <c:v>2.0593249999999999</c:v>
                </c:pt>
                <c:pt idx="781">
                  <c:v>2.0464582999999967</c:v>
                </c:pt>
                <c:pt idx="782">
                  <c:v>2.0352602999999987</c:v>
                </c:pt>
                <c:pt idx="783">
                  <c:v>2.0491600999999999</c:v>
                </c:pt>
                <c:pt idx="784">
                  <c:v>2.0614520999999977</c:v>
                </c:pt>
                <c:pt idx="785">
                  <c:v>2.0467750999999987</c:v>
                </c:pt>
                <c:pt idx="786">
                  <c:v>2.037947</c:v>
                </c:pt>
                <c:pt idx="787">
                  <c:v>2.0521757999999997</c:v>
                </c:pt>
                <c:pt idx="788">
                  <c:v>2.0634863999999999</c:v>
                </c:pt>
                <c:pt idx="789">
                  <c:v>2.0500086999999967</c:v>
                </c:pt>
                <c:pt idx="790">
                  <c:v>2.0382340000000001</c:v>
                </c:pt>
                <c:pt idx="791">
                  <c:v>2.0520415999999977</c:v>
                </c:pt>
                <c:pt idx="792">
                  <c:v>2.0641996000000002</c:v>
                </c:pt>
                <c:pt idx="793">
                  <c:v>2.0496148000000001</c:v>
                </c:pt>
                <c:pt idx="794">
                  <c:v>2.0391406999999977</c:v>
                </c:pt>
                <c:pt idx="795">
                  <c:v>2.0532675999999999</c:v>
                </c:pt>
                <c:pt idx="796">
                  <c:v>2.0646244999999999</c:v>
                </c:pt>
                <c:pt idx="797">
                  <c:v>2.0496944999999998</c:v>
                </c:pt>
                <c:pt idx="798">
                  <c:v>2.0383331</c:v>
                </c:pt>
                <c:pt idx="799">
                  <c:v>-3.7167900000000052E-2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'Mesures corrigées'!$D$1</c:f>
              <c:strCache>
                <c:ptCount val="1"/>
                <c:pt idx="0">
                  <c:v>TE11</c:v>
                </c:pt>
              </c:strCache>
            </c:strRef>
          </c:tx>
          <c:marker>
            <c:symbol val="x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0.31000000000000111</c:v>
                </c:pt>
                <c:pt idx="63">
                  <c:v>0.31500000000000111</c:v>
                </c:pt>
                <c:pt idx="64">
                  <c:v>0.32000000000000123</c:v>
                </c:pt>
                <c:pt idx="65">
                  <c:v>0.32500000000000123</c:v>
                </c:pt>
                <c:pt idx="66">
                  <c:v>0.33000000000000146</c:v>
                </c:pt>
                <c:pt idx="67">
                  <c:v>0.33500000000000146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0.37500000000000111</c:v>
                </c:pt>
                <c:pt idx="76">
                  <c:v>0.38000000000000123</c:v>
                </c:pt>
                <c:pt idx="77">
                  <c:v>0.38500000000000123</c:v>
                </c:pt>
                <c:pt idx="78">
                  <c:v>0.39000000000000123</c:v>
                </c:pt>
                <c:pt idx="79">
                  <c:v>0.39500000000000146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0.43500000000000111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0.61500000000000221</c:v>
                </c:pt>
                <c:pt idx="124">
                  <c:v>0.62000000000000222</c:v>
                </c:pt>
                <c:pt idx="125">
                  <c:v>0.62500000000000233</c:v>
                </c:pt>
                <c:pt idx="126">
                  <c:v>0.63000000000000245</c:v>
                </c:pt>
                <c:pt idx="127">
                  <c:v>0.63500000000000245</c:v>
                </c:pt>
                <c:pt idx="128">
                  <c:v>0.64000000000000246</c:v>
                </c:pt>
                <c:pt idx="129">
                  <c:v>0.64500000000000246</c:v>
                </c:pt>
                <c:pt idx="130">
                  <c:v>0.65000000000000269</c:v>
                </c:pt>
                <c:pt idx="131">
                  <c:v>0.65500000000000291</c:v>
                </c:pt>
                <c:pt idx="132">
                  <c:v>0.66000000000000292</c:v>
                </c:pt>
                <c:pt idx="133">
                  <c:v>0.66500000000000292</c:v>
                </c:pt>
                <c:pt idx="134">
                  <c:v>0.67000000000000293</c:v>
                </c:pt>
                <c:pt idx="135">
                  <c:v>0.67500000000000293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0.74000000000000221</c:v>
                </c:pt>
                <c:pt idx="149">
                  <c:v>0.74500000000000222</c:v>
                </c:pt>
                <c:pt idx="150">
                  <c:v>0.75000000000000233</c:v>
                </c:pt>
                <c:pt idx="151">
                  <c:v>0.75500000000000245</c:v>
                </c:pt>
                <c:pt idx="152">
                  <c:v>0.76000000000000245</c:v>
                </c:pt>
                <c:pt idx="153">
                  <c:v>0.76500000000000246</c:v>
                </c:pt>
                <c:pt idx="154">
                  <c:v>0.77000000000000246</c:v>
                </c:pt>
                <c:pt idx="155">
                  <c:v>0.77500000000000269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0.86500000000000221</c:v>
                </c:pt>
                <c:pt idx="174">
                  <c:v>0.87000000000000222</c:v>
                </c:pt>
                <c:pt idx="175">
                  <c:v>0.87500000000000233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</c:v>
                </c:pt>
                <c:pt idx="202">
                  <c:v>1.01</c:v>
                </c:pt>
                <c:pt idx="203">
                  <c:v>1.014999999999995</c:v>
                </c:pt>
                <c:pt idx="204">
                  <c:v>1.02</c:v>
                </c:pt>
                <c:pt idx="205">
                  <c:v>1.024999999999995</c:v>
                </c:pt>
                <c:pt idx="206">
                  <c:v>1.03</c:v>
                </c:pt>
                <c:pt idx="207">
                  <c:v>1.034999999999995</c:v>
                </c:pt>
                <c:pt idx="208">
                  <c:v>1.04</c:v>
                </c:pt>
                <c:pt idx="209">
                  <c:v>1.0449999999999955</c:v>
                </c:pt>
                <c:pt idx="210">
                  <c:v>1.05</c:v>
                </c:pt>
                <c:pt idx="211">
                  <c:v>1.0549999999999955</c:v>
                </c:pt>
                <c:pt idx="212">
                  <c:v>1.06</c:v>
                </c:pt>
                <c:pt idx="213">
                  <c:v>1.0649999999999955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</c:v>
                </c:pt>
                <c:pt idx="227">
                  <c:v>1.135</c:v>
                </c:pt>
                <c:pt idx="228">
                  <c:v>1.139999999999995</c:v>
                </c:pt>
                <c:pt idx="229">
                  <c:v>1.145</c:v>
                </c:pt>
                <c:pt idx="230">
                  <c:v>1.149999999999995</c:v>
                </c:pt>
                <c:pt idx="231">
                  <c:v>1.155</c:v>
                </c:pt>
                <c:pt idx="232">
                  <c:v>1.159999999999995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1.1800000000000044</c:v>
                </c:pt>
                <c:pt idx="237">
                  <c:v>1.1850000000000001</c:v>
                </c:pt>
                <c:pt idx="238">
                  <c:v>1.1900000000000044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1.2049999999999947</c:v>
                </c:pt>
                <c:pt idx="242">
                  <c:v>1.21</c:v>
                </c:pt>
                <c:pt idx="243">
                  <c:v>1.2149999999999948</c:v>
                </c:pt>
                <c:pt idx="244">
                  <c:v>1.22</c:v>
                </c:pt>
                <c:pt idx="245">
                  <c:v>1.2249999999999948</c:v>
                </c:pt>
                <c:pt idx="246">
                  <c:v>1.23</c:v>
                </c:pt>
                <c:pt idx="247">
                  <c:v>1.2349999999999948</c:v>
                </c:pt>
                <c:pt idx="248">
                  <c:v>1.24</c:v>
                </c:pt>
                <c:pt idx="249">
                  <c:v>1.2449999999999952</c:v>
                </c:pt>
                <c:pt idx="250">
                  <c:v>1.25</c:v>
                </c:pt>
                <c:pt idx="251">
                  <c:v>1.254999999999995</c:v>
                </c:pt>
                <c:pt idx="252">
                  <c:v>1.26</c:v>
                </c:pt>
                <c:pt idx="253">
                  <c:v>1.264999999999995</c:v>
                </c:pt>
                <c:pt idx="254">
                  <c:v>1.27</c:v>
                </c:pt>
                <c:pt idx="255">
                  <c:v>1.274999999999995</c:v>
                </c:pt>
                <c:pt idx="256">
                  <c:v>1.28</c:v>
                </c:pt>
                <c:pt idx="257">
                  <c:v>1.284999999999995</c:v>
                </c:pt>
                <c:pt idx="258">
                  <c:v>1.29</c:v>
                </c:pt>
                <c:pt idx="259">
                  <c:v>1.2949999999999955</c:v>
                </c:pt>
                <c:pt idx="260">
                  <c:v>1.3</c:v>
                </c:pt>
                <c:pt idx="261">
                  <c:v>1.3049999999999955</c:v>
                </c:pt>
                <c:pt idx="262">
                  <c:v>1.31</c:v>
                </c:pt>
                <c:pt idx="263">
                  <c:v>1.3149999999999955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1.4049999999999936</c:v>
                </c:pt>
                <c:pt idx="282">
                  <c:v>1.41</c:v>
                </c:pt>
                <c:pt idx="283">
                  <c:v>1.4149999999999936</c:v>
                </c:pt>
                <c:pt idx="284">
                  <c:v>1.42</c:v>
                </c:pt>
                <c:pt idx="285">
                  <c:v>1.4249999999999936</c:v>
                </c:pt>
                <c:pt idx="286">
                  <c:v>1.43</c:v>
                </c:pt>
                <c:pt idx="287">
                  <c:v>1.4349999999999936</c:v>
                </c:pt>
                <c:pt idx="288">
                  <c:v>1.44</c:v>
                </c:pt>
                <c:pt idx="289">
                  <c:v>1.4449999999999947</c:v>
                </c:pt>
                <c:pt idx="290">
                  <c:v>1.45</c:v>
                </c:pt>
                <c:pt idx="291">
                  <c:v>1.4549999999999947</c:v>
                </c:pt>
                <c:pt idx="292">
                  <c:v>1.46</c:v>
                </c:pt>
                <c:pt idx="293">
                  <c:v>1.4649999999999948</c:v>
                </c:pt>
                <c:pt idx="294">
                  <c:v>1.47</c:v>
                </c:pt>
                <c:pt idx="295">
                  <c:v>1.4749999999999948</c:v>
                </c:pt>
                <c:pt idx="296">
                  <c:v>1.48</c:v>
                </c:pt>
                <c:pt idx="297">
                  <c:v>1.4849999999999948</c:v>
                </c:pt>
                <c:pt idx="298">
                  <c:v>1.49</c:v>
                </c:pt>
                <c:pt idx="299">
                  <c:v>1.4949999999999952</c:v>
                </c:pt>
                <c:pt idx="300">
                  <c:v>1.5</c:v>
                </c:pt>
                <c:pt idx="301">
                  <c:v>1.504999999999995</c:v>
                </c:pt>
                <c:pt idx="302">
                  <c:v>1.51</c:v>
                </c:pt>
                <c:pt idx="303">
                  <c:v>1.514999999999995</c:v>
                </c:pt>
                <c:pt idx="304">
                  <c:v>1.52</c:v>
                </c:pt>
                <c:pt idx="305">
                  <c:v>1.524999999999995</c:v>
                </c:pt>
                <c:pt idx="306">
                  <c:v>1.53</c:v>
                </c:pt>
                <c:pt idx="307">
                  <c:v>1.534999999999995</c:v>
                </c:pt>
                <c:pt idx="308">
                  <c:v>1.54</c:v>
                </c:pt>
                <c:pt idx="309">
                  <c:v>1.5449999999999955</c:v>
                </c:pt>
                <c:pt idx="310">
                  <c:v>1.55</c:v>
                </c:pt>
                <c:pt idx="311">
                  <c:v>1.5549999999999955</c:v>
                </c:pt>
                <c:pt idx="312">
                  <c:v>1.56</c:v>
                </c:pt>
                <c:pt idx="313">
                  <c:v>1.5649999999999955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1.6800000000000044</c:v>
                </c:pt>
                <c:pt idx="337">
                  <c:v>1.6850000000000001</c:v>
                </c:pt>
                <c:pt idx="338">
                  <c:v>1.6900000000000044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1.7049999999999947</c:v>
                </c:pt>
                <c:pt idx="342">
                  <c:v>1.71</c:v>
                </c:pt>
                <c:pt idx="343">
                  <c:v>1.7149999999999948</c:v>
                </c:pt>
                <c:pt idx="344">
                  <c:v>1.72</c:v>
                </c:pt>
                <c:pt idx="345">
                  <c:v>1.7249999999999948</c:v>
                </c:pt>
                <c:pt idx="346">
                  <c:v>1.73</c:v>
                </c:pt>
                <c:pt idx="347">
                  <c:v>1.7349999999999948</c:v>
                </c:pt>
                <c:pt idx="348">
                  <c:v>1.74</c:v>
                </c:pt>
                <c:pt idx="349">
                  <c:v>1.7449999999999952</c:v>
                </c:pt>
                <c:pt idx="350">
                  <c:v>1.75</c:v>
                </c:pt>
                <c:pt idx="351">
                  <c:v>1.754999999999995</c:v>
                </c:pt>
                <c:pt idx="352">
                  <c:v>1.76</c:v>
                </c:pt>
                <c:pt idx="353">
                  <c:v>1.764999999999995</c:v>
                </c:pt>
                <c:pt idx="354">
                  <c:v>1.77</c:v>
                </c:pt>
                <c:pt idx="355">
                  <c:v>1.774999999999995</c:v>
                </c:pt>
                <c:pt idx="356">
                  <c:v>1.78</c:v>
                </c:pt>
                <c:pt idx="357">
                  <c:v>1.784999999999995</c:v>
                </c:pt>
                <c:pt idx="358">
                  <c:v>1.79</c:v>
                </c:pt>
                <c:pt idx="359">
                  <c:v>1.7949999999999955</c:v>
                </c:pt>
                <c:pt idx="360">
                  <c:v>1.8</c:v>
                </c:pt>
                <c:pt idx="361">
                  <c:v>1.8049999999999955</c:v>
                </c:pt>
                <c:pt idx="362">
                  <c:v>1.81</c:v>
                </c:pt>
                <c:pt idx="363">
                  <c:v>1.8149999999999955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1.9300000000000044</c:v>
                </c:pt>
                <c:pt idx="387">
                  <c:v>1.9350000000000001</c:v>
                </c:pt>
                <c:pt idx="388">
                  <c:v>1.9400000000000044</c:v>
                </c:pt>
                <c:pt idx="389">
                  <c:v>1.9450000000000001</c:v>
                </c:pt>
                <c:pt idx="390">
                  <c:v>1.9500000000000044</c:v>
                </c:pt>
                <c:pt idx="391">
                  <c:v>1.9550000000000001</c:v>
                </c:pt>
                <c:pt idx="392">
                  <c:v>1.9600000000000044</c:v>
                </c:pt>
                <c:pt idx="393">
                  <c:v>1.9650000000000001</c:v>
                </c:pt>
                <c:pt idx="394">
                  <c:v>1.9700000000000044</c:v>
                </c:pt>
                <c:pt idx="395">
                  <c:v>1.9750000000000001</c:v>
                </c:pt>
                <c:pt idx="396">
                  <c:v>1.9800000000000049</c:v>
                </c:pt>
                <c:pt idx="397">
                  <c:v>1.9850000000000001</c:v>
                </c:pt>
                <c:pt idx="398">
                  <c:v>1.9900000000000049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corrigées'!$D$2:$D$801</c:f>
              <c:numCache>
                <c:formatCode>General</c:formatCode>
                <c:ptCount val="800"/>
                <c:pt idx="0">
                  <c:v>1.819</c:v>
                </c:pt>
                <c:pt idx="1">
                  <c:v>1.8402611999999998</c:v>
                </c:pt>
                <c:pt idx="2">
                  <c:v>1.8712568999999999</c:v>
                </c:pt>
                <c:pt idx="3">
                  <c:v>1.8456154999999999</c:v>
                </c:pt>
                <c:pt idx="4">
                  <c:v>1.8191195999999998</c:v>
                </c:pt>
                <c:pt idx="5">
                  <c:v>1.8401681999999999</c:v>
                </c:pt>
                <c:pt idx="6">
                  <c:v>1.8702272</c:v>
                </c:pt>
                <c:pt idx="7">
                  <c:v>1.8449753</c:v>
                </c:pt>
                <c:pt idx="8">
                  <c:v>1.8180664999999998</c:v>
                </c:pt>
                <c:pt idx="9">
                  <c:v>1.8396841999999998</c:v>
                </c:pt>
                <c:pt idx="10">
                  <c:v>1.8705147999999998</c:v>
                </c:pt>
                <c:pt idx="11">
                  <c:v>1.8456279</c:v>
                </c:pt>
                <c:pt idx="12">
                  <c:v>1.8186654</c:v>
                </c:pt>
                <c:pt idx="13">
                  <c:v>1.8394397999999943</c:v>
                </c:pt>
                <c:pt idx="14">
                  <c:v>1.8701208999999999</c:v>
                </c:pt>
                <c:pt idx="15">
                  <c:v>1.8452307999999955</c:v>
                </c:pt>
                <c:pt idx="16">
                  <c:v>1.818939099999995</c:v>
                </c:pt>
                <c:pt idx="17">
                  <c:v>1.8400645</c:v>
                </c:pt>
                <c:pt idx="18">
                  <c:v>1.8704003999999999</c:v>
                </c:pt>
                <c:pt idx="19">
                  <c:v>1.8451716999999945</c:v>
                </c:pt>
                <c:pt idx="20">
                  <c:v>1.8186159000000044</c:v>
                </c:pt>
                <c:pt idx="21">
                  <c:v>1.8400805000000049</c:v>
                </c:pt>
                <c:pt idx="22">
                  <c:v>1.8700736</c:v>
                </c:pt>
                <c:pt idx="23">
                  <c:v>1.8456470999999999</c:v>
                </c:pt>
                <c:pt idx="24">
                  <c:v>1.819154699999995</c:v>
                </c:pt>
                <c:pt idx="25">
                  <c:v>1.8404309999999999</c:v>
                </c:pt>
                <c:pt idx="26">
                  <c:v>1.8702044999999998</c:v>
                </c:pt>
                <c:pt idx="27">
                  <c:v>1.8450281999999998</c:v>
                </c:pt>
                <c:pt idx="28">
                  <c:v>1.8184861999999999</c:v>
                </c:pt>
                <c:pt idx="29">
                  <c:v>1.8400881000000049</c:v>
                </c:pt>
                <c:pt idx="30">
                  <c:v>1.8707247999999943</c:v>
                </c:pt>
                <c:pt idx="31">
                  <c:v>1.845218</c:v>
                </c:pt>
                <c:pt idx="32">
                  <c:v>1.8184593999999998</c:v>
                </c:pt>
                <c:pt idx="33">
                  <c:v>1.8395128999999999</c:v>
                </c:pt>
                <c:pt idx="34">
                  <c:v>1.8702638999999999</c:v>
                </c:pt>
                <c:pt idx="35">
                  <c:v>1.8446845999999999</c:v>
                </c:pt>
                <c:pt idx="36">
                  <c:v>1.8186370999999999</c:v>
                </c:pt>
                <c:pt idx="37">
                  <c:v>1.8400681999999999</c:v>
                </c:pt>
                <c:pt idx="38">
                  <c:v>1.8709989999999999</c:v>
                </c:pt>
                <c:pt idx="39">
                  <c:v>1.845374099999995</c:v>
                </c:pt>
                <c:pt idx="40">
                  <c:v>1.8186719</c:v>
                </c:pt>
                <c:pt idx="41">
                  <c:v>1.8397630999999945</c:v>
                </c:pt>
                <c:pt idx="42">
                  <c:v>1.8705726</c:v>
                </c:pt>
                <c:pt idx="43">
                  <c:v>1.8453267999999934</c:v>
                </c:pt>
                <c:pt idx="44">
                  <c:v>1.8179801999999998</c:v>
                </c:pt>
                <c:pt idx="45">
                  <c:v>1.839870399999995</c:v>
                </c:pt>
                <c:pt idx="46">
                  <c:v>1.8702208999999999</c:v>
                </c:pt>
                <c:pt idx="47">
                  <c:v>1.8450088</c:v>
                </c:pt>
                <c:pt idx="48">
                  <c:v>1.8188489999999999</c:v>
                </c:pt>
                <c:pt idx="49">
                  <c:v>1.8394817999999955</c:v>
                </c:pt>
                <c:pt idx="50">
                  <c:v>1.8703280999999998</c:v>
                </c:pt>
                <c:pt idx="51">
                  <c:v>1.8453550999999999</c:v>
                </c:pt>
                <c:pt idx="52">
                  <c:v>1.8187901</c:v>
                </c:pt>
                <c:pt idx="53">
                  <c:v>1.8402818999999999</c:v>
                </c:pt>
                <c:pt idx="54">
                  <c:v>1.8704550000000049</c:v>
                </c:pt>
                <c:pt idx="55">
                  <c:v>1.8450084</c:v>
                </c:pt>
                <c:pt idx="56">
                  <c:v>1.8187759999999999</c:v>
                </c:pt>
                <c:pt idx="57">
                  <c:v>1.8401964999999998</c:v>
                </c:pt>
                <c:pt idx="58">
                  <c:v>1.8703211999999998</c:v>
                </c:pt>
                <c:pt idx="59">
                  <c:v>1.8453497999999955</c:v>
                </c:pt>
                <c:pt idx="60">
                  <c:v>1.8186757</c:v>
                </c:pt>
                <c:pt idx="61">
                  <c:v>1.8399771999999999</c:v>
                </c:pt>
                <c:pt idx="62">
                  <c:v>1.8707429000000049</c:v>
                </c:pt>
                <c:pt idx="63">
                  <c:v>1.8450951999999998</c:v>
                </c:pt>
                <c:pt idx="64">
                  <c:v>1.8185312999999943</c:v>
                </c:pt>
                <c:pt idx="65">
                  <c:v>1.8406745999999998</c:v>
                </c:pt>
                <c:pt idx="66">
                  <c:v>1.8709832999999998</c:v>
                </c:pt>
                <c:pt idx="67">
                  <c:v>1.8454371999999999</c:v>
                </c:pt>
                <c:pt idx="68">
                  <c:v>1.8183482999999998</c:v>
                </c:pt>
                <c:pt idx="69">
                  <c:v>1.8401841999999999</c:v>
                </c:pt>
                <c:pt idx="70">
                  <c:v>1.8709733999999998</c:v>
                </c:pt>
                <c:pt idx="71">
                  <c:v>1.8452264999999948</c:v>
                </c:pt>
                <c:pt idx="72">
                  <c:v>1.8187106</c:v>
                </c:pt>
                <c:pt idx="73">
                  <c:v>1.8405227999999998</c:v>
                </c:pt>
                <c:pt idx="74">
                  <c:v>1.8707004999999999</c:v>
                </c:pt>
                <c:pt idx="75">
                  <c:v>1.8454935999999955</c:v>
                </c:pt>
                <c:pt idx="76">
                  <c:v>1.8188233999999945</c:v>
                </c:pt>
                <c:pt idx="77">
                  <c:v>1.8399439</c:v>
                </c:pt>
                <c:pt idx="78">
                  <c:v>1.8699675</c:v>
                </c:pt>
                <c:pt idx="79">
                  <c:v>1.8446787</c:v>
                </c:pt>
                <c:pt idx="80">
                  <c:v>1.8184722</c:v>
                </c:pt>
                <c:pt idx="81">
                  <c:v>1.8401273999999999</c:v>
                </c:pt>
                <c:pt idx="82">
                  <c:v>1.87046</c:v>
                </c:pt>
                <c:pt idx="83">
                  <c:v>1.8446952999999955</c:v>
                </c:pt>
                <c:pt idx="84">
                  <c:v>1.818673</c:v>
                </c:pt>
                <c:pt idx="85">
                  <c:v>1.8401258999999999</c:v>
                </c:pt>
                <c:pt idx="86">
                  <c:v>1.8701044999999998</c:v>
                </c:pt>
                <c:pt idx="87">
                  <c:v>1.8446841999999999</c:v>
                </c:pt>
                <c:pt idx="88">
                  <c:v>1.8188595999999999</c:v>
                </c:pt>
                <c:pt idx="89">
                  <c:v>1.8397424999999998</c:v>
                </c:pt>
                <c:pt idx="90">
                  <c:v>1.8701220999999999</c:v>
                </c:pt>
                <c:pt idx="91">
                  <c:v>1.8451295999999953</c:v>
                </c:pt>
                <c:pt idx="92">
                  <c:v>1.8187148</c:v>
                </c:pt>
                <c:pt idx="93">
                  <c:v>1.8402029000000046</c:v>
                </c:pt>
                <c:pt idx="94">
                  <c:v>1.8701794999999999</c:v>
                </c:pt>
                <c:pt idx="95">
                  <c:v>1.845113</c:v>
                </c:pt>
                <c:pt idx="96">
                  <c:v>1.8182035999999999</c:v>
                </c:pt>
                <c:pt idx="97">
                  <c:v>1.8405254999999998</c:v>
                </c:pt>
                <c:pt idx="98">
                  <c:v>1.8702953</c:v>
                </c:pt>
                <c:pt idx="99">
                  <c:v>1.8445520000000044</c:v>
                </c:pt>
                <c:pt idx="100">
                  <c:v>1.8185756</c:v>
                </c:pt>
                <c:pt idx="101">
                  <c:v>1.8408739999999999</c:v>
                </c:pt>
                <c:pt idx="102">
                  <c:v>1.8704978999999999</c:v>
                </c:pt>
                <c:pt idx="103">
                  <c:v>1.8447203999999955</c:v>
                </c:pt>
                <c:pt idx="104">
                  <c:v>1.8178959999999955</c:v>
                </c:pt>
                <c:pt idx="105">
                  <c:v>1.8392942999999911</c:v>
                </c:pt>
                <c:pt idx="106">
                  <c:v>1.8702802000000001</c:v>
                </c:pt>
                <c:pt idx="107">
                  <c:v>1.8450544999999998</c:v>
                </c:pt>
                <c:pt idx="108">
                  <c:v>1.8182928999999999</c:v>
                </c:pt>
                <c:pt idx="109">
                  <c:v>1.8399155999999999</c:v>
                </c:pt>
                <c:pt idx="110">
                  <c:v>1.8701665999999999</c:v>
                </c:pt>
                <c:pt idx="111">
                  <c:v>1.8448053</c:v>
                </c:pt>
                <c:pt idx="112">
                  <c:v>1.8188678999999999</c:v>
                </c:pt>
                <c:pt idx="113">
                  <c:v>1.8409187999999999</c:v>
                </c:pt>
                <c:pt idx="114">
                  <c:v>1.8701805000000051</c:v>
                </c:pt>
                <c:pt idx="115">
                  <c:v>1.8442870000000047</c:v>
                </c:pt>
                <c:pt idx="116">
                  <c:v>1.8189679999999999</c:v>
                </c:pt>
                <c:pt idx="117">
                  <c:v>1.8403816</c:v>
                </c:pt>
                <c:pt idx="118">
                  <c:v>1.8701026000000001</c:v>
                </c:pt>
                <c:pt idx="119">
                  <c:v>1.8449726</c:v>
                </c:pt>
                <c:pt idx="120">
                  <c:v>1.8186271999999999</c:v>
                </c:pt>
                <c:pt idx="121">
                  <c:v>1.8401566</c:v>
                </c:pt>
                <c:pt idx="122">
                  <c:v>1.8699032999999934</c:v>
                </c:pt>
                <c:pt idx="123">
                  <c:v>1.8452625999999999</c:v>
                </c:pt>
                <c:pt idx="124">
                  <c:v>1.8186637999999955</c:v>
                </c:pt>
                <c:pt idx="125">
                  <c:v>1.8402387</c:v>
                </c:pt>
                <c:pt idx="126">
                  <c:v>1.8694090999999955</c:v>
                </c:pt>
                <c:pt idx="127">
                  <c:v>1.8446547</c:v>
                </c:pt>
                <c:pt idx="128">
                  <c:v>1.8186152</c:v>
                </c:pt>
                <c:pt idx="129">
                  <c:v>1.8404733999999998</c:v>
                </c:pt>
                <c:pt idx="130">
                  <c:v>1.8707750999999999</c:v>
                </c:pt>
                <c:pt idx="131">
                  <c:v>1.8450894</c:v>
                </c:pt>
                <c:pt idx="132">
                  <c:v>1.8185715</c:v>
                </c:pt>
                <c:pt idx="133">
                  <c:v>1.8398971999999998</c:v>
                </c:pt>
                <c:pt idx="134">
                  <c:v>1.8704512999999998</c:v>
                </c:pt>
                <c:pt idx="135">
                  <c:v>1.845076299999995</c:v>
                </c:pt>
                <c:pt idx="136">
                  <c:v>1.8193891</c:v>
                </c:pt>
                <c:pt idx="137">
                  <c:v>1.8404122999999999</c:v>
                </c:pt>
                <c:pt idx="138">
                  <c:v>1.8704181000000044</c:v>
                </c:pt>
                <c:pt idx="139">
                  <c:v>1.8450975999999999</c:v>
                </c:pt>
                <c:pt idx="140">
                  <c:v>1.8187110999999998</c:v>
                </c:pt>
                <c:pt idx="141">
                  <c:v>1.8403847999999998</c:v>
                </c:pt>
                <c:pt idx="142">
                  <c:v>1.870326699999995</c:v>
                </c:pt>
                <c:pt idx="143">
                  <c:v>1.8451345999999955</c:v>
                </c:pt>
                <c:pt idx="144">
                  <c:v>1.8189702999999955</c:v>
                </c:pt>
                <c:pt idx="145">
                  <c:v>1.8399899</c:v>
                </c:pt>
                <c:pt idx="146">
                  <c:v>1.8706958999999999</c:v>
                </c:pt>
                <c:pt idx="147">
                  <c:v>1.8446098</c:v>
                </c:pt>
                <c:pt idx="148">
                  <c:v>1.8180805000000049</c:v>
                </c:pt>
                <c:pt idx="149">
                  <c:v>1.8402291</c:v>
                </c:pt>
                <c:pt idx="150">
                  <c:v>1.8704033999999998</c:v>
                </c:pt>
                <c:pt idx="151">
                  <c:v>1.8446556000000001</c:v>
                </c:pt>
                <c:pt idx="152">
                  <c:v>1.8186095</c:v>
                </c:pt>
                <c:pt idx="153">
                  <c:v>1.8404463</c:v>
                </c:pt>
                <c:pt idx="154">
                  <c:v>1.8701390999999998</c:v>
                </c:pt>
                <c:pt idx="155">
                  <c:v>1.8450327999999998</c:v>
                </c:pt>
                <c:pt idx="156">
                  <c:v>1.8186788999999999</c:v>
                </c:pt>
                <c:pt idx="157">
                  <c:v>1.8405134999999999</c:v>
                </c:pt>
                <c:pt idx="158">
                  <c:v>1.870321399999995</c:v>
                </c:pt>
                <c:pt idx="159">
                  <c:v>1.8444995999999998</c:v>
                </c:pt>
                <c:pt idx="160">
                  <c:v>1.8185011</c:v>
                </c:pt>
                <c:pt idx="161">
                  <c:v>1.839744899999995</c:v>
                </c:pt>
                <c:pt idx="162">
                  <c:v>1.8700131000000049</c:v>
                </c:pt>
                <c:pt idx="163">
                  <c:v>1.8449765999999999</c:v>
                </c:pt>
                <c:pt idx="164">
                  <c:v>1.8192329999999999</c:v>
                </c:pt>
                <c:pt idx="165">
                  <c:v>1.8399818999999955</c:v>
                </c:pt>
                <c:pt idx="166">
                  <c:v>1.8688383999999998</c:v>
                </c:pt>
                <c:pt idx="167">
                  <c:v>1.8399067999999943</c:v>
                </c:pt>
                <c:pt idx="168">
                  <c:v>1.8175461999999998</c:v>
                </c:pt>
                <c:pt idx="169">
                  <c:v>1.8481068999999999</c:v>
                </c:pt>
                <c:pt idx="170">
                  <c:v>1.8891979999999999</c:v>
                </c:pt>
                <c:pt idx="171">
                  <c:v>1.8834314999999953</c:v>
                </c:pt>
                <c:pt idx="172">
                  <c:v>1.8750747999999955</c:v>
                </c:pt>
                <c:pt idx="173">
                  <c:v>1.911622699999995</c:v>
                </c:pt>
                <c:pt idx="174">
                  <c:v>1.96099</c:v>
                </c:pt>
                <c:pt idx="175">
                  <c:v>1.8657470999999999</c:v>
                </c:pt>
                <c:pt idx="176">
                  <c:v>1.9029598999999999</c:v>
                </c:pt>
                <c:pt idx="177">
                  <c:v>2.0811989</c:v>
                </c:pt>
                <c:pt idx="178">
                  <c:v>2.1284708999999999</c:v>
                </c:pt>
                <c:pt idx="179">
                  <c:v>2.1822566999999977</c:v>
                </c:pt>
                <c:pt idx="180">
                  <c:v>2.2304208000000001</c:v>
                </c:pt>
                <c:pt idx="181">
                  <c:v>2.3079456999999977</c:v>
                </c:pt>
                <c:pt idx="182">
                  <c:v>2.5586542999999997</c:v>
                </c:pt>
                <c:pt idx="183">
                  <c:v>2.7127049999999997</c:v>
                </c:pt>
                <c:pt idx="184">
                  <c:v>2.8303639999999977</c:v>
                </c:pt>
                <c:pt idx="185">
                  <c:v>3.0364359999999899</c:v>
                </c:pt>
                <c:pt idx="186">
                  <c:v>3.2148808999999998</c:v>
                </c:pt>
                <c:pt idx="187">
                  <c:v>3.2320395</c:v>
                </c:pt>
                <c:pt idx="188">
                  <c:v>3.2252308000000012</c:v>
                </c:pt>
                <c:pt idx="189">
                  <c:v>3.2864843000000001</c:v>
                </c:pt>
                <c:pt idx="190">
                  <c:v>3.3907473999999977</c:v>
                </c:pt>
                <c:pt idx="191">
                  <c:v>3.3566394999999876</c:v>
                </c:pt>
                <c:pt idx="192">
                  <c:v>3.3151368999999997</c:v>
                </c:pt>
                <c:pt idx="193">
                  <c:v>3.4004471999999977</c:v>
                </c:pt>
                <c:pt idx="194">
                  <c:v>3.4478213000000002</c:v>
                </c:pt>
                <c:pt idx="195">
                  <c:v>3.4107530999999978</c:v>
                </c:pt>
                <c:pt idx="196">
                  <c:v>3.3890084999999899</c:v>
                </c:pt>
                <c:pt idx="197">
                  <c:v>3.4132018</c:v>
                </c:pt>
                <c:pt idx="198">
                  <c:v>3.4588519999999967</c:v>
                </c:pt>
                <c:pt idx="199">
                  <c:v>3.4265662999999997</c:v>
                </c:pt>
                <c:pt idx="200">
                  <c:v>3.4131718000000002</c:v>
                </c:pt>
                <c:pt idx="201">
                  <c:v>3.5025552999999987</c:v>
                </c:pt>
                <c:pt idx="202">
                  <c:v>3.5930358</c:v>
                </c:pt>
                <c:pt idx="203">
                  <c:v>3.5328846999999977</c:v>
                </c:pt>
                <c:pt idx="204">
                  <c:v>3.4884808</c:v>
                </c:pt>
                <c:pt idx="205">
                  <c:v>3.6561751999999967</c:v>
                </c:pt>
                <c:pt idx="206">
                  <c:v>3.7721415999999999</c:v>
                </c:pt>
                <c:pt idx="207">
                  <c:v>3.7170441999999997</c:v>
                </c:pt>
                <c:pt idx="208">
                  <c:v>3.6721260999999998</c:v>
                </c:pt>
                <c:pt idx="209">
                  <c:v>3.7636200000000088</c:v>
                </c:pt>
                <c:pt idx="210">
                  <c:v>3.8711187999999987</c:v>
                </c:pt>
                <c:pt idx="211">
                  <c:v>3.8016838999999987</c:v>
                </c:pt>
                <c:pt idx="212">
                  <c:v>3.7380213000000002</c:v>
                </c:pt>
                <c:pt idx="213">
                  <c:v>3.8181702</c:v>
                </c:pt>
                <c:pt idx="214">
                  <c:v>3.9621057</c:v>
                </c:pt>
                <c:pt idx="215">
                  <c:v>3.9334426999999899</c:v>
                </c:pt>
                <c:pt idx="216">
                  <c:v>3.8942552999999909</c:v>
                </c:pt>
                <c:pt idx="217">
                  <c:v>4.2386802999999995</c:v>
                </c:pt>
                <c:pt idx="218">
                  <c:v>4.5457375999999945</c:v>
                </c:pt>
                <c:pt idx="219">
                  <c:v>4.7898838999999995</c:v>
                </c:pt>
                <c:pt idx="220">
                  <c:v>4.6358957999999975</c:v>
                </c:pt>
                <c:pt idx="221">
                  <c:v>4.9160465000000002</c:v>
                </c:pt>
                <c:pt idx="222">
                  <c:v>5.1366835000000002</c:v>
                </c:pt>
                <c:pt idx="223">
                  <c:v>5.5070372999999808</c:v>
                </c:pt>
                <c:pt idx="224">
                  <c:v>5.6700904000000003</c:v>
                </c:pt>
                <c:pt idx="225">
                  <c:v>6.184533399999979</c:v>
                </c:pt>
                <c:pt idx="226">
                  <c:v>6.5947831999999975</c:v>
                </c:pt>
                <c:pt idx="227">
                  <c:v>6.6320852999999751</c:v>
                </c:pt>
                <c:pt idx="228">
                  <c:v>6.7035646</c:v>
                </c:pt>
                <c:pt idx="229">
                  <c:v>7.1182781999999998</c:v>
                </c:pt>
                <c:pt idx="230">
                  <c:v>7.5896279000000124</c:v>
                </c:pt>
                <c:pt idx="231">
                  <c:v>7.5130626999999999</c:v>
                </c:pt>
                <c:pt idx="232">
                  <c:v>7.4182063999999999</c:v>
                </c:pt>
                <c:pt idx="233">
                  <c:v>7.7936043000000002</c:v>
                </c:pt>
                <c:pt idx="234">
                  <c:v>8.2317414999999983</c:v>
                </c:pt>
                <c:pt idx="235">
                  <c:v>8.1544448000000394</c:v>
                </c:pt>
                <c:pt idx="236">
                  <c:v>8.0899489000000013</c:v>
                </c:pt>
                <c:pt idx="237">
                  <c:v>8.4273826000000014</c:v>
                </c:pt>
                <c:pt idx="238">
                  <c:v>9.0049670000000006</c:v>
                </c:pt>
                <c:pt idx="239">
                  <c:v>8.8002370000000028</c:v>
                </c:pt>
                <c:pt idx="240">
                  <c:v>8.4227852000000247</c:v>
                </c:pt>
                <c:pt idx="241">
                  <c:v>7.8562678000000004</c:v>
                </c:pt>
                <c:pt idx="242">
                  <c:v>7.5940505999999761</c:v>
                </c:pt>
                <c:pt idx="243">
                  <c:v>7.3399291000000124</c:v>
                </c:pt>
                <c:pt idx="244">
                  <c:v>7.514726899999979</c:v>
                </c:pt>
                <c:pt idx="245">
                  <c:v>8.092061300000001</c:v>
                </c:pt>
                <c:pt idx="246">
                  <c:v>8.6567929000000028</c:v>
                </c:pt>
                <c:pt idx="247">
                  <c:v>8.4294587000000014</c:v>
                </c:pt>
                <c:pt idx="248">
                  <c:v>8.4475921000000014</c:v>
                </c:pt>
                <c:pt idx="249">
                  <c:v>9.0202304000000009</c:v>
                </c:pt>
                <c:pt idx="250">
                  <c:v>9.4170000000000016</c:v>
                </c:pt>
                <c:pt idx="251">
                  <c:v>9.1428195000000017</c:v>
                </c:pt>
                <c:pt idx="252">
                  <c:v>8.7611396000000035</c:v>
                </c:pt>
                <c:pt idx="253">
                  <c:v>8.8264636000000003</c:v>
                </c:pt>
                <c:pt idx="254">
                  <c:v>8.3867855000000393</c:v>
                </c:pt>
                <c:pt idx="255">
                  <c:v>7.8090830000000002</c:v>
                </c:pt>
                <c:pt idx="256">
                  <c:v>7.1246471999999965</c:v>
                </c:pt>
                <c:pt idx="257">
                  <c:v>6.3778408999999945</c:v>
                </c:pt>
                <c:pt idx="258">
                  <c:v>6.4277517</c:v>
                </c:pt>
                <c:pt idx="259">
                  <c:v>6.2494958</c:v>
                </c:pt>
                <c:pt idx="260">
                  <c:v>6.7437890999999999</c:v>
                </c:pt>
                <c:pt idx="261">
                  <c:v>5.9608957</c:v>
                </c:pt>
                <c:pt idx="262">
                  <c:v>6.8923281999999997</c:v>
                </c:pt>
                <c:pt idx="263">
                  <c:v>6.8280769999999809</c:v>
                </c:pt>
                <c:pt idx="264">
                  <c:v>6.8225901999999845</c:v>
                </c:pt>
                <c:pt idx="265">
                  <c:v>6.9011193999999998</c:v>
                </c:pt>
                <c:pt idx="266">
                  <c:v>7.3916133999999998</c:v>
                </c:pt>
                <c:pt idx="267">
                  <c:v>7.1192995000000003</c:v>
                </c:pt>
                <c:pt idx="268">
                  <c:v>7.0345778999999808</c:v>
                </c:pt>
                <c:pt idx="269">
                  <c:v>7.3169893999999855</c:v>
                </c:pt>
                <c:pt idx="270">
                  <c:v>7.9714032000000188</c:v>
                </c:pt>
                <c:pt idx="271">
                  <c:v>7.8580873999999845</c:v>
                </c:pt>
                <c:pt idx="272">
                  <c:v>7.4272258999999945</c:v>
                </c:pt>
                <c:pt idx="273">
                  <c:v>7.8919178999999779</c:v>
                </c:pt>
                <c:pt idx="274">
                  <c:v>8.5064319000000026</c:v>
                </c:pt>
                <c:pt idx="275">
                  <c:v>8.5424805000000248</c:v>
                </c:pt>
                <c:pt idx="276">
                  <c:v>8.5040269000000013</c:v>
                </c:pt>
                <c:pt idx="277">
                  <c:v>8.8305778000000004</c:v>
                </c:pt>
                <c:pt idx="278">
                  <c:v>9.0039216999999994</c:v>
                </c:pt>
                <c:pt idx="279">
                  <c:v>8.4346882000000001</c:v>
                </c:pt>
                <c:pt idx="280">
                  <c:v>7.9540541999999945</c:v>
                </c:pt>
                <c:pt idx="281">
                  <c:v>8.1349564000000001</c:v>
                </c:pt>
                <c:pt idx="282">
                  <c:v>8.4189249000000004</c:v>
                </c:pt>
                <c:pt idx="283">
                  <c:v>8.1056594000000004</c:v>
                </c:pt>
                <c:pt idx="284">
                  <c:v>7.9028884999999995</c:v>
                </c:pt>
                <c:pt idx="285">
                  <c:v>8.2552021</c:v>
                </c:pt>
                <c:pt idx="286">
                  <c:v>8.5366870000000006</c:v>
                </c:pt>
                <c:pt idx="287">
                  <c:v>8.0035366000000447</c:v>
                </c:pt>
                <c:pt idx="288">
                  <c:v>7.1898708999999945</c:v>
                </c:pt>
                <c:pt idx="289">
                  <c:v>7.4160886999999995</c:v>
                </c:pt>
                <c:pt idx="290">
                  <c:v>7.8351614999999999</c:v>
                </c:pt>
                <c:pt idx="291">
                  <c:v>7.6821364999999808</c:v>
                </c:pt>
                <c:pt idx="292">
                  <c:v>7.0961477999999998</c:v>
                </c:pt>
                <c:pt idx="293">
                  <c:v>7.0222968999999855</c:v>
                </c:pt>
                <c:pt idx="294">
                  <c:v>7.2945636</c:v>
                </c:pt>
                <c:pt idx="295">
                  <c:v>7.1193111</c:v>
                </c:pt>
                <c:pt idx="296">
                  <c:v>7.1231631999999996</c:v>
                </c:pt>
                <c:pt idx="297">
                  <c:v>7.5143334999999976</c:v>
                </c:pt>
                <c:pt idx="298">
                  <c:v>8.0755110000000005</c:v>
                </c:pt>
                <c:pt idx="299">
                  <c:v>7.9141169999999761</c:v>
                </c:pt>
                <c:pt idx="300">
                  <c:v>7.6026897</c:v>
                </c:pt>
                <c:pt idx="301">
                  <c:v>7.9942488999999997</c:v>
                </c:pt>
                <c:pt idx="302">
                  <c:v>8.6109513</c:v>
                </c:pt>
                <c:pt idx="303">
                  <c:v>8.2453806000000025</c:v>
                </c:pt>
                <c:pt idx="304">
                  <c:v>7.4187760999999997</c:v>
                </c:pt>
                <c:pt idx="305">
                  <c:v>7.8730579000000001</c:v>
                </c:pt>
                <c:pt idx="306">
                  <c:v>8.3582564000000001</c:v>
                </c:pt>
                <c:pt idx="307">
                  <c:v>7.7071689999999995</c:v>
                </c:pt>
                <c:pt idx="308">
                  <c:v>7.3623659999999855</c:v>
                </c:pt>
                <c:pt idx="309">
                  <c:v>7.1205266999999761</c:v>
                </c:pt>
                <c:pt idx="310">
                  <c:v>8.9307653000000009</c:v>
                </c:pt>
                <c:pt idx="311">
                  <c:v>9.3322605000000003</c:v>
                </c:pt>
                <c:pt idx="312">
                  <c:v>9.4589727000000003</c:v>
                </c:pt>
                <c:pt idx="313">
                  <c:v>9.7819673999999992</c:v>
                </c:pt>
                <c:pt idx="314">
                  <c:v>10.362795400000024</c:v>
                </c:pt>
                <c:pt idx="315">
                  <c:v>9.988045099999999</c:v>
                </c:pt>
                <c:pt idx="316">
                  <c:v>9.7547721999999997</c:v>
                </c:pt>
                <c:pt idx="317">
                  <c:v>10.177183900000001</c:v>
                </c:pt>
                <c:pt idx="318">
                  <c:v>10.772487700000006</c:v>
                </c:pt>
                <c:pt idx="319">
                  <c:v>10.5631594</c:v>
                </c:pt>
                <c:pt idx="320">
                  <c:v>10.5015234</c:v>
                </c:pt>
                <c:pt idx="321">
                  <c:v>11.045757700000001</c:v>
                </c:pt>
                <c:pt idx="322">
                  <c:v>11.4040491</c:v>
                </c:pt>
                <c:pt idx="323">
                  <c:v>10.867695400000002</c:v>
                </c:pt>
                <c:pt idx="324">
                  <c:v>10.5471869</c:v>
                </c:pt>
                <c:pt idx="325">
                  <c:v>10.6016276</c:v>
                </c:pt>
                <c:pt idx="326">
                  <c:v>10.724283399999999</c:v>
                </c:pt>
                <c:pt idx="327">
                  <c:v>9.7035871</c:v>
                </c:pt>
                <c:pt idx="328">
                  <c:v>9.3413813000000001</c:v>
                </c:pt>
                <c:pt idx="329">
                  <c:v>9.5279766000000006</c:v>
                </c:pt>
                <c:pt idx="330">
                  <c:v>9.9609307000000005</c:v>
                </c:pt>
                <c:pt idx="331">
                  <c:v>9.5835585000000005</c:v>
                </c:pt>
                <c:pt idx="332">
                  <c:v>8.6140413000000002</c:v>
                </c:pt>
                <c:pt idx="333">
                  <c:v>8.8776049000000068</c:v>
                </c:pt>
                <c:pt idx="334">
                  <c:v>9.4291883000000034</c:v>
                </c:pt>
                <c:pt idx="335">
                  <c:v>9.2035423000000005</c:v>
                </c:pt>
                <c:pt idx="336">
                  <c:v>8.7975911</c:v>
                </c:pt>
                <c:pt idx="337">
                  <c:v>9.2161429000000012</c:v>
                </c:pt>
                <c:pt idx="338">
                  <c:v>9.7302909999999994</c:v>
                </c:pt>
                <c:pt idx="339">
                  <c:v>9.7044313000000013</c:v>
                </c:pt>
                <c:pt idx="340">
                  <c:v>9.6091008000000002</c:v>
                </c:pt>
                <c:pt idx="341">
                  <c:v>10.253418</c:v>
                </c:pt>
                <c:pt idx="342">
                  <c:v>10.983547300000026</c:v>
                </c:pt>
                <c:pt idx="343">
                  <c:v>10.6793572</c:v>
                </c:pt>
                <c:pt idx="344">
                  <c:v>10.4589526</c:v>
                </c:pt>
                <c:pt idx="345">
                  <c:v>11.170571499999999</c:v>
                </c:pt>
                <c:pt idx="346">
                  <c:v>11.726374199999999</c:v>
                </c:pt>
                <c:pt idx="347">
                  <c:v>11.507975699999999</c:v>
                </c:pt>
                <c:pt idx="348">
                  <c:v>11.289613000000001</c:v>
                </c:pt>
                <c:pt idx="349">
                  <c:v>11.952342300000026</c:v>
                </c:pt>
                <c:pt idx="350">
                  <c:v>12.6707599</c:v>
                </c:pt>
                <c:pt idx="351">
                  <c:v>12.3917286</c:v>
                </c:pt>
                <c:pt idx="352">
                  <c:v>12.168723</c:v>
                </c:pt>
                <c:pt idx="353">
                  <c:v>12.6705687</c:v>
                </c:pt>
                <c:pt idx="354">
                  <c:v>13.155254200000039</c:v>
                </c:pt>
                <c:pt idx="355">
                  <c:v>12.18585</c:v>
                </c:pt>
                <c:pt idx="356">
                  <c:v>10.5797259</c:v>
                </c:pt>
                <c:pt idx="357">
                  <c:v>9.9011435000000017</c:v>
                </c:pt>
                <c:pt idx="358">
                  <c:v>10.122942800000002</c:v>
                </c:pt>
                <c:pt idx="359">
                  <c:v>9.0014941000000004</c:v>
                </c:pt>
                <c:pt idx="360">
                  <c:v>8.4297641000000034</c:v>
                </c:pt>
                <c:pt idx="361">
                  <c:v>7.9298092999999996</c:v>
                </c:pt>
                <c:pt idx="362">
                  <c:v>8.0799243000000001</c:v>
                </c:pt>
                <c:pt idx="363">
                  <c:v>7.7272755999999845</c:v>
                </c:pt>
                <c:pt idx="364">
                  <c:v>7.6528366999999733</c:v>
                </c:pt>
                <c:pt idx="365">
                  <c:v>7.8952112999999855</c:v>
                </c:pt>
                <c:pt idx="366">
                  <c:v>8.1516412000000003</c:v>
                </c:pt>
                <c:pt idx="367">
                  <c:v>7.3593228000000002</c:v>
                </c:pt>
                <c:pt idx="368">
                  <c:v>6.9674356999999789</c:v>
                </c:pt>
                <c:pt idx="369">
                  <c:v>7.4711863000000003</c:v>
                </c:pt>
                <c:pt idx="370">
                  <c:v>8.3235936000000006</c:v>
                </c:pt>
                <c:pt idx="371">
                  <c:v>8.2430318000000007</c:v>
                </c:pt>
                <c:pt idx="372">
                  <c:v>8.5850466000000267</c:v>
                </c:pt>
                <c:pt idx="373">
                  <c:v>8.3928116000000035</c:v>
                </c:pt>
                <c:pt idx="374">
                  <c:v>9.2031124999999996</c:v>
                </c:pt>
                <c:pt idx="375">
                  <c:v>9.0799900000000004</c:v>
                </c:pt>
                <c:pt idx="376">
                  <c:v>9.2784151999999995</c:v>
                </c:pt>
                <c:pt idx="377">
                  <c:v>9.7546109000000012</c:v>
                </c:pt>
                <c:pt idx="378">
                  <c:v>10.3188721</c:v>
                </c:pt>
                <c:pt idx="379">
                  <c:v>10.1096319</c:v>
                </c:pt>
                <c:pt idx="380">
                  <c:v>10.125200700000001</c:v>
                </c:pt>
                <c:pt idx="381">
                  <c:v>10.673040800000004</c:v>
                </c:pt>
                <c:pt idx="382">
                  <c:v>11.588525199999999</c:v>
                </c:pt>
                <c:pt idx="383">
                  <c:v>11.496488300000006</c:v>
                </c:pt>
                <c:pt idx="384">
                  <c:v>11.075449200000065</c:v>
                </c:pt>
                <c:pt idx="385">
                  <c:v>11.6169913</c:v>
                </c:pt>
                <c:pt idx="386">
                  <c:v>12.3108018</c:v>
                </c:pt>
                <c:pt idx="387">
                  <c:v>11.961495600000006</c:v>
                </c:pt>
                <c:pt idx="388">
                  <c:v>11.7497933</c:v>
                </c:pt>
                <c:pt idx="389">
                  <c:v>12.474294200000006</c:v>
                </c:pt>
                <c:pt idx="390">
                  <c:v>13.081618000000001</c:v>
                </c:pt>
                <c:pt idx="391">
                  <c:v>12.338047300000001</c:v>
                </c:pt>
                <c:pt idx="392">
                  <c:v>11.193042</c:v>
                </c:pt>
                <c:pt idx="393">
                  <c:v>10.850949400000006</c:v>
                </c:pt>
                <c:pt idx="394">
                  <c:v>10.856603400000004</c:v>
                </c:pt>
                <c:pt idx="395">
                  <c:v>9.8875888000000067</c:v>
                </c:pt>
                <c:pt idx="396">
                  <c:v>9.3067723000000004</c:v>
                </c:pt>
                <c:pt idx="397">
                  <c:v>8.8750898000000618</c:v>
                </c:pt>
                <c:pt idx="398">
                  <c:v>9.4918338000000002</c:v>
                </c:pt>
                <c:pt idx="399">
                  <c:v>9.3128216000000013</c:v>
                </c:pt>
                <c:pt idx="400">
                  <c:v>8.7334659000000006</c:v>
                </c:pt>
                <c:pt idx="401">
                  <c:v>8.472456900000056</c:v>
                </c:pt>
                <c:pt idx="402">
                  <c:v>9.1933521000000002</c:v>
                </c:pt>
                <c:pt idx="403">
                  <c:v>9.0957253000000016</c:v>
                </c:pt>
                <c:pt idx="404">
                  <c:v>8.6201947000000008</c:v>
                </c:pt>
                <c:pt idx="405">
                  <c:v>9.0034813000000007</c:v>
                </c:pt>
                <c:pt idx="406">
                  <c:v>9.5656086000000027</c:v>
                </c:pt>
                <c:pt idx="407">
                  <c:v>9.4289790999999994</c:v>
                </c:pt>
                <c:pt idx="408">
                  <c:v>9.4371119999999991</c:v>
                </c:pt>
                <c:pt idx="409">
                  <c:v>10.2820836</c:v>
                </c:pt>
                <c:pt idx="410">
                  <c:v>10.7688884</c:v>
                </c:pt>
                <c:pt idx="411">
                  <c:v>10.614697100000001</c:v>
                </c:pt>
                <c:pt idx="412">
                  <c:v>10.5935419</c:v>
                </c:pt>
                <c:pt idx="413">
                  <c:v>11.1513153</c:v>
                </c:pt>
                <c:pt idx="414">
                  <c:v>12.0010996</c:v>
                </c:pt>
                <c:pt idx="415">
                  <c:v>11.8491681</c:v>
                </c:pt>
                <c:pt idx="416">
                  <c:v>11.6426132</c:v>
                </c:pt>
                <c:pt idx="417">
                  <c:v>12.095306600000002</c:v>
                </c:pt>
                <c:pt idx="418">
                  <c:v>12.447269199999999</c:v>
                </c:pt>
                <c:pt idx="419">
                  <c:v>11.866629600000024</c:v>
                </c:pt>
                <c:pt idx="420">
                  <c:v>11.705537600000024</c:v>
                </c:pt>
                <c:pt idx="421">
                  <c:v>12.255439800000065</c:v>
                </c:pt>
                <c:pt idx="422">
                  <c:v>12.520902900000001</c:v>
                </c:pt>
                <c:pt idx="423">
                  <c:v>11.797495900000001</c:v>
                </c:pt>
                <c:pt idx="424">
                  <c:v>10.6770274</c:v>
                </c:pt>
                <c:pt idx="425">
                  <c:v>10.4326989</c:v>
                </c:pt>
                <c:pt idx="426">
                  <c:v>10.687133000000001</c:v>
                </c:pt>
                <c:pt idx="427">
                  <c:v>10.145817300000001</c:v>
                </c:pt>
                <c:pt idx="428">
                  <c:v>9.8077559000000001</c:v>
                </c:pt>
                <c:pt idx="429">
                  <c:v>9.9119317000000002</c:v>
                </c:pt>
                <c:pt idx="430">
                  <c:v>9.9586838000000046</c:v>
                </c:pt>
                <c:pt idx="431">
                  <c:v>9.5140706999999995</c:v>
                </c:pt>
                <c:pt idx="432">
                  <c:v>9.0043913</c:v>
                </c:pt>
                <c:pt idx="433">
                  <c:v>9.2831264000000004</c:v>
                </c:pt>
                <c:pt idx="434">
                  <c:v>9.7966448000000028</c:v>
                </c:pt>
                <c:pt idx="435">
                  <c:v>9.6931143000000013</c:v>
                </c:pt>
                <c:pt idx="436">
                  <c:v>10.019155</c:v>
                </c:pt>
                <c:pt idx="437">
                  <c:v>10.603733400000001</c:v>
                </c:pt>
                <c:pt idx="438">
                  <c:v>11.084869400000001</c:v>
                </c:pt>
                <c:pt idx="439">
                  <c:v>10.594887200000002</c:v>
                </c:pt>
                <c:pt idx="440">
                  <c:v>10.371090500000006</c:v>
                </c:pt>
                <c:pt idx="441">
                  <c:v>10.5572473</c:v>
                </c:pt>
                <c:pt idx="442">
                  <c:v>11.175997600000002</c:v>
                </c:pt>
                <c:pt idx="443">
                  <c:v>11.074796600000004</c:v>
                </c:pt>
                <c:pt idx="444">
                  <c:v>10.895032400000026</c:v>
                </c:pt>
                <c:pt idx="445">
                  <c:v>11.5198088</c:v>
                </c:pt>
                <c:pt idx="446">
                  <c:v>12.363316900000004</c:v>
                </c:pt>
                <c:pt idx="447">
                  <c:v>12.029393799999999</c:v>
                </c:pt>
                <c:pt idx="448">
                  <c:v>11.947389900000001</c:v>
                </c:pt>
                <c:pt idx="449">
                  <c:v>12.6069967</c:v>
                </c:pt>
                <c:pt idx="450">
                  <c:v>13.3903436</c:v>
                </c:pt>
                <c:pt idx="451">
                  <c:v>12.9339172</c:v>
                </c:pt>
                <c:pt idx="452">
                  <c:v>12.632481500000004</c:v>
                </c:pt>
                <c:pt idx="453">
                  <c:v>13.123451900000001</c:v>
                </c:pt>
                <c:pt idx="454">
                  <c:v>13.118291299999999</c:v>
                </c:pt>
                <c:pt idx="455">
                  <c:v>11.6735624</c:v>
                </c:pt>
                <c:pt idx="456">
                  <c:v>9.9531436000000006</c:v>
                </c:pt>
                <c:pt idx="457">
                  <c:v>9.6771593000000014</c:v>
                </c:pt>
                <c:pt idx="458">
                  <c:v>9.7790172000000002</c:v>
                </c:pt>
                <c:pt idx="459">
                  <c:v>9.4985429000000003</c:v>
                </c:pt>
                <c:pt idx="460">
                  <c:v>9.1611596000000013</c:v>
                </c:pt>
                <c:pt idx="461">
                  <c:v>8.8248864000000005</c:v>
                </c:pt>
                <c:pt idx="462">
                  <c:v>9.3677860000000486</c:v>
                </c:pt>
                <c:pt idx="463">
                  <c:v>8.9848955000000004</c:v>
                </c:pt>
                <c:pt idx="464">
                  <c:v>8.9235885000000028</c:v>
                </c:pt>
                <c:pt idx="465">
                  <c:v>9.1792259000000005</c:v>
                </c:pt>
                <c:pt idx="466">
                  <c:v>9.6250561000000001</c:v>
                </c:pt>
                <c:pt idx="467">
                  <c:v>9.4974807000000006</c:v>
                </c:pt>
                <c:pt idx="468">
                  <c:v>9.3045595000000247</c:v>
                </c:pt>
                <c:pt idx="469">
                  <c:v>9.7869323000000001</c:v>
                </c:pt>
                <c:pt idx="470">
                  <c:v>10.3880164</c:v>
                </c:pt>
                <c:pt idx="471">
                  <c:v>10.3540911</c:v>
                </c:pt>
                <c:pt idx="472">
                  <c:v>10.474827000000001</c:v>
                </c:pt>
                <c:pt idx="473">
                  <c:v>11.454639500000056</c:v>
                </c:pt>
                <c:pt idx="474">
                  <c:v>12.323921799999999</c:v>
                </c:pt>
                <c:pt idx="475">
                  <c:v>12.080880200000006</c:v>
                </c:pt>
                <c:pt idx="476">
                  <c:v>11.842245400000001</c:v>
                </c:pt>
                <c:pt idx="477">
                  <c:v>12.5708877</c:v>
                </c:pt>
                <c:pt idx="478">
                  <c:v>13.3245752</c:v>
                </c:pt>
                <c:pt idx="479">
                  <c:v>13.085493100000004</c:v>
                </c:pt>
                <c:pt idx="480">
                  <c:v>12.5490551</c:v>
                </c:pt>
                <c:pt idx="481">
                  <c:v>12.2126188</c:v>
                </c:pt>
                <c:pt idx="482">
                  <c:v>11.7744129</c:v>
                </c:pt>
                <c:pt idx="483">
                  <c:v>10.788535700000001</c:v>
                </c:pt>
                <c:pt idx="484">
                  <c:v>9.9464325000000393</c:v>
                </c:pt>
                <c:pt idx="485">
                  <c:v>9.8896254000000035</c:v>
                </c:pt>
                <c:pt idx="486">
                  <c:v>10.3997689</c:v>
                </c:pt>
                <c:pt idx="487">
                  <c:v>9.9905348000000487</c:v>
                </c:pt>
                <c:pt idx="488">
                  <c:v>9.5749077000000025</c:v>
                </c:pt>
                <c:pt idx="489">
                  <c:v>9.9958447000000028</c:v>
                </c:pt>
                <c:pt idx="490">
                  <c:v>10.273459800000024</c:v>
                </c:pt>
                <c:pt idx="491">
                  <c:v>10.157831</c:v>
                </c:pt>
                <c:pt idx="492">
                  <c:v>9.8544945000000581</c:v>
                </c:pt>
                <c:pt idx="493">
                  <c:v>9.8428825000000248</c:v>
                </c:pt>
                <c:pt idx="494">
                  <c:v>10.379549400000039</c:v>
                </c:pt>
                <c:pt idx="495">
                  <c:v>10.047253</c:v>
                </c:pt>
                <c:pt idx="496">
                  <c:v>9.8187044000000014</c:v>
                </c:pt>
                <c:pt idx="497">
                  <c:v>9.8620231</c:v>
                </c:pt>
                <c:pt idx="498">
                  <c:v>10.8265034</c:v>
                </c:pt>
                <c:pt idx="499">
                  <c:v>10.6769588</c:v>
                </c:pt>
                <c:pt idx="500">
                  <c:v>10.4073169</c:v>
                </c:pt>
                <c:pt idx="501">
                  <c:v>11.0319957</c:v>
                </c:pt>
                <c:pt idx="502">
                  <c:v>11.5807801</c:v>
                </c:pt>
                <c:pt idx="503">
                  <c:v>11.228463499999998</c:v>
                </c:pt>
                <c:pt idx="504">
                  <c:v>10.6983149</c:v>
                </c:pt>
                <c:pt idx="505">
                  <c:v>11.4085394</c:v>
                </c:pt>
                <c:pt idx="506">
                  <c:v>11.991066200000002</c:v>
                </c:pt>
                <c:pt idx="507">
                  <c:v>11.854243500000004</c:v>
                </c:pt>
                <c:pt idx="508">
                  <c:v>11.673118199999999</c:v>
                </c:pt>
                <c:pt idx="509">
                  <c:v>12.2569008</c:v>
                </c:pt>
                <c:pt idx="510">
                  <c:v>12.9619894</c:v>
                </c:pt>
                <c:pt idx="511">
                  <c:v>12.675158400000001</c:v>
                </c:pt>
                <c:pt idx="512">
                  <c:v>12.210323699999995</c:v>
                </c:pt>
                <c:pt idx="513">
                  <c:v>12.524505100000001</c:v>
                </c:pt>
                <c:pt idx="514">
                  <c:v>12.994925800000001</c:v>
                </c:pt>
                <c:pt idx="515">
                  <c:v>12.1161979</c:v>
                </c:pt>
                <c:pt idx="516">
                  <c:v>10.486634000000052</c:v>
                </c:pt>
                <c:pt idx="517">
                  <c:v>10.084137200000002</c:v>
                </c:pt>
                <c:pt idx="518">
                  <c:v>9.634928599999995</c:v>
                </c:pt>
                <c:pt idx="519">
                  <c:v>8.6167803000000003</c:v>
                </c:pt>
                <c:pt idx="520">
                  <c:v>8.6064099000000027</c:v>
                </c:pt>
                <c:pt idx="521">
                  <c:v>8.5929032000000003</c:v>
                </c:pt>
                <c:pt idx="522">
                  <c:v>8.6877965000000028</c:v>
                </c:pt>
                <c:pt idx="523">
                  <c:v>8.7642539999999993</c:v>
                </c:pt>
                <c:pt idx="524">
                  <c:v>8.7824513</c:v>
                </c:pt>
                <c:pt idx="525">
                  <c:v>9.167947100000001</c:v>
                </c:pt>
                <c:pt idx="526">
                  <c:v>9.8866813000000047</c:v>
                </c:pt>
                <c:pt idx="527">
                  <c:v>9.5854714000000012</c:v>
                </c:pt>
                <c:pt idx="528">
                  <c:v>9.4471991000000024</c:v>
                </c:pt>
                <c:pt idx="529">
                  <c:v>10.0772207</c:v>
                </c:pt>
                <c:pt idx="530">
                  <c:v>10.435494500000056</c:v>
                </c:pt>
                <c:pt idx="531">
                  <c:v>10.399377100000001</c:v>
                </c:pt>
                <c:pt idx="532">
                  <c:v>10.3022239</c:v>
                </c:pt>
                <c:pt idx="533">
                  <c:v>10.9363452</c:v>
                </c:pt>
                <c:pt idx="534">
                  <c:v>11.392919500000026</c:v>
                </c:pt>
                <c:pt idx="535">
                  <c:v>11.317990200000002</c:v>
                </c:pt>
                <c:pt idx="536">
                  <c:v>11.113511900000001</c:v>
                </c:pt>
                <c:pt idx="537">
                  <c:v>11.570224900000001</c:v>
                </c:pt>
                <c:pt idx="538">
                  <c:v>12.365799100000041</c:v>
                </c:pt>
                <c:pt idx="539">
                  <c:v>11.4771199</c:v>
                </c:pt>
                <c:pt idx="540">
                  <c:v>10.489190000000002</c:v>
                </c:pt>
                <c:pt idx="541">
                  <c:v>10.1234769</c:v>
                </c:pt>
                <c:pt idx="542">
                  <c:v>10.234644900000001</c:v>
                </c:pt>
                <c:pt idx="543">
                  <c:v>9.5269183999999996</c:v>
                </c:pt>
                <c:pt idx="544">
                  <c:v>8.9403018999999997</c:v>
                </c:pt>
                <c:pt idx="545">
                  <c:v>9.3205636000000016</c:v>
                </c:pt>
                <c:pt idx="546">
                  <c:v>9.5714058000000026</c:v>
                </c:pt>
                <c:pt idx="547">
                  <c:v>9.3215374000000004</c:v>
                </c:pt>
                <c:pt idx="548">
                  <c:v>8.9821931000000035</c:v>
                </c:pt>
                <c:pt idx="549">
                  <c:v>9.3283433999999996</c:v>
                </c:pt>
                <c:pt idx="550">
                  <c:v>9.670470700000001</c:v>
                </c:pt>
                <c:pt idx="551">
                  <c:v>9.4898826000000067</c:v>
                </c:pt>
                <c:pt idx="552">
                  <c:v>8.7929897000000015</c:v>
                </c:pt>
                <c:pt idx="553">
                  <c:v>9.0484531999999991</c:v>
                </c:pt>
                <c:pt idx="554">
                  <c:v>9.4718766000000034</c:v>
                </c:pt>
                <c:pt idx="555">
                  <c:v>9.1156615000000016</c:v>
                </c:pt>
                <c:pt idx="556">
                  <c:v>8.6587007000000025</c:v>
                </c:pt>
                <c:pt idx="557">
                  <c:v>9.0415928000000001</c:v>
                </c:pt>
                <c:pt idx="558">
                  <c:v>9.2755879000000068</c:v>
                </c:pt>
                <c:pt idx="559">
                  <c:v>9.1887163000000012</c:v>
                </c:pt>
                <c:pt idx="560">
                  <c:v>8.9675948000000414</c:v>
                </c:pt>
                <c:pt idx="561">
                  <c:v>9.3959655000000026</c:v>
                </c:pt>
                <c:pt idx="562">
                  <c:v>9.9390153000000012</c:v>
                </c:pt>
                <c:pt idx="563">
                  <c:v>9.7280577999999984</c:v>
                </c:pt>
                <c:pt idx="564">
                  <c:v>9.2816401000000006</c:v>
                </c:pt>
                <c:pt idx="565">
                  <c:v>9.4683390000000003</c:v>
                </c:pt>
                <c:pt idx="566">
                  <c:v>9.7124542000000247</c:v>
                </c:pt>
                <c:pt idx="567">
                  <c:v>9.3995341000000447</c:v>
                </c:pt>
                <c:pt idx="568">
                  <c:v>9.0727421000000028</c:v>
                </c:pt>
                <c:pt idx="569">
                  <c:v>9.9437227000000004</c:v>
                </c:pt>
                <c:pt idx="570">
                  <c:v>10.668761</c:v>
                </c:pt>
                <c:pt idx="571">
                  <c:v>10.520035500000002</c:v>
                </c:pt>
                <c:pt idx="572">
                  <c:v>10.368036000000039</c:v>
                </c:pt>
                <c:pt idx="573">
                  <c:v>10.992632800000058</c:v>
                </c:pt>
                <c:pt idx="574">
                  <c:v>11.656912700000001</c:v>
                </c:pt>
                <c:pt idx="575">
                  <c:v>11.384336600000006</c:v>
                </c:pt>
                <c:pt idx="576">
                  <c:v>11.2429551</c:v>
                </c:pt>
                <c:pt idx="577">
                  <c:v>11.637528499999998</c:v>
                </c:pt>
                <c:pt idx="578">
                  <c:v>12.1190725</c:v>
                </c:pt>
                <c:pt idx="579">
                  <c:v>11.672210400000001</c:v>
                </c:pt>
                <c:pt idx="580">
                  <c:v>11.3277293</c:v>
                </c:pt>
                <c:pt idx="581">
                  <c:v>11.734864699999999</c:v>
                </c:pt>
                <c:pt idx="582">
                  <c:v>11.740827999999997</c:v>
                </c:pt>
                <c:pt idx="583">
                  <c:v>9.8551902000000542</c:v>
                </c:pt>
                <c:pt idx="584">
                  <c:v>8.5840250999999999</c:v>
                </c:pt>
                <c:pt idx="585">
                  <c:v>8.3410491000000011</c:v>
                </c:pt>
                <c:pt idx="586">
                  <c:v>7.7402731000000236</c:v>
                </c:pt>
                <c:pt idx="587">
                  <c:v>7.3203305999999779</c:v>
                </c:pt>
                <c:pt idx="588">
                  <c:v>7.0957781999999998</c:v>
                </c:pt>
                <c:pt idx="589">
                  <c:v>7.2724722000000002</c:v>
                </c:pt>
                <c:pt idx="590">
                  <c:v>7.3812732000000034</c:v>
                </c:pt>
                <c:pt idx="591">
                  <c:v>6.8445582999999761</c:v>
                </c:pt>
                <c:pt idx="592">
                  <c:v>6.6550125999999761</c:v>
                </c:pt>
                <c:pt idx="593">
                  <c:v>7.0207011000000001</c:v>
                </c:pt>
                <c:pt idx="594">
                  <c:v>7.2654391999999985</c:v>
                </c:pt>
                <c:pt idx="595">
                  <c:v>7.1826471999999999</c:v>
                </c:pt>
                <c:pt idx="596">
                  <c:v>6.8385821999999985</c:v>
                </c:pt>
                <c:pt idx="597">
                  <c:v>7.2374881000000002</c:v>
                </c:pt>
                <c:pt idx="598">
                  <c:v>7.9685768999999809</c:v>
                </c:pt>
                <c:pt idx="599">
                  <c:v>7.8274615999999808</c:v>
                </c:pt>
                <c:pt idx="600">
                  <c:v>7.6323036000000002</c:v>
                </c:pt>
                <c:pt idx="601">
                  <c:v>7.8197273000000003</c:v>
                </c:pt>
                <c:pt idx="602">
                  <c:v>8.0773424000000009</c:v>
                </c:pt>
                <c:pt idx="603">
                  <c:v>7.9285707999999975</c:v>
                </c:pt>
                <c:pt idx="604">
                  <c:v>7.9485215</c:v>
                </c:pt>
                <c:pt idx="605">
                  <c:v>8.5214445000000048</c:v>
                </c:pt>
                <c:pt idx="606">
                  <c:v>8.8010831000000014</c:v>
                </c:pt>
                <c:pt idx="607">
                  <c:v>8.5306528000000004</c:v>
                </c:pt>
                <c:pt idx="608">
                  <c:v>7.6948487999999955</c:v>
                </c:pt>
                <c:pt idx="609">
                  <c:v>7.5798540000000001</c:v>
                </c:pt>
                <c:pt idx="610">
                  <c:v>7.6613047999999955</c:v>
                </c:pt>
                <c:pt idx="611">
                  <c:v>7.4223164999999955</c:v>
                </c:pt>
                <c:pt idx="612">
                  <c:v>7.5934026000000001</c:v>
                </c:pt>
                <c:pt idx="613">
                  <c:v>8.2450797999999992</c:v>
                </c:pt>
                <c:pt idx="614">
                  <c:v>8.8545876000000447</c:v>
                </c:pt>
                <c:pt idx="615">
                  <c:v>8.2298843000000002</c:v>
                </c:pt>
                <c:pt idx="616">
                  <c:v>7.9922195</c:v>
                </c:pt>
                <c:pt idx="617">
                  <c:v>8.3117165000000028</c:v>
                </c:pt>
                <c:pt idx="618">
                  <c:v>8.6340255999999993</c:v>
                </c:pt>
                <c:pt idx="619">
                  <c:v>8.4091180000000012</c:v>
                </c:pt>
                <c:pt idx="620">
                  <c:v>7.9264517999999997</c:v>
                </c:pt>
                <c:pt idx="621">
                  <c:v>7.9066805000000002</c:v>
                </c:pt>
                <c:pt idx="622">
                  <c:v>8.6778091000000011</c:v>
                </c:pt>
                <c:pt idx="623">
                  <c:v>7.8657509999999808</c:v>
                </c:pt>
                <c:pt idx="624">
                  <c:v>7.6234773999999845</c:v>
                </c:pt>
                <c:pt idx="625">
                  <c:v>7.9816487000000382</c:v>
                </c:pt>
                <c:pt idx="626">
                  <c:v>8.2719526999999999</c:v>
                </c:pt>
                <c:pt idx="627">
                  <c:v>7.9801551999999996</c:v>
                </c:pt>
                <c:pt idx="628">
                  <c:v>7.7417325999999997</c:v>
                </c:pt>
                <c:pt idx="629">
                  <c:v>7.9811962000000003</c:v>
                </c:pt>
                <c:pt idx="630">
                  <c:v>8.6267626000000011</c:v>
                </c:pt>
                <c:pt idx="631">
                  <c:v>8.5199613999999997</c:v>
                </c:pt>
                <c:pt idx="632">
                  <c:v>8.4467171000000008</c:v>
                </c:pt>
                <c:pt idx="633">
                  <c:v>8.3197645000000247</c:v>
                </c:pt>
                <c:pt idx="634">
                  <c:v>9.0534388000000448</c:v>
                </c:pt>
                <c:pt idx="635">
                  <c:v>8.4261344000000005</c:v>
                </c:pt>
                <c:pt idx="636">
                  <c:v>8.3392343000000047</c:v>
                </c:pt>
                <c:pt idx="637">
                  <c:v>8.9321697000000011</c:v>
                </c:pt>
                <c:pt idx="638">
                  <c:v>9.5691381</c:v>
                </c:pt>
                <c:pt idx="639">
                  <c:v>9.4557779000000028</c:v>
                </c:pt>
                <c:pt idx="640">
                  <c:v>9.0716025000000027</c:v>
                </c:pt>
                <c:pt idx="641">
                  <c:v>9.5786302000000028</c:v>
                </c:pt>
                <c:pt idx="642">
                  <c:v>10.2013313</c:v>
                </c:pt>
                <c:pt idx="643">
                  <c:v>9.8553715000000004</c:v>
                </c:pt>
                <c:pt idx="644">
                  <c:v>9.6565321000000068</c:v>
                </c:pt>
                <c:pt idx="645">
                  <c:v>10.2091677</c:v>
                </c:pt>
                <c:pt idx="646">
                  <c:v>10.6948103</c:v>
                </c:pt>
                <c:pt idx="647">
                  <c:v>10.2766357</c:v>
                </c:pt>
                <c:pt idx="648">
                  <c:v>10.054263499999999</c:v>
                </c:pt>
                <c:pt idx="649">
                  <c:v>10.2663539</c:v>
                </c:pt>
                <c:pt idx="650">
                  <c:v>10.072263300000001</c:v>
                </c:pt>
                <c:pt idx="651">
                  <c:v>8.7174599000000015</c:v>
                </c:pt>
                <c:pt idx="652">
                  <c:v>7.1095439000000002</c:v>
                </c:pt>
                <c:pt idx="653">
                  <c:v>6.7217228000000002</c:v>
                </c:pt>
                <c:pt idx="654">
                  <c:v>6.8344692</c:v>
                </c:pt>
                <c:pt idx="655">
                  <c:v>6.2060906999999998</c:v>
                </c:pt>
                <c:pt idx="656">
                  <c:v>5.9163532999999999</c:v>
                </c:pt>
                <c:pt idx="657">
                  <c:v>6.1639451999999855</c:v>
                </c:pt>
                <c:pt idx="658">
                  <c:v>6.6206126999999855</c:v>
                </c:pt>
                <c:pt idx="659">
                  <c:v>6.1013526000000002</c:v>
                </c:pt>
                <c:pt idx="660">
                  <c:v>5.6806688000000003</c:v>
                </c:pt>
                <c:pt idx="661">
                  <c:v>6.0758093999999998</c:v>
                </c:pt>
                <c:pt idx="662">
                  <c:v>6.2735564999999998</c:v>
                </c:pt>
                <c:pt idx="663">
                  <c:v>5.6809552999999733</c:v>
                </c:pt>
                <c:pt idx="664">
                  <c:v>5.4609359999999789</c:v>
                </c:pt>
                <c:pt idx="665">
                  <c:v>5.6196763999999995</c:v>
                </c:pt>
                <c:pt idx="666">
                  <c:v>5.8539794999999986</c:v>
                </c:pt>
                <c:pt idx="667">
                  <c:v>5.8000293000000003</c:v>
                </c:pt>
                <c:pt idx="668">
                  <c:v>5.9899503999999997</c:v>
                </c:pt>
                <c:pt idx="669">
                  <c:v>6.5076191000000003</c:v>
                </c:pt>
                <c:pt idx="670">
                  <c:v>6.8098386</c:v>
                </c:pt>
                <c:pt idx="671">
                  <c:v>6.8603974999999995</c:v>
                </c:pt>
                <c:pt idx="672">
                  <c:v>6.6681776999999789</c:v>
                </c:pt>
                <c:pt idx="673">
                  <c:v>7.2559797000000001</c:v>
                </c:pt>
                <c:pt idx="674">
                  <c:v>7.6461717999999985</c:v>
                </c:pt>
                <c:pt idx="675">
                  <c:v>7.6320999999999986</c:v>
                </c:pt>
                <c:pt idx="676">
                  <c:v>7.5420324999999995</c:v>
                </c:pt>
                <c:pt idx="677">
                  <c:v>7.8805772999999855</c:v>
                </c:pt>
                <c:pt idx="678">
                  <c:v>8.3146560000000047</c:v>
                </c:pt>
                <c:pt idx="679">
                  <c:v>7.2420748999999809</c:v>
                </c:pt>
                <c:pt idx="680">
                  <c:v>7.4452008999999997</c:v>
                </c:pt>
                <c:pt idx="681">
                  <c:v>7.5183210000000003</c:v>
                </c:pt>
                <c:pt idx="682">
                  <c:v>8.0066391000000028</c:v>
                </c:pt>
                <c:pt idx="683">
                  <c:v>7.5435495000000001</c:v>
                </c:pt>
                <c:pt idx="684">
                  <c:v>6.944187299999979</c:v>
                </c:pt>
                <c:pt idx="685">
                  <c:v>6.4697841</c:v>
                </c:pt>
                <c:pt idx="686">
                  <c:v>6.3683875999999779</c:v>
                </c:pt>
                <c:pt idx="687">
                  <c:v>6.1568299999999985</c:v>
                </c:pt>
                <c:pt idx="688">
                  <c:v>6.3470567999999945</c:v>
                </c:pt>
                <c:pt idx="689">
                  <c:v>6.3639580999999845</c:v>
                </c:pt>
                <c:pt idx="690">
                  <c:v>6.3818723999999998</c:v>
                </c:pt>
                <c:pt idx="691">
                  <c:v>6.0497966999999999</c:v>
                </c:pt>
                <c:pt idx="692">
                  <c:v>5.7815076999999997</c:v>
                </c:pt>
                <c:pt idx="693">
                  <c:v>5.8418257000000002</c:v>
                </c:pt>
                <c:pt idx="694">
                  <c:v>6.326416099999979</c:v>
                </c:pt>
                <c:pt idx="695">
                  <c:v>5.8954421999999997</c:v>
                </c:pt>
                <c:pt idx="696">
                  <c:v>5.8365295999999995</c:v>
                </c:pt>
                <c:pt idx="697">
                  <c:v>6.1549133999999732</c:v>
                </c:pt>
                <c:pt idx="698">
                  <c:v>6.8020944999999955</c:v>
                </c:pt>
                <c:pt idx="699">
                  <c:v>6.4856788999999999</c:v>
                </c:pt>
                <c:pt idx="700">
                  <c:v>5.8446364999999965</c:v>
                </c:pt>
                <c:pt idx="701">
                  <c:v>5.9954644999999998</c:v>
                </c:pt>
                <c:pt idx="702">
                  <c:v>6.2423354999999985</c:v>
                </c:pt>
                <c:pt idx="703">
                  <c:v>5.9371504000000002</c:v>
                </c:pt>
                <c:pt idx="704">
                  <c:v>5.5625904999999856</c:v>
                </c:pt>
                <c:pt idx="705">
                  <c:v>6.2962282000000034</c:v>
                </c:pt>
                <c:pt idx="706">
                  <c:v>6.5113105999999945</c:v>
                </c:pt>
                <c:pt idx="707">
                  <c:v>5.8177687000000002</c:v>
                </c:pt>
                <c:pt idx="708">
                  <c:v>5.4529408999999855</c:v>
                </c:pt>
                <c:pt idx="709">
                  <c:v>5.6824214999999985</c:v>
                </c:pt>
                <c:pt idx="710">
                  <c:v>5.6297017</c:v>
                </c:pt>
                <c:pt idx="711">
                  <c:v>5.9252615000000004</c:v>
                </c:pt>
                <c:pt idx="712">
                  <c:v>6.2307778999999996</c:v>
                </c:pt>
                <c:pt idx="713">
                  <c:v>6.0667388999999945</c:v>
                </c:pt>
                <c:pt idx="714">
                  <c:v>6.0326092000000004</c:v>
                </c:pt>
                <c:pt idx="715">
                  <c:v>5.6461180999999945</c:v>
                </c:pt>
                <c:pt idx="716">
                  <c:v>5.7322532000000024</c:v>
                </c:pt>
                <c:pt idx="717">
                  <c:v>6.0387032999999999</c:v>
                </c:pt>
                <c:pt idx="718">
                  <c:v>6.529130299999979</c:v>
                </c:pt>
                <c:pt idx="719">
                  <c:v>6.3762518999999998</c:v>
                </c:pt>
                <c:pt idx="720">
                  <c:v>6.2202893999999995</c:v>
                </c:pt>
                <c:pt idx="721">
                  <c:v>6.1252987000000001</c:v>
                </c:pt>
                <c:pt idx="722">
                  <c:v>6.5329223999999995</c:v>
                </c:pt>
                <c:pt idx="723">
                  <c:v>6.4889403999999997</c:v>
                </c:pt>
                <c:pt idx="724">
                  <c:v>6.1465524999999985</c:v>
                </c:pt>
                <c:pt idx="725">
                  <c:v>6.1976809999999789</c:v>
                </c:pt>
                <c:pt idx="726">
                  <c:v>6.3709059999999855</c:v>
                </c:pt>
                <c:pt idx="727">
                  <c:v>6.1700612999999995</c:v>
                </c:pt>
                <c:pt idx="728">
                  <c:v>5.9437511000000134</c:v>
                </c:pt>
                <c:pt idx="729">
                  <c:v>6.2744577999999995</c:v>
                </c:pt>
                <c:pt idx="730">
                  <c:v>6.3489739999999975</c:v>
                </c:pt>
                <c:pt idx="731">
                  <c:v>5.9376942000000001</c:v>
                </c:pt>
                <c:pt idx="732">
                  <c:v>5.6711818999999855</c:v>
                </c:pt>
                <c:pt idx="733">
                  <c:v>5.6630105999999731</c:v>
                </c:pt>
                <c:pt idx="734">
                  <c:v>5.4919060999999996</c:v>
                </c:pt>
                <c:pt idx="735">
                  <c:v>5.2991270999999998</c:v>
                </c:pt>
                <c:pt idx="736">
                  <c:v>4.7036103999999996</c:v>
                </c:pt>
                <c:pt idx="737">
                  <c:v>4.8649113999999676</c:v>
                </c:pt>
                <c:pt idx="738">
                  <c:v>5.0476821999999997</c:v>
                </c:pt>
                <c:pt idx="739">
                  <c:v>4.8498527999999999</c:v>
                </c:pt>
                <c:pt idx="740">
                  <c:v>4.6518711000000001</c:v>
                </c:pt>
                <c:pt idx="741">
                  <c:v>4.7796032000000208</c:v>
                </c:pt>
                <c:pt idx="742">
                  <c:v>4.9364485000000133</c:v>
                </c:pt>
                <c:pt idx="743">
                  <c:v>4.7666354999999996</c:v>
                </c:pt>
                <c:pt idx="744">
                  <c:v>4.6378976999999955</c:v>
                </c:pt>
                <c:pt idx="745">
                  <c:v>4.7822772999999996</c:v>
                </c:pt>
                <c:pt idx="746">
                  <c:v>4.9664082000000001</c:v>
                </c:pt>
                <c:pt idx="747">
                  <c:v>4.8626327999999965</c:v>
                </c:pt>
                <c:pt idx="748">
                  <c:v>4.6506962999999955</c:v>
                </c:pt>
                <c:pt idx="749">
                  <c:v>4.7724348999999808</c:v>
                </c:pt>
                <c:pt idx="750">
                  <c:v>4.9275000999999845</c:v>
                </c:pt>
                <c:pt idx="751">
                  <c:v>4.7652643000000001</c:v>
                </c:pt>
                <c:pt idx="752">
                  <c:v>4.6869407000000001</c:v>
                </c:pt>
                <c:pt idx="753">
                  <c:v>4.8550001999999965</c:v>
                </c:pt>
                <c:pt idx="754">
                  <c:v>4.9316046000000124</c:v>
                </c:pt>
                <c:pt idx="755">
                  <c:v>4.8140467999999945</c:v>
                </c:pt>
                <c:pt idx="756">
                  <c:v>4.6655974999999845</c:v>
                </c:pt>
                <c:pt idx="757">
                  <c:v>4.8494107999999985</c:v>
                </c:pt>
                <c:pt idx="758">
                  <c:v>4.9465629000000124</c:v>
                </c:pt>
                <c:pt idx="759">
                  <c:v>4.8362382999999998</c:v>
                </c:pt>
                <c:pt idx="760">
                  <c:v>4.6801745999999751</c:v>
                </c:pt>
                <c:pt idx="761">
                  <c:v>4.8871852999999676</c:v>
                </c:pt>
                <c:pt idx="762">
                  <c:v>4.9594506999999997</c:v>
                </c:pt>
                <c:pt idx="763">
                  <c:v>4.7831929999999998</c:v>
                </c:pt>
                <c:pt idx="764">
                  <c:v>4.6498134000000002</c:v>
                </c:pt>
                <c:pt idx="765">
                  <c:v>4.7566882000000001</c:v>
                </c:pt>
                <c:pt idx="766">
                  <c:v>4.9083169</c:v>
                </c:pt>
                <c:pt idx="767">
                  <c:v>4.7816260000000188</c:v>
                </c:pt>
                <c:pt idx="768">
                  <c:v>4.7313478000000124</c:v>
                </c:pt>
                <c:pt idx="769">
                  <c:v>4.8589482999999865</c:v>
                </c:pt>
                <c:pt idx="770">
                  <c:v>5.0084261000000003</c:v>
                </c:pt>
                <c:pt idx="771">
                  <c:v>4.8943237999999996</c:v>
                </c:pt>
                <c:pt idx="772">
                  <c:v>4.8119021000000002</c:v>
                </c:pt>
                <c:pt idx="773">
                  <c:v>4.8586041</c:v>
                </c:pt>
                <c:pt idx="774">
                  <c:v>4.9148655999999855</c:v>
                </c:pt>
                <c:pt idx="775">
                  <c:v>4.7518864999999995</c:v>
                </c:pt>
                <c:pt idx="776">
                  <c:v>4.6322165999999845</c:v>
                </c:pt>
                <c:pt idx="777">
                  <c:v>4.7451254</c:v>
                </c:pt>
                <c:pt idx="778">
                  <c:v>4.8962732999999998</c:v>
                </c:pt>
                <c:pt idx="779">
                  <c:v>4.7428155999999779</c:v>
                </c:pt>
                <c:pt idx="780">
                  <c:v>4.6568227999999996</c:v>
                </c:pt>
                <c:pt idx="781">
                  <c:v>4.8715449</c:v>
                </c:pt>
                <c:pt idx="782">
                  <c:v>5.0131148999999695</c:v>
                </c:pt>
                <c:pt idx="783">
                  <c:v>4.8640895999999731</c:v>
                </c:pt>
                <c:pt idx="784">
                  <c:v>4.6335140999999789</c:v>
                </c:pt>
                <c:pt idx="785">
                  <c:v>4.7951062999999845</c:v>
                </c:pt>
                <c:pt idx="786">
                  <c:v>4.9150632999999999</c:v>
                </c:pt>
                <c:pt idx="787">
                  <c:v>4.7451498999999995</c:v>
                </c:pt>
                <c:pt idx="788">
                  <c:v>4.6289818999999648</c:v>
                </c:pt>
                <c:pt idx="789">
                  <c:v>4.7366966000000188</c:v>
                </c:pt>
                <c:pt idx="790">
                  <c:v>4.8749193999999845</c:v>
                </c:pt>
                <c:pt idx="791">
                  <c:v>4.7155181999999956</c:v>
                </c:pt>
                <c:pt idx="792">
                  <c:v>4.5594419999999998</c:v>
                </c:pt>
                <c:pt idx="793">
                  <c:v>4.7309225000000001</c:v>
                </c:pt>
                <c:pt idx="794">
                  <c:v>4.8775665999999855</c:v>
                </c:pt>
                <c:pt idx="795">
                  <c:v>4.7382882999999998</c:v>
                </c:pt>
                <c:pt idx="796">
                  <c:v>4.5842583000000001</c:v>
                </c:pt>
                <c:pt idx="797">
                  <c:v>4.535584399999979</c:v>
                </c:pt>
                <c:pt idx="798">
                  <c:v>4.7184900000000001</c:v>
                </c:pt>
                <c:pt idx="799">
                  <c:v>1.30075999999999E-2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'Mesures corrigées'!$E$1</c:f>
              <c:strCache>
                <c:ptCount val="1"/>
                <c:pt idx="0">
                  <c:v>TE12</c:v>
                </c:pt>
              </c:strCache>
            </c:strRef>
          </c:tx>
          <c:marker>
            <c:symbol val="star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0.31000000000000111</c:v>
                </c:pt>
                <c:pt idx="63">
                  <c:v>0.31500000000000111</c:v>
                </c:pt>
                <c:pt idx="64">
                  <c:v>0.32000000000000123</c:v>
                </c:pt>
                <c:pt idx="65">
                  <c:v>0.32500000000000123</c:v>
                </c:pt>
                <c:pt idx="66">
                  <c:v>0.33000000000000146</c:v>
                </c:pt>
                <c:pt idx="67">
                  <c:v>0.33500000000000146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0.37500000000000111</c:v>
                </c:pt>
                <c:pt idx="76">
                  <c:v>0.38000000000000123</c:v>
                </c:pt>
                <c:pt idx="77">
                  <c:v>0.38500000000000123</c:v>
                </c:pt>
                <c:pt idx="78">
                  <c:v>0.39000000000000123</c:v>
                </c:pt>
                <c:pt idx="79">
                  <c:v>0.39500000000000146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0.43500000000000111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0.61500000000000221</c:v>
                </c:pt>
                <c:pt idx="124">
                  <c:v>0.62000000000000222</c:v>
                </c:pt>
                <c:pt idx="125">
                  <c:v>0.62500000000000233</c:v>
                </c:pt>
                <c:pt idx="126">
                  <c:v>0.63000000000000245</c:v>
                </c:pt>
                <c:pt idx="127">
                  <c:v>0.63500000000000245</c:v>
                </c:pt>
                <c:pt idx="128">
                  <c:v>0.64000000000000246</c:v>
                </c:pt>
                <c:pt idx="129">
                  <c:v>0.64500000000000246</c:v>
                </c:pt>
                <c:pt idx="130">
                  <c:v>0.65000000000000269</c:v>
                </c:pt>
                <c:pt idx="131">
                  <c:v>0.65500000000000291</c:v>
                </c:pt>
                <c:pt idx="132">
                  <c:v>0.66000000000000292</c:v>
                </c:pt>
                <c:pt idx="133">
                  <c:v>0.66500000000000292</c:v>
                </c:pt>
                <c:pt idx="134">
                  <c:v>0.67000000000000293</c:v>
                </c:pt>
                <c:pt idx="135">
                  <c:v>0.67500000000000293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0.74000000000000221</c:v>
                </c:pt>
                <c:pt idx="149">
                  <c:v>0.74500000000000222</c:v>
                </c:pt>
                <c:pt idx="150">
                  <c:v>0.75000000000000233</c:v>
                </c:pt>
                <c:pt idx="151">
                  <c:v>0.75500000000000245</c:v>
                </c:pt>
                <c:pt idx="152">
                  <c:v>0.76000000000000245</c:v>
                </c:pt>
                <c:pt idx="153">
                  <c:v>0.76500000000000246</c:v>
                </c:pt>
                <c:pt idx="154">
                  <c:v>0.77000000000000246</c:v>
                </c:pt>
                <c:pt idx="155">
                  <c:v>0.77500000000000269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0.86500000000000221</c:v>
                </c:pt>
                <c:pt idx="174">
                  <c:v>0.87000000000000222</c:v>
                </c:pt>
                <c:pt idx="175">
                  <c:v>0.87500000000000233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</c:v>
                </c:pt>
                <c:pt idx="202">
                  <c:v>1.01</c:v>
                </c:pt>
                <c:pt idx="203">
                  <c:v>1.014999999999995</c:v>
                </c:pt>
                <c:pt idx="204">
                  <c:v>1.02</c:v>
                </c:pt>
                <c:pt idx="205">
                  <c:v>1.024999999999995</c:v>
                </c:pt>
                <c:pt idx="206">
                  <c:v>1.03</c:v>
                </c:pt>
                <c:pt idx="207">
                  <c:v>1.034999999999995</c:v>
                </c:pt>
                <c:pt idx="208">
                  <c:v>1.04</c:v>
                </c:pt>
                <c:pt idx="209">
                  <c:v>1.0449999999999955</c:v>
                </c:pt>
                <c:pt idx="210">
                  <c:v>1.05</c:v>
                </c:pt>
                <c:pt idx="211">
                  <c:v>1.0549999999999955</c:v>
                </c:pt>
                <c:pt idx="212">
                  <c:v>1.06</c:v>
                </c:pt>
                <c:pt idx="213">
                  <c:v>1.0649999999999955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</c:v>
                </c:pt>
                <c:pt idx="227">
                  <c:v>1.135</c:v>
                </c:pt>
                <c:pt idx="228">
                  <c:v>1.139999999999995</c:v>
                </c:pt>
                <c:pt idx="229">
                  <c:v>1.145</c:v>
                </c:pt>
                <c:pt idx="230">
                  <c:v>1.149999999999995</c:v>
                </c:pt>
                <c:pt idx="231">
                  <c:v>1.155</c:v>
                </c:pt>
                <c:pt idx="232">
                  <c:v>1.159999999999995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1.1800000000000044</c:v>
                </c:pt>
                <c:pt idx="237">
                  <c:v>1.1850000000000001</c:v>
                </c:pt>
                <c:pt idx="238">
                  <c:v>1.1900000000000044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1.2049999999999947</c:v>
                </c:pt>
                <c:pt idx="242">
                  <c:v>1.21</c:v>
                </c:pt>
                <c:pt idx="243">
                  <c:v>1.2149999999999948</c:v>
                </c:pt>
                <c:pt idx="244">
                  <c:v>1.22</c:v>
                </c:pt>
                <c:pt idx="245">
                  <c:v>1.2249999999999948</c:v>
                </c:pt>
                <c:pt idx="246">
                  <c:v>1.23</c:v>
                </c:pt>
                <c:pt idx="247">
                  <c:v>1.2349999999999948</c:v>
                </c:pt>
                <c:pt idx="248">
                  <c:v>1.24</c:v>
                </c:pt>
                <c:pt idx="249">
                  <c:v>1.2449999999999952</c:v>
                </c:pt>
                <c:pt idx="250">
                  <c:v>1.25</c:v>
                </c:pt>
                <c:pt idx="251">
                  <c:v>1.254999999999995</c:v>
                </c:pt>
                <c:pt idx="252">
                  <c:v>1.26</c:v>
                </c:pt>
                <c:pt idx="253">
                  <c:v>1.264999999999995</c:v>
                </c:pt>
                <c:pt idx="254">
                  <c:v>1.27</c:v>
                </c:pt>
                <c:pt idx="255">
                  <c:v>1.274999999999995</c:v>
                </c:pt>
                <c:pt idx="256">
                  <c:v>1.28</c:v>
                </c:pt>
                <c:pt idx="257">
                  <c:v>1.284999999999995</c:v>
                </c:pt>
                <c:pt idx="258">
                  <c:v>1.29</c:v>
                </c:pt>
                <c:pt idx="259">
                  <c:v>1.2949999999999955</c:v>
                </c:pt>
                <c:pt idx="260">
                  <c:v>1.3</c:v>
                </c:pt>
                <c:pt idx="261">
                  <c:v>1.3049999999999955</c:v>
                </c:pt>
                <c:pt idx="262">
                  <c:v>1.31</c:v>
                </c:pt>
                <c:pt idx="263">
                  <c:v>1.3149999999999955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1.4049999999999936</c:v>
                </c:pt>
                <c:pt idx="282">
                  <c:v>1.41</c:v>
                </c:pt>
                <c:pt idx="283">
                  <c:v>1.4149999999999936</c:v>
                </c:pt>
                <c:pt idx="284">
                  <c:v>1.42</c:v>
                </c:pt>
                <c:pt idx="285">
                  <c:v>1.4249999999999936</c:v>
                </c:pt>
                <c:pt idx="286">
                  <c:v>1.43</c:v>
                </c:pt>
                <c:pt idx="287">
                  <c:v>1.4349999999999936</c:v>
                </c:pt>
                <c:pt idx="288">
                  <c:v>1.44</c:v>
                </c:pt>
                <c:pt idx="289">
                  <c:v>1.4449999999999947</c:v>
                </c:pt>
                <c:pt idx="290">
                  <c:v>1.45</c:v>
                </c:pt>
                <c:pt idx="291">
                  <c:v>1.4549999999999947</c:v>
                </c:pt>
                <c:pt idx="292">
                  <c:v>1.46</c:v>
                </c:pt>
                <c:pt idx="293">
                  <c:v>1.4649999999999948</c:v>
                </c:pt>
                <c:pt idx="294">
                  <c:v>1.47</c:v>
                </c:pt>
                <c:pt idx="295">
                  <c:v>1.4749999999999948</c:v>
                </c:pt>
                <c:pt idx="296">
                  <c:v>1.48</c:v>
                </c:pt>
                <c:pt idx="297">
                  <c:v>1.4849999999999948</c:v>
                </c:pt>
                <c:pt idx="298">
                  <c:v>1.49</c:v>
                </c:pt>
                <c:pt idx="299">
                  <c:v>1.4949999999999952</c:v>
                </c:pt>
                <c:pt idx="300">
                  <c:v>1.5</c:v>
                </c:pt>
                <c:pt idx="301">
                  <c:v>1.504999999999995</c:v>
                </c:pt>
                <c:pt idx="302">
                  <c:v>1.51</c:v>
                </c:pt>
                <c:pt idx="303">
                  <c:v>1.514999999999995</c:v>
                </c:pt>
                <c:pt idx="304">
                  <c:v>1.52</c:v>
                </c:pt>
                <c:pt idx="305">
                  <c:v>1.524999999999995</c:v>
                </c:pt>
                <c:pt idx="306">
                  <c:v>1.53</c:v>
                </c:pt>
                <c:pt idx="307">
                  <c:v>1.534999999999995</c:v>
                </c:pt>
                <c:pt idx="308">
                  <c:v>1.54</c:v>
                </c:pt>
                <c:pt idx="309">
                  <c:v>1.5449999999999955</c:v>
                </c:pt>
                <c:pt idx="310">
                  <c:v>1.55</c:v>
                </c:pt>
                <c:pt idx="311">
                  <c:v>1.5549999999999955</c:v>
                </c:pt>
                <c:pt idx="312">
                  <c:v>1.56</c:v>
                </c:pt>
                <c:pt idx="313">
                  <c:v>1.5649999999999955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1.6800000000000044</c:v>
                </c:pt>
                <c:pt idx="337">
                  <c:v>1.6850000000000001</c:v>
                </c:pt>
                <c:pt idx="338">
                  <c:v>1.6900000000000044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1.7049999999999947</c:v>
                </c:pt>
                <c:pt idx="342">
                  <c:v>1.71</c:v>
                </c:pt>
                <c:pt idx="343">
                  <c:v>1.7149999999999948</c:v>
                </c:pt>
                <c:pt idx="344">
                  <c:v>1.72</c:v>
                </c:pt>
                <c:pt idx="345">
                  <c:v>1.7249999999999948</c:v>
                </c:pt>
                <c:pt idx="346">
                  <c:v>1.73</c:v>
                </c:pt>
                <c:pt idx="347">
                  <c:v>1.7349999999999948</c:v>
                </c:pt>
                <c:pt idx="348">
                  <c:v>1.74</c:v>
                </c:pt>
                <c:pt idx="349">
                  <c:v>1.7449999999999952</c:v>
                </c:pt>
                <c:pt idx="350">
                  <c:v>1.75</c:v>
                </c:pt>
                <c:pt idx="351">
                  <c:v>1.754999999999995</c:v>
                </c:pt>
                <c:pt idx="352">
                  <c:v>1.76</c:v>
                </c:pt>
                <c:pt idx="353">
                  <c:v>1.764999999999995</c:v>
                </c:pt>
                <c:pt idx="354">
                  <c:v>1.77</c:v>
                </c:pt>
                <c:pt idx="355">
                  <c:v>1.774999999999995</c:v>
                </c:pt>
                <c:pt idx="356">
                  <c:v>1.78</c:v>
                </c:pt>
                <c:pt idx="357">
                  <c:v>1.784999999999995</c:v>
                </c:pt>
                <c:pt idx="358">
                  <c:v>1.79</c:v>
                </c:pt>
                <c:pt idx="359">
                  <c:v>1.7949999999999955</c:v>
                </c:pt>
                <c:pt idx="360">
                  <c:v>1.8</c:v>
                </c:pt>
                <c:pt idx="361">
                  <c:v>1.8049999999999955</c:v>
                </c:pt>
                <c:pt idx="362">
                  <c:v>1.81</c:v>
                </c:pt>
                <c:pt idx="363">
                  <c:v>1.8149999999999955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1.9300000000000044</c:v>
                </c:pt>
                <c:pt idx="387">
                  <c:v>1.9350000000000001</c:v>
                </c:pt>
                <c:pt idx="388">
                  <c:v>1.9400000000000044</c:v>
                </c:pt>
                <c:pt idx="389">
                  <c:v>1.9450000000000001</c:v>
                </c:pt>
                <c:pt idx="390">
                  <c:v>1.9500000000000044</c:v>
                </c:pt>
                <c:pt idx="391">
                  <c:v>1.9550000000000001</c:v>
                </c:pt>
                <c:pt idx="392">
                  <c:v>1.9600000000000044</c:v>
                </c:pt>
                <c:pt idx="393">
                  <c:v>1.9650000000000001</c:v>
                </c:pt>
                <c:pt idx="394">
                  <c:v>1.9700000000000044</c:v>
                </c:pt>
                <c:pt idx="395">
                  <c:v>1.9750000000000001</c:v>
                </c:pt>
                <c:pt idx="396">
                  <c:v>1.9800000000000049</c:v>
                </c:pt>
                <c:pt idx="397">
                  <c:v>1.9850000000000001</c:v>
                </c:pt>
                <c:pt idx="398">
                  <c:v>1.9900000000000049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corrigées'!$E$2:$E$801</c:f>
              <c:numCache>
                <c:formatCode>General</c:formatCode>
                <c:ptCount val="800"/>
                <c:pt idx="0">
                  <c:v>1.819</c:v>
                </c:pt>
                <c:pt idx="1">
                  <c:v>1.8367009000000001</c:v>
                </c:pt>
                <c:pt idx="2">
                  <c:v>1.8625655999999999</c:v>
                </c:pt>
                <c:pt idx="3">
                  <c:v>1.8422426000000001</c:v>
                </c:pt>
                <c:pt idx="4">
                  <c:v>1.8191595</c:v>
                </c:pt>
                <c:pt idx="5">
                  <c:v>1.8366452</c:v>
                </c:pt>
                <c:pt idx="6">
                  <c:v>1.8624239999999999</c:v>
                </c:pt>
                <c:pt idx="7">
                  <c:v>1.8425094</c:v>
                </c:pt>
                <c:pt idx="8">
                  <c:v>1.8197546999999938</c:v>
                </c:pt>
                <c:pt idx="9">
                  <c:v>1.8367103</c:v>
                </c:pt>
                <c:pt idx="10">
                  <c:v>1.8621072999999999</c:v>
                </c:pt>
                <c:pt idx="11">
                  <c:v>1.8415869</c:v>
                </c:pt>
                <c:pt idx="12">
                  <c:v>1.8197904999999948</c:v>
                </c:pt>
                <c:pt idx="13">
                  <c:v>1.8363311999999998</c:v>
                </c:pt>
                <c:pt idx="14">
                  <c:v>1.8623974000000001</c:v>
                </c:pt>
                <c:pt idx="15">
                  <c:v>1.8422803000000001</c:v>
                </c:pt>
                <c:pt idx="16">
                  <c:v>1.8190089999999999</c:v>
                </c:pt>
                <c:pt idx="17">
                  <c:v>1.8375959999999998</c:v>
                </c:pt>
                <c:pt idx="18">
                  <c:v>1.8620752</c:v>
                </c:pt>
                <c:pt idx="19">
                  <c:v>1.8424941999999978</c:v>
                </c:pt>
                <c:pt idx="20">
                  <c:v>1.8194029999999999</c:v>
                </c:pt>
                <c:pt idx="21">
                  <c:v>1.83622</c:v>
                </c:pt>
                <c:pt idx="22">
                  <c:v>1.8623563999999999</c:v>
                </c:pt>
                <c:pt idx="23">
                  <c:v>1.8422550000000049</c:v>
                </c:pt>
                <c:pt idx="24">
                  <c:v>1.8190869000000001</c:v>
                </c:pt>
                <c:pt idx="25">
                  <c:v>1.836963799999995</c:v>
                </c:pt>
                <c:pt idx="26">
                  <c:v>1.8634591</c:v>
                </c:pt>
                <c:pt idx="27">
                  <c:v>1.8420548999999999</c:v>
                </c:pt>
                <c:pt idx="28">
                  <c:v>1.8188419</c:v>
                </c:pt>
                <c:pt idx="29">
                  <c:v>1.8371409000000001</c:v>
                </c:pt>
                <c:pt idx="30">
                  <c:v>1.8622590000000001</c:v>
                </c:pt>
                <c:pt idx="31">
                  <c:v>1.8423905</c:v>
                </c:pt>
                <c:pt idx="32">
                  <c:v>1.8187145999999998</c:v>
                </c:pt>
                <c:pt idx="33">
                  <c:v>1.8372885999999999</c:v>
                </c:pt>
                <c:pt idx="34">
                  <c:v>1.8627651000000001</c:v>
                </c:pt>
                <c:pt idx="35">
                  <c:v>1.8419940999999915</c:v>
                </c:pt>
                <c:pt idx="36">
                  <c:v>1.8198574999999999</c:v>
                </c:pt>
                <c:pt idx="37">
                  <c:v>1.8372290999999943</c:v>
                </c:pt>
                <c:pt idx="38">
                  <c:v>1.862226699999995</c:v>
                </c:pt>
                <c:pt idx="39">
                  <c:v>1.841683299999995</c:v>
                </c:pt>
                <c:pt idx="40">
                  <c:v>1.8194679999999999</c:v>
                </c:pt>
                <c:pt idx="41">
                  <c:v>1.8368854000000001</c:v>
                </c:pt>
                <c:pt idx="42">
                  <c:v>1.8622932999999955</c:v>
                </c:pt>
                <c:pt idx="43">
                  <c:v>1.8418075</c:v>
                </c:pt>
                <c:pt idx="44">
                  <c:v>1.8195751</c:v>
                </c:pt>
                <c:pt idx="45">
                  <c:v>1.8373366999999936</c:v>
                </c:pt>
                <c:pt idx="46">
                  <c:v>1.8622350000000001</c:v>
                </c:pt>
                <c:pt idx="47">
                  <c:v>1.8419829999999999</c:v>
                </c:pt>
                <c:pt idx="48">
                  <c:v>1.8196917999999918</c:v>
                </c:pt>
                <c:pt idx="49">
                  <c:v>1.8366673</c:v>
                </c:pt>
                <c:pt idx="50">
                  <c:v>1.8627383</c:v>
                </c:pt>
                <c:pt idx="51">
                  <c:v>1.8422748</c:v>
                </c:pt>
                <c:pt idx="52">
                  <c:v>1.8193187</c:v>
                </c:pt>
                <c:pt idx="53">
                  <c:v>1.8365383</c:v>
                </c:pt>
                <c:pt idx="54">
                  <c:v>1.8628872999999999</c:v>
                </c:pt>
                <c:pt idx="55">
                  <c:v>1.8419539</c:v>
                </c:pt>
                <c:pt idx="56">
                  <c:v>1.8191136999999955</c:v>
                </c:pt>
                <c:pt idx="57">
                  <c:v>1.8368228</c:v>
                </c:pt>
                <c:pt idx="58">
                  <c:v>1.8628449</c:v>
                </c:pt>
                <c:pt idx="59">
                  <c:v>1.8423590999999999</c:v>
                </c:pt>
                <c:pt idx="60">
                  <c:v>1.8189316999999936</c:v>
                </c:pt>
                <c:pt idx="61">
                  <c:v>1.8371781999999999</c:v>
                </c:pt>
                <c:pt idx="62">
                  <c:v>1.862196</c:v>
                </c:pt>
                <c:pt idx="63">
                  <c:v>1.841745</c:v>
                </c:pt>
                <c:pt idx="64">
                  <c:v>1.8194275</c:v>
                </c:pt>
                <c:pt idx="65">
                  <c:v>1.8368321000000001</c:v>
                </c:pt>
                <c:pt idx="66">
                  <c:v>1.8631621999999999</c:v>
                </c:pt>
                <c:pt idx="67">
                  <c:v>1.8421889000000051</c:v>
                </c:pt>
                <c:pt idx="68">
                  <c:v>1.8197029999999998</c:v>
                </c:pt>
                <c:pt idx="69">
                  <c:v>1.8371563</c:v>
                </c:pt>
                <c:pt idx="70">
                  <c:v>1.8632553000000001</c:v>
                </c:pt>
                <c:pt idx="71">
                  <c:v>1.8414139999999999</c:v>
                </c:pt>
                <c:pt idx="72">
                  <c:v>1.8193538</c:v>
                </c:pt>
                <c:pt idx="73">
                  <c:v>1.8372393999999947</c:v>
                </c:pt>
                <c:pt idx="74">
                  <c:v>1.8624285999999999</c:v>
                </c:pt>
                <c:pt idx="75">
                  <c:v>1.8420103000000001</c:v>
                </c:pt>
                <c:pt idx="76">
                  <c:v>1.8198357999999952</c:v>
                </c:pt>
                <c:pt idx="77">
                  <c:v>1.837364599999995</c:v>
                </c:pt>
                <c:pt idx="78">
                  <c:v>1.8630131000000001</c:v>
                </c:pt>
                <c:pt idx="79">
                  <c:v>1.8415492999999936</c:v>
                </c:pt>
                <c:pt idx="80">
                  <c:v>1.8190012999999936</c:v>
                </c:pt>
                <c:pt idx="81">
                  <c:v>1.8365568999999999</c:v>
                </c:pt>
                <c:pt idx="82">
                  <c:v>1.8626332999999955</c:v>
                </c:pt>
                <c:pt idx="83">
                  <c:v>1.8415957999999952</c:v>
                </c:pt>
                <c:pt idx="84">
                  <c:v>1.8189105000000001</c:v>
                </c:pt>
                <c:pt idx="85">
                  <c:v>1.8370089999999999</c:v>
                </c:pt>
                <c:pt idx="86">
                  <c:v>1.862894499999995</c:v>
                </c:pt>
                <c:pt idx="87">
                  <c:v>1.8425141</c:v>
                </c:pt>
                <c:pt idx="88">
                  <c:v>1.8194975999999998</c:v>
                </c:pt>
                <c:pt idx="89">
                  <c:v>1.8372784</c:v>
                </c:pt>
                <c:pt idx="90">
                  <c:v>1.8625211999999998</c:v>
                </c:pt>
                <c:pt idx="91">
                  <c:v>1.8419442999999922</c:v>
                </c:pt>
                <c:pt idx="92">
                  <c:v>1.819364999999995</c:v>
                </c:pt>
                <c:pt idx="93">
                  <c:v>1.837206799999995</c:v>
                </c:pt>
                <c:pt idx="94">
                  <c:v>1.862879699999995</c:v>
                </c:pt>
                <c:pt idx="95">
                  <c:v>1.8424213999999948</c:v>
                </c:pt>
                <c:pt idx="96">
                  <c:v>1.8188321999999999</c:v>
                </c:pt>
                <c:pt idx="97">
                  <c:v>1.8368925</c:v>
                </c:pt>
                <c:pt idx="98">
                  <c:v>1.8626556999999999</c:v>
                </c:pt>
                <c:pt idx="99">
                  <c:v>1.8419061999999955</c:v>
                </c:pt>
                <c:pt idx="100">
                  <c:v>1.8194505999999999</c:v>
                </c:pt>
                <c:pt idx="101">
                  <c:v>1.8371014999999955</c:v>
                </c:pt>
                <c:pt idx="102">
                  <c:v>1.8621822000000001</c:v>
                </c:pt>
                <c:pt idx="103">
                  <c:v>1.8418790999999948</c:v>
                </c:pt>
                <c:pt idx="104">
                  <c:v>1.8192203999999947</c:v>
                </c:pt>
                <c:pt idx="105">
                  <c:v>1.8372161</c:v>
                </c:pt>
                <c:pt idx="106">
                  <c:v>1.8625582000000001</c:v>
                </c:pt>
                <c:pt idx="107">
                  <c:v>1.8420772000000001</c:v>
                </c:pt>
                <c:pt idx="108">
                  <c:v>1.8190010999999955</c:v>
                </c:pt>
                <c:pt idx="109">
                  <c:v>1.8374356999999952</c:v>
                </c:pt>
                <c:pt idx="110">
                  <c:v>1.8622072000000001</c:v>
                </c:pt>
                <c:pt idx="111">
                  <c:v>1.8420611999999998</c:v>
                </c:pt>
                <c:pt idx="112">
                  <c:v>1.8192022999999955</c:v>
                </c:pt>
                <c:pt idx="113">
                  <c:v>1.8368804000000001</c:v>
                </c:pt>
                <c:pt idx="114">
                  <c:v>1.8629301</c:v>
                </c:pt>
                <c:pt idx="115">
                  <c:v>1.8413155000000001</c:v>
                </c:pt>
                <c:pt idx="116">
                  <c:v>1.8186982999999948</c:v>
                </c:pt>
                <c:pt idx="117">
                  <c:v>1.8378097999999936</c:v>
                </c:pt>
                <c:pt idx="118">
                  <c:v>1.8627152</c:v>
                </c:pt>
                <c:pt idx="119">
                  <c:v>1.8418075</c:v>
                </c:pt>
                <c:pt idx="120">
                  <c:v>1.8191581999999999</c:v>
                </c:pt>
                <c:pt idx="121">
                  <c:v>1.8367761</c:v>
                </c:pt>
                <c:pt idx="122">
                  <c:v>1.8622799999999999</c:v>
                </c:pt>
                <c:pt idx="123">
                  <c:v>1.8419721999999998</c:v>
                </c:pt>
                <c:pt idx="124">
                  <c:v>1.819758</c:v>
                </c:pt>
                <c:pt idx="125">
                  <c:v>1.8369963999999948</c:v>
                </c:pt>
                <c:pt idx="126">
                  <c:v>1.862269699999995</c:v>
                </c:pt>
                <c:pt idx="127">
                  <c:v>1.8422211999999998</c:v>
                </c:pt>
                <c:pt idx="128">
                  <c:v>1.819286299999995</c:v>
                </c:pt>
                <c:pt idx="129">
                  <c:v>1.8367119999999999</c:v>
                </c:pt>
                <c:pt idx="130">
                  <c:v>1.862223</c:v>
                </c:pt>
                <c:pt idx="131">
                  <c:v>1.842506</c:v>
                </c:pt>
                <c:pt idx="132">
                  <c:v>1.819422799999995</c:v>
                </c:pt>
                <c:pt idx="133">
                  <c:v>1.8373409999999999</c:v>
                </c:pt>
                <c:pt idx="134">
                  <c:v>1.8626895000000001</c:v>
                </c:pt>
                <c:pt idx="135">
                  <c:v>1.8421391</c:v>
                </c:pt>
                <c:pt idx="136">
                  <c:v>1.8197065999999955</c:v>
                </c:pt>
                <c:pt idx="137">
                  <c:v>1.8372438</c:v>
                </c:pt>
                <c:pt idx="138">
                  <c:v>1.8628028000000001</c:v>
                </c:pt>
                <c:pt idx="139">
                  <c:v>1.8421460000000001</c:v>
                </c:pt>
                <c:pt idx="140">
                  <c:v>1.8196293999999913</c:v>
                </c:pt>
                <c:pt idx="141">
                  <c:v>1.8375424</c:v>
                </c:pt>
                <c:pt idx="142">
                  <c:v>1.8632533</c:v>
                </c:pt>
                <c:pt idx="143">
                  <c:v>1.8415266999999913</c:v>
                </c:pt>
                <c:pt idx="144">
                  <c:v>1.8187783</c:v>
                </c:pt>
                <c:pt idx="145">
                  <c:v>1.836901799999995</c:v>
                </c:pt>
                <c:pt idx="146">
                  <c:v>1.862564799999995</c:v>
                </c:pt>
                <c:pt idx="147">
                  <c:v>1.8419871000000001</c:v>
                </c:pt>
                <c:pt idx="148">
                  <c:v>1.8192481999999999</c:v>
                </c:pt>
                <c:pt idx="149">
                  <c:v>1.8371271999999998</c:v>
                </c:pt>
                <c:pt idx="150">
                  <c:v>1.8624421000000049</c:v>
                </c:pt>
                <c:pt idx="151">
                  <c:v>1.8422159000000049</c:v>
                </c:pt>
                <c:pt idx="152">
                  <c:v>1.819231899999995</c:v>
                </c:pt>
                <c:pt idx="153">
                  <c:v>1.8373861999999999</c:v>
                </c:pt>
                <c:pt idx="154">
                  <c:v>1.8628791</c:v>
                </c:pt>
                <c:pt idx="155">
                  <c:v>1.8415878999999999</c:v>
                </c:pt>
                <c:pt idx="156">
                  <c:v>1.8191581000000001</c:v>
                </c:pt>
                <c:pt idx="157">
                  <c:v>1.8373136999999955</c:v>
                </c:pt>
                <c:pt idx="158">
                  <c:v>1.8628852</c:v>
                </c:pt>
                <c:pt idx="159">
                  <c:v>1.8420898000000001</c:v>
                </c:pt>
                <c:pt idx="160">
                  <c:v>1.8191818</c:v>
                </c:pt>
                <c:pt idx="161">
                  <c:v>1.8371550000000001</c:v>
                </c:pt>
                <c:pt idx="162">
                  <c:v>1.8628803</c:v>
                </c:pt>
                <c:pt idx="163">
                  <c:v>1.8420325000000044</c:v>
                </c:pt>
                <c:pt idx="164">
                  <c:v>1.8195203999999936</c:v>
                </c:pt>
                <c:pt idx="165">
                  <c:v>1.8369209999999998</c:v>
                </c:pt>
                <c:pt idx="166">
                  <c:v>1.8613695999999955</c:v>
                </c:pt>
                <c:pt idx="167">
                  <c:v>1.8419774</c:v>
                </c:pt>
                <c:pt idx="168">
                  <c:v>1.8304108000000001</c:v>
                </c:pt>
                <c:pt idx="169">
                  <c:v>1.8655465</c:v>
                </c:pt>
                <c:pt idx="170">
                  <c:v>1.9133201</c:v>
                </c:pt>
                <c:pt idx="171">
                  <c:v>1.9176173000000001</c:v>
                </c:pt>
                <c:pt idx="172">
                  <c:v>1.9197658</c:v>
                </c:pt>
                <c:pt idx="173">
                  <c:v>1.9577804000000001</c:v>
                </c:pt>
                <c:pt idx="174">
                  <c:v>1.9939955</c:v>
                </c:pt>
                <c:pt idx="175">
                  <c:v>1.8849277</c:v>
                </c:pt>
                <c:pt idx="176">
                  <c:v>1.8634089999999999</c:v>
                </c:pt>
                <c:pt idx="177">
                  <c:v>2.0019897999999996</c:v>
                </c:pt>
                <c:pt idx="178">
                  <c:v>2.3680695999999997</c:v>
                </c:pt>
                <c:pt idx="179">
                  <c:v>2.3804302000000002</c:v>
                </c:pt>
                <c:pt idx="180">
                  <c:v>2.3697350000000004</c:v>
                </c:pt>
                <c:pt idx="181">
                  <c:v>2.4188313999999997</c:v>
                </c:pt>
                <c:pt idx="182">
                  <c:v>2.4986818</c:v>
                </c:pt>
                <c:pt idx="183">
                  <c:v>2.4705104999999987</c:v>
                </c:pt>
                <c:pt idx="184">
                  <c:v>2.5401205000000102</c:v>
                </c:pt>
                <c:pt idx="185">
                  <c:v>2.6415118000000088</c:v>
                </c:pt>
                <c:pt idx="186">
                  <c:v>2.7339699</c:v>
                </c:pt>
                <c:pt idx="187">
                  <c:v>2.7587599000000003</c:v>
                </c:pt>
                <c:pt idx="188">
                  <c:v>2.8025716999999997</c:v>
                </c:pt>
                <c:pt idx="189">
                  <c:v>2.9855207000000012</c:v>
                </c:pt>
                <c:pt idx="190">
                  <c:v>3.1437688000000001</c:v>
                </c:pt>
                <c:pt idx="191">
                  <c:v>3.1585974000000001</c:v>
                </c:pt>
                <c:pt idx="192">
                  <c:v>3.2082490000000004</c:v>
                </c:pt>
                <c:pt idx="193">
                  <c:v>3.3139835</c:v>
                </c:pt>
                <c:pt idx="194">
                  <c:v>3.4081416999999998</c:v>
                </c:pt>
                <c:pt idx="195">
                  <c:v>3.4073557000000001</c:v>
                </c:pt>
                <c:pt idx="196">
                  <c:v>3.4246153999999978</c:v>
                </c:pt>
                <c:pt idx="197">
                  <c:v>3.4790970000000003</c:v>
                </c:pt>
                <c:pt idx="198">
                  <c:v>3.6323271999999998</c:v>
                </c:pt>
                <c:pt idx="199">
                  <c:v>3.6187639999999988</c:v>
                </c:pt>
                <c:pt idx="200">
                  <c:v>3.5758877</c:v>
                </c:pt>
                <c:pt idx="201">
                  <c:v>3.6559703999999997</c:v>
                </c:pt>
                <c:pt idx="202">
                  <c:v>3.7424802000000001</c:v>
                </c:pt>
                <c:pt idx="203">
                  <c:v>3.6935066000000001</c:v>
                </c:pt>
                <c:pt idx="204">
                  <c:v>3.6501074999999998</c:v>
                </c:pt>
                <c:pt idx="205">
                  <c:v>3.7562094999999927</c:v>
                </c:pt>
                <c:pt idx="206">
                  <c:v>3.8520487999999857</c:v>
                </c:pt>
                <c:pt idx="207">
                  <c:v>3.7897622999999996</c:v>
                </c:pt>
                <c:pt idx="208">
                  <c:v>3.7571452000000001</c:v>
                </c:pt>
                <c:pt idx="209">
                  <c:v>3.8432199999999987</c:v>
                </c:pt>
                <c:pt idx="210">
                  <c:v>3.9392511999999913</c:v>
                </c:pt>
                <c:pt idx="211">
                  <c:v>3.8824739999999927</c:v>
                </c:pt>
                <c:pt idx="212">
                  <c:v>3.8247323</c:v>
                </c:pt>
                <c:pt idx="213">
                  <c:v>3.9044238</c:v>
                </c:pt>
                <c:pt idx="214">
                  <c:v>4.0114220999999999</c:v>
                </c:pt>
                <c:pt idx="215">
                  <c:v>3.9573755999999998</c:v>
                </c:pt>
                <c:pt idx="216">
                  <c:v>3.8966259999999857</c:v>
                </c:pt>
                <c:pt idx="217">
                  <c:v>3.9821625999999997</c:v>
                </c:pt>
                <c:pt idx="218">
                  <c:v>4.0915127</c:v>
                </c:pt>
                <c:pt idx="219">
                  <c:v>4.0222739000000001</c:v>
                </c:pt>
                <c:pt idx="220">
                  <c:v>3.9631999999999996</c:v>
                </c:pt>
                <c:pt idx="221">
                  <c:v>4.0613352999999845</c:v>
                </c:pt>
                <c:pt idx="222">
                  <c:v>4.1806448999999946</c:v>
                </c:pt>
                <c:pt idx="223">
                  <c:v>4.0707198999999985</c:v>
                </c:pt>
                <c:pt idx="224">
                  <c:v>3.9704970999999998</c:v>
                </c:pt>
                <c:pt idx="225">
                  <c:v>4.0646227999999995</c:v>
                </c:pt>
                <c:pt idx="226">
                  <c:v>4.1928097999999965</c:v>
                </c:pt>
                <c:pt idx="227">
                  <c:v>4.1970169999999714</c:v>
                </c:pt>
                <c:pt idx="228">
                  <c:v>4.3491701999999997</c:v>
                </c:pt>
                <c:pt idx="229">
                  <c:v>4.8689659999999808</c:v>
                </c:pt>
                <c:pt idx="230">
                  <c:v>5.4777792999999999</c:v>
                </c:pt>
                <c:pt idx="231">
                  <c:v>5.9687187000000002</c:v>
                </c:pt>
                <c:pt idx="232">
                  <c:v>6.4479628999999985</c:v>
                </c:pt>
                <c:pt idx="233">
                  <c:v>7.0818583999999998</c:v>
                </c:pt>
                <c:pt idx="234">
                  <c:v>7.6920501999999855</c:v>
                </c:pt>
                <c:pt idx="235">
                  <c:v>7.7120277999999995</c:v>
                </c:pt>
                <c:pt idx="236">
                  <c:v>7.8368497000000188</c:v>
                </c:pt>
                <c:pt idx="237">
                  <c:v>8.448329799999998</c:v>
                </c:pt>
                <c:pt idx="238">
                  <c:v>9.1663902000000004</c:v>
                </c:pt>
                <c:pt idx="239">
                  <c:v>9.2151829000000003</c:v>
                </c:pt>
                <c:pt idx="240">
                  <c:v>9.3074180000000002</c:v>
                </c:pt>
                <c:pt idx="241">
                  <c:v>9.7530754999999996</c:v>
                </c:pt>
                <c:pt idx="242">
                  <c:v>10.391649900000004</c:v>
                </c:pt>
                <c:pt idx="243">
                  <c:v>10.2845277</c:v>
                </c:pt>
                <c:pt idx="244">
                  <c:v>10.116558600000001</c:v>
                </c:pt>
                <c:pt idx="245">
                  <c:v>10.465866800000054</c:v>
                </c:pt>
                <c:pt idx="246">
                  <c:v>10.892924300000002</c:v>
                </c:pt>
                <c:pt idx="247">
                  <c:v>10.8199907</c:v>
                </c:pt>
                <c:pt idx="248">
                  <c:v>10.493623000000001</c:v>
                </c:pt>
                <c:pt idx="249">
                  <c:v>10.962176200000039</c:v>
                </c:pt>
                <c:pt idx="250">
                  <c:v>11.667528799999999</c:v>
                </c:pt>
                <c:pt idx="251">
                  <c:v>11.4063046</c:v>
                </c:pt>
                <c:pt idx="252">
                  <c:v>11.128428399999999</c:v>
                </c:pt>
                <c:pt idx="253">
                  <c:v>11.486652900000006</c:v>
                </c:pt>
                <c:pt idx="254">
                  <c:v>11.848617300000001</c:v>
                </c:pt>
                <c:pt idx="255">
                  <c:v>11.619950100000001</c:v>
                </c:pt>
                <c:pt idx="256">
                  <c:v>11.2198764</c:v>
                </c:pt>
                <c:pt idx="257">
                  <c:v>11.668853</c:v>
                </c:pt>
                <c:pt idx="258">
                  <c:v>12.3838656</c:v>
                </c:pt>
                <c:pt idx="259">
                  <c:v>11.978694200000024</c:v>
                </c:pt>
                <c:pt idx="260">
                  <c:v>11.592640400000002</c:v>
                </c:pt>
                <c:pt idx="261">
                  <c:v>11.965443300000052</c:v>
                </c:pt>
                <c:pt idx="262">
                  <c:v>12.2290692</c:v>
                </c:pt>
                <c:pt idx="263">
                  <c:v>11.365309600000026</c:v>
                </c:pt>
                <c:pt idx="264">
                  <c:v>10.4479867</c:v>
                </c:pt>
                <c:pt idx="265">
                  <c:v>10.874801400000001</c:v>
                </c:pt>
                <c:pt idx="266">
                  <c:v>10.9900912</c:v>
                </c:pt>
                <c:pt idx="267">
                  <c:v>9.7965780999999996</c:v>
                </c:pt>
                <c:pt idx="268">
                  <c:v>8.9940717999999986</c:v>
                </c:pt>
                <c:pt idx="269">
                  <c:v>9.8992605000000005</c:v>
                </c:pt>
                <c:pt idx="270">
                  <c:v>10.484515</c:v>
                </c:pt>
                <c:pt idx="271">
                  <c:v>10.6231741</c:v>
                </c:pt>
                <c:pt idx="272">
                  <c:v>10.424446400000004</c:v>
                </c:pt>
                <c:pt idx="273">
                  <c:v>10.7236458</c:v>
                </c:pt>
                <c:pt idx="274">
                  <c:v>11.565678800000002</c:v>
                </c:pt>
                <c:pt idx="275">
                  <c:v>11.249598199999999</c:v>
                </c:pt>
                <c:pt idx="276">
                  <c:v>10.963911</c:v>
                </c:pt>
                <c:pt idx="277">
                  <c:v>11.506260900000001</c:v>
                </c:pt>
                <c:pt idx="278">
                  <c:v>12.0322867</c:v>
                </c:pt>
                <c:pt idx="279">
                  <c:v>11.5887505</c:v>
                </c:pt>
                <c:pt idx="280">
                  <c:v>11.338244300000001</c:v>
                </c:pt>
                <c:pt idx="281">
                  <c:v>11.894325499999999</c:v>
                </c:pt>
                <c:pt idx="282">
                  <c:v>12.472888300000006</c:v>
                </c:pt>
                <c:pt idx="283">
                  <c:v>12.042671799999999</c:v>
                </c:pt>
                <c:pt idx="284">
                  <c:v>11.6429721</c:v>
                </c:pt>
                <c:pt idx="285">
                  <c:v>11.830895700000001</c:v>
                </c:pt>
                <c:pt idx="286">
                  <c:v>12.268160200000001</c:v>
                </c:pt>
                <c:pt idx="287">
                  <c:v>11.719681600000001</c:v>
                </c:pt>
                <c:pt idx="288">
                  <c:v>11.2538394</c:v>
                </c:pt>
                <c:pt idx="289">
                  <c:v>11.7644474</c:v>
                </c:pt>
                <c:pt idx="290">
                  <c:v>12.0012147</c:v>
                </c:pt>
                <c:pt idx="291">
                  <c:v>11.7930089</c:v>
                </c:pt>
                <c:pt idx="292">
                  <c:v>11.2155904</c:v>
                </c:pt>
                <c:pt idx="293">
                  <c:v>11.529480100000002</c:v>
                </c:pt>
                <c:pt idx="294">
                  <c:v>12.381289000000002</c:v>
                </c:pt>
                <c:pt idx="295">
                  <c:v>12.484170499999999</c:v>
                </c:pt>
                <c:pt idx="296">
                  <c:v>11.736072099999999</c:v>
                </c:pt>
                <c:pt idx="297">
                  <c:v>12.012135900000002</c:v>
                </c:pt>
                <c:pt idx="298">
                  <c:v>12.670023499999999</c:v>
                </c:pt>
                <c:pt idx="299">
                  <c:v>12.0357919</c:v>
                </c:pt>
                <c:pt idx="300">
                  <c:v>11.587010600000001</c:v>
                </c:pt>
                <c:pt idx="301">
                  <c:v>12.1292077</c:v>
                </c:pt>
                <c:pt idx="302">
                  <c:v>12.942546900000039</c:v>
                </c:pt>
                <c:pt idx="303">
                  <c:v>12.542638800000002</c:v>
                </c:pt>
                <c:pt idx="304">
                  <c:v>12.289927199999999</c:v>
                </c:pt>
                <c:pt idx="305">
                  <c:v>12.899082900000026</c:v>
                </c:pt>
                <c:pt idx="306">
                  <c:v>13.316449300000048</c:v>
                </c:pt>
                <c:pt idx="307">
                  <c:v>13.0462183</c:v>
                </c:pt>
                <c:pt idx="308">
                  <c:v>12.7394654</c:v>
                </c:pt>
                <c:pt idx="309">
                  <c:v>13.1846117</c:v>
                </c:pt>
                <c:pt idx="310">
                  <c:v>13.808656600000004</c:v>
                </c:pt>
                <c:pt idx="311">
                  <c:v>13.3649957</c:v>
                </c:pt>
                <c:pt idx="312">
                  <c:v>12.8050987</c:v>
                </c:pt>
                <c:pt idx="313">
                  <c:v>13.1690679</c:v>
                </c:pt>
                <c:pt idx="314">
                  <c:v>13.573016300000004</c:v>
                </c:pt>
                <c:pt idx="315">
                  <c:v>13.0903817</c:v>
                </c:pt>
                <c:pt idx="316">
                  <c:v>12.633490400000001</c:v>
                </c:pt>
                <c:pt idx="317">
                  <c:v>13.127088499999999</c:v>
                </c:pt>
                <c:pt idx="318">
                  <c:v>13.5091546</c:v>
                </c:pt>
                <c:pt idx="319">
                  <c:v>13.271873299999999</c:v>
                </c:pt>
                <c:pt idx="320">
                  <c:v>12.839530300000026</c:v>
                </c:pt>
                <c:pt idx="321">
                  <c:v>13.143607300000001</c:v>
                </c:pt>
                <c:pt idx="322">
                  <c:v>13.8187637</c:v>
                </c:pt>
                <c:pt idx="323">
                  <c:v>13.421363899999999</c:v>
                </c:pt>
                <c:pt idx="324">
                  <c:v>13.217291799999998</c:v>
                </c:pt>
                <c:pt idx="325">
                  <c:v>13.7263964</c:v>
                </c:pt>
                <c:pt idx="326">
                  <c:v>14.279537600000006</c:v>
                </c:pt>
                <c:pt idx="327">
                  <c:v>13.885466600000058</c:v>
                </c:pt>
                <c:pt idx="328">
                  <c:v>13.5521156</c:v>
                </c:pt>
                <c:pt idx="329">
                  <c:v>14.0566794</c:v>
                </c:pt>
                <c:pt idx="330">
                  <c:v>14.7107305</c:v>
                </c:pt>
                <c:pt idx="331">
                  <c:v>14.3405719</c:v>
                </c:pt>
                <c:pt idx="332">
                  <c:v>13.9130038</c:v>
                </c:pt>
                <c:pt idx="333">
                  <c:v>14.1692029</c:v>
                </c:pt>
                <c:pt idx="334">
                  <c:v>14.194667300000001</c:v>
                </c:pt>
                <c:pt idx="335">
                  <c:v>13.1101826</c:v>
                </c:pt>
                <c:pt idx="336">
                  <c:v>12.124077999999999</c:v>
                </c:pt>
                <c:pt idx="337">
                  <c:v>12.289762700000001</c:v>
                </c:pt>
                <c:pt idx="338">
                  <c:v>12.7276262</c:v>
                </c:pt>
                <c:pt idx="339">
                  <c:v>12.2629333</c:v>
                </c:pt>
                <c:pt idx="340">
                  <c:v>11.828280700000001</c:v>
                </c:pt>
                <c:pt idx="341">
                  <c:v>12.367579500000026</c:v>
                </c:pt>
                <c:pt idx="342">
                  <c:v>12.467399800000004</c:v>
                </c:pt>
                <c:pt idx="343">
                  <c:v>12.052551200000039</c:v>
                </c:pt>
                <c:pt idx="344">
                  <c:v>11.840530800000026</c:v>
                </c:pt>
                <c:pt idx="345">
                  <c:v>12.5418767</c:v>
                </c:pt>
                <c:pt idx="346">
                  <c:v>12.5113003</c:v>
                </c:pt>
                <c:pt idx="347">
                  <c:v>12.480572500000006</c:v>
                </c:pt>
                <c:pt idx="348">
                  <c:v>11.958468400000001</c:v>
                </c:pt>
                <c:pt idx="349">
                  <c:v>12.3639124</c:v>
                </c:pt>
                <c:pt idx="350">
                  <c:v>13.273776</c:v>
                </c:pt>
                <c:pt idx="351">
                  <c:v>12.278376999999999</c:v>
                </c:pt>
                <c:pt idx="352">
                  <c:v>11.929643200000006</c:v>
                </c:pt>
                <c:pt idx="353">
                  <c:v>12.141983999999999</c:v>
                </c:pt>
                <c:pt idx="354">
                  <c:v>13.2561271</c:v>
                </c:pt>
                <c:pt idx="355">
                  <c:v>13.053254200000024</c:v>
                </c:pt>
                <c:pt idx="356">
                  <c:v>12.5621139</c:v>
                </c:pt>
                <c:pt idx="357">
                  <c:v>13.1610669</c:v>
                </c:pt>
                <c:pt idx="358">
                  <c:v>13.805410700000024</c:v>
                </c:pt>
                <c:pt idx="359">
                  <c:v>13.293918799999998</c:v>
                </c:pt>
                <c:pt idx="360">
                  <c:v>12.795761499999999</c:v>
                </c:pt>
                <c:pt idx="361">
                  <c:v>12.958773600000001</c:v>
                </c:pt>
                <c:pt idx="362">
                  <c:v>12.7496955</c:v>
                </c:pt>
                <c:pt idx="363">
                  <c:v>12.5913986</c:v>
                </c:pt>
                <c:pt idx="364">
                  <c:v>12.4037182</c:v>
                </c:pt>
                <c:pt idx="365">
                  <c:v>12.692096800000026</c:v>
                </c:pt>
                <c:pt idx="366">
                  <c:v>13.305543300000039</c:v>
                </c:pt>
                <c:pt idx="367">
                  <c:v>13.1963531</c:v>
                </c:pt>
                <c:pt idx="368">
                  <c:v>12.821299100000001</c:v>
                </c:pt>
                <c:pt idx="369">
                  <c:v>13.2247307</c:v>
                </c:pt>
                <c:pt idx="370">
                  <c:v>14.115366700000001</c:v>
                </c:pt>
                <c:pt idx="371">
                  <c:v>13.850497600000054</c:v>
                </c:pt>
                <c:pt idx="372">
                  <c:v>13.366934900000052</c:v>
                </c:pt>
                <c:pt idx="373">
                  <c:v>13.8163234</c:v>
                </c:pt>
                <c:pt idx="374">
                  <c:v>14.689226700000001</c:v>
                </c:pt>
                <c:pt idx="375">
                  <c:v>14.3283571</c:v>
                </c:pt>
                <c:pt idx="376">
                  <c:v>13.637608</c:v>
                </c:pt>
                <c:pt idx="377">
                  <c:v>13.9387934</c:v>
                </c:pt>
                <c:pt idx="378">
                  <c:v>14.648804500000001</c:v>
                </c:pt>
                <c:pt idx="379">
                  <c:v>14.059030100000006</c:v>
                </c:pt>
                <c:pt idx="380">
                  <c:v>13.721961499999958</c:v>
                </c:pt>
                <c:pt idx="381">
                  <c:v>13.859536200000095</c:v>
                </c:pt>
                <c:pt idx="382">
                  <c:v>14.3408509</c:v>
                </c:pt>
                <c:pt idx="383">
                  <c:v>13.5710079</c:v>
                </c:pt>
                <c:pt idx="384">
                  <c:v>13.0205901</c:v>
                </c:pt>
                <c:pt idx="385">
                  <c:v>13.457957200000006</c:v>
                </c:pt>
                <c:pt idx="386">
                  <c:v>14.102626500000024</c:v>
                </c:pt>
                <c:pt idx="387">
                  <c:v>13.7088044</c:v>
                </c:pt>
                <c:pt idx="388">
                  <c:v>13.527202900000001</c:v>
                </c:pt>
                <c:pt idx="389">
                  <c:v>13.984696200000039</c:v>
                </c:pt>
                <c:pt idx="390">
                  <c:v>14.631362699999997</c:v>
                </c:pt>
                <c:pt idx="391">
                  <c:v>14.315494800000071</c:v>
                </c:pt>
                <c:pt idx="392">
                  <c:v>14.0828758</c:v>
                </c:pt>
                <c:pt idx="393">
                  <c:v>14.6077336</c:v>
                </c:pt>
                <c:pt idx="394">
                  <c:v>15.5325503</c:v>
                </c:pt>
                <c:pt idx="395">
                  <c:v>15.244491500000001</c:v>
                </c:pt>
                <c:pt idx="396">
                  <c:v>14.8360383</c:v>
                </c:pt>
                <c:pt idx="397">
                  <c:v>15.445189800000026</c:v>
                </c:pt>
                <c:pt idx="398">
                  <c:v>16.566157199999999</c:v>
                </c:pt>
                <c:pt idx="399">
                  <c:v>15.9902835</c:v>
                </c:pt>
                <c:pt idx="400">
                  <c:v>15.140701</c:v>
                </c:pt>
                <c:pt idx="401">
                  <c:v>14.684236500000004</c:v>
                </c:pt>
                <c:pt idx="402">
                  <c:v>14.306884900000039</c:v>
                </c:pt>
                <c:pt idx="403">
                  <c:v>13.294378899999995</c:v>
                </c:pt>
                <c:pt idx="404">
                  <c:v>12.6555111</c:v>
                </c:pt>
                <c:pt idx="405">
                  <c:v>12.5314222</c:v>
                </c:pt>
                <c:pt idx="406">
                  <c:v>12.347156</c:v>
                </c:pt>
                <c:pt idx="407">
                  <c:v>12.205339500000004</c:v>
                </c:pt>
                <c:pt idx="408">
                  <c:v>12.426295</c:v>
                </c:pt>
                <c:pt idx="409">
                  <c:v>13.1195971</c:v>
                </c:pt>
                <c:pt idx="410">
                  <c:v>13.5792316</c:v>
                </c:pt>
                <c:pt idx="411">
                  <c:v>13.2037052</c:v>
                </c:pt>
                <c:pt idx="412">
                  <c:v>12.952953500000024</c:v>
                </c:pt>
                <c:pt idx="413">
                  <c:v>12.881599800000039</c:v>
                </c:pt>
                <c:pt idx="414">
                  <c:v>13.1104939</c:v>
                </c:pt>
                <c:pt idx="415">
                  <c:v>12.8972169</c:v>
                </c:pt>
                <c:pt idx="416">
                  <c:v>12.044931200000001</c:v>
                </c:pt>
                <c:pt idx="417">
                  <c:v>12.272331100000001</c:v>
                </c:pt>
                <c:pt idx="418">
                  <c:v>13.2993101</c:v>
                </c:pt>
                <c:pt idx="419">
                  <c:v>12.727014799999999</c:v>
                </c:pt>
                <c:pt idx="420">
                  <c:v>11.9023299</c:v>
                </c:pt>
                <c:pt idx="421">
                  <c:v>12.7028155</c:v>
                </c:pt>
                <c:pt idx="422">
                  <c:v>13.2783336</c:v>
                </c:pt>
                <c:pt idx="423">
                  <c:v>12.6550288</c:v>
                </c:pt>
                <c:pt idx="424">
                  <c:v>12.3237614</c:v>
                </c:pt>
                <c:pt idx="425">
                  <c:v>12.728574999999999</c:v>
                </c:pt>
                <c:pt idx="426">
                  <c:v>13.4493521</c:v>
                </c:pt>
                <c:pt idx="427">
                  <c:v>12.892716900000039</c:v>
                </c:pt>
                <c:pt idx="428">
                  <c:v>12.6572344</c:v>
                </c:pt>
                <c:pt idx="429">
                  <c:v>13.222099</c:v>
                </c:pt>
                <c:pt idx="430">
                  <c:v>13.384509400000002</c:v>
                </c:pt>
                <c:pt idx="431">
                  <c:v>13.174784900000002</c:v>
                </c:pt>
                <c:pt idx="432">
                  <c:v>12.756493300000002</c:v>
                </c:pt>
                <c:pt idx="433">
                  <c:v>13.296843900000001</c:v>
                </c:pt>
                <c:pt idx="434">
                  <c:v>13.6829052</c:v>
                </c:pt>
                <c:pt idx="435">
                  <c:v>13.225565600000001</c:v>
                </c:pt>
                <c:pt idx="436">
                  <c:v>13.248156399999999</c:v>
                </c:pt>
                <c:pt idx="437">
                  <c:v>14.132331799999999</c:v>
                </c:pt>
                <c:pt idx="438">
                  <c:v>14.9828116</c:v>
                </c:pt>
                <c:pt idx="439">
                  <c:v>14.4801006</c:v>
                </c:pt>
                <c:pt idx="440">
                  <c:v>14.1577097</c:v>
                </c:pt>
                <c:pt idx="441">
                  <c:v>14.963733800000039</c:v>
                </c:pt>
                <c:pt idx="442">
                  <c:v>15.7398697</c:v>
                </c:pt>
                <c:pt idx="443">
                  <c:v>14.837657500000002</c:v>
                </c:pt>
                <c:pt idx="444">
                  <c:v>14.1262981</c:v>
                </c:pt>
                <c:pt idx="445">
                  <c:v>14.4777457</c:v>
                </c:pt>
                <c:pt idx="446">
                  <c:v>14.818966400000001</c:v>
                </c:pt>
                <c:pt idx="447">
                  <c:v>14.3242888</c:v>
                </c:pt>
                <c:pt idx="448">
                  <c:v>13.4902219</c:v>
                </c:pt>
                <c:pt idx="449">
                  <c:v>13.968823499999999</c:v>
                </c:pt>
                <c:pt idx="450">
                  <c:v>14.551170900000001</c:v>
                </c:pt>
                <c:pt idx="451">
                  <c:v>14.363608900000004</c:v>
                </c:pt>
                <c:pt idx="452">
                  <c:v>14.1681294</c:v>
                </c:pt>
                <c:pt idx="453">
                  <c:v>15.010797200000004</c:v>
                </c:pt>
                <c:pt idx="454">
                  <c:v>15.9651116</c:v>
                </c:pt>
                <c:pt idx="455">
                  <c:v>15.1893186</c:v>
                </c:pt>
                <c:pt idx="456">
                  <c:v>15.097342300000001</c:v>
                </c:pt>
                <c:pt idx="457">
                  <c:v>15.7728509</c:v>
                </c:pt>
                <c:pt idx="458">
                  <c:v>16.987755700000001</c:v>
                </c:pt>
                <c:pt idx="459">
                  <c:v>16.279657100000001</c:v>
                </c:pt>
                <c:pt idx="460">
                  <c:v>15.924205799999999</c:v>
                </c:pt>
                <c:pt idx="461">
                  <c:v>16.687261299999999</c:v>
                </c:pt>
                <c:pt idx="462">
                  <c:v>17.011721999999999</c:v>
                </c:pt>
                <c:pt idx="463">
                  <c:v>15.1902636</c:v>
                </c:pt>
                <c:pt idx="464">
                  <c:v>13.6791418</c:v>
                </c:pt>
                <c:pt idx="465">
                  <c:v>13.6402322</c:v>
                </c:pt>
                <c:pt idx="466">
                  <c:v>13.876887900000026</c:v>
                </c:pt>
                <c:pt idx="467">
                  <c:v>13.1792958</c:v>
                </c:pt>
                <c:pt idx="468">
                  <c:v>12.5317873</c:v>
                </c:pt>
                <c:pt idx="469">
                  <c:v>12.6043609</c:v>
                </c:pt>
                <c:pt idx="470">
                  <c:v>13.676568</c:v>
                </c:pt>
                <c:pt idx="471">
                  <c:v>13.247847399999999</c:v>
                </c:pt>
                <c:pt idx="472">
                  <c:v>12.7842944</c:v>
                </c:pt>
                <c:pt idx="473">
                  <c:v>13.2345259</c:v>
                </c:pt>
                <c:pt idx="474">
                  <c:v>13.981324499999999</c:v>
                </c:pt>
                <c:pt idx="475">
                  <c:v>13.3089101</c:v>
                </c:pt>
                <c:pt idx="476">
                  <c:v>12.333534400000024</c:v>
                </c:pt>
                <c:pt idx="477">
                  <c:v>12.8068454</c:v>
                </c:pt>
                <c:pt idx="478">
                  <c:v>13.505153700000001</c:v>
                </c:pt>
                <c:pt idx="479">
                  <c:v>13.2285626</c:v>
                </c:pt>
                <c:pt idx="480">
                  <c:v>12.8202824</c:v>
                </c:pt>
                <c:pt idx="481">
                  <c:v>13.17126</c:v>
                </c:pt>
                <c:pt idx="482">
                  <c:v>13.633442000000002</c:v>
                </c:pt>
                <c:pt idx="483">
                  <c:v>13.346196600000004</c:v>
                </c:pt>
                <c:pt idx="484">
                  <c:v>12.864691800000006</c:v>
                </c:pt>
                <c:pt idx="485">
                  <c:v>13.2809189</c:v>
                </c:pt>
                <c:pt idx="486">
                  <c:v>13.5315256</c:v>
                </c:pt>
                <c:pt idx="487">
                  <c:v>13.345532400000026</c:v>
                </c:pt>
                <c:pt idx="488">
                  <c:v>12.7971959</c:v>
                </c:pt>
                <c:pt idx="489">
                  <c:v>13.668797100000001</c:v>
                </c:pt>
                <c:pt idx="490">
                  <c:v>14.0893885</c:v>
                </c:pt>
                <c:pt idx="491">
                  <c:v>13.801005700000001</c:v>
                </c:pt>
                <c:pt idx="492">
                  <c:v>13.359993300000006</c:v>
                </c:pt>
                <c:pt idx="493">
                  <c:v>13.9448433</c:v>
                </c:pt>
                <c:pt idx="494">
                  <c:v>14.719301999999999</c:v>
                </c:pt>
                <c:pt idx="495">
                  <c:v>14.2610495</c:v>
                </c:pt>
                <c:pt idx="496">
                  <c:v>13.960487800000061</c:v>
                </c:pt>
                <c:pt idx="497">
                  <c:v>14.4239114</c:v>
                </c:pt>
                <c:pt idx="498">
                  <c:v>15.088955499999999</c:v>
                </c:pt>
                <c:pt idx="499">
                  <c:v>14.671697400000001</c:v>
                </c:pt>
                <c:pt idx="500">
                  <c:v>13.6560094</c:v>
                </c:pt>
                <c:pt idx="501">
                  <c:v>14.3493019</c:v>
                </c:pt>
                <c:pt idx="502">
                  <c:v>14.9529654</c:v>
                </c:pt>
                <c:pt idx="503">
                  <c:v>13.998085400000001</c:v>
                </c:pt>
                <c:pt idx="504">
                  <c:v>13.5711163</c:v>
                </c:pt>
                <c:pt idx="505">
                  <c:v>13.947551300000001</c:v>
                </c:pt>
                <c:pt idx="506">
                  <c:v>14.5445604</c:v>
                </c:pt>
                <c:pt idx="507">
                  <c:v>13.6355351</c:v>
                </c:pt>
                <c:pt idx="508">
                  <c:v>13.127353499999998</c:v>
                </c:pt>
                <c:pt idx="509">
                  <c:v>14.019981600000001</c:v>
                </c:pt>
                <c:pt idx="510">
                  <c:v>14.6590212</c:v>
                </c:pt>
                <c:pt idx="511">
                  <c:v>14.135589800000039</c:v>
                </c:pt>
                <c:pt idx="512">
                  <c:v>13.859046100000052</c:v>
                </c:pt>
                <c:pt idx="513">
                  <c:v>14.413763700000001</c:v>
                </c:pt>
                <c:pt idx="514">
                  <c:v>15.470181200000004</c:v>
                </c:pt>
                <c:pt idx="515">
                  <c:v>15.014851</c:v>
                </c:pt>
                <c:pt idx="516">
                  <c:v>14.615952100000001</c:v>
                </c:pt>
                <c:pt idx="517">
                  <c:v>15.309612000000024</c:v>
                </c:pt>
                <c:pt idx="518">
                  <c:v>16.232471999999987</c:v>
                </c:pt>
                <c:pt idx="519">
                  <c:v>15.820855</c:v>
                </c:pt>
                <c:pt idx="520">
                  <c:v>15.449061199999999</c:v>
                </c:pt>
                <c:pt idx="521">
                  <c:v>15.922828600000001</c:v>
                </c:pt>
                <c:pt idx="522">
                  <c:v>16.6273838</c:v>
                </c:pt>
                <c:pt idx="523">
                  <c:v>15.667063000000001</c:v>
                </c:pt>
                <c:pt idx="524">
                  <c:v>14.263771199999999</c:v>
                </c:pt>
                <c:pt idx="525">
                  <c:v>13.5637531</c:v>
                </c:pt>
                <c:pt idx="526">
                  <c:v>13.5431039</c:v>
                </c:pt>
                <c:pt idx="527">
                  <c:v>12.5337725</c:v>
                </c:pt>
                <c:pt idx="528">
                  <c:v>11.836914</c:v>
                </c:pt>
                <c:pt idx="529">
                  <c:v>12.2768085</c:v>
                </c:pt>
                <c:pt idx="530">
                  <c:v>12.824764</c:v>
                </c:pt>
                <c:pt idx="531">
                  <c:v>12.469478500000006</c:v>
                </c:pt>
                <c:pt idx="532">
                  <c:v>11.651688700000001</c:v>
                </c:pt>
                <c:pt idx="533">
                  <c:v>11.8059612</c:v>
                </c:pt>
                <c:pt idx="534">
                  <c:v>12.6813489</c:v>
                </c:pt>
                <c:pt idx="535">
                  <c:v>12.451837100000002</c:v>
                </c:pt>
                <c:pt idx="536">
                  <c:v>12.153915700000001</c:v>
                </c:pt>
                <c:pt idx="537">
                  <c:v>12.684675799999999</c:v>
                </c:pt>
                <c:pt idx="538">
                  <c:v>12.719892400000001</c:v>
                </c:pt>
                <c:pt idx="539">
                  <c:v>12.490942</c:v>
                </c:pt>
                <c:pt idx="540">
                  <c:v>11.949785200000004</c:v>
                </c:pt>
                <c:pt idx="541">
                  <c:v>12.0618452</c:v>
                </c:pt>
                <c:pt idx="542">
                  <c:v>12.1648786</c:v>
                </c:pt>
                <c:pt idx="543">
                  <c:v>11.409043200000006</c:v>
                </c:pt>
                <c:pt idx="544">
                  <c:v>11.679817100000001</c:v>
                </c:pt>
                <c:pt idx="545">
                  <c:v>12.144550799999999</c:v>
                </c:pt>
                <c:pt idx="546">
                  <c:v>12.6185744</c:v>
                </c:pt>
                <c:pt idx="547">
                  <c:v>12.414208</c:v>
                </c:pt>
                <c:pt idx="548">
                  <c:v>12.129206100000001</c:v>
                </c:pt>
                <c:pt idx="549">
                  <c:v>12.266966700000001</c:v>
                </c:pt>
                <c:pt idx="550">
                  <c:v>12.7103457</c:v>
                </c:pt>
                <c:pt idx="551">
                  <c:v>12.060092600000004</c:v>
                </c:pt>
                <c:pt idx="552">
                  <c:v>11.4222071</c:v>
                </c:pt>
                <c:pt idx="553">
                  <c:v>11.568050400000001</c:v>
                </c:pt>
                <c:pt idx="554">
                  <c:v>12.226623200000001</c:v>
                </c:pt>
                <c:pt idx="555">
                  <c:v>12.0350017</c:v>
                </c:pt>
                <c:pt idx="556">
                  <c:v>11.7666454</c:v>
                </c:pt>
                <c:pt idx="557">
                  <c:v>12.464864500000004</c:v>
                </c:pt>
                <c:pt idx="558">
                  <c:v>13.144110399999999</c:v>
                </c:pt>
                <c:pt idx="559">
                  <c:v>12.769651400000001</c:v>
                </c:pt>
                <c:pt idx="560">
                  <c:v>12.2702347</c:v>
                </c:pt>
                <c:pt idx="561">
                  <c:v>12.777259300000001</c:v>
                </c:pt>
                <c:pt idx="562">
                  <c:v>13.4316651</c:v>
                </c:pt>
                <c:pt idx="563">
                  <c:v>12.986589600000041</c:v>
                </c:pt>
                <c:pt idx="564">
                  <c:v>12.310147500000006</c:v>
                </c:pt>
                <c:pt idx="565">
                  <c:v>12.656464500000041</c:v>
                </c:pt>
                <c:pt idx="566">
                  <c:v>13.034711099999999</c:v>
                </c:pt>
                <c:pt idx="567">
                  <c:v>12.946828399999999</c:v>
                </c:pt>
                <c:pt idx="568">
                  <c:v>12.179490200000039</c:v>
                </c:pt>
                <c:pt idx="569">
                  <c:v>12.53135</c:v>
                </c:pt>
                <c:pt idx="570">
                  <c:v>13.0913071</c:v>
                </c:pt>
                <c:pt idx="571">
                  <c:v>12.455467200000061</c:v>
                </c:pt>
                <c:pt idx="572">
                  <c:v>12.111944300000001</c:v>
                </c:pt>
                <c:pt idx="573">
                  <c:v>12.572687900000039</c:v>
                </c:pt>
                <c:pt idx="574">
                  <c:v>12.716313499999998</c:v>
                </c:pt>
                <c:pt idx="575">
                  <c:v>12.5642224</c:v>
                </c:pt>
                <c:pt idx="576">
                  <c:v>12.169961300000001</c:v>
                </c:pt>
                <c:pt idx="577">
                  <c:v>12.841503600000001</c:v>
                </c:pt>
                <c:pt idx="578">
                  <c:v>13.506640800000024</c:v>
                </c:pt>
                <c:pt idx="579">
                  <c:v>13.034109600000001</c:v>
                </c:pt>
                <c:pt idx="580">
                  <c:v>12.884107</c:v>
                </c:pt>
                <c:pt idx="581">
                  <c:v>13.4319007</c:v>
                </c:pt>
                <c:pt idx="582">
                  <c:v>13.9696297</c:v>
                </c:pt>
                <c:pt idx="583">
                  <c:v>13.5876793</c:v>
                </c:pt>
                <c:pt idx="584">
                  <c:v>13.245487800000006</c:v>
                </c:pt>
                <c:pt idx="585">
                  <c:v>13.77195</c:v>
                </c:pt>
                <c:pt idx="586">
                  <c:v>14.7161346</c:v>
                </c:pt>
                <c:pt idx="587">
                  <c:v>14.3384921</c:v>
                </c:pt>
                <c:pt idx="588">
                  <c:v>13.943646900000006</c:v>
                </c:pt>
                <c:pt idx="589">
                  <c:v>14.606645500000004</c:v>
                </c:pt>
                <c:pt idx="590">
                  <c:v>15.0176818</c:v>
                </c:pt>
                <c:pt idx="591">
                  <c:v>14.0908044</c:v>
                </c:pt>
                <c:pt idx="592">
                  <c:v>12.476935600000004</c:v>
                </c:pt>
                <c:pt idx="593">
                  <c:v>12.016211999999999</c:v>
                </c:pt>
                <c:pt idx="594">
                  <c:v>11.9217675</c:v>
                </c:pt>
                <c:pt idx="595">
                  <c:v>11.2436992</c:v>
                </c:pt>
                <c:pt idx="596">
                  <c:v>10.555722600000006</c:v>
                </c:pt>
                <c:pt idx="597">
                  <c:v>10.5023588</c:v>
                </c:pt>
                <c:pt idx="598">
                  <c:v>10.826036000000041</c:v>
                </c:pt>
                <c:pt idx="599">
                  <c:v>10.324368799999998</c:v>
                </c:pt>
                <c:pt idx="600">
                  <c:v>9.6391539000000002</c:v>
                </c:pt>
                <c:pt idx="601">
                  <c:v>9.5632498000000048</c:v>
                </c:pt>
                <c:pt idx="602">
                  <c:v>9.8543033000000015</c:v>
                </c:pt>
                <c:pt idx="603">
                  <c:v>9.7708770999999999</c:v>
                </c:pt>
                <c:pt idx="604">
                  <c:v>9.4149218999999995</c:v>
                </c:pt>
                <c:pt idx="605">
                  <c:v>9.8104891000000247</c:v>
                </c:pt>
                <c:pt idx="606">
                  <c:v>11.182171499999999</c:v>
                </c:pt>
                <c:pt idx="607">
                  <c:v>11.449067100000001</c:v>
                </c:pt>
                <c:pt idx="608">
                  <c:v>11.037603499999999</c:v>
                </c:pt>
                <c:pt idx="609">
                  <c:v>11.2902442</c:v>
                </c:pt>
                <c:pt idx="610">
                  <c:v>11.197605300000001</c:v>
                </c:pt>
                <c:pt idx="611">
                  <c:v>10.2821389</c:v>
                </c:pt>
                <c:pt idx="612">
                  <c:v>10.0326661</c:v>
                </c:pt>
                <c:pt idx="613">
                  <c:v>10.6458695</c:v>
                </c:pt>
                <c:pt idx="614">
                  <c:v>11.1371419</c:v>
                </c:pt>
                <c:pt idx="615">
                  <c:v>10.5101835</c:v>
                </c:pt>
                <c:pt idx="616">
                  <c:v>10.3747106</c:v>
                </c:pt>
                <c:pt idx="617">
                  <c:v>10.6259043</c:v>
                </c:pt>
                <c:pt idx="618">
                  <c:v>11.138963899999997</c:v>
                </c:pt>
                <c:pt idx="619">
                  <c:v>10.5231996</c:v>
                </c:pt>
                <c:pt idx="620">
                  <c:v>10.1128933</c:v>
                </c:pt>
                <c:pt idx="621">
                  <c:v>10.503155400000001</c:v>
                </c:pt>
                <c:pt idx="622">
                  <c:v>11.006278500000001</c:v>
                </c:pt>
                <c:pt idx="623">
                  <c:v>10.6295056</c:v>
                </c:pt>
                <c:pt idx="624">
                  <c:v>10.008372999999999</c:v>
                </c:pt>
                <c:pt idx="625">
                  <c:v>10.4359673</c:v>
                </c:pt>
                <c:pt idx="626">
                  <c:v>11.389493300000026</c:v>
                </c:pt>
                <c:pt idx="627">
                  <c:v>11.028396300000001</c:v>
                </c:pt>
                <c:pt idx="628">
                  <c:v>10.930824700000001</c:v>
                </c:pt>
                <c:pt idx="629">
                  <c:v>11.4241603</c:v>
                </c:pt>
                <c:pt idx="630">
                  <c:v>12.025579500000006</c:v>
                </c:pt>
                <c:pt idx="631">
                  <c:v>11.4428353</c:v>
                </c:pt>
                <c:pt idx="632">
                  <c:v>10.860402900000052</c:v>
                </c:pt>
                <c:pt idx="633">
                  <c:v>11.006835800000006</c:v>
                </c:pt>
                <c:pt idx="634">
                  <c:v>11.689401500000002</c:v>
                </c:pt>
                <c:pt idx="635">
                  <c:v>11.248891699999993</c:v>
                </c:pt>
                <c:pt idx="636">
                  <c:v>10.854503800000026</c:v>
                </c:pt>
                <c:pt idx="637">
                  <c:v>11.278347500000001</c:v>
                </c:pt>
                <c:pt idx="638">
                  <c:v>11.6652819</c:v>
                </c:pt>
                <c:pt idx="639">
                  <c:v>11.144337699999999</c:v>
                </c:pt>
                <c:pt idx="640">
                  <c:v>10.516519300000002</c:v>
                </c:pt>
                <c:pt idx="641">
                  <c:v>10.683278799999998</c:v>
                </c:pt>
                <c:pt idx="642">
                  <c:v>11.088064600000001</c:v>
                </c:pt>
                <c:pt idx="643">
                  <c:v>10.969655800000039</c:v>
                </c:pt>
                <c:pt idx="644">
                  <c:v>10.5628954</c:v>
                </c:pt>
                <c:pt idx="645">
                  <c:v>11.039931600000001</c:v>
                </c:pt>
                <c:pt idx="646">
                  <c:v>11.5689568</c:v>
                </c:pt>
                <c:pt idx="647">
                  <c:v>11.253724800000002</c:v>
                </c:pt>
                <c:pt idx="648">
                  <c:v>11.111222399999999</c:v>
                </c:pt>
                <c:pt idx="649">
                  <c:v>11.548739900000001</c:v>
                </c:pt>
                <c:pt idx="650">
                  <c:v>12.1531821</c:v>
                </c:pt>
                <c:pt idx="651">
                  <c:v>11.8030457</c:v>
                </c:pt>
                <c:pt idx="652">
                  <c:v>11.753969700000001</c:v>
                </c:pt>
                <c:pt idx="653">
                  <c:v>12.0643461</c:v>
                </c:pt>
                <c:pt idx="654">
                  <c:v>12.6551381</c:v>
                </c:pt>
                <c:pt idx="655">
                  <c:v>12.2554716</c:v>
                </c:pt>
                <c:pt idx="656">
                  <c:v>11.956520900000006</c:v>
                </c:pt>
                <c:pt idx="657">
                  <c:v>12.638065399999997</c:v>
                </c:pt>
                <c:pt idx="658">
                  <c:v>13.044255499999998</c:v>
                </c:pt>
                <c:pt idx="659">
                  <c:v>12.652934200000052</c:v>
                </c:pt>
                <c:pt idx="660">
                  <c:v>11.679124</c:v>
                </c:pt>
                <c:pt idx="661">
                  <c:v>11.578705300000001</c:v>
                </c:pt>
                <c:pt idx="662">
                  <c:v>11.092992500000006</c:v>
                </c:pt>
                <c:pt idx="663">
                  <c:v>10.527073999999999</c:v>
                </c:pt>
                <c:pt idx="664">
                  <c:v>9.7044151999999997</c:v>
                </c:pt>
                <c:pt idx="665">
                  <c:v>9.8156822000000581</c:v>
                </c:pt>
                <c:pt idx="666">
                  <c:v>9.9039471000000034</c:v>
                </c:pt>
                <c:pt idx="667">
                  <c:v>8.7798056000000013</c:v>
                </c:pt>
                <c:pt idx="668">
                  <c:v>8.3876017000000012</c:v>
                </c:pt>
                <c:pt idx="669">
                  <c:v>9.1538665000000048</c:v>
                </c:pt>
                <c:pt idx="670">
                  <c:v>9.5877920000000003</c:v>
                </c:pt>
                <c:pt idx="671">
                  <c:v>9.1963220999999997</c:v>
                </c:pt>
                <c:pt idx="672">
                  <c:v>9.2144598000000002</c:v>
                </c:pt>
                <c:pt idx="673">
                  <c:v>9.7488075999999992</c:v>
                </c:pt>
                <c:pt idx="674">
                  <c:v>10.1424167</c:v>
                </c:pt>
                <c:pt idx="675">
                  <c:v>10.004550200000002</c:v>
                </c:pt>
                <c:pt idx="676">
                  <c:v>9.3219279999999998</c:v>
                </c:pt>
                <c:pt idx="677">
                  <c:v>9.4616479000000027</c:v>
                </c:pt>
                <c:pt idx="678">
                  <c:v>9.9505432000000393</c:v>
                </c:pt>
                <c:pt idx="679">
                  <c:v>9.5584603000000001</c:v>
                </c:pt>
                <c:pt idx="680">
                  <c:v>9.2696877000000004</c:v>
                </c:pt>
                <c:pt idx="681">
                  <c:v>9.2889750999999929</c:v>
                </c:pt>
                <c:pt idx="682">
                  <c:v>10.1987545</c:v>
                </c:pt>
                <c:pt idx="683">
                  <c:v>9.7636432000000006</c:v>
                </c:pt>
                <c:pt idx="684">
                  <c:v>9.4264154000000016</c:v>
                </c:pt>
                <c:pt idx="685">
                  <c:v>9.1115880000000011</c:v>
                </c:pt>
                <c:pt idx="686">
                  <c:v>9.5325377000000007</c:v>
                </c:pt>
                <c:pt idx="687">
                  <c:v>9.3798455000000267</c:v>
                </c:pt>
                <c:pt idx="688">
                  <c:v>8.9674186000000002</c:v>
                </c:pt>
                <c:pt idx="689">
                  <c:v>9.3088269000000015</c:v>
                </c:pt>
                <c:pt idx="690">
                  <c:v>9.1904392000000268</c:v>
                </c:pt>
                <c:pt idx="691">
                  <c:v>8.7851237999999992</c:v>
                </c:pt>
                <c:pt idx="692">
                  <c:v>8.6228854000000013</c:v>
                </c:pt>
                <c:pt idx="693">
                  <c:v>8.9248546000000015</c:v>
                </c:pt>
                <c:pt idx="694">
                  <c:v>9.703660600000001</c:v>
                </c:pt>
                <c:pt idx="695">
                  <c:v>9.2075280999999993</c:v>
                </c:pt>
                <c:pt idx="696">
                  <c:v>8.7103336999999996</c:v>
                </c:pt>
                <c:pt idx="697">
                  <c:v>9.1561198000000008</c:v>
                </c:pt>
                <c:pt idx="698">
                  <c:v>9.3748344000000028</c:v>
                </c:pt>
                <c:pt idx="699">
                  <c:v>9.0587537000000005</c:v>
                </c:pt>
                <c:pt idx="700">
                  <c:v>8.7255786000000004</c:v>
                </c:pt>
                <c:pt idx="701">
                  <c:v>8.8027980000000028</c:v>
                </c:pt>
                <c:pt idx="702">
                  <c:v>9.2948523000000005</c:v>
                </c:pt>
                <c:pt idx="703">
                  <c:v>8.8684686000000035</c:v>
                </c:pt>
                <c:pt idx="704">
                  <c:v>8.6003934999999991</c:v>
                </c:pt>
                <c:pt idx="705">
                  <c:v>9.0232903000000011</c:v>
                </c:pt>
                <c:pt idx="706">
                  <c:v>9.5356772000000003</c:v>
                </c:pt>
                <c:pt idx="707">
                  <c:v>8.9743926000000016</c:v>
                </c:pt>
                <c:pt idx="708">
                  <c:v>8.5968237999999992</c:v>
                </c:pt>
                <c:pt idx="709">
                  <c:v>9.1915390000000006</c:v>
                </c:pt>
                <c:pt idx="710">
                  <c:v>9.6220824</c:v>
                </c:pt>
                <c:pt idx="711">
                  <c:v>9.3160382000000048</c:v>
                </c:pt>
                <c:pt idx="712">
                  <c:v>9.3448806000000015</c:v>
                </c:pt>
                <c:pt idx="713">
                  <c:v>9.4720534000000001</c:v>
                </c:pt>
                <c:pt idx="714">
                  <c:v>9.5744997000000005</c:v>
                </c:pt>
                <c:pt idx="715">
                  <c:v>9.3967228000000027</c:v>
                </c:pt>
                <c:pt idx="716">
                  <c:v>8.7635563000000047</c:v>
                </c:pt>
                <c:pt idx="717">
                  <c:v>8.8564520000000524</c:v>
                </c:pt>
                <c:pt idx="718">
                  <c:v>9.0748568000000027</c:v>
                </c:pt>
                <c:pt idx="719">
                  <c:v>8.6226851</c:v>
                </c:pt>
                <c:pt idx="720">
                  <c:v>8.5593209000000012</c:v>
                </c:pt>
                <c:pt idx="721">
                  <c:v>8.9893440000000027</c:v>
                </c:pt>
                <c:pt idx="722">
                  <c:v>9.3759877000000067</c:v>
                </c:pt>
                <c:pt idx="723">
                  <c:v>8.9781923000000035</c:v>
                </c:pt>
                <c:pt idx="724">
                  <c:v>8.7002536999999993</c:v>
                </c:pt>
                <c:pt idx="725">
                  <c:v>8.9266343000000248</c:v>
                </c:pt>
                <c:pt idx="726">
                  <c:v>9.212420100000001</c:v>
                </c:pt>
                <c:pt idx="727">
                  <c:v>8.8633947000000006</c:v>
                </c:pt>
                <c:pt idx="728">
                  <c:v>8.5452227000000001</c:v>
                </c:pt>
                <c:pt idx="729">
                  <c:v>8.7976709999999994</c:v>
                </c:pt>
                <c:pt idx="730">
                  <c:v>9.2318406</c:v>
                </c:pt>
                <c:pt idx="731">
                  <c:v>9.0996897000000025</c:v>
                </c:pt>
                <c:pt idx="732">
                  <c:v>8.7961800999999991</c:v>
                </c:pt>
                <c:pt idx="733">
                  <c:v>9.1041509999999999</c:v>
                </c:pt>
                <c:pt idx="734">
                  <c:v>9.2405018999999999</c:v>
                </c:pt>
                <c:pt idx="735">
                  <c:v>8.6878542000000003</c:v>
                </c:pt>
                <c:pt idx="736">
                  <c:v>8.5218494000000007</c:v>
                </c:pt>
                <c:pt idx="737">
                  <c:v>8.9483549999999994</c:v>
                </c:pt>
                <c:pt idx="738">
                  <c:v>9.1939328000000025</c:v>
                </c:pt>
                <c:pt idx="739">
                  <c:v>8.9856000000000247</c:v>
                </c:pt>
                <c:pt idx="740">
                  <c:v>8.5272849000000015</c:v>
                </c:pt>
                <c:pt idx="741">
                  <c:v>8.7380466000000006</c:v>
                </c:pt>
                <c:pt idx="742">
                  <c:v>9.0774978000000068</c:v>
                </c:pt>
                <c:pt idx="743">
                  <c:v>8.8137534000000013</c:v>
                </c:pt>
                <c:pt idx="744">
                  <c:v>8.6609899000000006</c:v>
                </c:pt>
                <c:pt idx="745">
                  <c:v>8.9131073000000001</c:v>
                </c:pt>
                <c:pt idx="746">
                  <c:v>8.8784722000000027</c:v>
                </c:pt>
                <c:pt idx="747">
                  <c:v>8.4816893000000046</c:v>
                </c:pt>
                <c:pt idx="748">
                  <c:v>8.3236820000000247</c:v>
                </c:pt>
                <c:pt idx="749">
                  <c:v>8.6735329000000068</c:v>
                </c:pt>
                <c:pt idx="750">
                  <c:v>8.3078848000000267</c:v>
                </c:pt>
                <c:pt idx="751">
                  <c:v>7.8636596000000001</c:v>
                </c:pt>
                <c:pt idx="752">
                  <c:v>7.6765078999999945</c:v>
                </c:pt>
                <c:pt idx="753">
                  <c:v>7.8736605000000024</c:v>
                </c:pt>
                <c:pt idx="754">
                  <c:v>8.3120567000000047</c:v>
                </c:pt>
                <c:pt idx="755">
                  <c:v>7.9482942999999997</c:v>
                </c:pt>
                <c:pt idx="756">
                  <c:v>7.3919936999999996</c:v>
                </c:pt>
                <c:pt idx="757">
                  <c:v>7.0248093999999845</c:v>
                </c:pt>
                <c:pt idx="758">
                  <c:v>7.5278478999999781</c:v>
                </c:pt>
                <c:pt idx="759">
                  <c:v>7.4030084999999994</c:v>
                </c:pt>
                <c:pt idx="760">
                  <c:v>6.8715086999999997</c:v>
                </c:pt>
                <c:pt idx="761">
                  <c:v>7.1348487999999985</c:v>
                </c:pt>
                <c:pt idx="762">
                  <c:v>7.4722128999999997</c:v>
                </c:pt>
                <c:pt idx="763">
                  <c:v>7.662000399999978</c:v>
                </c:pt>
                <c:pt idx="764">
                  <c:v>7.2152849999999855</c:v>
                </c:pt>
                <c:pt idx="765">
                  <c:v>7.2059669999999985</c:v>
                </c:pt>
                <c:pt idx="766">
                  <c:v>7.3197922999999996</c:v>
                </c:pt>
                <c:pt idx="767">
                  <c:v>7.0924730999999985</c:v>
                </c:pt>
                <c:pt idx="768">
                  <c:v>6.7876732999999998</c:v>
                </c:pt>
                <c:pt idx="769">
                  <c:v>7.1808081000000001</c:v>
                </c:pt>
                <c:pt idx="770">
                  <c:v>7.5783813000000002</c:v>
                </c:pt>
                <c:pt idx="771">
                  <c:v>6.9357093000000134</c:v>
                </c:pt>
                <c:pt idx="772">
                  <c:v>6.7036515999999997</c:v>
                </c:pt>
                <c:pt idx="773">
                  <c:v>6.4652563999999995</c:v>
                </c:pt>
                <c:pt idx="774">
                  <c:v>7.2713623000000318</c:v>
                </c:pt>
                <c:pt idx="775">
                  <c:v>7.1593238000000001</c:v>
                </c:pt>
                <c:pt idx="776">
                  <c:v>6.7044551999999955</c:v>
                </c:pt>
                <c:pt idx="777">
                  <c:v>6.7353084000000134</c:v>
                </c:pt>
                <c:pt idx="778">
                  <c:v>6.9350532999999999</c:v>
                </c:pt>
                <c:pt idx="779">
                  <c:v>6.7985056999999856</c:v>
                </c:pt>
                <c:pt idx="780">
                  <c:v>6.3992087999999994</c:v>
                </c:pt>
                <c:pt idx="781">
                  <c:v>6.1793600999999994</c:v>
                </c:pt>
                <c:pt idx="782">
                  <c:v>6.6049803999999677</c:v>
                </c:pt>
                <c:pt idx="783">
                  <c:v>6.5029531999999985</c:v>
                </c:pt>
                <c:pt idx="784">
                  <c:v>5.7940386999999856</c:v>
                </c:pt>
                <c:pt idx="785">
                  <c:v>6.3164886999999945</c:v>
                </c:pt>
                <c:pt idx="786">
                  <c:v>5.9966783000000188</c:v>
                </c:pt>
                <c:pt idx="787">
                  <c:v>5.7445087999999975</c:v>
                </c:pt>
                <c:pt idx="788">
                  <c:v>5.2675826999999789</c:v>
                </c:pt>
                <c:pt idx="789">
                  <c:v>5.1597197000000001</c:v>
                </c:pt>
                <c:pt idx="790">
                  <c:v>6.0371558999999779</c:v>
                </c:pt>
                <c:pt idx="791">
                  <c:v>5.7702773999999994</c:v>
                </c:pt>
                <c:pt idx="792">
                  <c:v>5.0761959000000001</c:v>
                </c:pt>
                <c:pt idx="793">
                  <c:v>5.6736161999999997</c:v>
                </c:pt>
                <c:pt idx="794">
                  <c:v>6.0468887000000002</c:v>
                </c:pt>
                <c:pt idx="795">
                  <c:v>5.0602437999999994</c:v>
                </c:pt>
                <c:pt idx="796">
                  <c:v>5.1405493</c:v>
                </c:pt>
                <c:pt idx="797">
                  <c:v>5.7861937000000134</c:v>
                </c:pt>
                <c:pt idx="798">
                  <c:v>5.5402778999999995</c:v>
                </c:pt>
                <c:pt idx="799">
                  <c:v>-4.0980999999999934E-3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'Mesures corrigées'!$F$1</c:f>
              <c:strCache>
                <c:ptCount val="1"/>
                <c:pt idx="0">
                  <c:v>TE13</c:v>
                </c:pt>
              </c:strCache>
            </c:strRef>
          </c:tx>
          <c:marker>
            <c:symbol val="circl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0.31000000000000111</c:v>
                </c:pt>
                <c:pt idx="63">
                  <c:v>0.31500000000000111</c:v>
                </c:pt>
                <c:pt idx="64">
                  <c:v>0.32000000000000123</c:v>
                </c:pt>
                <c:pt idx="65">
                  <c:v>0.32500000000000123</c:v>
                </c:pt>
                <c:pt idx="66">
                  <c:v>0.33000000000000146</c:v>
                </c:pt>
                <c:pt idx="67">
                  <c:v>0.33500000000000146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0.37500000000000111</c:v>
                </c:pt>
                <c:pt idx="76">
                  <c:v>0.38000000000000123</c:v>
                </c:pt>
                <c:pt idx="77">
                  <c:v>0.38500000000000123</c:v>
                </c:pt>
                <c:pt idx="78">
                  <c:v>0.39000000000000123</c:v>
                </c:pt>
                <c:pt idx="79">
                  <c:v>0.39500000000000146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0.43500000000000111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0.61500000000000221</c:v>
                </c:pt>
                <c:pt idx="124">
                  <c:v>0.62000000000000222</c:v>
                </c:pt>
                <c:pt idx="125">
                  <c:v>0.62500000000000233</c:v>
                </c:pt>
                <c:pt idx="126">
                  <c:v>0.63000000000000245</c:v>
                </c:pt>
                <c:pt idx="127">
                  <c:v>0.63500000000000245</c:v>
                </c:pt>
                <c:pt idx="128">
                  <c:v>0.64000000000000246</c:v>
                </c:pt>
                <c:pt idx="129">
                  <c:v>0.64500000000000246</c:v>
                </c:pt>
                <c:pt idx="130">
                  <c:v>0.65000000000000269</c:v>
                </c:pt>
                <c:pt idx="131">
                  <c:v>0.65500000000000291</c:v>
                </c:pt>
                <c:pt idx="132">
                  <c:v>0.66000000000000292</c:v>
                </c:pt>
                <c:pt idx="133">
                  <c:v>0.66500000000000292</c:v>
                </c:pt>
                <c:pt idx="134">
                  <c:v>0.67000000000000293</c:v>
                </c:pt>
                <c:pt idx="135">
                  <c:v>0.67500000000000293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0.74000000000000221</c:v>
                </c:pt>
                <c:pt idx="149">
                  <c:v>0.74500000000000222</c:v>
                </c:pt>
                <c:pt idx="150">
                  <c:v>0.75000000000000233</c:v>
                </c:pt>
                <c:pt idx="151">
                  <c:v>0.75500000000000245</c:v>
                </c:pt>
                <c:pt idx="152">
                  <c:v>0.76000000000000245</c:v>
                </c:pt>
                <c:pt idx="153">
                  <c:v>0.76500000000000246</c:v>
                </c:pt>
                <c:pt idx="154">
                  <c:v>0.77000000000000246</c:v>
                </c:pt>
                <c:pt idx="155">
                  <c:v>0.77500000000000269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0.86500000000000221</c:v>
                </c:pt>
                <c:pt idx="174">
                  <c:v>0.87000000000000222</c:v>
                </c:pt>
                <c:pt idx="175">
                  <c:v>0.87500000000000233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</c:v>
                </c:pt>
                <c:pt idx="202">
                  <c:v>1.01</c:v>
                </c:pt>
                <c:pt idx="203">
                  <c:v>1.014999999999995</c:v>
                </c:pt>
                <c:pt idx="204">
                  <c:v>1.02</c:v>
                </c:pt>
                <c:pt idx="205">
                  <c:v>1.024999999999995</c:v>
                </c:pt>
                <c:pt idx="206">
                  <c:v>1.03</c:v>
                </c:pt>
                <c:pt idx="207">
                  <c:v>1.034999999999995</c:v>
                </c:pt>
                <c:pt idx="208">
                  <c:v>1.04</c:v>
                </c:pt>
                <c:pt idx="209">
                  <c:v>1.0449999999999955</c:v>
                </c:pt>
                <c:pt idx="210">
                  <c:v>1.05</c:v>
                </c:pt>
                <c:pt idx="211">
                  <c:v>1.0549999999999955</c:v>
                </c:pt>
                <c:pt idx="212">
                  <c:v>1.06</c:v>
                </c:pt>
                <c:pt idx="213">
                  <c:v>1.0649999999999955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</c:v>
                </c:pt>
                <c:pt idx="227">
                  <c:v>1.135</c:v>
                </c:pt>
                <c:pt idx="228">
                  <c:v>1.139999999999995</c:v>
                </c:pt>
                <c:pt idx="229">
                  <c:v>1.145</c:v>
                </c:pt>
                <c:pt idx="230">
                  <c:v>1.149999999999995</c:v>
                </c:pt>
                <c:pt idx="231">
                  <c:v>1.155</c:v>
                </c:pt>
                <c:pt idx="232">
                  <c:v>1.159999999999995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1.1800000000000044</c:v>
                </c:pt>
                <c:pt idx="237">
                  <c:v>1.1850000000000001</c:v>
                </c:pt>
                <c:pt idx="238">
                  <c:v>1.1900000000000044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1.2049999999999947</c:v>
                </c:pt>
                <c:pt idx="242">
                  <c:v>1.21</c:v>
                </c:pt>
                <c:pt idx="243">
                  <c:v>1.2149999999999948</c:v>
                </c:pt>
                <c:pt idx="244">
                  <c:v>1.22</c:v>
                </c:pt>
                <c:pt idx="245">
                  <c:v>1.2249999999999948</c:v>
                </c:pt>
                <c:pt idx="246">
                  <c:v>1.23</c:v>
                </c:pt>
                <c:pt idx="247">
                  <c:v>1.2349999999999948</c:v>
                </c:pt>
                <c:pt idx="248">
                  <c:v>1.24</c:v>
                </c:pt>
                <c:pt idx="249">
                  <c:v>1.2449999999999952</c:v>
                </c:pt>
                <c:pt idx="250">
                  <c:v>1.25</c:v>
                </c:pt>
                <c:pt idx="251">
                  <c:v>1.254999999999995</c:v>
                </c:pt>
                <c:pt idx="252">
                  <c:v>1.26</c:v>
                </c:pt>
                <c:pt idx="253">
                  <c:v>1.264999999999995</c:v>
                </c:pt>
                <c:pt idx="254">
                  <c:v>1.27</c:v>
                </c:pt>
                <c:pt idx="255">
                  <c:v>1.274999999999995</c:v>
                </c:pt>
                <c:pt idx="256">
                  <c:v>1.28</c:v>
                </c:pt>
                <c:pt idx="257">
                  <c:v>1.284999999999995</c:v>
                </c:pt>
                <c:pt idx="258">
                  <c:v>1.29</c:v>
                </c:pt>
                <c:pt idx="259">
                  <c:v>1.2949999999999955</c:v>
                </c:pt>
                <c:pt idx="260">
                  <c:v>1.3</c:v>
                </c:pt>
                <c:pt idx="261">
                  <c:v>1.3049999999999955</c:v>
                </c:pt>
                <c:pt idx="262">
                  <c:v>1.31</c:v>
                </c:pt>
                <c:pt idx="263">
                  <c:v>1.3149999999999955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1.4049999999999936</c:v>
                </c:pt>
                <c:pt idx="282">
                  <c:v>1.41</c:v>
                </c:pt>
                <c:pt idx="283">
                  <c:v>1.4149999999999936</c:v>
                </c:pt>
                <c:pt idx="284">
                  <c:v>1.42</c:v>
                </c:pt>
                <c:pt idx="285">
                  <c:v>1.4249999999999936</c:v>
                </c:pt>
                <c:pt idx="286">
                  <c:v>1.43</c:v>
                </c:pt>
                <c:pt idx="287">
                  <c:v>1.4349999999999936</c:v>
                </c:pt>
                <c:pt idx="288">
                  <c:v>1.44</c:v>
                </c:pt>
                <c:pt idx="289">
                  <c:v>1.4449999999999947</c:v>
                </c:pt>
                <c:pt idx="290">
                  <c:v>1.45</c:v>
                </c:pt>
                <c:pt idx="291">
                  <c:v>1.4549999999999947</c:v>
                </c:pt>
                <c:pt idx="292">
                  <c:v>1.46</c:v>
                </c:pt>
                <c:pt idx="293">
                  <c:v>1.4649999999999948</c:v>
                </c:pt>
                <c:pt idx="294">
                  <c:v>1.47</c:v>
                </c:pt>
                <c:pt idx="295">
                  <c:v>1.4749999999999948</c:v>
                </c:pt>
                <c:pt idx="296">
                  <c:v>1.48</c:v>
                </c:pt>
                <c:pt idx="297">
                  <c:v>1.4849999999999948</c:v>
                </c:pt>
                <c:pt idx="298">
                  <c:v>1.49</c:v>
                </c:pt>
                <c:pt idx="299">
                  <c:v>1.4949999999999952</c:v>
                </c:pt>
                <c:pt idx="300">
                  <c:v>1.5</c:v>
                </c:pt>
                <c:pt idx="301">
                  <c:v>1.504999999999995</c:v>
                </c:pt>
                <c:pt idx="302">
                  <c:v>1.51</c:v>
                </c:pt>
                <c:pt idx="303">
                  <c:v>1.514999999999995</c:v>
                </c:pt>
                <c:pt idx="304">
                  <c:v>1.52</c:v>
                </c:pt>
                <c:pt idx="305">
                  <c:v>1.524999999999995</c:v>
                </c:pt>
                <c:pt idx="306">
                  <c:v>1.53</c:v>
                </c:pt>
                <c:pt idx="307">
                  <c:v>1.534999999999995</c:v>
                </c:pt>
                <c:pt idx="308">
                  <c:v>1.54</c:v>
                </c:pt>
                <c:pt idx="309">
                  <c:v>1.5449999999999955</c:v>
                </c:pt>
                <c:pt idx="310">
                  <c:v>1.55</c:v>
                </c:pt>
                <c:pt idx="311">
                  <c:v>1.5549999999999955</c:v>
                </c:pt>
                <c:pt idx="312">
                  <c:v>1.56</c:v>
                </c:pt>
                <c:pt idx="313">
                  <c:v>1.5649999999999955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1.6800000000000044</c:v>
                </c:pt>
                <c:pt idx="337">
                  <c:v>1.6850000000000001</c:v>
                </c:pt>
                <c:pt idx="338">
                  <c:v>1.6900000000000044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1.7049999999999947</c:v>
                </c:pt>
                <c:pt idx="342">
                  <c:v>1.71</c:v>
                </c:pt>
                <c:pt idx="343">
                  <c:v>1.7149999999999948</c:v>
                </c:pt>
                <c:pt idx="344">
                  <c:v>1.72</c:v>
                </c:pt>
                <c:pt idx="345">
                  <c:v>1.7249999999999948</c:v>
                </c:pt>
                <c:pt idx="346">
                  <c:v>1.73</c:v>
                </c:pt>
                <c:pt idx="347">
                  <c:v>1.7349999999999948</c:v>
                </c:pt>
                <c:pt idx="348">
                  <c:v>1.74</c:v>
                </c:pt>
                <c:pt idx="349">
                  <c:v>1.7449999999999952</c:v>
                </c:pt>
                <c:pt idx="350">
                  <c:v>1.75</c:v>
                </c:pt>
                <c:pt idx="351">
                  <c:v>1.754999999999995</c:v>
                </c:pt>
                <c:pt idx="352">
                  <c:v>1.76</c:v>
                </c:pt>
                <c:pt idx="353">
                  <c:v>1.764999999999995</c:v>
                </c:pt>
                <c:pt idx="354">
                  <c:v>1.77</c:v>
                </c:pt>
                <c:pt idx="355">
                  <c:v>1.774999999999995</c:v>
                </c:pt>
                <c:pt idx="356">
                  <c:v>1.78</c:v>
                </c:pt>
                <c:pt idx="357">
                  <c:v>1.784999999999995</c:v>
                </c:pt>
                <c:pt idx="358">
                  <c:v>1.79</c:v>
                </c:pt>
                <c:pt idx="359">
                  <c:v>1.7949999999999955</c:v>
                </c:pt>
                <c:pt idx="360">
                  <c:v>1.8</c:v>
                </c:pt>
                <c:pt idx="361">
                  <c:v>1.8049999999999955</c:v>
                </c:pt>
                <c:pt idx="362">
                  <c:v>1.81</c:v>
                </c:pt>
                <c:pt idx="363">
                  <c:v>1.8149999999999955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1.9300000000000044</c:v>
                </c:pt>
                <c:pt idx="387">
                  <c:v>1.9350000000000001</c:v>
                </c:pt>
                <c:pt idx="388">
                  <c:v>1.9400000000000044</c:v>
                </c:pt>
                <c:pt idx="389">
                  <c:v>1.9450000000000001</c:v>
                </c:pt>
                <c:pt idx="390">
                  <c:v>1.9500000000000044</c:v>
                </c:pt>
                <c:pt idx="391">
                  <c:v>1.9550000000000001</c:v>
                </c:pt>
                <c:pt idx="392">
                  <c:v>1.9600000000000044</c:v>
                </c:pt>
                <c:pt idx="393">
                  <c:v>1.9650000000000001</c:v>
                </c:pt>
                <c:pt idx="394">
                  <c:v>1.9700000000000044</c:v>
                </c:pt>
                <c:pt idx="395">
                  <c:v>1.9750000000000001</c:v>
                </c:pt>
                <c:pt idx="396">
                  <c:v>1.9800000000000049</c:v>
                </c:pt>
                <c:pt idx="397">
                  <c:v>1.9850000000000001</c:v>
                </c:pt>
                <c:pt idx="398">
                  <c:v>1.9900000000000049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corrigées'!$F$2:$F$801</c:f>
              <c:numCache>
                <c:formatCode>General</c:formatCode>
                <c:ptCount val="800"/>
                <c:pt idx="0">
                  <c:v>1.819</c:v>
                </c:pt>
                <c:pt idx="1">
                  <c:v>1.8338835</c:v>
                </c:pt>
                <c:pt idx="2">
                  <c:v>1.8483395</c:v>
                </c:pt>
                <c:pt idx="3">
                  <c:v>1.8322760999999999</c:v>
                </c:pt>
                <c:pt idx="4">
                  <c:v>1.8191176999999998</c:v>
                </c:pt>
                <c:pt idx="5">
                  <c:v>1.8336958999999955</c:v>
                </c:pt>
                <c:pt idx="6">
                  <c:v>1.8481713</c:v>
                </c:pt>
                <c:pt idx="7">
                  <c:v>1.8323285999999999</c:v>
                </c:pt>
                <c:pt idx="8">
                  <c:v>1.8191646999999915</c:v>
                </c:pt>
                <c:pt idx="9">
                  <c:v>1.833756699999995</c:v>
                </c:pt>
                <c:pt idx="10">
                  <c:v>1.848091699999995</c:v>
                </c:pt>
                <c:pt idx="11">
                  <c:v>1.8322676999999998</c:v>
                </c:pt>
                <c:pt idx="12">
                  <c:v>1.8191472</c:v>
                </c:pt>
                <c:pt idx="13">
                  <c:v>1.833765799999995</c:v>
                </c:pt>
                <c:pt idx="14">
                  <c:v>1.8480578000000063</c:v>
                </c:pt>
                <c:pt idx="15">
                  <c:v>1.8322141999999999</c:v>
                </c:pt>
                <c:pt idx="16">
                  <c:v>1.8190841</c:v>
                </c:pt>
                <c:pt idx="17">
                  <c:v>1.8337260999999936</c:v>
                </c:pt>
                <c:pt idx="18">
                  <c:v>1.8483273</c:v>
                </c:pt>
                <c:pt idx="19">
                  <c:v>1.8321276</c:v>
                </c:pt>
                <c:pt idx="20">
                  <c:v>1.8189645999999955</c:v>
                </c:pt>
                <c:pt idx="21">
                  <c:v>1.8337226999999934</c:v>
                </c:pt>
                <c:pt idx="22">
                  <c:v>1.8483086999999998</c:v>
                </c:pt>
                <c:pt idx="23">
                  <c:v>1.8322251999999999</c:v>
                </c:pt>
                <c:pt idx="24">
                  <c:v>1.8192305</c:v>
                </c:pt>
                <c:pt idx="25">
                  <c:v>1.8338569</c:v>
                </c:pt>
                <c:pt idx="26">
                  <c:v>1.8482151000000049</c:v>
                </c:pt>
                <c:pt idx="27">
                  <c:v>1.8320521000000063</c:v>
                </c:pt>
                <c:pt idx="28">
                  <c:v>1.8191335999999998</c:v>
                </c:pt>
                <c:pt idx="29">
                  <c:v>1.8337989999999955</c:v>
                </c:pt>
                <c:pt idx="30">
                  <c:v>1.8481413</c:v>
                </c:pt>
                <c:pt idx="31">
                  <c:v>1.8322596</c:v>
                </c:pt>
                <c:pt idx="32">
                  <c:v>1.8191579000000049</c:v>
                </c:pt>
                <c:pt idx="33">
                  <c:v>1.833827799999995</c:v>
                </c:pt>
                <c:pt idx="34">
                  <c:v>1.8481726000000001</c:v>
                </c:pt>
                <c:pt idx="35">
                  <c:v>1.832226399999995</c:v>
                </c:pt>
                <c:pt idx="36">
                  <c:v>1.8192031999999998</c:v>
                </c:pt>
                <c:pt idx="37">
                  <c:v>1.8339256999999924</c:v>
                </c:pt>
                <c:pt idx="38">
                  <c:v>1.8481942999999943</c:v>
                </c:pt>
                <c:pt idx="39">
                  <c:v>1.8320923</c:v>
                </c:pt>
                <c:pt idx="40">
                  <c:v>1.819208299999995</c:v>
                </c:pt>
                <c:pt idx="41">
                  <c:v>1.8337647999999922</c:v>
                </c:pt>
                <c:pt idx="42">
                  <c:v>1.8484571000000063</c:v>
                </c:pt>
                <c:pt idx="43">
                  <c:v>1.8321007999999999</c:v>
                </c:pt>
                <c:pt idx="44">
                  <c:v>1.8190613999999934</c:v>
                </c:pt>
                <c:pt idx="45">
                  <c:v>1.8338975</c:v>
                </c:pt>
                <c:pt idx="46">
                  <c:v>1.8481449999999999</c:v>
                </c:pt>
                <c:pt idx="47">
                  <c:v>1.8323237999999955</c:v>
                </c:pt>
                <c:pt idx="48">
                  <c:v>1.8192929</c:v>
                </c:pt>
                <c:pt idx="49">
                  <c:v>1.8335378</c:v>
                </c:pt>
                <c:pt idx="50">
                  <c:v>1.8482453999999999</c:v>
                </c:pt>
                <c:pt idx="51">
                  <c:v>1.8321502999999999</c:v>
                </c:pt>
                <c:pt idx="52">
                  <c:v>1.8190134999999998</c:v>
                </c:pt>
                <c:pt idx="53">
                  <c:v>1.8338133999999955</c:v>
                </c:pt>
                <c:pt idx="54">
                  <c:v>1.8483337</c:v>
                </c:pt>
                <c:pt idx="55">
                  <c:v>1.8320580000000044</c:v>
                </c:pt>
                <c:pt idx="56">
                  <c:v>1.8190179000000044</c:v>
                </c:pt>
                <c:pt idx="57">
                  <c:v>1.8339012999999913</c:v>
                </c:pt>
                <c:pt idx="58">
                  <c:v>1.8483954999999999</c:v>
                </c:pt>
                <c:pt idx="59">
                  <c:v>1.8323309999999999</c:v>
                </c:pt>
                <c:pt idx="60">
                  <c:v>1.8190320999999998</c:v>
                </c:pt>
                <c:pt idx="61">
                  <c:v>1.8338175999999999</c:v>
                </c:pt>
                <c:pt idx="62">
                  <c:v>1.8480071000000049</c:v>
                </c:pt>
                <c:pt idx="63">
                  <c:v>1.8321322999999998</c:v>
                </c:pt>
                <c:pt idx="64">
                  <c:v>1.8191404999999998</c:v>
                </c:pt>
                <c:pt idx="65">
                  <c:v>1.8337481999999998</c:v>
                </c:pt>
                <c:pt idx="66">
                  <c:v>1.8484179000000052</c:v>
                </c:pt>
                <c:pt idx="67">
                  <c:v>1.8321470000000044</c:v>
                </c:pt>
                <c:pt idx="68">
                  <c:v>1.8189453999999998</c:v>
                </c:pt>
                <c:pt idx="69">
                  <c:v>1.8338335999999955</c:v>
                </c:pt>
                <c:pt idx="70">
                  <c:v>1.8482923999999998</c:v>
                </c:pt>
                <c:pt idx="71">
                  <c:v>1.8321795999999999</c:v>
                </c:pt>
                <c:pt idx="72">
                  <c:v>1.8192188999999999</c:v>
                </c:pt>
                <c:pt idx="73">
                  <c:v>1.8338952999999925</c:v>
                </c:pt>
                <c:pt idx="74">
                  <c:v>1.8482311</c:v>
                </c:pt>
                <c:pt idx="75">
                  <c:v>1.8322063</c:v>
                </c:pt>
                <c:pt idx="76">
                  <c:v>1.8192164</c:v>
                </c:pt>
                <c:pt idx="77">
                  <c:v>1.8337558999999999</c:v>
                </c:pt>
                <c:pt idx="78">
                  <c:v>1.8483049999999999</c:v>
                </c:pt>
                <c:pt idx="79">
                  <c:v>1.8320489000000049</c:v>
                </c:pt>
                <c:pt idx="80">
                  <c:v>1.8191018999999955</c:v>
                </c:pt>
                <c:pt idx="81">
                  <c:v>1.833872299999995</c:v>
                </c:pt>
                <c:pt idx="82">
                  <c:v>1.8481886000000001</c:v>
                </c:pt>
                <c:pt idx="83">
                  <c:v>1.8319793999999934</c:v>
                </c:pt>
                <c:pt idx="84">
                  <c:v>1.8191826999999998</c:v>
                </c:pt>
                <c:pt idx="85">
                  <c:v>1.8338321</c:v>
                </c:pt>
                <c:pt idx="86">
                  <c:v>1.848169</c:v>
                </c:pt>
                <c:pt idx="87">
                  <c:v>1.8320884000000044</c:v>
                </c:pt>
                <c:pt idx="88">
                  <c:v>1.8192404</c:v>
                </c:pt>
                <c:pt idx="89">
                  <c:v>1.8339508999999998</c:v>
                </c:pt>
                <c:pt idx="90">
                  <c:v>1.8482079000000049</c:v>
                </c:pt>
                <c:pt idx="91">
                  <c:v>1.8320755000000044</c:v>
                </c:pt>
                <c:pt idx="92">
                  <c:v>1.8192790999999955</c:v>
                </c:pt>
                <c:pt idx="93">
                  <c:v>1.833696999999995</c:v>
                </c:pt>
                <c:pt idx="94">
                  <c:v>1.8482395999999999</c:v>
                </c:pt>
                <c:pt idx="95">
                  <c:v>1.8321722</c:v>
                </c:pt>
                <c:pt idx="96">
                  <c:v>1.8191385</c:v>
                </c:pt>
                <c:pt idx="97">
                  <c:v>1.8339269999999945</c:v>
                </c:pt>
                <c:pt idx="98">
                  <c:v>1.8480880000000044</c:v>
                </c:pt>
                <c:pt idx="99">
                  <c:v>1.8320942999999943</c:v>
                </c:pt>
                <c:pt idx="100">
                  <c:v>1.8190952999999945</c:v>
                </c:pt>
                <c:pt idx="101">
                  <c:v>1.8337759999999999</c:v>
                </c:pt>
                <c:pt idx="102">
                  <c:v>1.8481763</c:v>
                </c:pt>
                <c:pt idx="103">
                  <c:v>1.8320706</c:v>
                </c:pt>
                <c:pt idx="104">
                  <c:v>1.8189757999999998</c:v>
                </c:pt>
                <c:pt idx="105">
                  <c:v>1.833779899999995</c:v>
                </c:pt>
                <c:pt idx="106">
                  <c:v>1.8482575000000068</c:v>
                </c:pt>
                <c:pt idx="107">
                  <c:v>1.8319866999999943</c:v>
                </c:pt>
                <c:pt idx="108">
                  <c:v>1.8191400999999998</c:v>
                </c:pt>
                <c:pt idx="109">
                  <c:v>1.8340033</c:v>
                </c:pt>
                <c:pt idx="110">
                  <c:v>1.8483144999999999</c:v>
                </c:pt>
                <c:pt idx="111">
                  <c:v>1.8320447999999998</c:v>
                </c:pt>
                <c:pt idx="112">
                  <c:v>1.8191853999999998</c:v>
                </c:pt>
                <c:pt idx="113">
                  <c:v>1.8338967999999924</c:v>
                </c:pt>
                <c:pt idx="114">
                  <c:v>1.8481422999999999</c:v>
                </c:pt>
                <c:pt idx="115">
                  <c:v>1.8320713</c:v>
                </c:pt>
                <c:pt idx="116">
                  <c:v>1.8189807</c:v>
                </c:pt>
                <c:pt idx="117">
                  <c:v>1.833953299999995</c:v>
                </c:pt>
                <c:pt idx="118">
                  <c:v>1.8479891999999998</c:v>
                </c:pt>
                <c:pt idx="119">
                  <c:v>1.831909599999995</c:v>
                </c:pt>
                <c:pt idx="120">
                  <c:v>1.8191860999999998</c:v>
                </c:pt>
                <c:pt idx="121">
                  <c:v>1.8339173999999998</c:v>
                </c:pt>
                <c:pt idx="122">
                  <c:v>1.8483825000000051</c:v>
                </c:pt>
                <c:pt idx="123">
                  <c:v>1.8322010999999998</c:v>
                </c:pt>
                <c:pt idx="124">
                  <c:v>1.8192515999999999</c:v>
                </c:pt>
                <c:pt idx="125">
                  <c:v>1.8338558999999999</c:v>
                </c:pt>
                <c:pt idx="126">
                  <c:v>1.8480006</c:v>
                </c:pt>
                <c:pt idx="127">
                  <c:v>1.8320767999999998</c:v>
                </c:pt>
                <c:pt idx="128">
                  <c:v>1.8190576000000001</c:v>
                </c:pt>
                <c:pt idx="129">
                  <c:v>1.8340911</c:v>
                </c:pt>
                <c:pt idx="130">
                  <c:v>1.8483209999999999</c:v>
                </c:pt>
                <c:pt idx="131">
                  <c:v>1.8320862</c:v>
                </c:pt>
                <c:pt idx="132">
                  <c:v>1.8191489999999999</c:v>
                </c:pt>
                <c:pt idx="133">
                  <c:v>1.8337767999999945</c:v>
                </c:pt>
                <c:pt idx="134">
                  <c:v>1.8481991999999998</c:v>
                </c:pt>
                <c:pt idx="135">
                  <c:v>1.8319046999999911</c:v>
                </c:pt>
                <c:pt idx="136">
                  <c:v>1.8192123999999998</c:v>
                </c:pt>
                <c:pt idx="137">
                  <c:v>1.833646399999995</c:v>
                </c:pt>
                <c:pt idx="138">
                  <c:v>1.8483463</c:v>
                </c:pt>
                <c:pt idx="139">
                  <c:v>1.8320080000000001</c:v>
                </c:pt>
                <c:pt idx="140">
                  <c:v>1.8191136999999955</c:v>
                </c:pt>
                <c:pt idx="141">
                  <c:v>1.8338368999999948</c:v>
                </c:pt>
                <c:pt idx="142">
                  <c:v>1.8481972999999998</c:v>
                </c:pt>
                <c:pt idx="143">
                  <c:v>1.8321410999999999</c:v>
                </c:pt>
                <c:pt idx="144">
                  <c:v>1.8190565999999999</c:v>
                </c:pt>
                <c:pt idx="145">
                  <c:v>1.8338010999999943</c:v>
                </c:pt>
                <c:pt idx="146">
                  <c:v>1.8481287</c:v>
                </c:pt>
                <c:pt idx="147">
                  <c:v>1.8319501999999999</c:v>
                </c:pt>
                <c:pt idx="148">
                  <c:v>1.8190552999999998</c:v>
                </c:pt>
                <c:pt idx="149">
                  <c:v>1.8339298999999925</c:v>
                </c:pt>
                <c:pt idx="150">
                  <c:v>1.8481417</c:v>
                </c:pt>
                <c:pt idx="151">
                  <c:v>1.8319613999999913</c:v>
                </c:pt>
                <c:pt idx="152">
                  <c:v>1.8191188999999999</c:v>
                </c:pt>
                <c:pt idx="153">
                  <c:v>1.8340595000000044</c:v>
                </c:pt>
                <c:pt idx="154">
                  <c:v>1.8480991</c:v>
                </c:pt>
                <c:pt idx="155">
                  <c:v>1.8319705999999998</c:v>
                </c:pt>
                <c:pt idx="156">
                  <c:v>1.8189664999999955</c:v>
                </c:pt>
                <c:pt idx="157">
                  <c:v>1.8339345999999945</c:v>
                </c:pt>
                <c:pt idx="158">
                  <c:v>1.8481163999999999</c:v>
                </c:pt>
                <c:pt idx="159">
                  <c:v>1.8320122000000001</c:v>
                </c:pt>
                <c:pt idx="160">
                  <c:v>1.8191073999999998</c:v>
                </c:pt>
                <c:pt idx="161">
                  <c:v>1.8339710999999943</c:v>
                </c:pt>
                <c:pt idx="162">
                  <c:v>1.8480140999999999</c:v>
                </c:pt>
                <c:pt idx="163">
                  <c:v>1.8319481999999998</c:v>
                </c:pt>
                <c:pt idx="164">
                  <c:v>1.8191496999999945</c:v>
                </c:pt>
                <c:pt idx="165">
                  <c:v>1.8339719999999955</c:v>
                </c:pt>
                <c:pt idx="166">
                  <c:v>1.8480637999999998</c:v>
                </c:pt>
                <c:pt idx="167">
                  <c:v>1.8341590000000001</c:v>
                </c:pt>
                <c:pt idx="168">
                  <c:v>1.8357285999999955</c:v>
                </c:pt>
                <c:pt idx="169">
                  <c:v>1.8716773999999998</c:v>
                </c:pt>
                <c:pt idx="170">
                  <c:v>1.9128661</c:v>
                </c:pt>
                <c:pt idx="171">
                  <c:v>1.9269476999999999</c:v>
                </c:pt>
                <c:pt idx="172">
                  <c:v>1.9419107999999998</c:v>
                </c:pt>
                <c:pt idx="173">
                  <c:v>1.9808578000000074</c:v>
                </c:pt>
                <c:pt idx="174">
                  <c:v>2.0078772999999996</c:v>
                </c:pt>
                <c:pt idx="175">
                  <c:v>1.915696099999995</c:v>
                </c:pt>
                <c:pt idx="176">
                  <c:v>1.8747948999999955</c:v>
                </c:pt>
                <c:pt idx="177">
                  <c:v>1.9676818999999999</c:v>
                </c:pt>
                <c:pt idx="178">
                  <c:v>2.0999846</c:v>
                </c:pt>
                <c:pt idx="179">
                  <c:v>2.1927342000000012</c:v>
                </c:pt>
                <c:pt idx="180">
                  <c:v>2.2680875000000098</c:v>
                </c:pt>
                <c:pt idx="181">
                  <c:v>2.3688455999999967</c:v>
                </c:pt>
                <c:pt idx="182">
                  <c:v>2.4650698999999987</c:v>
                </c:pt>
                <c:pt idx="183">
                  <c:v>2.5622200999999998</c:v>
                </c:pt>
                <c:pt idx="184">
                  <c:v>2.6654836</c:v>
                </c:pt>
                <c:pt idx="185">
                  <c:v>2.8128482999999811</c:v>
                </c:pt>
                <c:pt idx="186">
                  <c:v>2.9534028999999977</c:v>
                </c:pt>
                <c:pt idx="187">
                  <c:v>3.0253057999999999</c:v>
                </c:pt>
                <c:pt idx="188">
                  <c:v>3.0844890999999999</c:v>
                </c:pt>
                <c:pt idx="189">
                  <c:v>3.1994153999999977</c:v>
                </c:pt>
                <c:pt idx="190">
                  <c:v>3.3403590000000003</c:v>
                </c:pt>
                <c:pt idx="191">
                  <c:v>3.4695451999999967</c:v>
                </c:pt>
                <c:pt idx="192">
                  <c:v>3.5157777000000001</c:v>
                </c:pt>
                <c:pt idx="193">
                  <c:v>3.5923727000000003</c:v>
                </c:pt>
                <c:pt idx="194">
                  <c:v>3.6790838999999997</c:v>
                </c:pt>
                <c:pt idx="195">
                  <c:v>3.7310401999999967</c:v>
                </c:pt>
                <c:pt idx="196">
                  <c:v>3.7552924999999977</c:v>
                </c:pt>
                <c:pt idx="197">
                  <c:v>3.7941602000000012</c:v>
                </c:pt>
                <c:pt idx="198">
                  <c:v>3.8598996999999908</c:v>
                </c:pt>
                <c:pt idx="199">
                  <c:v>3.8405550999999987</c:v>
                </c:pt>
                <c:pt idx="200">
                  <c:v>3.8092457999999967</c:v>
                </c:pt>
                <c:pt idx="201">
                  <c:v>3.8518890999999909</c:v>
                </c:pt>
                <c:pt idx="202">
                  <c:v>3.8328532999999867</c:v>
                </c:pt>
                <c:pt idx="203">
                  <c:v>3.7869355000000002</c:v>
                </c:pt>
                <c:pt idx="204">
                  <c:v>3.8556804999999899</c:v>
                </c:pt>
                <c:pt idx="205">
                  <c:v>3.9620139999999977</c:v>
                </c:pt>
                <c:pt idx="206">
                  <c:v>4.0175545999999658</c:v>
                </c:pt>
                <c:pt idx="207">
                  <c:v>3.9746810999999997</c:v>
                </c:pt>
                <c:pt idx="208">
                  <c:v>3.9607937000000089</c:v>
                </c:pt>
                <c:pt idx="209">
                  <c:v>4.0295239</c:v>
                </c:pt>
                <c:pt idx="210">
                  <c:v>4.0922974999999999</c:v>
                </c:pt>
                <c:pt idx="211">
                  <c:v>4.0491256999999985</c:v>
                </c:pt>
                <c:pt idx="212">
                  <c:v>4.0172143999999781</c:v>
                </c:pt>
                <c:pt idx="213">
                  <c:v>4.0830020999999999</c:v>
                </c:pt>
                <c:pt idx="214">
                  <c:v>4.1500594</c:v>
                </c:pt>
                <c:pt idx="215">
                  <c:v>4.1107246999999845</c:v>
                </c:pt>
                <c:pt idx="216">
                  <c:v>4.0822894999999999</c:v>
                </c:pt>
                <c:pt idx="217">
                  <c:v>4.1501058999999731</c:v>
                </c:pt>
                <c:pt idx="218">
                  <c:v>4.2484715</c:v>
                </c:pt>
                <c:pt idx="219">
                  <c:v>4.2569758999999845</c:v>
                </c:pt>
                <c:pt idx="220">
                  <c:v>4.1694694999999999</c:v>
                </c:pt>
                <c:pt idx="221">
                  <c:v>4.2749435999999985</c:v>
                </c:pt>
                <c:pt idx="222">
                  <c:v>4.5368908999999995</c:v>
                </c:pt>
                <c:pt idx="223">
                  <c:v>5.8773520000000001</c:v>
                </c:pt>
                <c:pt idx="224">
                  <c:v>6.341814599999978</c:v>
                </c:pt>
                <c:pt idx="225">
                  <c:v>6.9446265999999985</c:v>
                </c:pt>
                <c:pt idx="226">
                  <c:v>7.5458457000000001</c:v>
                </c:pt>
                <c:pt idx="227">
                  <c:v>7.7526998999999996</c:v>
                </c:pt>
                <c:pt idx="228">
                  <c:v>7.8218696999999997</c:v>
                </c:pt>
                <c:pt idx="229">
                  <c:v>8.1918644999999994</c:v>
                </c:pt>
                <c:pt idx="230">
                  <c:v>8.5997509000000001</c:v>
                </c:pt>
                <c:pt idx="231">
                  <c:v>8.6175447000000016</c:v>
                </c:pt>
                <c:pt idx="232">
                  <c:v>8.6213103999999969</c:v>
                </c:pt>
                <c:pt idx="233">
                  <c:v>8.928420599999999</c:v>
                </c:pt>
                <c:pt idx="234">
                  <c:v>9.2667807</c:v>
                </c:pt>
                <c:pt idx="235">
                  <c:v>9.2289781999999434</c:v>
                </c:pt>
                <c:pt idx="236">
                  <c:v>9.2658626000000002</c:v>
                </c:pt>
                <c:pt idx="237">
                  <c:v>9.7012241999999986</c:v>
                </c:pt>
                <c:pt idx="238">
                  <c:v>10.147843699999999</c:v>
                </c:pt>
                <c:pt idx="239">
                  <c:v>10.1252727</c:v>
                </c:pt>
                <c:pt idx="240">
                  <c:v>10.119968199999999</c:v>
                </c:pt>
                <c:pt idx="241">
                  <c:v>10.481169400000001</c:v>
                </c:pt>
                <c:pt idx="242">
                  <c:v>10.821649200000024</c:v>
                </c:pt>
                <c:pt idx="243">
                  <c:v>10.7787127</c:v>
                </c:pt>
                <c:pt idx="244">
                  <c:v>10.7598951</c:v>
                </c:pt>
                <c:pt idx="245">
                  <c:v>11.1679061</c:v>
                </c:pt>
                <c:pt idx="246">
                  <c:v>11.579000800000006</c:v>
                </c:pt>
                <c:pt idx="247">
                  <c:v>11.4120741</c:v>
                </c:pt>
                <c:pt idx="248">
                  <c:v>11.234821899999995</c:v>
                </c:pt>
                <c:pt idx="249">
                  <c:v>11.645231900000001</c:v>
                </c:pt>
                <c:pt idx="250">
                  <c:v>12.181769900000001</c:v>
                </c:pt>
                <c:pt idx="251">
                  <c:v>12.082967</c:v>
                </c:pt>
                <c:pt idx="252">
                  <c:v>12.085090600000004</c:v>
                </c:pt>
                <c:pt idx="253">
                  <c:v>12.4840631</c:v>
                </c:pt>
                <c:pt idx="254">
                  <c:v>12.833074400000001</c:v>
                </c:pt>
                <c:pt idx="255">
                  <c:v>12.725911399999999</c:v>
                </c:pt>
                <c:pt idx="256">
                  <c:v>12.5986359</c:v>
                </c:pt>
                <c:pt idx="257">
                  <c:v>12.993045</c:v>
                </c:pt>
                <c:pt idx="258">
                  <c:v>13.4618772</c:v>
                </c:pt>
                <c:pt idx="259">
                  <c:v>13.145059100000001</c:v>
                </c:pt>
                <c:pt idx="260">
                  <c:v>12.9087146</c:v>
                </c:pt>
                <c:pt idx="261">
                  <c:v>13.3474781</c:v>
                </c:pt>
                <c:pt idx="262">
                  <c:v>13.726152900000001</c:v>
                </c:pt>
                <c:pt idx="263">
                  <c:v>13.472516500000062</c:v>
                </c:pt>
                <c:pt idx="264">
                  <c:v>13.2880419</c:v>
                </c:pt>
                <c:pt idx="265">
                  <c:v>13.6986334</c:v>
                </c:pt>
                <c:pt idx="266">
                  <c:v>14.1235602</c:v>
                </c:pt>
                <c:pt idx="267">
                  <c:v>13.8357451</c:v>
                </c:pt>
                <c:pt idx="268">
                  <c:v>13.578250300000001</c:v>
                </c:pt>
                <c:pt idx="269">
                  <c:v>13.3118593</c:v>
                </c:pt>
                <c:pt idx="270">
                  <c:v>13.066747100000002</c:v>
                </c:pt>
                <c:pt idx="271">
                  <c:v>12.3789014</c:v>
                </c:pt>
                <c:pt idx="272">
                  <c:v>11.6350643</c:v>
                </c:pt>
                <c:pt idx="273">
                  <c:v>11.561445000000004</c:v>
                </c:pt>
                <c:pt idx="274">
                  <c:v>11.819807300000004</c:v>
                </c:pt>
                <c:pt idx="275">
                  <c:v>11.5292654</c:v>
                </c:pt>
                <c:pt idx="276">
                  <c:v>11.259426500000039</c:v>
                </c:pt>
                <c:pt idx="277">
                  <c:v>11.618899300000001</c:v>
                </c:pt>
                <c:pt idx="278">
                  <c:v>11.842556600000039</c:v>
                </c:pt>
                <c:pt idx="279">
                  <c:v>11.5878753</c:v>
                </c:pt>
                <c:pt idx="280">
                  <c:v>11.5388457</c:v>
                </c:pt>
                <c:pt idx="281">
                  <c:v>11.767767300000001</c:v>
                </c:pt>
                <c:pt idx="282">
                  <c:v>12.134577699999999</c:v>
                </c:pt>
                <c:pt idx="283">
                  <c:v>11.875568800000039</c:v>
                </c:pt>
                <c:pt idx="284">
                  <c:v>11.5634189</c:v>
                </c:pt>
                <c:pt idx="285">
                  <c:v>11.847234800000004</c:v>
                </c:pt>
                <c:pt idx="286">
                  <c:v>12.146043300000001</c:v>
                </c:pt>
                <c:pt idx="287">
                  <c:v>11.7606926</c:v>
                </c:pt>
                <c:pt idx="288">
                  <c:v>11.561658100000001</c:v>
                </c:pt>
                <c:pt idx="289">
                  <c:v>11.868571300000001</c:v>
                </c:pt>
                <c:pt idx="290">
                  <c:v>12.314419300000004</c:v>
                </c:pt>
                <c:pt idx="291">
                  <c:v>12.053089300000039</c:v>
                </c:pt>
                <c:pt idx="292">
                  <c:v>11.8446844</c:v>
                </c:pt>
                <c:pt idx="293">
                  <c:v>12.1115435</c:v>
                </c:pt>
                <c:pt idx="294">
                  <c:v>12.364666100000004</c:v>
                </c:pt>
                <c:pt idx="295">
                  <c:v>12.057703200000002</c:v>
                </c:pt>
                <c:pt idx="296">
                  <c:v>11.9351632</c:v>
                </c:pt>
                <c:pt idx="297">
                  <c:v>12.2908458</c:v>
                </c:pt>
                <c:pt idx="298">
                  <c:v>12.6639622</c:v>
                </c:pt>
                <c:pt idx="299">
                  <c:v>12.456715800000024</c:v>
                </c:pt>
                <c:pt idx="300">
                  <c:v>12.364759200000039</c:v>
                </c:pt>
                <c:pt idx="301">
                  <c:v>12.592735200000039</c:v>
                </c:pt>
                <c:pt idx="302">
                  <c:v>12.865244500000061</c:v>
                </c:pt>
                <c:pt idx="303">
                  <c:v>12.5588316</c:v>
                </c:pt>
                <c:pt idx="304">
                  <c:v>12.305141900000002</c:v>
                </c:pt>
                <c:pt idx="305">
                  <c:v>12.872969900000006</c:v>
                </c:pt>
                <c:pt idx="306">
                  <c:v>13.307536200000065</c:v>
                </c:pt>
                <c:pt idx="307">
                  <c:v>13.106324300000001</c:v>
                </c:pt>
                <c:pt idx="308">
                  <c:v>12.960099100000004</c:v>
                </c:pt>
                <c:pt idx="309">
                  <c:v>13.422290500000004</c:v>
                </c:pt>
                <c:pt idx="310">
                  <c:v>13.983782300000026</c:v>
                </c:pt>
                <c:pt idx="311">
                  <c:v>13.740968499999962</c:v>
                </c:pt>
                <c:pt idx="312">
                  <c:v>13.6200929</c:v>
                </c:pt>
                <c:pt idx="313">
                  <c:v>14.188172799999998</c:v>
                </c:pt>
                <c:pt idx="314">
                  <c:v>14.638841599999999</c:v>
                </c:pt>
                <c:pt idx="315">
                  <c:v>14.455670200000039</c:v>
                </c:pt>
                <c:pt idx="316">
                  <c:v>14.276864400000001</c:v>
                </c:pt>
                <c:pt idx="317">
                  <c:v>14.8010717</c:v>
                </c:pt>
                <c:pt idx="318">
                  <c:v>15.3210327</c:v>
                </c:pt>
                <c:pt idx="319">
                  <c:v>14.8436111</c:v>
                </c:pt>
                <c:pt idx="320">
                  <c:v>14.5601553</c:v>
                </c:pt>
                <c:pt idx="321">
                  <c:v>15.101769600000001</c:v>
                </c:pt>
                <c:pt idx="322">
                  <c:v>15.688582</c:v>
                </c:pt>
                <c:pt idx="323">
                  <c:v>15.495144900000026</c:v>
                </c:pt>
                <c:pt idx="324">
                  <c:v>15.267143300000001</c:v>
                </c:pt>
                <c:pt idx="325">
                  <c:v>15.7618887</c:v>
                </c:pt>
                <c:pt idx="326">
                  <c:v>16.177820399999998</c:v>
                </c:pt>
                <c:pt idx="327">
                  <c:v>15.8662779</c:v>
                </c:pt>
                <c:pt idx="328">
                  <c:v>15.596656200000039</c:v>
                </c:pt>
                <c:pt idx="329">
                  <c:v>16.123921299999999</c:v>
                </c:pt>
                <c:pt idx="330">
                  <c:v>16.616509000000001</c:v>
                </c:pt>
                <c:pt idx="331">
                  <c:v>16.2728696</c:v>
                </c:pt>
                <c:pt idx="332">
                  <c:v>16.054929600000001</c:v>
                </c:pt>
                <c:pt idx="333">
                  <c:v>16.616569399999999</c:v>
                </c:pt>
                <c:pt idx="334">
                  <c:v>17.0983874</c:v>
                </c:pt>
                <c:pt idx="335">
                  <c:v>16.720291999999986</c:v>
                </c:pt>
                <c:pt idx="336">
                  <c:v>16.351489300000001</c:v>
                </c:pt>
                <c:pt idx="337">
                  <c:v>16.777590499999999</c:v>
                </c:pt>
                <c:pt idx="338">
                  <c:v>17.071573999999988</c:v>
                </c:pt>
                <c:pt idx="339">
                  <c:v>16.311895800000116</c:v>
                </c:pt>
                <c:pt idx="340">
                  <c:v>15.362022500000039</c:v>
                </c:pt>
                <c:pt idx="341">
                  <c:v>15.1354273</c:v>
                </c:pt>
                <c:pt idx="342">
                  <c:v>14.905238300000002</c:v>
                </c:pt>
                <c:pt idx="343">
                  <c:v>14.208335999999999</c:v>
                </c:pt>
                <c:pt idx="344">
                  <c:v>13.603449900000006</c:v>
                </c:pt>
                <c:pt idx="345">
                  <c:v>13.833914800000002</c:v>
                </c:pt>
                <c:pt idx="346">
                  <c:v>14.253540800000026</c:v>
                </c:pt>
                <c:pt idx="347">
                  <c:v>13.726229399999999</c:v>
                </c:pt>
                <c:pt idx="348">
                  <c:v>13.4450772</c:v>
                </c:pt>
                <c:pt idx="349">
                  <c:v>13.702684900000024</c:v>
                </c:pt>
                <c:pt idx="350">
                  <c:v>14.0735261</c:v>
                </c:pt>
                <c:pt idx="351">
                  <c:v>13.7915767</c:v>
                </c:pt>
                <c:pt idx="352">
                  <c:v>13.327746700000002</c:v>
                </c:pt>
                <c:pt idx="353">
                  <c:v>13.656586200000065</c:v>
                </c:pt>
                <c:pt idx="354">
                  <c:v>14.0702427</c:v>
                </c:pt>
                <c:pt idx="355">
                  <c:v>13.5622851</c:v>
                </c:pt>
                <c:pt idx="356">
                  <c:v>13.233352399999999</c:v>
                </c:pt>
                <c:pt idx="357">
                  <c:v>13.7101045</c:v>
                </c:pt>
                <c:pt idx="358">
                  <c:v>14.057813100000001</c:v>
                </c:pt>
                <c:pt idx="359">
                  <c:v>13.5035097</c:v>
                </c:pt>
                <c:pt idx="360">
                  <c:v>13.171096</c:v>
                </c:pt>
                <c:pt idx="361">
                  <c:v>13.6996091</c:v>
                </c:pt>
                <c:pt idx="362">
                  <c:v>13.964217700000001</c:v>
                </c:pt>
                <c:pt idx="363">
                  <c:v>13.6771324</c:v>
                </c:pt>
                <c:pt idx="364">
                  <c:v>13.563949600000004</c:v>
                </c:pt>
                <c:pt idx="365">
                  <c:v>13.9505771</c:v>
                </c:pt>
                <c:pt idx="366">
                  <c:v>14.3949456</c:v>
                </c:pt>
                <c:pt idx="367">
                  <c:v>14.3766037</c:v>
                </c:pt>
                <c:pt idx="368">
                  <c:v>14.039884000000002</c:v>
                </c:pt>
                <c:pt idx="369">
                  <c:v>14.339487000000039</c:v>
                </c:pt>
                <c:pt idx="370">
                  <c:v>14.809839400000024</c:v>
                </c:pt>
                <c:pt idx="371">
                  <c:v>14.2436203</c:v>
                </c:pt>
                <c:pt idx="372">
                  <c:v>13.743882600000001</c:v>
                </c:pt>
                <c:pt idx="373">
                  <c:v>14.328345300000001</c:v>
                </c:pt>
                <c:pt idx="374">
                  <c:v>14.832412700000004</c:v>
                </c:pt>
                <c:pt idx="375">
                  <c:v>14.645293499999999</c:v>
                </c:pt>
                <c:pt idx="376">
                  <c:v>14.679302400000001</c:v>
                </c:pt>
                <c:pt idx="377">
                  <c:v>15.202589000000026</c:v>
                </c:pt>
                <c:pt idx="378">
                  <c:v>15.8084024</c:v>
                </c:pt>
                <c:pt idx="379">
                  <c:v>15.5982448</c:v>
                </c:pt>
                <c:pt idx="380">
                  <c:v>15.4089537</c:v>
                </c:pt>
                <c:pt idx="381">
                  <c:v>16.017803999999998</c:v>
                </c:pt>
                <c:pt idx="382">
                  <c:v>16.575977200000001</c:v>
                </c:pt>
                <c:pt idx="383">
                  <c:v>16.309598000000001</c:v>
                </c:pt>
                <c:pt idx="384">
                  <c:v>16.028118499999987</c:v>
                </c:pt>
                <c:pt idx="385">
                  <c:v>16.496517599999887</c:v>
                </c:pt>
                <c:pt idx="386">
                  <c:v>16.877213000000001</c:v>
                </c:pt>
                <c:pt idx="387">
                  <c:v>16.471386199999987</c:v>
                </c:pt>
                <c:pt idx="388">
                  <c:v>16.1291318</c:v>
                </c:pt>
                <c:pt idx="389">
                  <c:v>16.557596</c:v>
                </c:pt>
                <c:pt idx="390">
                  <c:v>17.071862599999999</c:v>
                </c:pt>
                <c:pt idx="391">
                  <c:v>16.603619399999989</c:v>
                </c:pt>
                <c:pt idx="392">
                  <c:v>16.3614058</c:v>
                </c:pt>
                <c:pt idx="393">
                  <c:v>17.0089538</c:v>
                </c:pt>
                <c:pt idx="394">
                  <c:v>17.661212799999987</c:v>
                </c:pt>
                <c:pt idx="395">
                  <c:v>17.201025300000001</c:v>
                </c:pt>
                <c:pt idx="396">
                  <c:v>16.942594599999879</c:v>
                </c:pt>
                <c:pt idx="397">
                  <c:v>17.501009799999999</c:v>
                </c:pt>
                <c:pt idx="398">
                  <c:v>18.076227400000001</c:v>
                </c:pt>
                <c:pt idx="399">
                  <c:v>17.656495199999998</c:v>
                </c:pt>
                <c:pt idx="400">
                  <c:v>17.406912199999987</c:v>
                </c:pt>
                <c:pt idx="401">
                  <c:v>18.035239199999989</c:v>
                </c:pt>
                <c:pt idx="402">
                  <c:v>18.592743999999879</c:v>
                </c:pt>
                <c:pt idx="403">
                  <c:v>18.148765999999988</c:v>
                </c:pt>
                <c:pt idx="404">
                  <c:v>17.805290499999987</c:v>
                </c:pt>
                <c:pt idx="405">
                  <c:v>17.896460699999999</c:v>
                </c:pt>
                <c:pt idx="406">
                  <c:v>17.572368999999988</c:v>
                </c:pt>
                <c:pt idx="407">
                  <c:v>16.344249199999989</c:v>
                </c:pt>
                <c:pt idx="408">
                  <c:v>15.457173900000001</c:v>
                </c:pt>
                <c:pt idx="409">
                  <c:v>15.348986700000001</c:v>
                </c:pt>
                <c:pt idx="410">
                  <c:v>15.2454836</c:v>
                </c:pt>
                <c:pt idx="411">
                  <c:v>14.665688200000039</c:v>
                </c:pt>
                <c:pt idx="412">
                  <c:v>14.310687300000026</c:v>
                </c:pt>
                <c:pt idx="413">
                  <c:v>14.7659258</c:v>
                </c:pt>
                <c:pt idx="414">
                  <c:v>15.1710128</c:v>
                </c:pt>
                <c:pt idx="415">
                  <c:v>14.536486600000039</c:v>
                </c:pt>
                <c:pt idx="416">
                  <c:v>13.890882300000024</c:v>
                </c:pt>
                <c:pt idx="417">
                  <c:v>14.1933411</c:v>
                </c:pt>
                <c:pt idx="418">
                  <c:v>14.562076600000006</c:v>
                </c:pt>
                <c:pt idx="419">
                  <c:v>13.9080227</c:v>
                </c:pt>
                <c:pt idx="420">
                  <c:v>13.717911799999998</c:v>
                </c:pt>
                <c:pt idx="421">
                  <c:v>14.152443000000039</c:v>
                </c:pt>
                <c:pt idx="422">
                  <c:v>14.6705311</c:v>
                </c:pt>
                <c:pt idx="423">
                  <c:v>14.177923199999999</c:v>
                </c:pt>
                <c:pt idx="424">
                  <c:v>14.047948999999999</c:v>
                </c:pt>
                <c:pt idx="425">
                  <c:v>14.407870600000001</c:v>
                </c:pt>
                <c:pt idx="426">
                  <c:v>14.986489500000062</c:v>
                </c:pt>
                <c:pt idx="427">
                  <c:v>14.4912016</c:v>
                </c:pt>
                <c:pt idx="428">
                  <c:v>14.3427261</c:v>
                </c:pt>
                <c:pt idx="429">
                  <c:v>14.654511000000001</c:v>
                </c:pt>
                <c:pt idx="430">
                  <c:v>15.056919200000006</c:v>
                </c:pt>
                <c:pt idx="431">
                  <c:v>14.849425</c:v>
                </c:pt>
                <c:pt idx="432">
                  <c:v>14.673193300000001</c:v>
                </c:pt>
                <c:pt idx="433">
                  <c:v>15.391680800000024</c:v>
                </c:pt>
                <c:pt idx="434">
                  <c:v>15.925656600000039</c:v>
                </c:pt>
                <c:pt idx="435">
                  <c:v>15.446028199999999</c:v>
                </c:pt>
                <c:pt idx="436">
                  <c:v>15.181388999999999</c:v>
                </c:pt>
                <c:pt idx="437">
                  <c:v>15.7058655</c:v>
                </c:pt>
                <c:pt idx="438">
                  <c:v>16.319084400000097</c:v>
                </c:pt>
                <c:pt idx="439">
                  <c:v>15.992610200000026</c:v>
                </c:pt>
                <c:pt idx="440">
                  <c:v>15.7677575</c:v>
                </c:pt>
                <c:pt idx="441">
                  <c:v>16.305082799999987</c:v>
                </c:pt>
                <c:pt idx="442">
                  <c:v>16.630807399999998</c:v>
                </c:pt>
                <c:pt idx="443">
                  <c:v>16.359051000000093</c:v>
                </c:pt>
                <c:pt idx="444">
                  <c:v>16.235493199999986</c:v>
                </c:pt>
                <c:pt idx="445">
                  <c:v>16.950807399999999</c:v>
                </c:pt>
                <c:pt idx="446">
                  <c:v>17.634358900000109</c:v>
                </c:pt>
                <c:pt idx="447">
                  <c:v>17.421588499999999</c:v>
                </c:pt>
                <c:pt idx="448">
                  <c:v>17.114929700000097</c:v>
                </c:pt>
                <c:pt idx="449">
                  <c:v>17.592714599999887</c:v>
                </c:pt>
                <c:pt idx="450">
                  <c:v>18.081277</c:v>
                </c:pt>
                <c:pt idx="451">
                  <c:v>17.577819099999999</c:v>
                </c:pt>
                <c:pt idx="452">
                  <c:v>17.206717199999989</c:v>
                </c:pt>
                <c:pt idx="453">
                  <c:v>17.652815600000078</c:v>
                </c:pt>
                <c:pt idx="454">
                  <c:v>18.211935600000078</c:v>
                </c:pt>
                <c:pt idx="455">
                  <c:v>17.637385700000127</c:v>
                </c:pt>
                <c:pt idx="456">
                  <c:v>17.517375700000109</c:v>
                </c:pt>
                <c:pt idx="457">
                  <c:v>18.0762161</c:v>
                </c:pt>
                <c:pt idx="458">
                  <c:v>18.7439939</c:v>
                </c:pt>
                <c:pt idx="459">
                  <c:v>18.282786899999842</c:v>
                </c:pt>
                <c:pt idx="460">
                  <c:v>17.992139099999864</c:v>
                </c:pt>
                <c:pt idx="461">
                  <c:v>18.637635700000086</c:v>
                </c:pt>
                <c:pt idx="462">
                  <c:v>19.3386244</c:v>
                </c:pt>
                <c:pt idx="463">
                  <c:v>18.817539499999999</c:v>
                </c:pt>
                <c:pt idx="464">
                  <c:v>18.419212599999906</c:v>
                </c:pt>
                <c:pt idx="465">
                  <c:v>19.065202199999906</c:v>
                </c:pt>
                <c:pt idx="466">
                  <c:v>19.593540799999989</c:v>
                </c:pt>
                <c:pt idx="467">
                  <c:v>18.662237099999913</c:v>
                </c:pt>
                <c:pt idx="468">
                  <c:v>17.547312399999925</c:v>
                </c:pt>
                <c:pt idx="469">
                  <c:v>17.42773469999991</c:v>
                </c:pt>
                <c:pt idx="470">
                  <c:v>17.283621399999909</c:v>
                </c:pt>
                <c:pt idx="471">
                  <c:v>16.443722299999834</c:v>
                </c:pt>
                <c:pt idx="472">
                  <c:v>15.753443600000002</c:v>
                </c:pt>
                <c:pt idx="473">
                  <c:v>16.004252099999999</c:v>
                </c:pt>
                <c:pt idx="474">
                  <c:v>16.324708900000001</c:v>
                </c:pt>
                <c:pt idx="475">
                  <c:v>15.4584729</c:v>
                </c:pt>
                <c:pt idx="476">
                  <c:v>15.012108700000001</c:v>
                </c:pt>
                <c:pt idx="477">
                  <c:v>15.3969451</c:v>
                </c:pt>
                <c:pt idx="478">
                  <c:v>15.450624600000006</c:v>
                </c:pt>
                <c:pt idx="479">
                  <c:v>15.264451900000001</c:v>
                </c:pt>
                <c:pt idx="480">
                  <c:v>14.952000100000006</c:v>
                </c:pt>
                <c:pt idx="481">
                  <c:v>15.4881844</c:v>
                </c:pt>
                <c:pt idx="482">
                  <c:v>15.6448494</c:v>
                </c:pt>
                <c:pt idx="483">
                  <c:v>15.293271299999999</c:v>
                </c:pt>
                <c:pt idx="484">
                  <c:v>15.141515399999999</c:v>
                </c:pt>
                <c:pt idx="485">
                  <c:v>15.6436198</c:v>
                </c:pt>
                <c:pt idx="486">
                  <c:v>15.918121799999998</c:v>
                </c:pt>
                <c:pt idx="487">
                  <c:v>15.302929600000002</c:v>
                </c:pt>
                <c:pt idx="488">
                  <c:v>15.2084101</c:v>
                </c:pt>
                <c:pt idx="489">
                  <c:v>15.529471000000001</c:v>
                </c:pt>
                <c:pt idx="490">
                  <c:v>15.908965799999999</c:v>
                </c:pt>
                <c:pt idx="491">
                  <c:v>15.6532385</c:v>
                </c:pt>
                <c:pt idx="492">
                  <c:v>15.426929400000001</c:v>
                </c:pt>
                <c:pt idx="493">
                  <c:v>15.781046100000001</c:v>
                </c:pt>
                <c:pt idx="494">
                  <c:v>16.2799297</c:v>
                </c:pt>
                <c:pt idx="495">
                  <c:v>15.9432429</c:v>
                </c:pt>
                <c:pt idx="496">
                  <c:v>15.753110400000001</c:v>
                </c:pt>
                <c:pt idx="497">
                  <c:v>16.190001299999999</c:v>
                </c:pt>
                <c:pt idx="498">
                  <c:v>16.530579299999989</c:v>
                </c:pt>
                <c:pt idx="499">
                  <c:v>16.410454900000001</c:v>
                </c:pt>
                <c:pt idx="500">
                  <c:v>16.114334499999998</c:v>
                </c:pt>
                <c:pt idx="501">
                  <c:v>16.719453900000001</c:v>
                </c:pt>
                <c:pt idx="502">
                  <c:v>17.283715799999989</c:v>
                </c:pt>
                <c:pt idx="503">
                  <c:v>17.0904314</c:v>
                </c:pt>
                <c:pt idx="504">
                  <c:v>16.8247176</c:v>
                </c:pt>
                <c:pt idx="505">
                  <c:v>17.410393599999921</c:v>
                </c:pt>
                <c:pt idx="506">
                  <c:v>17.877594599999988</c:v>
                </c:pt>
                <c:pt idx="507">
                  <c:v>17.4745545</c:v>
                </c:pt>
                <c:pt idx="508">
                  <c:v>17.037614699999999</c:v>
                </c:pt>
                <c:pt idx="509">
                  <c:v>17.537067600000078</c:v>
                </c:pt>
                <c:pt idx="510">
                  <c:v>17.7664683</c:v>
                </c:pt>
                <c:pt idx="511">
                  <c:v>17.352555100000071</c:v>
                </c:pt>
                <c:pt idx="512">
                  <c:v>17.111115800000078</c:v>
                </c:pt>
                <c:pt idx="513">
                  <c:v>17.445421699999887</c:v>
                </c:pt>
                <c:pt idx="514">
                  <c:v>17.890481900000001</c:v>
                </c:pt>
                <c:pt idx="515">
                  <c:v>17.399417700000001</c:v>
                </c:pt>
                <c:pt idx="516">
                  <c:v>17.268989199999989</c:v>
                </c:pt>
                <c:pt idx="517">
                  <c:v>17.778762099999906</c:v>
                </c:pt>
                <c:pt idx="518">
                  <c:v>18.310551700000097</c:v>
                </c:pt>
                <c:pt idx="519">
                  <c:v>17.931690799999988</c:v>
                </c:pt>
                <c:pt idx="520">
                  <c:v>17.711012199999999</c:v>
                </c:pt>
                <c:pt idx="521">
                  <c:v>18.131019100000035</c:v>
                </c:pt>
                <c:pt idx="522">
                  <c:v>18.643242199999989</c:v>
                </c:pt>
                <c:pt idx="523">
                  <c:v>18.32262649999991</c:v>
                </c:pt>
                <c:pt idx="524">
                  <c:v>17.971664699999987</c:v>
                </c:pt>
                <c:pt idx="525">
                  <c:v>18.469642599999816</c:v>
                </c:pt>
                <c:pt idx="526">
                  <c:v>19.091826300000001</c:v>
                </c:pt>
                <c:pt idx="527">
                  <c:v>18.475155600000001</c:v>
                </c:pt>
                <c:pt idx="528">
                  <c:v>17.785107999999905</c:v>
                </c:pt>
                <c:pt idx="529">
                  <c:v>17.842866099999988</c:v>
                </c:pt>
                <c:pt idx="530">
                  <c:v>17.804448799999999</c:v>
                </c:pt>
                <c:pt idx="531">
                  <c:v>16.608814400000071</c:v>
                </c:pt>
                <c:pt idx="532">
                  <c:v>15.959967000000002</c:v>
                </c:pt>
                <c:pt idx="533">
                  <c:v>15.9457334</c:v>
                </c:pt>
                <c:pt idx="534">
                  <c:v>15.911728</c:v>
                </c:pt>
                <c:pt idx="535">
                  <c:v>15.068902100000001</c:v>
                </c:pt>
                <c:pt idx="536">
                  <c:v>14.688641199999999</c:v>
                </c:pt>
                <c:pt idx="537">
                  <c:v>14.950145900000004</c:v>
                </c:pt>
                <c:pt idx="538">
                  <c:v>15.3005277</c:v>
                </c:pt>
                <c:pt idx="539">
                  <c:v>14.6359206</c:v>
                </c:pt>
                <c:pt idx="540">
                  <c:v>14.2327978</c:v>
                </c:pt>
                <c:pt idx="541">
                  <c:v>14.725051000000001</c:v>
                </c:pt>
                <c:pt idx="542">
                  <c:v>14.951706900000024</c:v>
                </c:pt>
                <c:pt idx="543">
                  <c:v>14.599584000000039</c:v>
                </c:pt>
                <c:pt idx="544">
                  <c:v>14.2076723</c:v>
                </c:pt>
                <c:pt idx="545">
                  <c:v>14.5788707</c:v>
                </c:pt>
                <c:pt idx="546">
                  <c:v>14.846914</c:v>
                </c:pt>
                <c:pt idx="547">
                  <c:v>14.446586400000006</c:v>
                </c:pt>
                <c:pt idx="548">
                  <c:v>14.085552400000006</c:v>
                </c:pt>
                <c:pt idx="549">
                  <c:v>14.5331603</c:v>
                </c:pt>
                <c:pt idx="550">
                  <c:v>14.852809800000061</c:v>
                </c:pt>
                <c:pt idx="551">
                  <c:v>14.2781372</c:v>
                </c:pt>
                <c:pt idx="552">
                  <c:v>13.9481354</c:v>
                </c:pt>
                <c:pt idx="553">
                  <c:v>14.1915496</c:v>
                </c:pt>
                <c:pt idx="554">
                  <c:v>14.9085888</c:v>
                </c:pt>
                <c:pt idx="555">
                  <c:v>14.5208335</c:v>
                </c:pt>
                <c:pt idx="556">
                  <c:v>14.4331616</c:v>
                </c:pt>
                <c:pt idx="557">
                  <c:v>14.9989148</c:v>
                </c:pt>
                <c:pt idx="558">
                  <c:v>15.223349900000001</c:v>
                </c:pt>
                <c:pt idx="559">
                  <c:v>14.741192399999999</c:v>
                </c:pt>
                <c:pt idx="560">
                  <c:v>14.605798100000001</c:v>
                </c:pt>
                <c:pt idx="561">
                  <c:v>15.045371899999999</c:v>
                </c:pt>
                <c:pt idx="562">
                  <c:v>15.252132300000024</c:v>
                </c:pt>
                <c:pt idx="563">
                  <c:v>15.096561000000001</c:v>
                </c:pt>
                <c:pt idx="564">
                  <c:v>15.0581163</c:v>
                </c:pt>
                <c:pt idx="565">
                  <c:v>15.512264700000001</c:v>
                </c:pt>
                <c:pt idx="566">
                  <c:v>15.955905600000024</c:v>
                </c:pt>
                <c:pt idx="567">
                  <c:v>15.580063600000001</c:v>
                </c:pt>
                <c:pt idx="568">
                  <c:v>15.444254600000001</c:v>
                </c:pt>
                <c:pt idx="569">
                  <c:v>15.855426800000076</c:v>
                </c:pt>
                <c:pt idx="570">
                  <c:v>16.334359499999998</c:v>
                </c:pt>
                <c:pt idx="571">
                  <c:v>15.823327300000001</c:v>
                </c:pt>
                <c:pt idx="572">
                  <c:v>15.386990800000024</c:v>
                </c:pt>
                <c:pt idx="573">
                  <c:v>15.675704500000039</c:v>
                </c:pt>
                <c:pt idx="574">
                  <c:v>16.276984500000001</c:v>
                </c:pt>
                <c:pt idx="575">
                  <c:v>15.844551000000001</c:v>
                </c:pt>
                <c:pt idx="576">
                  <c:v>15.4376321</c:v>
                </c:pt>
                <c:pt idx="577">
                  <c:v>15.806443400000004</c:v>
                </c:pt>
                <c:pt idx="578">
                  <c:v>16.455864399999999</c:v>
                </c:pt>
                <c:pt idx="579">
                  <c:v>15.922911300000001</c:v>
                </c:pt>
                <c:pt idx="580">
                  <c:v>15.492197800000024</c:v>
                </c:pt>
                <c:pt idx="581">
                  <c:v>15.8332804</c:v>
                </c:pt>
                <c:pt idx="582">
                  <c:v>16.247723299999894</c:v>
                </c:pt>
                <c:pt idx="583">
                  <c:v>15.9138055</c:v>
                </c:pt>
                <c:pt idx="584">
                  <c:v>15.7070471</c:v>
                </c:pt>
                <c:pt idx="585">
                  <c:v>16.319357500000031</c:v>
                </c:pt>
                <c:pt idx="586">
                  <c:v>16.833844100000078</c:v>
                </c:pt>
                <c:pt idx="587">
                  <c:v>16.360390299999917</c:v>
                </c:pt>
                <c:pt idx="588">
                  <c:v>16.204179400000001</c:v>
                </c:pt>
                <c:pt idx="589">
                  <c:v>16.758700199999989</c:v>
                </c:pt>
                <c:pt idx="590">
                  <c:v>17.319626199999988</c:v>
                </c:pt>
                <c:pt idx="591">
                  <c:v>16.822710699999909</c:v>
                </c:pt>
                <c:pt idx="592">
                  <c:v>16.614914900000109</c:v>
                </c:pt>
                <c:pt idx="593">
                  <c:v>17.097446699999921</c:v>
                </c:pt>
                <c:pt idx="594">
                  <c:v>17.536429499999986</c:v>
                </c:pt>
                <c:pt idx="595">
                  <c:v>17.047637999999989</c:v>
                </c:pt>
                <c:pt idx="596">
                  <c:v>16.5302355</c:v>
                </c:pt>
                <c:pt idx="597">
                  <c:v>16.614404900000078</c:v>
                </c:pt>
                <c:pt idx="598">
                  <c:v>16.308604499999987</c:v>
                </c:pt>
                <c:pt idx="599">
                  <c:v>15.221349399999999</c:v>
                </c:pt>
                <c:pt idx="600">
                  <c:v>14.465351400000001</c:v>
                </c:pt>
                <c:pt idx="601">
                  <c:v>14.310665700000001</c:v>
                </c:pt>
                <c:pt idx="602">
                  <c:v>14.300799000000024</c:v>
                </c:pt>
                <c:pt idx="603">
                  <c:v>13.5131706</c:v>
                </c:pt>
                <c:pt idx="604">
                  <c:v>12.921819900000001</c:v>
                </c:pt>
                <c:pt idx="605">
                  <c:v>13.2326724</c:v>
                </c:pt>
                <c:pt idx="606">
                  <c:v>13.784690400000001</c:v>
                </c:pt>
                <c:pt idx="607">
                  <c:v>13.235807400000001</c:v>
                </c:pt>
                <c:pt idx="608">
                  <c:v>12.9204752</c:v>
                </c:pt>
                <c:pt idx="609">
                  <c:v>13.4263324</c:v>
                </c:pt>
                <c:pt idx="610">
                  <c:v>13.613109700000001</c:v>
                </c:pt>
                <c:pt idx="611">
                  <c:v>13.1247653</c:v>
                </c:pt>
                <c:pt idx="612">
                  <c:v>12.8053741</c:v>
                </c:pt>
                <c:pt idx="613">
                  <c:v>12.980895200000004</c:v>
                </c:pt>
                <c:pt idx="614">
                  <c:v>13.3269307</c:v>
                </c:pt>
                <c:pt idx="615">
                  <c:v>12.838545400000001</c:v>
                </c:pt>
                <c:pt idx="616">
                  <c:v>12.426109</c:v>
                </c:pt>
                <c:pt idx="617">
                  <c:v>12.9839155</c:v>
                </c:pt>
                <c:pt idx="618">
                  <c:v>13.396130700000002</c:v>
                </c:pt>
                <c:pt idx="619">
                  <c:v>12.872459400000048</c:v>
                </c:pt>
                <c:pt idx="620">
                  <c:v>12.6127313</c:v>
                </c:pt>
                <c:pt idx="621">
                  <c:v>13.0402851</c:v>
                </c:pt>
                <c:pt idx="622">
                  <c:v>13.337724400000001</c:v>
                </c:pt>
                <c:pt idx="623">
                  <c:v>12.863394500000039</c:v>
                </c:pt>
                <c:pt idx="624">
                  <c:v>12.777400700000001</c:v>
                </c:pt>
                <c:pt idx="625">
                  <c:v>13.018178099999997</c:v>
                </c:pt>
                <c:pt idx="626">
                  <c:v>13.4307418</c:v>
                </c:pt>
                <c:pt idx="627">
                  <c:v>13.2214125</c:v>
                </c:pt>
                <c:pt idx="628">
                  <c:v>12.880687200000054</c:v>
                </c:pt>
                <c:pt idx="629">
                  <c:v>13.312833500000039</c:v>
                </c:pt>
                <c:pt idx="630">
                  <c:v>13.8349095</c:v>
                </c:pt>
                <c:pt idx="631">
                  <c:v>13.3464796</c:v>
                </c:pt>
                <c:pt idx="632">
                  <c:v>13.182713700000001</c:v>
                </c:pt>
                <c:pt idx="633">
                  <c:v>13.445588900000002</c:v>
                </c:pt>
                <c:pt idx="634">
                  <c:v>13.8269582</c:v>
                </c:pt>
                <c:pt idx="635">
                  <c:v>13.644670199999998</c:v>
                </c:pt>
                <c:pt idx="636">
                  <c:v>13.406537000000039</c:v>
                </c:pt>
                <c:pt idx="637">
                  <c:v>14.007669</c:v>
                </c:pt>
                <c:pt idx="638">
                  <c:v>14.4592785</c:v>
                </c:pt>
                <c:pt idx="639">
                  <c:v>14.1457794</c:v>
                </c:pt>
                <c:pt idx="640">
                  <c:v>13.954211300000001</c:v>
                </c:pt>
                <c:pt idx="641">
                  <c:v>14.2510265</c:v>
                </c:pt>
                <c:pt idx="642">
                  <c:v>14.689939000000004</c:v>
                </c:pt>
                <c:pt idx="643">
                  <c:v>14.333364</c:v>
                </c:pt>
                <c:pt idx="644">
                  <c:v>14.0540647</c:v>
                </c:pt>
                <c:pt idx="645">
                  <c:v>14.450418500000024</c:v>
                </c:pt>
                <c:pt idx="646">
                  <c:v>14.832649100000006</c:v>
                </c:pt>
                <c:pt idx="647">
                  <c:v>14.3199238</c:v>
                </c:pt>
                <c:pt idx="648">
                  <c:v>14.078340300000001</c:v>
                </c:pt>
                <c:pt idx="649">
                  <c:v>14.376598000000024</c:v>
                </c:pt>
                <c:pt idx="650">
                  <c:v>14.803432900000054</c:v>
                </c:pt>
                <c:pt idx="651">
                  <c:v>14.236372199999998</c:v>
                </c:pt>
                <c:pt idx="652">
                  <c:v>14.0115511</c:v>
                </c:pt>
                <c:pt idx="653">
                  <c:v>14.455818000000002</c:v>
                </c:pt>
                <c:pt idx="654">
                  <c:v>14.890731200000006</c:v>
                </c:pt>
                <c:pt idx="655">
                  <c:v>14.6538018</c:v>
                </c:pt>
                <c:pt idx="656">
                  <c:v>14.325689100000039</c:v>
                </c:pt>
                <c:pt idx="657">
                  <c:v>14.8080158</c:v>
                </c:pt>
                <c:pt idx="658">
                  <c:v>15.2320671</c:v>
                </c:pt>
                <c:pt idx="659">
                  <c:v>14.955742300000054</c:v>
                </c:pt>
                <c:pt idx="660">
                  <c:v>14.6845</c:v>
                </c:pt>
                <c:pt idx="661">
                  <c:v>15.0976444</c:v>
                </c:pt>
                <c:pt idx="662">
                  <c:v>15.5717958</c:v>
                </c:pt>
                <c:pt idx="663">
                  <c:v>15.330583800000024</c:v>
                </c:pt>
                <c:pt idx="664">
                  <c:v>15.0981665</c:v>
                </c:pt>
                <c:pt idx="665">
                  <c:v>15.430566000000002</c:v>
                </c:pt>
                <c:pt idx="666">
                  <c:v>15.5548924</c:v>
                </c:pt>
                <c:pt idx="667">
                  <c:v>14.7264064</c:v>
                </c:pt>
                <c:pt idx="668">
                  <c:v>13.912297800000006</c:v>
                </c:pt>
                <c:pt idx="669">
                  <c:v>13.7024819</c:v>
                </c:pt>
                <c:pt idx="670">
                  <c:v>13.4519216</c:v>
                </c:pt>
                <c:pt idx="671">
                  <c:v>12.721208699999995</c:v>
                </c:pt>
                <c:pt idx="672">
                  <c:v>12.255460100000002</c:v>
                </c:pt>
                <c:pt idx="673">
                  <c:v>12.198958599999999</c:v>
                </c:pt>
                <c:pt idx="674">
                  <c:v>12.382756300000052</c:v>
                </c:pt>
                <c:pt idx="675">
                  <c:v>11.756608100000001</c:v>
                </c:pt>
                <c:pt idx="676">
                  <c:v>11.3848643</c:v>
                </c:pt>
                <c:pt idx="677">
                  <c:v>11.510329799999999</c:v>
                </c:pt>
                <c:pt idx="678">
                  <c:v>11.4701913</c:v>
                </c:pt>
                <c:pt idx="679">
                  <c:v>11.3433569</c:v>
                </c:pt>
                <c:pt idx="680">
                  <c:v>11.106430600000024</c:v>
                </c:pt>
                <c:pt idx="681">
                  <c:v>11.2581665</c:v>
                </c:pt>
                <c:pt idx="682">
                  <c:v>11.606234800000006</c:v>
                </c:pt>
                <c:pt idx="683">
                  <c:v>11.409830500000039</c:v>
                </c:pt>
                <c:pt idx="684">
                  <c:v>10.8891264</c:v>
                </c:pt>
                <c:pt idx="685">
                  <c:v>11.369202600000024</c:v>
                </c:pt>
                <c:pt idx="686">
                  <c:v>11.5329941</c:v>
                </c:pt>
                <c:pt idx="687">
                  <c:v>11.1700573</c:v>
                </c:pt>
                <c:pt idx="688">
                  <c:v>10.8907504</c:v>
                </c:pt>
                <c:pt idx="689">
                  <c:v>11.1829178</c:v>
                </c:pt>
                <c:pt idx="690">
                  <c:v>11.434063999999999</c:v>
                </c:pt>
                <c:pt idx="691">
                  <c:v>11.1224799</c:v>
                </c:pt>
                <c:pt idx="692">
                  <c:v>10.829000600000002</c:v>
                </c:pt>
                <c:pt idx="693">
                  <c:v>11.032894000000002</c:v>
                </c:pt>
                <c:pt idx="694">
                  <c:v>11.264358799999998</c:v>
                </c:pt>
                <c:pt idx="695">
                  <c:v>11.200328699999995</c:v>
                </c:pt>
                <c:pt idx="696">
                  <c:v>10.834944200000002</c:v>
                </c:pt>
                <c:pt idx="697">
                  <c:v>10.9214094</c:v>
                </c:pt>
                <c:pt idx="698">
                  <c:v>11.056696800000061</c:v>
                </c:pt>
                <c:pt idx="699">
                  <c:v>10.973994800000026</c:v>
                </c:pt>
                <c:pt idx="700">
                  <c:v>10.519649000000006</c:v>
                </c:pt>
                <c:pt idx="701">
                  <c:v>10.857352200000006</c:v>
                </c:pt>
                <c:pt idx="702">
                  <c:v>11.179713900000001</c:v>
                </c:pt>
                <c:pt idx="703">
                  <c:v>10.868321499999999</c:v>
                </c:pt>
                <c:pt idx="704">
                  <c:v>10.782062700000001</c:v>
                </c:pt>
                <c:pt idx="705">
                  <c:v>11.1008912</c:v>
                </c:pt>
                <c:pt idx="706">
                  <c:v>11.4246357</c:v>
                </c:pt>
                <c:pt idx="707">
                  <c:v>10.9780459</c:v>
                </c:pt>
                <c:pt idx="708">
                  <c:v>10.7826582</c:v>
                </c:pt>
                <c:pt idx="709">
                  <c:v>11.130253499999998</c:v>
                </c:pt>
                <c:pt idx="710">
                  <c:v>11.3244074</c:v>
                </c:pt>
                <c:pt idx="711">
                  <c:v>10.9775911</c:v>
                </c:pt>
                <c:pt idx="712">
                  <c:v>10.7630128</c:v>
                </c:pt>
                <c:pt idx="713">
                  <c:v>11.174579700000001</c:v>
                </c:pt>
                <c:pt idx="714">
                  <c:v>11.466947900000006</c:v>
                </c:pt>
                <c:pt idx="715">
                  <c:v>11.228521999999998</c:v>
                </c:pt>
                <c:pt idx="716">
                  <c:v>10.879904100000006</c:v>
                </c:pt>
                <c:pt idx="717">
                  <c:v>11.3914597</c:v>
                </c:pt>
                <c:pt idx="718">
                  <c:v>11.636407500000002</c:v>
                </c:pt>
                <c:pt idx="719">
                  <c:v>11.248506300000001</c:v>
                </c:pt>
                <c:pt idx="720">
                  <c:v>11.203216300000001</c:v>
                </c:pt>
                <c:pt idx="721">
                  <c:v>11.710947600000001</c:v>
                </c:pt>
                <c:pt idx="722">
                  <c:v>11.933935200000002</c:v>
                </c:pt>
                <c:pt idx="723">
                  <c:v>11.4072259</c:v>
                </c:pt>
                <c:pt idx="724">
                  <c:v>11.155484300000069</c:v>
                </c:pt>
                <c:pt idx="725">
                  <c:v>11.484352300000001</c:v>
                </c:pt>
                <c:pt idx="726">
                  <c:v>11.6182391</c:v>
                </c:pt>
                <c:pt idx="727">
                  <c:v>11.198372599999999</c:v>
                </c:pt>
                <c:pt idx="728">
                  <c:v>10.8490775</c:v>
                </c:pt>
                <c:pt idx="729">
                  <c:v>11.1266201</c:v>
                </c:pt>
                <c:pt idx="730">
                  <c:v>11.5732596</c:v>
                </c:pt>
                <c:pt idx="731">
                  <c:v>11.311266400000001</c:v>
                </c:pt>
                <c:pt idx="732">
                  <c:v>11.133391899999999</c:v>
                </c:pt>
                <c:pt idx="733">
                  <c:v>11.441435800000002</c:v>
                </c:pt>
                <c:pt idx="734">
                  <c:v>11.711154199999999</c:v>
                </c:pt>
                <c:pt idx="735">
                  <c:v>11.367503300000006</c:v>
                </c:pt>
                <c:pt idx="736">
                  <c:v>11.1911407</c:v>
                </c:pt>
                <c:pt idx="737">
                  <c:v>11.474191300000001</c:v>
                </c:pt>
                <c:pt idx="738">
                  <c:v>11.641784600000001</c:v>
                </c:pt>
                <c:pt idx="739">
                  <c:v>11.1787858</c:v>
                </c:pt>
                <c:pt idx="740">
                  <c:v>11.064257100000001</c:v>
                </c:pt>
                <c:pt idx="741">
                  <c:v>11.231607799999999</c:v>
                </c:pt>
                <c:pt idx="742">
                  <c:v>11.444162199999999</c:v>
                </c:pt>
                <c:pt idx="743">
                  <c:v>11.266377499999999</c:v>
                </c:pt>
                <c:pt idx="744">
                  <c:v>11.082554600000039</c:v>
                </c:pt>
                <c:pt idx="745">
                  <c:v>11.329600200000026</c:v>
                </c:pt>
                <c:pt idx="746">
                  <c:v>11.5348373</c:v>
                </c:pt>
                <c:pt idx="747">
                  <c:v>11.1402451</c:v>
                </c:pt>
                <c:pt idx="748">
                  <c:v>10.886763</c:v>
                </c:pt>
                <c:pt idx="749">
                  <c:v>11.142190100000001</c:v>
                </c:pt>
                <c:pt idx="750">
                  <c:v>11.359943500000039</c:v>
                </c:pt>
                <c:pt idx="751">
                  <c:v>10.992535800000052</c:v>
                </c:pt>
                <c:pt idx="752">
                  <c:v>10.873499900000054</c:v>
                </c:pt>
                <c:pt idx="753">
                  <c:v>11.241830499999999</c:v>
                </c:pt>
                <c:pt idx="754">
                  <c:v>11.359128400000001</c:v>
                </c:pt>
                <c:pt idx="755">
                  <c:v>10.945987300000002</c:v>
                </c:pt>
                <c:pt idx="756">
                  <c:v>10.553835800000039</c:v>
                </c:pt>
                <c:pt idx="757">
                  <c:v>10.588710300000001</c:v>
                </c:pt>
                <c:pt idx="758">
                  <c:v>10.7078121</c:v>
                </c:pt>
                <c:pt idx="759">
                  <c:v>10.312551200000026</c:v>
                </c:pt>
                <c:pt idx="760">
                  <c:v>9.9321713000000003</c:v>
                </c:pt>
                <c:pt idx="761">
                  <c:v>10.028813399999999</c:v>
                </c:pt>
                <c:pt idx="762">
                  <c:v>10.008144700000001</c:v>
                </c:pt>
                <c:pt idx="763">
                  <c:v>9.475086600000056</c:v>
                </c:pt>
                <c:pt idx="764">
                  <c:v>9.4079360000000047</c:v>
                </c:pt>
                <c:pt idx="765">
                  <c:v>9.650621300000001</c:v>
                </c:pt>
                <c:pt idx="766">
                  <c:v>9.7349408999999998</c:v>
                </c:pt>
                <c:pt idx="767">
                  <c:v>9.4877717999999991</c:v>
                </c:pt>
                <c:pt idx="768">
                  <c:v>9.2792528000000001</c:v>
                </c:pt>
                <c:pt idx="769">
                  <c:v>9.3310519999999997</c:v>
                </c:pt>
                <c:pt idx="770">
                  <c:v>9.6220824</c:v>
                </c:pt>
                <c:pt idx="771">
                  <c:v>9.3327205000000024</c:v>
                </c:pt>
                <c:pt idx="772">
                  <c:v>8.8405567000000005</c:v>
                </c:pt>
                <c:pt idx="773">
                  <c:v>9.0512943000000003</c:v>
                </c:pt>
                <c:pt idx="774">
                  <c:v>9.2270189999999985</c:v>
                </c:pt>
                <c:pt idx="775">
                  <c:v>8.9453296000000009</c:v>
                </c:pt>
                <c:pt idx="776">
                  <c:v>8.6677687999999993</c:v>
                </c:pt>
                <c:pt idx="777">
                  <c:v>8.9182857000000002</c:v>
                </c:pt>
                <c:pt idx="778">
                  <c:v>9.2223255999999996</c:v>
                </c:pt>
                <c:pt idx="779">
                  <c:v>8.8709416000000001</c:v>
                </c:pt>
                <c:pt idx="780">
                  <c:v>8.5818192</c:v>
                </c:pt>
                <c:pt idx="781">
                  <c:v>8.7918297999999986</c:v>
                </c:pt>
                <c:pt idx="782">
                  <c:v>8.9058169000000067</c:v>
                </c:pt>
                <c:pt idx="783">
                  <c:v>8.6985781999999983</c:v>
                </c:pt>
                <c:pt idx="784">
                  <c:v>8.4535790000000048</c:v>
                </c:pt>
                <c:pt idx="785">
                  <c:v>8.5926080000000002</c:v>
                </c:pt>
                <c:pt idx="786">
                  <c:v>8.7718349</c:v>
                </c:pt>
                <c:pt idx="787">
                  <c:v>8.5177557999999998</c:v>
                </c:pt>
                <c:pt idx="788">
                  <c:v>8.1578417000000005</c:v>
                </c:pt>
                <c:pt idx="789">
                  <c:v>8.3678765000000048</c:v>
                </c:pt>
                <c:pt idx="790">
                  <c:v>8.5280881999999991</c:v>
                </c:pt>
                <c:pt idx="791">
                  <c:v>8.2497449000000014</c:v>
                </c:pt>
                <c:pt idx="792">
                  <c:v>8.0391569</c:v>
                </c:pt>
                <c:pt idx="793">
                  <c:v>8.0640483000000014</c:v>
                </c:pt>
                <c:pt idx="794">
                  <c:v>8.1688238999999996</c:v>
                </c:pt>
                <c:pt idx="795">
                  <c:v>8.0304234999999995</c:v>
                </c:pt>
                <c:pt idx="796">
                  <c:v>7.9388238000000024</c:v>
                </c:pt>
                <c:pt idx="797">
                  <c:v>8.2465873000000016</c:v>
                </c:pt>
                <c:pt idx="798">
                  <c:v>8.4969516000000009</c:v>
                </c:pt>
                <c:pt idx="799">
                  <c:v>-1.7494700000000085E-2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'Mesures corrigées'!$G$1</c:f>
              <c:strCache>
                <c:ptCount val="1"/>
                <c:pt idx="0">
                  <c:v>TE13a</c:v>
                </c:pt>
              </c:strCache>
            </c:strRef>
          </c:tx>
          <c:marker>
            <c:symbol val="plus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0.31000000000000111</c:v>
                </c:pt>
                <c:pt idx="63">
                  <c:v>0.31500000000000111</c:v>
                </c:pt>
                <c:pt idx="64">
                  <c:v>0.32000000000000123</c:v>
                </c:pt>
                <c:pt idx="65">
                  <c:v>0.32500000000000123</c:v>
                </c:pt>
                <c:pt idx="66">
                  <c:v>0.33000000000000146</c:v>
                </c:pt>
                <c:pt idx="67">
                  <c:v>0.33500000000000146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0.37500000000000111</c:v>
                </c:pt>
                <c:pt idx="76">
                  <c:v>0.38000000000000123</c:v>
                </c:pt>
                <c:pt idx="77">
                  <c:v>0.38500000000000123</c:v>
                </c:pt>
                <c:pt idx="78">
                  <c:v>0.39000000000000123</c:v>
                </c:pt>
                <c:pt idx="79">
                  <c:v>0.39500000000000146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0.43500000000000111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0.61500000000000221</c:v>
                </c:pt>
                <c:pt idx="124">
                  <c:v>0.62000000000000222</c:v>
                </c:pt>
                <c:pt idx="125">
                  <c:v>0.62500000000000233</c:v>
                </c:pt>
                <c:pt idx="126">
                  <c:v>0.63000000000000245</c:v>
                </c:pt>
                <c:pt idx="127">
                  <c:v>0.63500000000000245</c:v>
                </c:pt>
                <c:pt idx="128">
                  <c:v>0.64000000000000246</c:v>
                </c:pt>
                <c:pt idx="129">
                  <c:v>0.64500000000000246</c:v>
                </c:pt>
                <c:pt idx="130">
                  <c:v>0.65000000000000269</c:v>
                </c:pt>
                <c:pt idx="131">
                  <c:v>0.65500000000000291</c:v>
                </c:pt>
                <c:pt idx="132">
                  <c:v>0.66000000000000292</c:v>
                </c:pt>
                <c:pt idx="133">
                  <c:v>0.66500000000000292</c:v>
                </c:pt>
                <c:pt idx="134">
                  <c:v>0.67000000000000293</c:v>
                </c:pt>
                <c:pt idx="135">
                  <c:v>0.67500000000000293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0.74000000000000221</c:v>
                </c:pt>
                <c:pt idx="149">
                  <c:v>0.74500000000000222</c:v>
                </c:pt>
                <c:pt idx="150">
                  <c:v>0.75000000000000233</c:v>
                </c:pt>
                <c:pt idx="151">
                  <c:v>0.75500000000000245</c:v>
                </c:pt>
                <c:pt idx="152">
                  <c:v>0.76000000000000245</c:v>
                </c:pt>
                <c:pt idx="153">
                  <c:v>0.76500000000000246</c:v>
                </c:pt>
                <c:pt idx="154">
                  <c:v>0.77000000000000246</c:v>
                </c:pt>
                <c:pt idx="155">
                  <c:v>0.77500000000000269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0.86500000000000221</c:v>
                </c:pt>
                <c:pt idx="174">
                  <c:v>0.87000000000000222</c:v>
                </c:pt>
                <c:pt idx="175">
                  <c:v>0.87500000000000233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</c:v>
                </c:pt>
                <c:pt idx="202">
                  <c:v>1.01</c:v>
                </c:pt>
                <c:pt idx="203">
                  <c:v>1.014999999999995</c:v>
                </c:pt>
                <c:pt idx="204">
                  <c:v>1.02</c:v>
                </c:pt>
                <c:pt idx="205">
                  <c:v>1.024999999999995</c:v>
                </c:pt>
                <c:pt idx="206">
                  <c:v>1.03</c:v>
                </c:pt>
                <c:pt idx="207">
                  <c:v>1.034999999999995</c:v>
                </c:pt>
                <c:pt idx="208">
                  <c:v>1.04</c:v>
                </c:pt>
                <c:pt idx="209">
                  <c:v>1.0449999999999955</c:v>
                </c:pt>
                <c:pt idx="210">
                  <c:v>1.05</c:v>
                </c:pt>
                <c:pt idx="211">
                  <c:v>1.0549999999999955</c:v>
                </c:pt>
                <c:pt idx="212">
                  <c:v>1.06</c:v>
                </c:pt>
                <c:pt idx="213">
                  <c:v>1.0649999999999955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</c:v>
                </c:pt>
                <c:pt idx="227">
                  <c:v>1.135</c:v>
                </c:pt>
                <c:pt idx="228">
                  <c:v>1.139999999999995</c:v>
                </c:pt>
                <c:pt idx="229">
                  <c:v>1.145</c:v>
                </c:pt>
                <c:pt idx="230">
                  <c:v>1.149999999999995</c:v>
                </c:pt>
                <c:pt idx="231">
                  <c:v>1.155</c:v>
                </c:pt>
                <c:pt idx="232">
                  <c:v>1.159999999999995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1.1800000000000044</c:v>
                </c:pt>
                <c:pt idx="237">
                  <c:v>1.1850000000000001</c:v>
                </c:pt>
                <c:pt idx="238">
                  <c:v>1.1900000000000044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1.2049999999999947</c:v>
                </c:pt>
                <c:pt idx="242">
                  <c:v>1.21</c:v>
                </c:pt>
                <c:pt idx="243">
                  <c:v>1.2149999999999948</c:v>
                </c:pt>
                <c:pt idx="244">
                  <c:v>1.22</c:v>
                </c:pt>
                <c:pt idx="245">
                  <c:v>1.2249999999999948</c:v>
                </c:pt>
                <c:pt idx="246">
                  <c:v>1.23</c:v>
                </c:pt>
                <c:pt idx="247">
                  <c:v>1.2349999999999948</c:v>
                </c:pt>
                <c:pt idx="248">
                  <c:v>1.24</c:v>
                </c:pt>
                <c:pt idx="249">
                  <c:v>1.2449999999999952</c:v>
                </c:pt>
                <c:pt idx="250">
                  <c:v>1.25</c:v>
                </c:pt>
                <c:pt idx="251">
                  <c:v>1.254999999999995</c:v>
                </c:pt>
                <c:pt idx="252">
                  <c:v>1.26</c:v>
                </c:pt>
                <c:pt idx="253">
                  <c:v>1.264999999999995</c:v>
                </c:pt>
                <c:pt idx="254">
                  <c:v>1.27</c:v>
                </c:pt>
                <c:pt idx="255">
                  <c:v>1.274999999999995</c:v>
                </c:pt>
                <c:pt idx="256">
                  <c:v>1.28</c:v>
                </c:pt>
                <c:pt idx="257">
                  <c:v>1.284999999999995</c:v>
                </c:pt>
                <c:pt idx="258">
                  <c:v>1.29</c:v>
                </c:pt>
                <c:pt idx="259">
                  <c:v>1.2949999999999955</c:v>
                </c:pt>
                <c:pt idx="260">
                  <c:v>1.3</c:v>
                </c:pt>
                <c:pt idx="261">
                  <c:v>1.3049999999999955</c:v>
                </c:pt>
                <c:pt idx="262">
                  <c:v>1.31</c:v>
                </c:pt>
                <c:pt idx="263">
                  <c:v>1.3149999999999955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1.4049999999999936</c:v>
                </c:pt>
                <c:pt idx="282">
                  <c:v>1.41</c:v>
                </c:pt>
                <c:pt idx="283">
                  <c:v>1.4149999999999936</c:v>
                </c:pt>
                <c:pt idx="284">
                  <c:v>1.42</c:v>
                </c:pt>
                <c:pt idx="285">
                  <c:v>1.4249999999999936</c:v>
                </c:pt>
                <c:pt idx="286">
                  <c:v>1.43</c:v>
                </c:pt>
                <c:pt idx="287">
                  <c:v>1.4349999999999936</c:v>
                </c:pt>
                <c:pt idx="288">
                  <c:v>1.44</c:v>
                </c:pt>
                <c:pt idx="289">
                  <c:v>1.4449999999999947</c:v>
                </c:pt>
                <c:pt idx="290">
                  <c:v>1.45</c:v>
                </c:pt>
                <c:pt idx="291">
                  <c:v>1.4549999999999947</c:v>
                </c:pt>
                <c:pt idx="292">
                  <c:v>1.46</c:v>
                </c:pt>
                <c:pt idx="293">
                  <c:v>1.4649999999999948</c:v>
                </c:pt>
                <c:pt idx="294">
                  <c:v>1.47</c:v>
                </c:pt>
                <c:pt idx="295">
                  <c:v>1.4749999999999948</c:v>
                </c:pt>
                <c:pt idx="296">
                  <c:v>1.48</c:v>
                </c:pt>
                <c:pt idx="297">
                  <c:v>1.4849999999999948</c:v>
                </c:pt>
                <c:pt idx="298">
                  <c:v>1.49</c:v>
                </c:pt>
                <c:pt idx="299">
                  <c:v>1.4949999999999952</c:v>
                </c:pt>
                <c:pt idx="300">
                  <c:v>1.5</c:v>
                </c:pt>
                <c:pt idx="301">
                  <c:v>1.504999999999995</c:v>
                </c:pt>
                <c:pt idx="302">
                  <c:v>1.51</c:v>
                </c:pt>
                <c:pt idx="303">
                  <c:v>1.514999999999995</c:v>
                </c:pt>
                <c:pt idx="304">
                  <c:v>1.52</c:v>
                </c:pt>
                <c:pt idx="305">
                  <c:v>1.524999999999995</c:v>
                </c:pt>
                <c:pt idx="306">
                  <c:v>1.53</c:v>
                </c:pt>
                <c:pt idx="307">
                  <c:v>1.534999999999995</c:v>
                </c:pt>
                <c:pt idx="308">
                  <c:v>1.54</c:v>
                </c:pt>
                <c:pt idx="309">
                  <c:v>1.5449999999999955</c:v>
                </c:pt>
                <c:pt idx="310">
                  <c:v>1.55</c:v>
                </c:pt>
                <c:pt idx="311">
                  <c:v>1.5549999999999955</c:v>
                </c:pt>
                <c:pt idx="312">
                  <c:v>1.56</c:v>
                </c:pt>
                <c:pt idx="313">
                  <c:v>1.5649999999999955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1.6800000000000044</c:v>
                </c:pt>
                <c:pt idx="337">
                  <c:v>1.6850000000000001</c:v>
                </c:pt>
                <c:pt idx="338">
                  <c:v>1.6900000000000044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1.7049999999999947</c:v>
                </c:pt>
                <c:pt idx="342">
                  <c:v>1.71</c:v>
                </c:pt>
                <c:pt idx="343">
                  <c:v>1.7149999999999948</c:v>
                </c:pt>
                <c:pt idx="344">
                  <c:v>1.72</c:v>
                </c:pt>
                <c:pt idx="345">
                  <c:v>1.7249999999999948</c:v>
                </c:pt>
                <c:pt idx="346">
                  <c:v>1.73</c:v>
                </c:pt>
                <c:pt idx="347">
                  <c:v>1.7349999999999948</c:v>
                </c:pt>
                <c:pt idx="348">
                  <c:v>1.74</c:v>
                </c:pt>
                <c:pt idx="349">
                  <c:v>1.7449999999999952</c:v>
                </c:pt>
                <c:pt idx="350">
                  <c:v>1.75</c:v>
                </c:pt>
                <c:pt idx="351">
                  <c:v>1.754999999999995</c:v>
                </c:pt>
                <c:pt idx="352">
                  <c:v>1.76</c:v>
                </c:pt>
                <c:pt idx="353">
                  <c:v>1.764999999999995</c:v>
                </c:pt>
                <c:pt idx="354">
                  <c:v>1.77</c:v>
                </c:pt>
                <c:pt idx="355">
                  <c:v>1.774999999999995</c:v>
                </c:pt>
                <c:pt idx="356">
                  <c:v>1.78</c:v>
                </c:pt>
                <c:pt idx="357">
                  <c:v>1.784999999999995</c:v>
                </c:pt>
                <c:pt idx="358">
                  <c:v>1.79</c:v>
                </c:pt>
                <c:pt idx="359">
                  <c:v>1.7949999999999955</c:v>
                </c:pt>
                <c:pt idx="360">
                  <c:v>1.8</c:v>
                </c:pt>
                <c:pt idx="361">
                  <c:v>1.8049999999999955</c:v>
                </c:pt>
                <c:pt idx="362">
                  <c:v>1.81</c:v>
                </c:pt>
                <c:pt idx="363">
                  <c:v>1.8149999999999955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1.9300000000000044</c:v>
                </c:pt>
                <c:pt idx="387">
                  <c:v>1.9350000000000001</c:v>
                </c:pt>
                <c:pt idx="388">
                  <c:v>1.9400000000000044</c:v>
                </c:pt>
                <c:pt idx="389">
                  <c:v>1.9450000000000001</c:v>
                </c:pt>
                <c:pt idx="390">
                  <c:v>1.9500000000000044</c:v>
                </c:pt>
                <c:pt idx="391">
                  <c:v>1.9550000000000001</c:v>
                </c:pt>
                <c:pt idx="392">
                  <c:v>1.9600000000000044</c:v>
                </c:pt>
                <c:pt idx="393">
                  <c:v>1.9650000000000001</c:v>
                </c:pt>
                <c:pt idx="394">
                  <c:v>1.9700000000000044</c:v>
                </c:pt>
                <c:pt idx="395">
                  <c:v>1.9750000000000001</c:v>
                </c:pt>
                <c:pt idx="396">
                  <c:v>1.9800000000000049</c:v>
                </c:pt>
                <c:pt idx="397">
                  <c:v>1.9850000000000001</c:v>
                </c:pt>
                <c:pt idx="398">
                  <c:v>1.9900000000000049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corrigées'!$G$2:$G$801</c:f>
              <c:numCache>
                <c:formatCode>General</c:formatCode>
                <c:ptCount val="800"/>
                <c:pt idx="0">
                  <c:v>1.819</c:v>
                </c:pt>
                <c:pt idx="1">
                  <c:v>1.8310910999999945</c:v>
                </c:pt>
                <c:pt idx="2">
                  <c:v>1.8429800999999999</c:v>
                </c:pt>
                <c:pt idx="3">
                  <c:v>1.8296199999999998</c:v>
                </c:pt>
                <c:pt idx="4">
                  <c:v>1.8190575000000049</c:v>
                </c:pt>
                <c:pt idx="5">
                  <c:v>1.8308882</c:v>
                </c:pt>
                <c:pt idx="6">
                  <c:v>1.8427784999999999</c:v>
                </c:pt>
                <c:pt idx="7">
                  <c:v>1.8296319999999953</c:v>
                </c:pt>
                <c:pt idx="8">
                  <c:v>1.8189232999999934</c:v>
                </c:pt>
                <c:pt idx="9">
                  <c:v>1.8313773</c:v>
                </c:pt>
                <c:pt idx="10">
                  <c:v>1.8429158999999999</c:v>
                </c:pt>
                <c:pt idx="11">
                  <c:v>1.8295564999999998</c:v>
                </c:pt>
                <c:pt idx="12">
                  <c:v>1.8188495999999998</c:v>
                </c:pt>
                <c:pt idx="13">
                  <c:v>1.8311838999999999</c:v>
                </c:pt>
                <c:pt idx="14">
                  <c:v>1.8427931999999998</c:v>
                </c:pt>
                <c:pt idx="15">
                  <c:v>1.8294819999999998</c:v>
                </c:pt>
                <c:pt idx="16">
                  <c:v>1.8189194</c:v>
                </c:pt>
                <c:pt idx="17">
                  <c:v>1.8312831999999999</c:v>
                </c:pt>
                <c:pt idx="18">
                  <c:v>1.8430759999999999</c:v>
                </c:pt>
                <c:pt idx="19">
                  <c:v>1.8294058</c:v>
                </c:pt>
                <c:pt idx="20">
                  <c:v>1.8190723999999998</c:v>
                </c:pt>
                <c:pt idx="21">
                  <c:v>1.8312674</c:v>
                </c:pt>
                <c:pt idx="22">
                  <c:v>1.8428092999999945</c:v>
                </c:pt>
                <c:pt idx="23">
                  <c:v>1.8294910999999934</c:v>
                </c:pt>
                <c:pt idx="24">
                  <c:v>1.8191670999999998</c:v>
                </c:pt>
                <c:pt idx="25">
                  <c:v>1.8314581999999999</c:v>
                </c:pt>
                <c:pt idx="26">
                  <c:v>1.8429799999999998</c:v>
                </c:pt>
                <c:pt idx="27">
                  <c:v>1.8294461</c:v>
                </c:pt>
                <c:pt idx="28">
                  <c:v>1.8190370999999999</c:v>
                </c:pt>
                <c:pt idx="29">
                  <c:v>1.831384399999995</c:v>
                </c:pt>
                <c:pt idx="30">
                  <c:v>1.8429494999999998</c:v>
                </c:pt>
                <c:pt idx="31">
                  <c:v>1.8294391999999955</c:v>
                </c:pt>
                <c:pt idx="32">
                  <c:v>1.8189246999999911</c:v>
                </c:pt>
                <c:pt idx="33">
                  <c:v>1.8311884999999999</c:v>
                </c:pt>
                <c:pt idx="34">
                  <c:v>1.8424456</c:v>
                </c:pt>
                <c:pt idx="35">
                  <c:v>1.8294537999999998</c:v>
                </c:pt>
                <c:pt idx="36">
                  <c:v>1.8189616999999931</c:v>
                </c:pt>
                <c:pt idx="37">
                  <c:v>1.8310852</c:v>
                </c:pt>
                <c:pt idx="38">
                  <c:v>1.8428814999999998</c:v>
                </c:pt>
                <c:pt idx="39">
                  <c:v>1.829573399999995</c:v>
                </c:pt>
                <c:pt idx="40">
                  <c:v>1.8188388999999998</c:v>
                </c:pt>
                <c:pt idx="41">
                  <c:v>1.8311518</c:v>
                </c:pt>
                <c:pt idx="42">
                  <c:v>1.842995699999995</c:v>
                </c:pt>
                <c:pt idx="43">
                  <c:v>1.8294631999999955</c:v>
                </c:pt>
                <c:pt idx="44">
                  <c:v>1.8191105999999999</c:v>
                </c:pt>
                <c:pt idx="45">
                  <c:v>1.8310820999999999</c:v>
                </c:pt>
                <c:pt idx="46">
                  <c:v>1.8429757999999998</c:v>
                </c:pt>
                <c:pt idx="47">
                  <c:v>1.8293868</c:v>
                </c:pt>
                <c:pt idx="48">
                  <c:v>1.8192325999999999</c:v>
                </c:pt>
                <c:pt idx="49">
                  <c:v>1.8311731999999998</c:v>
                </c:pt>
                <c:pt idx="50">
                  <c:v>1.8425472999999999</c:v>
                </c:pt>
                <c:pt idx="51">
                  <c:v>1.8296244999999922</c:v>
                </c:pt>
                <c:pt idx="52">
                  <c:v>1.8188590999999998</c:v>
                </c:pt>
                <c:pt idx="53">
                  <c:v>1.8309228999999998</c:v>
                </c:pt>
                <c:pt idx="54">
                  <c:v>1.8428433999999998</c:v>
                </c:pt>
                <c:pt idx="55">
                  <c:v>1.829571499999995</c:v>
                </c:pt>
                <c:pt idx="56">
                  <c:v>1.819063399999995</c:v>
                </c:pt>
                <c:pt idx="57">
                  <c:v>1.8310493999999955</c:v>
                </c:pt>
                <c:pt idx="58">
                  <c:v>1.8429599999999999</c:v>
                </c:pt>
                <c:pt idx="59">
                  <c:v>1.829663499999995</c:v>
                </c:pt>
                <c:pt idx="60">
                  <c:v>1.8187745</c:v>
                </c:pt>
                <c:pt idx="61">
                  <c:v>1.8312591999999999</c:v>
                </c:pt>
                <c:pt idx="62">
                  <c:v>1.8430157999999999</c:v>
                </c:pt>
                <c:pt idx="63">
                  <c:v>1.8293423999999998</c:v>
                </c:pt>
                <c:pt idx="64">
                  <c:v>1.8189957999999955</c:v>
                </c:pt>
                <c:pt idx="65">
                  <c:v>1.8310976999999955</c:v>
                </c:pt>
                <c:pt idx="66">
                  <c:v>1.8429381999999999</c:v>
                </c:pt>
                <c:pt idx="67">
                  <c:v>1.8295674</c:v>
                </c:pt>
                <c:pt idx="68">
                  <c:v>1.8186551000000044</c:v>
                </c:pt>
                <c:pt idx="69">
                  <c:v>1.8311978999999998</c:v>
                </c:pt>
                <c:pt idx="70">
                  <c:v>1.8429333999999955</c:v>
                </c:pt>
                <c:pt idx="71">
                  <c:v>1.8293967999999934</c:v>
                </c:pt>
                <c:pt idx="72">
                  <c:v>1.8189065</c:v>
                </c:pt>
                <c:pt idx="73">
                  <c:v>1.8313311999999955</c:v>
                </c:pt>
                <c:pt idx="74">
                  <c:v>1.8431185999999999</c:v>
                </c:pt>
                <c:pt idx="75">
                  <c:v>1.8293008999999998</c:v>
                </c:pt>
                <c:pt idx="76">
                  <c:v>1.8188271999999999</c:v>
                </c:pt>
                <c:pt idx="77">
                  <c:v>1.8313294999999934</c:v>
                </c:pt>
                <c:pt idx="78">
                  <c:v>1.8425590999999999</c:v>
                </c:pt>
                <c:pt idx="79">
                  <c:v>1.8296679999999999</c:v>
                </c:pt>
                <c:pt idx="80">
                  <c:v>1.8191590999999998</c:v>
                </c:pt>
                <c:pt idx="81">
                  <c:v>1.8314579000000044</c:v>
                </c:pt>
                <c:pt idx="82">
                  <c:v>1.8427557999999999</c:v>
                </c:pt>
                <c:pt idx="83">
                  <c:v>1.8292999999999953</c:v>
                </c:pt>
                <c:pt idx="84">
                  <c:v>1.8189294999999945</c:v>
                </c:pt>
                <c:pt idx="85">
                  <c:v>1.8310959999999998</c:v>
                </c:pt>
                <c:pt idx="86">
                  <c:v>1.8427537999999999</c:v>
                </c:pt>
                <c:pt idx="87">
                  <c:v>1.8294881999999999</c:v>
                </c:pt>
                <c:pt idx="88">
                  <c:v>1.8192230999999945</c:v>
                </c:pt>
                <c:pt idx="89">
                  <c:v>1.8309880000000001</c:v>
                </c:pt>
                <c:pt idx="90">
                  <c:v>1.8425155000000044</c:v>
                </c:pt>
                <c:pt idx="91">
                  <c:v>1.8297401999999998</c:v>
                </c:pt>
                <c:pt idx="92">
                  <c:v>1.8190573999999999</c:v>
                </c:pt>
                <c:pt idx="93">
                  <c:v>1.8312758999999998</c:v>
                </c:pt>
                <c:pt idx="94">
                  <c:v>1.8427814999999999</c:v>
                </c:pt>
                <c:pt idx="95">
                  <c:v>1.8294491999999998</c:v>
                </c:pt>
                <c:pt idx="96">
                  <c:v>1.8189576999999999</c:v>
                </c:pt>
                <c:pt idx="97">
                  <c:v>1.831221599999995</c:v>
                </c:pt>
                <c:pt idx="98">
                  <c:v>1.842864299999992</c:v>
                </c:pt>
                <c:pt idx="99">
                  <c:v>1.8295471999999999</c:v>
                </c:pt>
                <c:pt idx="100">
                  <c:v>1.8192136999999955</c:v>
                </c:pt>
                <c:pt idx="101">
                  <c:v>1.8312609999999998</c:v>
                </c:pt>
                <c:pt idx="102">
                  <c:v>1.8429473999999999</c:v>
                </c:pt>
                <c:pt idx="103">
                  <c:v>1.8292368999999955</c:v>
                </c:pt>
                <c:pt idx="104">
                  <c:v>1.8188042999999934</c:v>
                </c:pt>
                <c:pt idx="105">
                  <c:v>1.831490099999995</c:v>
                </c:pt>
                <c:pt idx="106">
                  <c:v>1.8430804999999999</c:v>
                </c:pt>
                <c:pt idx="107">
                  <c:v>1.8295777999999998</c:v>
                </c:pt>
                <c:pt idx="108">
                  <c:v>1.819018</c:v>
                </c:pt>
                <c:pt idx="109">
                  <c:v>1.831336499999995</c:v>
                </c:pt>
                <c:pt idx="110">
                  <c:v>1.8424624999999999</c:v>
                </c:pt>
                <c:pt idx="111">
                  <c:v>1.8293955</c:v>
                </c:pt>
                <c:pt idx="112">
                  <c:v>1.8189409999999999</c:v>
                </c:pt>
                <c:pt idx="113">
                  <c:v>1.8312195</c:v>
                </c:pt>
                <c:pt idx="114">
                  <c:v>1.8429180000000001</c:v>
                </c:pt>
                <c:pt idx="115">
                  <c:v>1.8290441</c:v>
                </c:pt>
                <c:pt idx="116">
                  <c:v>1.8191652999999945</c:v>
                </c:pt>
                <c:pt idx="117">
                  <c:v>1.8313342999999918</c:v>
                </c:pt>
                <c:pt idx="118">
                  <c:v>1.8430199999999999</c:v>
                </c:pt>
                <c:pt idx="119">
                  <c:v>1.8295127999999998</c:v>
                </c:pt>
                <c:pt idx="120">
                  <c:v>1.8190009999999999</c:v>
                </c:pt>
                <c:pt idx="121">
                  <c:v>1.8311723999999998</c:v>
                </c:pt>
                <c:pt idx="122">
                  <c:v>1.842849299999995</c:v>
                </c:pt>
                <c:pt idx="123">
                  <c:v>1.829672299999995</c:v>
                </c:pt>
                <c:pt idx="124">
                  <c:v>1.8187468999999998</c:v>
                </c:pt>
                <c:pt idx="125">
                  <c:v>1.8314507999999998</c:v>
                </c:pt>
                <c:pt idx="126">
                  <c:v>1.8425099999999999</c:v>
                </c:pt>
                <c:pt idx="127">
                  <c:v>1.8295495999999998</c:v>
                </c:pt>
                <c:pt idx="128">
                  <c:v>1.8190700999999998</c:v>
                </c:pt>
                <c:pt idx="129">
                  <c:v>1.831572</c:v>
                </c:pt>
                <c:pt idx="130">
                  <c:v>1.842609299999995</c:v>
                </c:pt>
                <c:pt idx="131">
                  <c:v>1.8296380999999955</c:v>
                </c:pt>
                <c:pt idx="132">
                  <c:v>1.8191252999999934</c:v>
                </c:pt>
                <c:pt idx="133">
                  <c:v>1.8314154999999999</c:v>
                </c:pt>
                <c:pt idx="134">
                  <c:v>1.8426814999999999</c:v>
                </c:pt>
                <c:pt idx="135">
                  <c:v>1.829625899999995</c:v>
                </c:pt>
                <c:pt idx="136">
                  <c:v>1.8191134999999998</c:v>
                </c:pt>
                <c:pt idx="137">
                  <c:v>1.8313499999999998</c:v>
                </c:pt>
                <c:pt idx="138">
                  <c:v>1.8428688</c:v>
                </c:pt>
                <c:pt idx="139">
                  <c:v>1.829527399999995</c:v>
                </c:pt>
                <c:pt idx="140">
                  <c:v>1.8191241999999945</c:v>
                </c:pt>
                <c:pt idx="141">
                  <c:v>1.8313693999999934</c:v>
                </c:pt>
                <c:pt idx="142">
                  <c:v>1.842803299999995</c:v>
                </c:pt>
                <c:pt idx="143">
                  <c:v>1.8298781</c:v>
                </c:pt>
                <c:pt idx="144">
                  <c:v>1.8192325999999999</c:v>
                </c:pt>
                <c:pt idx="145">
                  <c:v>1.8314161999999998</c:v>
                </c:pt>
                <c:pt idx="146">
                  <c:v>1.8428490999999998</c:v>
                </c:pt>
                <c:pt idx="147">
                  <c:v>1.8292134999999998</c:v>
                </c:pt>
                <c:pt idx="148">
                  <c:v>1.8189395999999998</c:v>
                </c:pt>
                <c:pt idx="149">
                  <c:v>1.831189299999995</c:v>
                </c:pt>
                <c:pt idx="150">
                  <c:v>1.8425484999999999</c:v>
                </c:pt>
                <c:pt idx="151">
                  <c:v>1.8293562999999955</c:v>
                </c:pt>
                <c:pt idx="152">
                  <c:v>1.8189235999999998</c:v>
                </c:pt>
                <c:pt idx="153">
                  <c:v>1.8314648999999943</c:v>
                </c:pt>
                <c:pt idx="154">
                  <c:v>1.8427098999999998</c:v>
                </c:pt>
                <c:pt idx="155">
                  <c:v>1.829644499999995</c:v>
                </c:pt>
                <c:pt idx="156">
                  <c:v>1.8187861999999999</c:v>
                </c:pt>
                <c:pt idx="157">
                  <c:v>1.8313628999999998</c:v>
                </c:pt>
                <c:pt idx="158">
                  <c:v>1.8429665</c:v>
                </c:pt>
                <c:pt idx="159">
                  <c:v>1.8293111</c:v>
                </c:pt>
                <c:pt idx="160">
                  <c:v>1.8189761999999998</c:v>
                </c:pt>
                <c:pt idx="161">
                  <c:v>1.8309530999999999</c:v>
                </c:pt>
                <c:pt idx="162">
                  <c:v>1.8429085999999999</c:v>
                </c:pt>
                <c:pt idx="163">
                  <c:v>1.8290346999999927</c:v>
                </c:pt>
                <c:pt idx="164">
                  <c:v>1.8189335</c:v>
                </c:pt>
                <c:pt idx="165">
                  <c:v>1.8317615999999945</c:v>
                </c:pt>
                <c:pt idx="166">
                  <c:v>1.8704803999999999</c:v>
                </c:pt>
                <c:pt idx="167">
                  <c:v>1.9759055999999999</c:v>
                </c:pt>
                <c:pt idx="168">
                  <c:v>2.0717188999999987</c:v>
                </c:pt>
                <c:pt idx="169">
                  <c:v>2.2417590000000001</c:v>
                </c:pt>
                <c:pt idx="170">
                  <c:v>2.4908339999999987</c:v>
                </c:pt>
                <c:pt idx="171">
                  <c:v>2.6520640999999987</c:v>
                </c:pt>
                <c:pt idx="172">
                  <c:v>2.9383236999999998</c:v>
                </c:pt>
                <c:pt idx="173">
                  <c:v>3.5770322999999999</c:v>
                </c:pt>
                <c:pt idx="174">
                  <c:v>3.8316329999999899</c:v>
                </c:pt>
                <c:pt idx="175">
                  <c:v>3.6930889999999987</c:v>
                </c:pt>
                <c:pt idx="176">
                  <c:v>3.9070371999999995</c:v>
                </c:pt>
                <c:pt idx="177">
                  <c:v>4.4831723999999999</c:v>
                </c:pt>
                <c:pt idx="178">
                  <c:v>5.0351113999999955</c:v>
                </c:pt>
                <c:pt idx="179">
                  <c:v>5.4166515000000004</c:v>
                </c:pt>
                <c:pt idx="180">
                  <c:v>5.6731139999999955</c:v>
                </c:pt>
                <c:pt idx="181">
                  <c:v>6.0216539999999998</c:v>
                </c:pt>
                <c:pt idx="182">
                  <c:v>6.3767193000000004</c:v>
                </c:pt>
                <c:pt idx="183">
                  <c:v>6.5521471999999985</c:v>
                </c:pt>
                <c:pt idx="184">
                  <c:v>6.7270607</c:v>
                </c:pt>
                <c:pt idx="185">
                  <c:v>7.0667578999999945</c:v>
                </c:pt>
                <c:pt idx="186">
                  <c:v>7.3820408999999945</c:v>
                </c:pt>
                <c:pt idx="187">
                  <c:v>7.5193801000000002</c:v>
                </c:pt>
                <c:pt idx="188">
                  <c:v>7.6787076000000001</c:v>
                </c:pt>
                <c:pt idx="189">
                  <c:v>7.9879237000000014</c:v>
                </c:pt>
                <c:pt idx="190">
                  <c:v>8.3193272</c:v>
                </c:pt>
                <c:pt idx="191">
                  <c:v>8.3650655000000267</c:v>
                </c:pt>
                <c:pt idx="192">
                  <c:v>8.4838649000000022</c:v>
                </c:pt>
                <c:pt idx="193">
                  <c:v>8.8067493000000248</c:v>
                </c:pt>
                <c:pt idx="194">
                  <c:v>9.0942598999999991</c:v>
                </c:pt>
                <c:pt idx="195">
                  <c:v>9.1079277999999988</c:v>
                </c:pt>
                <c:pt idx="196">
                  <c:v>9.3103461000000021</c:v>
                </c:pt>
                <c:pt idx="197">
                  <c:v>9.6149809999999984</c:v>
                </c:pt>
                <c:pt idx="198">
                  <c:v>9.8537450000000248</c:v>
                </c:pt>
                <c:pt idx="199">
                  <c:v>9.8627407000000247</c:v>
                </c:pt>
                <c:pt idx="200">
                  <c:v>9.8530538000000067</c:v>
                </c:pt>
                <c:pt idx="201">
                  <c:v>10.275307</c:v>
                </c:pt>
                <c:pt idx="202">
                  <c:v>10.563211000000001</c:v>
                </c:pt>
                <c:pt idx="203">
                  <c:v>10.537585700000001</c:v>
                </c:pt>
                <c:pt idx="204">
                  <c:v>10.53721</c:v>
                </c:pt>
                <c:pt idx="205">
                  <c:v>11.023235400000001</c:v>
                </c:pt>
                <c:pt idx="206">
                  <c:v>11.3368989</c:v>
                </c:pt>
                <c:pt idx="207">
                  <c:v>11.263715400000001</c:v>
                </c:pt>
                <c:pt idx="208">
                  <c:v>11.303536700000054</c:v>
                </c:pt>
                <c:pt idx="209">
                  <c:v>11.6952731</c:v>
                </c:pt>
                <c:pt idx="210">
                  <c:v>12.054280800000004</c:v>
                </c:pt>
                <c:pt idx="211">
                  <c:v>11.941436900000006</c:v>
                </c:pt>
                <c:pt idx="212">
                  <c:v>11.930871799999998</c:v>
                </c:pt>
                <c:pt idx="213">
                  <c:v>12.2636658</c:v>
                </c:pt>
                <c:pt idx="214">
                  <c:v>12.6348077</c:v>
                </c:pt>
                <c:pt idx="215">
                  <c:v>12.557570500000002</c:v>
                </c:pt>
                <c:pt idx="216">
                  <c:v>12.545390999999999</c:v>
                </c:pt>
                <c:pt idx="217">
                  <c:v>12.9160085</c:v>
                </c:pt>
                <c:pt idx="218">
                  <c:v>13.2796732</c:v>
                </c:pt>
                <c:pt idx="219">
                  <c:v>13.132181399999999</c:v>
                </c:pt>
                <c:pt idx="220">
                  <c:v>13.0886478</c:v>
                </c:pt>
                <c:pt idx="221">
                  <c:v>13.4419378</c:v>
                </c:pt>
                <c:pt idx="222">
                  <c:v>13.890669100000002</c:v>
                </c:pt>
                <c:pt idx="223">
                  <c:v>13.4814174</c:v>
                </c:pt>
                <c:pt idx="224">
                  <c:v>13.323685400000002</c:v>
                </c:pt>
                <c:pt idx="225">
                  <c:v>13.686490200000026</c:v>
                </c:pt>
                <c:pt idx="226">
                  <c:v>14.080012700000001</c:v>
                </c:pt>
                <c:pt idx="227">
                  <c:v>13.8589854</c:v>
                </c:pt>
                <c:pt idx="228">
                  <c:v>13.812377700000001</c:v>
                </c:pt>
                <c:pt idx="229">
                  <c:v>14.191178899999999</c:v>
                </c:pt>
                <c:pt idx="230">
                  <c:v>14.574756600000002</c:v>
                </c:pt>
                <c:pt idx="231">
                  <c:v>14.386142200000039</c:v>
                </c:pt>
                <c:pt idx="232">
                  <c:v>14.200072499999999</c:v>
                </c:pt>
                <c:pt idx="233">
                  <c:v>14.703419200000004</c:v>
                </c:pt>
                <c:pt idx="234">
                  <c:v>15.1321166</c:v>
                </c:pt>
                <c:pt idx="235">
                  <c:v>14.917005400000001</c:v>
                </c:pt>
                <c:pt idx="236">
                  <c:v>14.725274600000001</c:v>
                </c:pt>
                <c:pt idx="237">
                  <c:v>15.246346300000001</c:v>
                </c:pt>
                <c:pt idx="238">
                  <c:v>15.630233199999999</c:v>
                </c:pt>
                <c:pt idx="239">
                  <c:v>15.360439800000075</c:v>
                </c:pt>
                <c:pt idx="240">
                  <c:v>15.2844096</c:v>
                </c:pt>
                <c:pt idx="241">
                  <c:v>15.591252099999998</c:v>
                </c:pt>
                <c:pt idx="242">
                  <c:v>16.158015599999999</c:v>
                </c:pt>
                <c:pt idx="243">
                  <c:v>15.799672699999999</c:v>
                </c:pt>
                <c:pt idx="244">
                  <c:v>15.7284983</c:v>
                </c:pt>
                <c:pt idx="245">
                  <c:v>16.150537700000001</c:v>
                </c:pt>
                <c:pt idx="246">
                  <c:v>16.6999128</c:v>
                </c:pt>
                <c:pt idx="247">
                  <c:v>16.365497399999917</c:v>
                </c:pt>
                <c:pt idx="248">
                  <c:v>16.171764799999998</c:v>
                </c:pt>
                <c:pt idx="249">
                  <c:v>16.6106497</c:v>
                </c:pt>
                <c:pt idx="250">
                  <c:v>17.031890000000086</c:v>
                </c:pt>
                <c:pt idx="251">
                  <c:v>16.773662899999906</c:v>
                </c:pt>
                <c:pt idx="252">
                  <c:v>16.485703699999842</c:v>
                </c:pt>
                <c:pt idx="253">
                  <c:v>17.049792499999917</c:v>
                </c:pt>
                <c:pt idx="254">
                  <c:v>17.529951000000086</c:v>
                </c:pt>
                <c:pt idx="255">
                  <c:v>17.169742999999887</c:v>
                </c:pt>
                <c:pt idx="256">
                  <c:v>16.894591500000001</c:v>
                </c:pt>
                <c:pt idx="257">
                  <c:v>17.561559499999987</c:v>
                </c:pt>
                <c:pt idx="258">
                  <c:v>18.0680117</c:v>
                </c:pt>
                <c:pt idx="259">
                  <c:v>17.607496899999987</c:v>
                </c:pt>
                <c:pt idx="260">
                  <c:v>17.351414699999999</c:v>
                </c:pt>
                <c:pt idx="261">
                  <c:v>18.024919199999999</c:v>
                </c:pt>
                <c:pt idx="262">
                  <c:v>18.478509899999857</c:v>
                </c:pt>
                <c:pt idx="263">
                  <c:v>18.148811100000035</c:v>
                </c:pt>
                <c:pt idx="264">
                  <c:v>17.737532899999906</c:v>
                </c:pt>
                <c:pt idx="265">
                  <c:v>18.356629299999906</c:v>
                </c:pt>
                <c:pt idx="266">
                  <c:v>18.856399</c:v>
                </c:pt>
                <c:pt idx="267">
                  <c:v>18.426199399999906</c:v>
                </c:pt>
                <c:pt idx="268">
                  <c:v>17.989842799999909</c:v>
                </c:pt>
                <c:pt idx="269">
                  <c:v>18.723398199999988</c:v>
                </c:pt>
                <c:pt idx="270">
                  <c:v>19.154063699999998</c:v>
                </c:pt>
                <c:pt idx="271">
                  <c:v>18.714402</c:v>
                </c:pt>
                <c:pt idx="272">
                  <c:v>18.383497199999987</c:v>
                </c:pt>
                <c:pt idx="273">
                  <c:v>18.924131599999924</c:v>
                </c:pt>
                <c:pt idx="274">
                  <c:v>19.6157012</c:v>
                </c:pt>
                <c:pt idx="275">
                  <c:v>19.067404700000001</c:v>
                </c:pt>
                <c:pt idx="276">
                  <c:v>18.698263999999988</c:v>
                </c:pt>
                <c:pt idx="277">
                  <c:v>19.3662718</c:v>
                </c:pt>
                <c:pt idx="278">
                  <c:v>19.830148099999999</c:v>
                </c:pt>
                <c:pt idx="279">
                  <c:v>19.271151600000035</c:v>
                </c:pt>
                <c:pt idx="280">
                  <c:v>18.983864399999987</c:v>
                </c:pt>
                <c:pt idx="281">
                  <c:v>19.610053200000031</c:v>
                </c:pt>
                <c:pt idx="282">
                  <c:v>20.106581800000001</c:v>
                </c:pt>
                <c:pt idx="283">
                  <c:v>19.6984709</c:v>
                </c:pt>
                <c:pt idx="284">
                  <c:v>19.378085199999997</c:v>
                </c:pt>
                <c:pt idx="285">
                  <c:v>19.859685199999998</c:v>
                </c:pt>
                <c:pt idx="286">
                  <c:v>20.4304749</c:v>
                </c:pt>
                <c:pt idx="287">
                  <c:v>19.866477100000001</c:v>
                </c:pt>
                <c:pt idx="288">
                  <c:v>19.565354599999925</c:v>
                </c:pt>
                <c:pt idx="289">
                  <c:v>20.0452157</c:v>
                </c:pt>
                <c:pt idx="290">
                  <c:v>20.3982873</c:v>
                </c:pt>
                <c:pt idx="291">
                  <c:v>20.041496199999987</c:v>
                </c:pt>
                <c:pt idx="292">
                  <c:v>19.708040799999925</c:v>
                </c:pt>
                <c:pt idx="293">
                  <c:v>20.350295299999999</c:v>
                </c:pt>
                <c:pt idx="294">
                  <c:v>20.933827600000001</c:v>
                </c:pt>
                <c:pt idx="295">
                  <c:v>20.246230999999906</c:v>
                </c:pt>
                <c:pt idx="296">
                  <c:v>19.977688399999987</c:v>
                </c:pt>
                <c:pt idx="297">
                  <c:v>20.619809399999998</c:v>
                </c:pt>
                <c:pt idx="298">
                  <c:v>21.186101499999999</c:v>
                </c:pt>
                <c:pt idx="299">
                  <c:v>20.403361999999987</c:v>
                </c:pt>
                <c:pt idx="300">
                  <c:v>20.1952377</c:v>
                </c:pt>
                <c:pt idx="301">
                  <c:v>20.797756499999988</c:v>
                </c:pt>
                <c:pt idx="302">
                  <c:v>21.111955100000195</c:v>
                </c:pt>
                <c:pt idx="303">
                  <c:v>20.702763499999989</c:v>
                </c:pt>
                <c:pt idx="304">
                  <c:v>20.328205000000001</c:v>
                </c:pt>
                <c:pt idx="305">
                  <c:v>20.901098900000001</c:v>
                </c:pt>
                <c:pt idx="306">
                  <c:v>21.567425399999987</c:v>
                </c:pt>
                <c:pt idx="307">
                  <c:v>20.887087099999999</c:v>
                </c:pt>
                <c:pt idx="308">
                  <c:v>20.373015400000035</c:v>
                </c:pt>
                <c:pt idx="309">
                  <c:v>21.088544399999879</c:v>
                </c:pt>
                <c:pt idx="310">
                  <c:v>21.656451699999998</c:v>
                </c:pt>
                <c:pt idx="311">
                  <c:v>20.922777299999879</c:v>
                </c:pt>
                <c:pt idx="312">
                  <c:v>20.571964200000071</c:v>
                </c:pt>
                <c:pt idx="313">
                  <c:v>21.131639</c:v>
                </c:pt>
                <c:pt idx="314">
                  <c:v>21.7700563</c:v>
                </c:pt>
                <c:pt idx="315">
                  <c:v>21.2064536</c:v>
                </c:pt>
                <c:pt idx="316">
                  <c:v>20.757861299999998</c:v>
                </c:pt>
                <c:pt idx="317">
                  <c:v>21.413067299999987</c:v>
                </c:pt>
                <c:pt idx="318">
                  <c:v>21.9360827</c:v>
                </c:pt>
                <c:pt idx="319">
                  <c:v>21.340610299999906</c:v>
                </c:pt>
                <c:pt idx="320">
                  <c:v>20.966525399999909</c:v>
                </c:pt>
                <c:pt idx="321">
                  <c:v>21.5893953</c:v>
                </c:pt>
                <c:pt idx="322">
                  <c:v>22.086047899999894</c:v>
                </c:pt>
                <c:pt idx="323">
                  <c:v>21.515732399999898</c:v>
                </c:pt>
                <c:pt idx="324">
                  <c:v>21.134289000000031</c:v>
                </c:pt>
                <c:pt idx="325">
                  <c:v>21.764927999999987</c:v>
                </c:pt>
                <c:pt idx="326">
                  <c:v>22.410554699999999</c:v>
                </c:pt>
                <c:pt idx="327">
                  <c:v>21.902017299999887</c:v>
                </c:pt>
                <c:pt idx="328">
                  <c:v>21.342846499999986</c:v>
                </c:pt>
                <c:pt idx="329">
                  <c:v>22.067735199999987</c:v>
                </c:pt>
                <c:pt idx="330">
                  <c:v>22.36116520000003</c:v>
                </c:pt>
                <c:pt idx="331">
                  <c:v>21.9141282</c:v>
                </c:pt>
                <c:pt idx="332">
                  <c:v>21.510994000000075</c:v>
                </c:pt>
                <c:pt idx="333">
                  <c:v>22.106479</c:v>
                </c:pt>
                <c:pt idx="334">
                  <c:v>22.749700899999887</c:v>
                </c:pt>
                <c:pt idx="335">
                  <c:v>22.123073599999987</c:v>
                </c:pt>
                <c:pt idx="336">
                  <c:v>21.8136321</c:v>
                </c:pt>
                <c:pt idx="337">
                  <c:v>22.228927599999913</c:v>
                </c:pt>
                <c:pt idx="338">
                  <c:v>22.919795799999999</c:v>
                </c:pt>
                <c:pt idx="339">
                  <c:v>22.478211899999906</c:v>
                </c:pt>
                <c:pt idx="340">
                  <c:v>21.860426399999906</c:v>
                </c:pt>
                <c:pt idx="341">
                  <c:v>22.370932799999999</c:v>
                </c:pt>
                <c:pt idx="342">
                  <c:v>23.067975399999998</c:v>
                </c:pt>
                <c:pt idx="343">
                  <c:v>22.490256199999987</c:v>
                </c:pt>
                <c:pt idx="344">
                  <c:v>21.910675299999987</c:v>
                </c:pt>
                <c:pt idx="345">
                  <c:v>22.7176464</c:v>
                </c:pt>
                <c:pt idx="346">
                  <c:v>23.190551400000079</c:v>
                </c:pt>
                <c:pt idx="347">
                  <c:v>22.790956099999999</c:v>
                </c:pt>
                <c:pt idx="348">
                  <c:v>22.088613399999879</c:v>
                </c:pt>
                <c:pt idx="349">
                  <c:v>22.653981700000127</c:v>
                </c:pt>
                <c:pt idx="350">
                  <c:v>23.383624299999898</c:v>
                </c:pt>
                <c:pt idx="351">
                  <c:v>22.620682499999987</c:v>
                </c:pt>
                <c:pt idx="352">
                  <c:v>22.409009399999913</c:v>
                </c:pt>
                <c:pt idx="353">
                  <c:v>22.800251899999999</c:v>
                </c:pt>
                <c:pt idx="354">
                  <c:v>23.560132399999894</c:v>
                </c:pt>
                <c:pt idx="355">
                  <c:v>22.809812000000001</c:v>
                </c:pt>
                <c:pt idx="356">
                  <c:v>22.403362099999921</c:v>
                </c:pt>
                <c:pt idx="357">
                  <c:v>22.956000700000001</c:v>
                </c:pt>
                <c:pt idx="358">
                  <c:v>23.740300999999914</c:v>
                </c:pt>
                <c:pt idx="359">
                  <c:v>22.893845100000071</c:v>
                </c:pt>
                <c:pt idx="360">
                  <c:v>22.510664299999988</c:v>
                </c:pt>
                <c:pt idx="361">
                  <c:v>23.423878599999988</c:v>
                </c:pt>
                <c:pt idx="362">
                  <c:v>23.742992099999913</c:v>
                </c:pt>
                <c:pt idx="363">
                  <c:v>23.072942599999898</c:v>
                </c:pt>
                <c:pt idx="364">
                  <c:v>22.722198299999913</c:v>
                </c:pt>
                <c:pt idx="365">
                  <c:v>23.150193299999987</c:v>
                </c:pt>
                <c:pt idx="366">
                  <c:v>23.866508100000001</c:v>
                </c:pt>
                <c:pt idx="367">
                  <c:v>23.2325774</c:v>
                </c:pt>
                <c:pt idx="368">
                  <c:v>22.833481100000078</c:v>
                </c:pt>
                <c:pt idx="369">
                  <c:v>23.260900599999989</c:v>
                </c:pt>
                <c:pt idx="370">
                  <c:v>24.005229799999913</c:v>
                </c:pt>
                <c:pt idx="371">
                  <c:v>23.310748399999987</c:v>
                </c:pt>
                <c:pt idx="372">
                  <c:v>22.9196214</c:v>
                </c:pt>
                <c:pt idx="373">
                  <c:v>23.625053599999987</c:v>
                </c:pt>
                <c:pt idx="374">
                  <c:v>24.107564900000035</c:v>
                </c:pt>
                <c:pt idx="375">
                  <c:v>23.45163489999991</c:v>
                </c:pt>
                <c:pt idx="376">
                  <c:v>22.988231399999879</c:v>
                </c:pt>
                <c:pt idx="377">
                  <c:v>23.728839999999909</c:v>
                </c:pt>
                <c:pt idx="378">
                  <c:v>24.042315499999987</c:v>
                </c:pt>
                <c:pt idx="379">
                  <c:v>23.633809299999999</c:v>
                </c:pt>
                <c:pt idx="380">
                  <c:v>23.049587299999917</c:v>
                </c:pt>
                <c:pt idx="381">
                  <c:v>23.410873700000035</c:v>
                </c:pt>
                <c:pt idx="382">
                  <c:v>24.153592400000001</c:v>
                </c:pt>
                <c:pt idx="383">
                  <c:v>23.520357699999987</c:v>
                </c:pt>
                <c:pt idx="384">
                  <c:v>23.047028300000001</c:v>
                </c:pt>
                <c:pt idx="385">
                  <c:v>23.693171700000086</c:v>
                </c:pt>
                <c:pt idx="386">
                  <c:v>24.3039025</c:v>
                </c:pt>
                <c:pt idx="387">
                  <c:v>23.669895000000079</c:v>
                </c:pt>
                <c:pt idx="388">
                  <c:v>23.211907000000071</c:v>
                </c:pt>
                <c:pt idx="389">
                  <c:v>24.052729899999864</c:v>
                </c:pt>
                <c:pt idx="390">
                  <c:v>24.576346299999894</c:v>
                </c:pt>
                <c:pt idx="391">
                  <c:v>23.885766699999905</c:v>
                </c:pt>
                <c:pt idx="392">
                  <c:v>23.431885299999998</c:v>
                </c:pt>
                <c:pt idx="393">
                  <c:v>24.070549899999879</c:v>
                </c:pt>
                <c:pt idx="394">
                  <c:v>24.6656689</c:v>
                </c:pt>
                <c:pt idx="395">
                  <c:v>23.961194199999987</c:v>
                </c:pt>
                <c:pt idx="396">
                  <c:v>23.366155799999998</c:v>
                </c:pt>
                <c:pt idx="397">
                  <c:v>24.065232399999868</c:v>
                </c:pt>
                <c:pt idx="398">
                  <c:v>24.755127299999906</c:v>
                </c:pt>
                <c:pt idx="399">
                  <c:v>24.075700199999989</c:v>
                </c:pt>
                <c:pt idx="400">
                  <c:v>23.718509499999989</c:v>
                </c:pt>
                <c:pt idx="401">
                  <c:v>24.161041000000001</c:v>
                </c:pt>
                <c:pt idx="402">
                  <c:v>25.157225300000079</c:v>
                </c:pt>
                <c:pt idx="403">
                  <c:v>24.063970899999987</c:v>
                </c:pt>
                <c:pt idx="404">
                  <c:v>23.578958500000031</c:v>
                </c:pt>
                <c:pt idx="405">
                  <c:v>24.441851600000035</c:v>
                </c:pt>
                <c:pt idx="406">
                  <c:v>25.118944899999999</c:v>
                </c:pt>
                <c:pt idx="407">
                  <c:v>24.436024799999988</c:v>
                </c:pt>
                <c:pt idx="408">
                  <c:v>23.703165899999988</c:v>
                </c:pt>
                <c:pt idx="409">
                  <c:v>24.682712799999898</c:v>
                </c:pt>
                <c:pt idx="410">
                  <c:v>25.190375199999998</c:v>
                </c:pt>
                <c:pt idx="411">
                  <c:v>24.479471999999987</c:v>
                </c:pt>
                <c:pt idx="412">
                  <c:v>23.917969799999998</c:v>
                </c:pt>
                <c:pt idx="413">
                  <c:v>24.765890599999913</c:v>
                </c:pt>
                <c:pt idx="414">
                  <c:v>25.274503899999925</c:v>
                </c:pt>
                <c:pt idx="415">
                  <c:v>24.697186299999988</c:v>
                </c:pt>
                <c:pt idx="416">
                  <c:v>24.262322299999823</c:v>
                </c:pt>
                <c:pt idx="417">
                  <c:v>24.6252943</c:v>
                </c:pt>
                <c:pt idx="418">
                  <c:v>25.347192199999999</c:v>
                </c:pt>
                <c:pt idx="419">
                  <c:v>24.640985600000086</c:v>
                </c:pt>
                <c:pt idx="420">
                  <c:v>24.069605799999987</c:v>
                </c:pt>
                <c:pt idx="421">
                  <c:v>24.761248999999989</c:v>
                </c:pt>
                <c:pt idx="422">
                  <c:v>25.669471999999999</c:v>
                </c:pt>
                <c:pt idx="423">
                  <c:v>24.857687200000001</c:v>
                </c:pt>
                <c:pt idx="424">
                  <c:v>24.299678699999987</c:v>
                </c:pt>
                <c:pt idx="425">
                  <c:v>25.0491004</c:v>
                </c:pt>
                <c:pt idx="426">
                  <c:v>25.4791548</c:v>
                </c:pt>
                <c:pt idx="427">
                  <c:v>24.738448499999986</c:v>
                </c:pt>
                <c:pt idx="428">
                  <c:v>24.321172399999988</c:v>
                </c:pt>
                <c:pt idx="429">
                  <c:v>25.024941299999988</c:v>
                </c:pt>
                <c:pt idx="430">
                  <c:v>25.489132399999857</c:v>
                </c:pt>
                <c:pt idx="431">
                  <c:v>24.697506099999988</c:v>
                </c:pt>
                <c:pt idx="432">
                  <c:v>24.4339169</c:v>
                </c:pt>
                <c:pt idx="433">
                  <c:v>25.0208929</c:v>
                </c:pt>
                <c:pt idx="434">
                  <c:v>25.657867300000127</c:v>
                </c:pt>
                <c:pt idx="435">
                  <c:v>25.019039899999989</c:v>
                </c:pt>
                <c:pt idx="436">
                  <c:v>24.386488199999999</c:v>
                </c:pt>
                <c:pt idx="437">
                  <c:v>24.948455899999921</c:v>
                </c:pt>
                <c:pt idx="438">
                  <c:v>25.5404658</c:v>
                </c:pt>
                <c:pt idx="439">
                  <c:v>24.912983499999999</c:v>
                </c:pt>
                <c:pt idx="440">
                  <c:v>24.504815999999998</c:v>
                </c:pt>
                <c:pt idx="441">
                  <c:v>25.238705100000001</c:v>
                </c:pt>
                <c:pt idx="442">
                  <c:v>25.604471200000031</c:v>
                </c:pt>
                <c:pt idx="443">
                  <c:v>24.992705799999989</c:v>
                </c:pt>
                <c:pt idx="444">
                  <c:v>24.5729285</c:v>
                </c:pt>
                <c:pt idx="445">
                  <c:v>25.18473639999991</c:v>
                </c:pt>
                <c:pt idx="446">
                  <c:v>25.87744959999991</c:v>
                </c:pt>
                <c:pt idx="447">
                  <c:v>24.914008299999999</c:v>
                </c:pt>
                <c:pt idx="448">
                  <c:v>24.673945000000035</c:v>
                </c:pt>
                <c:pt idx="449">
                  <c:v>25.313337999999987</c:v>
                </c:pt>
                <c:pt idx="450">
                  <c:v>25.833379399999988</c:v>
                </c:pt>
                <c:pt idx="451">
                  <c:v>25.250963199999997</c:v>
                </c:pt>
                <c:pt idx="452">
                  <c:v>24.812276300000001</c:v>
                </c:pt>
                <c:pt idx="453">
                  <c:v>25.433540199999989</c:v>
                </c:pt>
                <c:pt idx="454">
                  <c:v>26.061194099999987</c:v>
                </c:pt>
                <c:pt idx="455">
                  <c:v>25.383267399999987</c:v>
                </c:pt>
                <c:pt idx="456">
                  <c:v>24.915925399999999</c:v>
                </c:pt>
                <c:pt idx="457">
                  <c:v>25.410833099999987</c:v>
                </c:pt>
                <c:pt idx="458">
                  <c:v>26.205964399999999</c:v>
                </c:pt>
                <c:pt idx="459">
                  <c:v>25.370293999999987</c:v>
                </c:pt>
                <c:pt idx="460">
                  <c:v>25.018557599999987</c:v>
                </c:pt>
                <c:pt idx="461">
                  <c:v>25.648491199999999</c:v>
                </c:pt>
                <c:pt idx="462">
                  <c:v>26.165166899999925</c:v>
                </c:pt>
                <c:pt idx="463">
                  <c:v>25.628149699999906</c:v>
                </c:pt>
                <c:pt idx="464">
                  <c:v>25.073805300000071</c:v>
                </c:pt>
                <c:pt idx="465">
                  <c:v>25.627894800000071</c:v>
                </c:pt>
                <c:pt idx="466">
                  <c:v>26.299053900000001</c:v>
                </c:pt>
                <c:pt idx="467">
                  <c:v>25.516445999999988</c:v>
                </c:pt>
                <c:pt idx="468">
                  <c:v>25.140166499999999</c:v>
                </c:pt>
                <c:pt idx="469">
                  <c:v>25.867573799999999</c:v>
                </c:pt>
                <c:pt idx="470">
                  <c:v>26.563842799999989</c:v>
                </c:pt>
                <c:pt idx="471">
                  <c:v>25.722633699999868</c:v>
                </c:pt>
                <c:pt idx="472">
                  <c:v>25.187207699999988</c:v>
                </c:pt>
                <c:pt idx="473">
                  <c:v>25.971674199999999</c:v>
                </c:pt>
                <c:pt idx="474">
                  <c:v>26.635016699999987</c:v>
                </c:pt>
                <c:pt idx="475">
                  <c:v>25.757461400000079</c:v>
                </c:pt>
                <c:pt idx="476">
                  <c:v>25.030157499999998</c:v>
                </c:pt>
                <c:pt idx="477">
                  <c:v>25.726207599999913</c:v>
                </c:pt>
                <c:pt idx="478">
                  <c:v>26.451555799999998</c:v>
                </c:pt>
                <c:pt idx="479">
                  <c:v>25.588875699999999</c:v>
                </c:pt>
                <c:pt idx="480">
                  <c:v>25.108366399999987</c:v>
                </c:pt>
                <c:pt idx="481">
                  <c:v>25.562737399999879</c:v>
                </c:pt>
                <c:pt idx="482">
                  <c:v>26.1096231</c:v>
                </c:pt>
                <c:pt idx="483">
                  <c:v>25.638579799999999</c:v>
                </c:pt>
                <c:pt idx="484">
                  <c:v>25.018599699999989</c:v>
                </c:pt>
                <c:pt idx="485">
                  <c:v>25.704977000000031</c:v>
                </c:pt>
                <c:pt idx="486">
                  <c:v>26.125689299999905</c:v>
                </c:pt>
                <c:pt idx="487">
                  <c:v>25.559051900000071</c:v>
                </c:pt>
                <c:pt idx="488">
                  <c:v>25.0972829</c:v>
                </c:pt>
                <c:pt idx="489">
                  <c:v>25.586475099999987</c:v>
                </c:pt>
                <c:pt idx="490">
                  <c:v>26.287016699999917</c:v>
                </c:pt>
                <c:pt idx="491">
                  <c:v>25.448021499999989</c:v>
                </c:pt>
                <c:pt idx="492">
                  <c:v>25.114181500000086</c:v>
                </c:pt>
                <c:pt idx="493">
                  <c:v>25.641707199999999</c:v>
                </c:pt>
                <c:pt idx="494">
                  <c:v>26.032406799999986</c:v>
                </c:pt>
                <c:pt idx="495">
                  <c:v>25.190178700000086</c:v>
                </c:pt>
                <c:pt idx="496">
                  <c:v>25.092358900000001</c:v>
                </c:pt>
                <c:pt idx="497">
                  <c:v>25.532796599999898</c:v>
                </c:pt>
                <c:pt idx="498">
                  <c:v>26.044327599999921</c:v>
                </c:pt>
                <c:pt idx="499">
                  <c:v>25.1872288</c:v>
                </c:pt>
                <c:pt idx="500">
                  <c:v>24.743962700000001</c:v>
                </c:pt>
                <c:pt idx="501">
                  <c:v>25.195938599999987</c:v>
                </c:pt>
                <c:pt idx="502">
                  <c:v>25.739593199999987</c:v>
                </c:pt>
                <c:pt idx="503">
                  <c:v>25.242234099999891</c:v>
                </c:pt>
                <c:pt idx="504">
                  <c:v>24.462232199999857</c:v>
                </c:pt>
                <c:pt idx="505">
                  <c:v>25.395705199999988</c:v>
                </c:pt>
                <c:pt idx="506">
                  <c:v>25.889454799999999</c:v>
                </c:pt>
                <c:pt idx="507">
                  <c:v>25.190079000000001</c:v>
                </c:pt>
                <c:pt idx="508">
                  <c:v>24.511370599999999</c:v>
                </c:pt>
                <c:pt idx="509">
                  <c:v>25.282909199999917</c:v>
                </c:pt>
                <c:pt idx="510">
                  <c:v>25.830801700000109</c:v>
                </c:pt>
                <c:pt idx="511">
                  <c:v>25.161916999999999</c:v>
                </c:pt>
                <c:pt idx="512">
                  <c:v>24.343288099999999</c:v>
                </c:pt>
                <c:pt idx="513">
                  <c:v>25.2043675</c:v>
                </c:pt>
                <c:pt idx="514">
                  <c:v>25.676350400000086</c:v>
                </c:pt>
                <c:pt idx="515">
                  <c:v>24.982208199999913</c:v>
                </c:pt>
                <c:pt idx="516">
                  <c:v>24.432715499999986</c:v>
                </c:pt>
                <c:pt idx="517">
                  <c:v>25.134064500000093</c:v>
                </c:pt>
                <c:pt idx="518">
                  <c:v>25.561033299999909</c:v>
                </c:pt>
                <c:pt idx="519">
                  <c:v>24.7536141</c:v>
                </c:pt>
                <c:pt idx="520">
                  <c:v>24.528355599999987</c:v>
                </c:pt>
                <c:pt idx="521">
                  <c:v>25.1561895</c:v>
                </c:pt>
                <c:pt idx="522">
                  <c:v>25.762141199999913</c:v>
                </c:pt>
                <c:pt idx="523">
                  <c:v>24.505617899999887</c:v>
                </c:pt>
                <c:pt idx="524">
                  <c:v>24.322766199999986</c:v>
                </c:pt>
                <c:pt idx="525">
                  <c:v>24.837044100000035</c:v>
                </c:pt>
                <c:pt idx="526">
                  <c:v>25.397581499999998</c:v>
                </c:pt>
                <c:pt idx="527">
                  <c:v>24.720515199999987</c:v>
                </c:pt>
                <c:pt idx="528">
                  <c:v>24.249155599999987</c:v>
                </c:pt>
                <c:pt idx="529">
                  <c:v>24.887674499999999</c:v>
                </c:pt>
                <c:pt idx="530">
                  <c:v>25.519608899999987</c:v>
                </c:pt>
                <c:pt idx="531">
                  <c:v>24.626430499999987</c:v>
                </c:pt>
                <c:pt idx="532">
                  <c:v>24.155981099999998</c:v>
                </c:pt>
                <c:pt idx="533">
                  <c:v>24.830251500000031</c:v>
                </c:pt>
                <c:pt idx="534">
                  <c:v>25.366358399999999</c:v>
                </c:pt>
                <c:pt idx="535">
                  <c:v>24.618351699999998</c:v>
                </c:pt>
                <c:pt idx="536">
                  <c:v>24.043128199999988</c:v>
                </c:pt>
                <c:pt idx="537">
                  <c:v>24.741073099999987</c:v>
                </c:pt>
                <c:pt idx="538">
                  <c:v>25.3895555</c:v>
                </c:pt>
                <c:pt idx="539">
                  <c:v>24.504879299999999</c:v>
                </c:pt>
                <c:pt idx="540">
                  <c:v>24.016792499999987</c:v>
                </c:pt>
                <c:pt idx="541">
                  <c:v>24.433105899999987</c:v>
                </c:pt>
                <c:pt idx="542">
                  <c:v>25.238141599999913</c:v>
                </c:pt>
                <c:pt idx="543">
                  <c:v>24.336247799999999</c:v>
                </c:pt>
                <c:pt idx="544">
                  <c:v>23.870846199999999</c:v>
                </c:pt>
                <c:pt idx="545">
                  <c:v>24.519909800000001</c:v>
                </c:pt>
                <c:pt idx="546">
                  <c:v>24.983429899999834</c:v>
                </c:pt>
                <c:pt idx="547">
                  <c:v>24.449091199999987</c:v>
                </c:pt>
                <c:pt idx="548">
                  <c:v>23.861173600000001</c:v>
                </c:pt>
                <c:pt idx="549">
                  <c:v>24.606478799999998</c:v>
                </c:pt>
                <c:pt idx="550">
                  <c:v>25.030142699999921</c:v>
                </c:pt>
                <c:pt idx="551">
                  <c:v>24.230136499999986</c:v>
                </c:pt>
                <c:pt idx="552">
                  <c:v>23.762477199999989</c:v>
                </c:pt>
                <c:pt idx="553">
                  <c:v>24.275560799999987</c:v>
                </c:pt>
                <c:pt idx="554">
                  <c:v>24.857785100000093</c:v>
                </c:pt>
                <c:pt idx="555">
                  <c:v>24.121469899999987</c:v>
                </c:pt>
                <c:pt idx="556">
                  <c:v>23.549224799999987</c:v>
                </c:pt>
                <c:pt idx="557">
                  <c:v>24.305805299999999</c:v>
                </c:pt>
                <c:pt idx="558">
                  <c:v>25.002049299999868</c:v>
                </c:pt>
                <c:pt idx="559">
                  <c:v>24.085339299999823</c:v>
                </c:pt>
                <c:pt idx="560">
                  <c:v>23.4340358</c:v>
                </c:pt>
                <c:pt idx="561">
                  <c:v>24.3460134</c:v>
                </c:pt>
                <c:pt idx="562">
                  <c:v>24.572239599999879</c:v>
                </c:pt>
                <c:pt idx="563">
                  <c:v>23.780437999999879</c:v>
                </c:pt>
                <c:pt idx="564">
                  <c:v>23.493151099999999</c:v>
                </c:pt>
                <c:pt idx="565">
                  <c:v>24.165108799999999</c:v>
                </c:pt>
                <c:pt idx="566">
                  <c:v>24.460243099999879</c:v>
                </c:pt>
                <c:pt idx="567">
                  <c:v>23.877806499999998</c:v>
                </c:pt>
                <c:pt idx="568">
                  <c:v>23.284607299999898</c:v>
                </c:pt>
                <c:pt idx="569">
                  <c:v>23.932147299999887</c:v>
                </c:pt>
                <c:pt idx="570">
                  <c:v>24.354082500000001</c:v>
                </c:pt>
                <c:pt idx="571">
                  <c:v>23.556941299999988</c:v>
                </c:pt>
                <c:pt idx="572">
                  <c:v>23.279299299999909</c:v>
                </c:pt>
                <c:pt idx="573">
                  <c:v>23.690014099999999</c:v>
                </c:pt>
                <c:pt idx="574">
                  <c:v>24.366085500000001</c:v>
                </c:pt>
                <c:pt idx="575">
                  <c:v>23.409236599999879</c:v>
                </c:pt>
                <c:pt idx="576">
                  <c:v>22.954161700000078</c:v>
                </c:pt>
                <c:pt idx="577">
                  <c:v>23.672686899999913</c:v>
                </c:pt>
                <c:pt idx="578">
                  <c:v>24.082446999999842</c:v>
                </c:pt>
                <c:pt idx="579">
                  <c:v>23.503321700000001</c:v>
                </c:pt>
                <c:pt idx="580">
                  <c:v>22.780410499999913</c:v>
                </c:pt>
                <c:pt idx="581">
                  <c:v>23.550956199999998</c:v>
                </c:pt>
                <c:pt idx="582">
                  <c:v>24.1906097</c:v>
                </c:pt>
                <c:pt idx="583">
                  <c:v>23.26525639999991</c:v>
                </c:pt>
                <c:pt idx="584">
                  <c:v>22.828766699999989</c:v>
                </c:pt>
                <c:pt idx="585">
                  <c:v>23.357165700000127</c:v>
                </c:pt>
                <c:pt idx="586">
                  <c:v>24.010572</c:v>
                </c:pt>
                <c:pt idx="587">
                  <c:v>23.2731691</c:v>
                </c:pt>
                <c:pt idx="588">
                  <c:v>22.726326199999921</c:v>
                </c:pt>
                <c:pt idx="589">
                  <c:v>23.332177999999999</c:v>
                </c:pt>
                <c:pt idx="590">
                  <c:v>23.954339799999989</c:v>
                </c:pt>
                <c:pt idx="591">
                  <c:v>23.200904899999987</c:v>
                </c:pt>
                <c:pt idx="592">
                  <c:v>22.705405999999989</c:v>
                </c:pt>
                <c:pt idx="593">
                  <c:v>23.171602</c:v>
                </c:pt>
                <c:pt idx="594">
                  <c:v>23.8753919</c:v>
                </c:pt>
                <c:pt idx="595">
                  <c:v>23.070553799999999</c:v>
                </c:pt>
                <c:pt idx="596">
                  <c:v>22.6721866</c:v>
                </c:pt>
                <c:pt idx="597">
                  <c:v>23.302980599999987</c:v>
                </c:pt>
                <c:pt idx="598">
                  <c:v>23.686919700000001</c:v>
                </c:pt>
                <c:pt idx="599">
                  <c:v>22.971066699999987</c:v>
                </c:pt>
                <c:pt idx="600">
                  <c:v>22.566710699999906</c:v>
                </c:pt>
                <c:pt idx="601">
                  <c:v>23.199380899999987</c:v>
                </c:pt>
                <c:pt idx="602">
                  <c:v>23.674599000000001</c:v>
                </c:pt>
                <c:pt idx="603">
                  <c:v>22.962919899999864</c:v>
                </c:pt>
                <c:pt idx="604">
                  <c:v>22.525189299999898</c:v>
                </c:pt>
                <c:pt idx="605">
                  <c:v>23.014685399999998</c:v>
                </c:pt>
                <c:pt idx="606">
                  <c:v>23.543593499999989</c:v>
                </c:pt>
                <c:pt idx="607">
                  <c:v>22.916193499999999</c:v>
                </c:pt>
                <c:pt idx="608">
                  <c:v>22.277069300000001</c:v>
                </c:pt>
                <c:pt idx="609">
                  <c:v>22.804679399999987</c:v>
                </c:pt>
                <c:pt idx="610">
                  <c:v>23.402145499999989</c:v>
                </c:pt>
                <c:pt idx="611">
                  <c:v>22.766798299999905</c:v>
                </c:pt>
                <c:pt idx="612">
                  <c:v>22.285360799999989</c:v>
                </c:pt>
                <c:pt idx="613">
                  <c:v>22.663389799999987</c:v>
                </c:pt>
                <c:pt idx="614">
                  <c:v>23.404673599999917</c:v>
                </c:pt>
                <c:pt idx="615">
                  <c:v>22.421181600000001</c:v>
                </c:pt>
                <c:pt idx="616">
                  <c:v>22.183111999999987</c:v>
                </c:pt>
                <c:pt idx="617">
                  <c:v>22.6899798</c:v>
                </c:pt>
                <c:pt idx="618">
                  <c:v>23.213983199999998</c:v>
                </c:pt>
                <c:pt idx="619">
                  <c:v>22.560670999999989</c:v>
                </c:pt>
                <c:pt idx="620">
                  <c:v>21.949250599999989</c:v>
                </c:pt>
                <c:pt idx="621">
                  <c:v>22.585324299999879</c:v>
                </c:pt>
                <c:pt idx="622">
                  <c:v>23.0462861</c:v>
                </c:pt>
                <c:pt idx="623">
                  <c:v>22.499492599999879</c:v>
                </c:pt>
                <c:pt idx="624">
                  <c:v>21.8002802</c:v>
                </c:pt>
                <c:pt idx="625">
                  <c:v>22.485626299999804</c:v>
                </c:pt>
                <c:pt idx="626">
                  <c:v>22.857160800000031</c:v>
                </c:pt>
                <c:pt idx="627">
                  <c:v>22.2132033</c:v>
                </c:pt>
                <c:pt idx="628">
                  <c:v>21.8229045</c:v>
                </c:pt>
                <c:pt idx="629">
                  <c:v>22.283300999999906</c:v>
                </c:pt>
                <c:pt idx="630">
                  <c:v>22.780906899999906</c:v>
                </c:pt>
                <c:pt idx="631">
                  <c:v>22.0813171</c:v>
                </c:pt>
                <c:pt idx="632">
                  <c:v>21.530852700000086</c:v>
                </c:pt>
                <c:pt idx="633">
                  <c:v>22.112178800000031</c:v>
                </c:pt>
                <c:pt idx="634">
                  <c:v>22.696125100000035</c:v>
                </c:pt>
                <c:pt idx="635">
                  <c:v>21.992202099999879</c:v>
                </c:pt>
                <c:pt idx="636">
                  <c:v>21.4368093</c:v>
                </c:pt>
                <c:pt idx="637">
                  <c:v>21.885772799999906</c:v>
                </c:pt>
                <c:pt idx="638">
                  <c:v>22.399844299999987</c:v>
                </c:pt>
                <c:pt idx="639">
                  <c:v>21.847378599999999</c:v>
                </c:pt>
                <c:pt idx="640">
                  <c:v>21.215732499999906</c:v>
                </c:pt>
                <c:pt idx="641">
                  <c:v>21.788316599999842</c:v>
                </c:pt>
                <c:pt idx="642">
                  <c:v>22.285186799999909</c:v>
                </c:pt>
                <c:pt idx="643">
                  <c:v>21.580962799999988</c:v>
                </c:pt>
                <c:pt idx="644">
                  <c:v>21.351417399999999</c:v>
                </c:pt>
                <c:pt idx="645">
                  <c:v>21.679667999999999</c:v>
                </c:pt>
                <c:pt idx="646">
                  <c:v>22.272936399999921</c:v>
                </c:pt>
                <c:pt idx="647">
                  <c:v>21.546494899999921</c:v>
                </c:pt>
                <c:pt idx="648">
                  <c:v>21.176917700000086</c:v>
                </c:pt>
                <c:pt idx="649">
                  <c:v>21.7563274</c:v>
                </c:pt>
                <c:pt idx="650">
                  <c:v>22.120420199999987</c:v>
                </c:pt>
                <c:pt idx="651">
                  <c:v>21.430804899999988</c:v>
                </c:pt>
                <c:pt idx="652">
                  <c:v>21.081708899999917</c:v>
                </c:pt>
                <c:pt idx="653">
                  <c:v>21.579525799999999</c:v>
                </c:pt>
                <c:pt idx="654">
                  <c:v>22.074077899999999</c:v>
                </c:pt>
                <c:pt idx="655">
                  <c:v>21.426998099999999</c:v>
                </c:pt>
                <c:pt idx="656">
                  <c:v>21.008007799999987</c:v>
                </c:pt>
                <c:pt idx="657">
                  <c:v>21.590435100000001</c:v>
                </c:pt>
                <c:pt idx="658">
                  <c:v>21.927575999999988</c:v>
                </c:pt>
                <c:pt idx="659">
                  <c:v>21.152383999999987</c:v>
                </c:pt>
                <c:pt idx="660">
                  <c:v>20.889156099999987</c:v>
                </c:pt>
                <c:pt idx="661">
                  <c:v>21.379704999999987</c:v>
                </c:pt>
                <c:pt idx="662">
                  <c:v>21.937856999999997</c:v>
                </c:pt>
                <c:pt idx="663">
                  <c:v>21.232624899999905</c:v>
                </c:pt>
                <c:pt idx="664">
                  <c:v>20.683524499999987</c:v>
                </c:pt>
                <c:pt idx="665">
                  <c:v>21.324840399999999</c:v>
                </c:pt>
                <c:pt idx="666">
                  <c:v>21.7939288</c:v>
                </c:pt>
                <c:pt idx="667">
                  <c:v>21.1658045</c:v>
                </c:pt>
                <c:pt idx="668">
                  <c:v>20.739471899999987</c:v>
                </c:pt>
                <c:pt idx="669">
                  <c:v>21.075115499999999</c:v>
                </c:pt>
                <c:pt idx="670">
                  <c:v>21.684338499999999</c:v>
                </c:pt>
                <c:pt idx="671">
                  <c:v>20.941964400000035</c:v>
                </c:pt>
                <c:pt idx="672">
                  <c:v>20.444057600000001</c:v>
                </c:pt>
                <c:pt idx="673">
                  <c:v>20.928876599999917</c:v>
                </c:pt>
                <c:pt idx="674">
                  <c:v>21.553954900000086</c:v>
                </c:pt>
                <c:pt idx="675">
                  <c:v>20.765622999999842</c:v>
                </c:pt>
                <c:pt idx="676">
                  <c:v>20.316780299999987</c:v>
                </c:pt>
                <c:pt idx="677">
                  <c:v>20.8757661</c:v>
                </c:pt>
                <c:pt idx="678">
                  <c:v>21.320672499999986</c:v>
                </c:pt>
                <c:pt idx="679">
                  <c:v>20.7322107</c:v>
                </c:pt>
                <c:pt idx="680">
                  <c:v>20.056100099999988</c:v>
                </c:pt>
                <c:pt idx="681">
                  <c:v>20.947621199999986</c:v>
                </c:pt>
                <c:pt idx="682">
                  <c:v>21.052199199999986</c:v>
                </c:pt>
                <c:pt idx="683">
                  <c:v>20.489177499999986</c:v>
                </c:pt>
                <c:pt idx="684">
                  <c:v>20.018228000000001</c:v>
                </c:pt>
                <c:pt idx="685">
                  <c:v>20.52972949999991</c:v>
                </c:pt>
                <c:pt idx="686">
                  <c:v>20.906797599999894</c:v>
                </c:pt>
                <c:pt idx="687">
                  <c:v>20.399501099999988</c:v>
                </c:pt>
                <c:pt idx="688">
                  <c:v>19.985395799999925</c:v>
                </c:pt>
                <c:pt idx="689">
                  <c:v>20.546260699999987</c:v>
                </c:pt>
                <c:pt idx="690">
                  <c:v>20.930059499999999</c:v>
                </c:pt>
                <c:pt idx="691">
                  <c:v>20.157076699999998</c:v>
                </c:pt>
                <c:pt idx="692">
                  <c:v>19.573223899999913</c:v>
                </c:pt>
                <c:pt idx="693">
                  <c:v>20.219961299999998</c:v>
                </c:pt>
                <c:pt idx="694">
                  <c:v>20.6622944</c:v>
                </c:pt>
                <c:pt idx="695">
                  <c:v>20.1120099</c:v>
                </c:pt>
                <c:pt idx="696">
                  <c:v>19.577828600000075</c:v>
                </c:pt>
                <c:pt idx="697">
                  <c:v>20.132226199999987</c:v>
                </c:pt>
                <c:pt idx="698">
                  <c:v>20.575972499999999</c:v>
                </c:pt>
                <c:pt idx="699">
                  <c:v>19.961830299999921</c:v>
                </c:pt>
                <c:pt idx="700">
                  <c:v>19.455110299999905</c:v>
                </c:pt>
                <c:pt idx="701">
                  <c:v>19.917887399999998</c:v>
                </c:pt>
                <c:pt idx="702">
                  <c:v>20.328284699999987</c:v>
                </c:pt>
                <c:pt idx="703">
                  <c:v>19.6523878</c:v>
                </c:pt>
                <c:pt idx="704">
                  <c:v>19.270527499999989</c:v>
                </c:pt>
                <c:pt idx="705">
                  <c:v>19.6915722</c:v>
                </c:pt>
                <c:pt idx="706">
                  <c:v>20.176261000000078</c:v>
                </c:pt>
                <c:pt idx="707">
                  <c:v>19.454068199999998</c:v>
                </c:pt>
                <c:pt idx="708">
                  <c:v>19.153829599999987</c:v>
                </c:pt>
                <c:pt idx="709">
                  <c:v>19.676088000000071</c:v>
                </c:pt>
                <c:pt idx="710">
                  <c:v>19.974895699999998</c:v>
                </c:pt>
                <c:pt idx="711">
                  <c:v>19.339094499999998</c:v>
                </c:pt>
                <c:pt idx="712">
                  <c:v>18.838625</c:v>
                </c:pt>
                <c:pt idx="713">
                  <c:v>19.400840299999913</c:v>
                </c:pt>
                <c:pt idx="714">
                  <c:v>19.750147899999909</c:v>
                </c:pt>
                <c:pt idx="715">
                  <c:v>19.099856100000078</c:v>
                </c:pt>
                <c:pt idx="716">
                  <c:v>18.793517099999921</c:v>
                </c:pt>
                <c:pt idx="717">
                  <c:v>19.278263799999987</c:v>
                </c:pt>
                <c:pt idx="718">
                  <c:v>19.576048199999999</c:v>
                </c:pt>
                <c:pt idx="719">
                  <c:v>19.030740699999924</c:v>
                </c:pt>
                <c:pt idx="720">
                  <c:v>18.619421799999998</c:v>
                </c:pt>
                <c:pt idx="721">
                  <c:v>19.032993399999999</c:v>
                </c:pt>
                <c:pt idx="722">
                  <c:v>19.328990999999988</c:v>
                </c:pt>
                <c:pt idx="723">
                  <c:v>18.954649599999879</c:v>
                </c:pt>
                <c:pt idx="724">
                  <c:v>18.400751899999989</c:v>
                </c:pt>
                <c:pt idx="725">
                  <c:v>18.96090939999991</c:v>
                </c:pt>
                <c:pt idx="726">
                  <c:v>19.296921299999987</c:v>
                </c:pt>
                <c:pt idx="727">
                  <c:v>18.672485699999999</c:v>
                </c:pt>
                <c:pt idx="728">
                  <c:v>18.368937599999917</c:v>
                </c:pt>
                <c:pt idx="729">
                  <c:v>18.762225599999887</c:v>
                </c:pt>
                <c:pt idx="730">
                  <c:v>19.087896499999999</c:v>
                </c:pt>
                <c:pt idx="731">
                  <c:v>18.535725599999989</c:v>
                </c:pt>
                <c:pt idx="732">
                  <c:v>17.969624399999887</c:v>
                </c:pt>
                <c:pt idx="733">
                  <c:v>18.530119799999987</c:v>
                </c:pt>
                <c:pt idx="734">
                  <c:v>19.029830799999999</c:v>
                </c:pt>
                <c:pt idx="735">
                  <c:v>18.403099799999989</c:v>
                </c:pt>
                <c:pt idx="736">
                  <c:v>17.848634199999989</c:v>
                </c:pt>
                <c:pt idx="737">
                  <c:v>18.453782799999921</c:v>
                </c:pt>
                <c:pt idx="738">
                  <c:v>18.7000943</c:v>
                </c:pt>
                <c:pt idx="739">
                  <c:v>18.165548999999913</c:v>
                </c:pt>
                <c:pt idx="740">
                  <c:v>17.882326999999879</c:v>
                </c:pt>
                <c:pt idx="741">
                  <c:v>18.253562199999987</c:v>
                </c:pt>
                <c:pt idx="742">
                  <c:v>18.558116899999909</c:v>
                </c:pt>
                <c:pt idx="743">
                  <c:v>18.0316337</c:v>
                </c:pt>
                <c:pt idx="744">
                  <c:v>17.741334999999989</c:v>
                </c:pt>
                <c:pt idx="745">
                  <c:v>17.998286099999905</c:v>
                </c:pt>
                <c:pt idx="746">
                  <c:v>18.463610799999906</c:v>
                </c:pt>
                <c:pt idx="747">
                  <c:v>17.779094000000001</c:v>
                </c:pt>
                <c:pt idx="748">
                  <c:v>17.362430199999913</c:v>
                </c:pt>
                <c:pt idx="749">
                  <c:v>17.898054999999999</c:v>
                </c:pt>
                <c:pt idx="750">
                  <c:v>18.170883700000093</c:v>
                </c:pt>
                <c:pt idx="751">
                  <c:v>17.614161700000146</c:v>
                </c:pt>
                <c:pt idx="752">
                  <c:v>17.244822299999989</c:v>
                </c:pt>
                <c:pt idx="753">
                  <c:v>17.807123600000001</c:v>
                </c:pt>
                <c:pt idx="754">
                  <c:v>17.893206299999989</c:v>
                </c:pt>
                <c:pt idx="755">
                  <c:v>17.432358499999999</c:v>
                </c:pt>
                <c:pt idx="756">
                  <c:v>17.030906999999999</c:v>
                </c:pt>
                <c:pt idx="757">
                  <c:v>17.456512199999917</c:v>
                </c:pt>
                <c:pt idx="758">
                  <c:v>17.842109299999887</c:v>
                </c:pt>
                <c:pt idx="759">
                  <c:v>17.1267371</c:v>
                </c:pt>
                <c:pt idx="760">
                  <c:v>16.881652799999987</c:v>
                </c:pt>
                <c:pt idx="761">
                  <c:v>17.313471400000093</c:v>
                </c:pt>
                <c:pt idx="762">
                  <c:v>17.668388999999987</c:v>
                </c:pt>
                <c:pt idx="763">
                  <c:v>17.078074900000001</c:v>
                </c:pt>
                <c:pt idx="764">
                  <c:v>16.648185299999987</c:v>
                </c:pt>
                <c:pt idx="765">
                  <c:v>17.069233799999989</c:v>
                </c:pt>
                <c:pt idx="766">
                  <c:v>17.361844099999999</c:v>
                </c:pt>
                <c:pt idx="767">
                  <c:v>16.832884399999998</c:v>
                </c:pt>
                <c:pt idx="768">
                  <c:v>16.435788599999913</c:v>
                </c:pt>
                <c:pt idx="769">
                  <c:v>16.8065803</c:v>
                </c:pt>
                <c:pt idx="770">
                  <c:v>17.076429599999898</c:v>
                </c:pt>
                <c:pt idx="771">
                  <c:v>16.562803899999913</c:v>
                </c:pt>
                <c:pt idx="772">
                  <c:v>16.240168799999999</c:v>
                </c:pt>
                <c:pt idx="773">
                  <c:v>16.560358799999999</c:v>
                </c:pt>
                <c:pt idx="774">
                  <c:v>16.817485899999998</c:v>
                </c:pt>
                <c:pt idx="775">
                  <c:v>16.312422399999924</c:v>
                </c:pt>
                <c:pt idx="776">
                  <c:v>15.984073899999999</c:v>
                </c:pt>
                <c:pt idx="777">
                  <c:v>16.397291299999999</c:v>
                </c:pt>
                <c:pt idx="778">
                  <c:v>16.629749499999924</c:v>
                </c:pt>
                <c:pt idx="779">
                  <c:v>16.160010499999999</c:v>
                </c:pt>
                <c:pt idx="780">
                  <c:v>15.739198999999999</c:v>
                </c:pt>
                <c:pt idx="781">
                  <c:v>16.104536100000001</c:v>
                </c:pt>
                <c:pt idx="782">
                  <c:v>16.329742299999868</c:v>
                </c:pt>
                <c:pt idx="783">
                  <c:v>15.833484900000041</c:v>
                </c:pt>
                <c:pt idx="784">
                  <c:v>15.455600700000026</c:v>
                </c:pt>
                <c:pt idx="785">
                  <c:v>15.758401699999999</c:v>
                </c:pt>
                <c:pt idx="786">
                  <c:v>16.166008099999999</c:v>
                </c:pt>
                <c:pt idx="787">
                  <c:v>15.618628099999999</c:v>
                </c:pt>
                <c:pt idx="788">
                  <c:v>15.296581700000001</c:v>
                </c:pt>
                <c:pt idx="789">
                  <c:v>15.575702800000039</c:v>
                </c:pt>
                <c:pt idx="790">
                  <c:v>15.783553400000001</c:v>
                </c:pt>
                <c:pt idx="791">
                  <c:v>15.364983900000002</c:v>
                </c:pt>
                <c:pt idx="792">
                  <c:v>14.990123599999999</c:v>
                </c:pt>
                <c:pt idx="793">
                  <c:v>15.359297500000041</c:v>
                </c:pt>
                <c:pt idx="794">
                  <c:v>15.5877251</c:v>
                </c:pt>
                <c:pt idx="795">
                  <c:v>15.036003399999998</c:v>
                </c:pt>
                <c:pt idx="796">
                  <c:v>14.7784146</c:v>
                </c:pt>
                <c:pt idx="797">
                  <c:v>15.0393372</c:v>
                </c:pt>
                <c:pt idx="798">
                  <c:v>15.3183539</c:v>
                </c:pt>
                <c:pt idx="799">
                  <c:v>-7.4514000000001504E-3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'Mesures corrigées'!$H$1</c:f>
              <c:strCache>
                <c:ptCount val="1"/>
                <c:pt idx="0">
                  <c:v>TE14</c:v>
                </c:pt>
              </c:strCache>
            </c:strRef>
          </c:tx>
          <c:marker>
            <c:symbol val="dot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0.31000000000000111</c:v>
                </c:pt>
                <c:pt idx="63">
                  <c:v>0.31500000000000111</c:v>
                </c:pt>
                <c:pt idx="64">
                  <c:v>0.32000000000000123</c:v>
                </c:pt>
                <c:pt idx="65">
                  <c:v>0.32500000000000123</c:v>
                </c:pt>
                <c:pt idx="66">
                  <c:v>0.33000000000000146</c:v>
                </c:pt>
                <c:pt idx="67">
                  <c:v>0.33500000000000146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0.37500000000000111</c:v>
                </c:pt>
                <c:pt idx="76">
                  <c:v>0.38000000000000123</c:v>
                </c:pt>
                <c:pt idx="77">
                  <c:v>0.38500000000000123</c:v>
                </c:pt>
                <c:pt idx="78">
                  <c:v>0.39000000000000123</c:v>
                </c:pt>
                <c:pt idx="79">
                  <c:v>0.39500000000000146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0.43500000000000111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0.61500000000000221</c:v>
                </c:pt>
                <c:pt idx="124">
                  <c:v>0.62000000000000222</c:v>
                </c:pt>
                <c:pt idx="125">
                  <c:v>0.62500000000000233</c:v>
                </c:pt>
                <c:pt idx="126">
                  <c:v>0.63000000000000245</c:v>
                </c:pt>
                <c:pt idx="127">
                  <c:v>0.63500000000000245</c:v>
                </c:pt>
                <c:pt idx="128">
                  <c:v>0.64000000000000246</c:v>
                </c:pt>
                <c:pt idx="129">
                  <c:v>0.64500000000000246</c:v>
                </c:pt>
                <c:pt idx="130">
                  <c:v>0.65000000000000269</c:v>
                </c:pt>
                <c:pt idx="131">
                  <c:v>0.65500000000000291</c:v>
                </c:pt>
                <c:pt idx="132">
                  <c:v>0.66000000000000292</c:v>
                </c:pt>
                <c:pt idx="133">
                  <c:v>0.66500000000000292</c:v>
                </c:pt>
                <c:pt idx="134">
                  <c:v>0.67000000000000293</c:v>
                </c:pt>
                <c:pt idx="135">
                  <c:v>0.67500000000000293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0.74000000000000221</c:v>
                </c:pt>
                <c:pt idx="149">
                  <c:v>0.74500000000000222</c:v>
                </c:pt>
                <c:pt idx="150">
                  <c:v>0.75000000000000233</c:v>
                </c:pt>
                <c:pt idx="151">
                  <c:v>0.75500000000000245</c:v>
                </c:pt>
                <c:pt idx="152">
                  <c:v>0.76000000000000245</c:v>
                </c:pt>
                <c:pt idx="153">
                  <c:v>0.76500000000000246</c:v>
                </c:pt>
                <c:pt idx="154">
                  <c:v>0.77000000000000246</c:v>
                </c:pt>
                <c:pt idx="155">
                  <c:v>0.77500000000000269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0.86500000000000221</c:v>
                </c:pt>
                <c:pt idx="174">
                  <c:v>0.87000000000000222</c:v>
                </c:pt>
                <c:pt idx="175">
                  <c:v>0.87500000000000233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</c:v>
                </c:pt>
                <c:pt idx="202">
                  <c:v>1.01</c:v>
                </c:pt>
                <c:pt idx="203">
                  <c:v>1.014999999999995</c:v>
                </c:pt>
                <c:pt idx="204">
                  <c:v>1.02</c:v>
                </c:pt>
                <c:pt idx="205">
                  <c:v>1.024999999999995</c:v>
                </c:pt>
                <c:pt idx="206">
                  <c:v>1.03</c:v>
                </c:pt>
                <c:pt idx="207">
                  <c:v>1.034999999999995</c:v>
                </c:pt>
                <c:pt idx="208">
                  <c:v>1.04</c:v>
                </c:pt>
                <c:pt idx="209">
                  <c:v>1.0449999999999955</c:v>
                </c:pt>
                <c:pt idx="210">
                  <c:v>1.05</c:v>
                </c:pt>
                <c:pt idx="211">
                  <c:v>1.0549999999999955</c:v>
                </c:pt>
                <c:pt idx="212">
                  <c:v>1.06</c:v>
                </c:pt>
                <c:pt idx="213">
                  <c:v>1.0649999999999955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</c:v>
                </c:pt>
                <c:pt idx="227">
                  <c:v>1.135</c:v>
                </c:pt>
                <c:pt idx="228">
                  <c:v>1.139999999999995</c:v>
                </c:pt>
                <c:pt idx="229">
                  <c:v>1.145</c:v>
                </c:pt>
                <c:pt idx="230">
                  <c:v>1.149999999999995</c:v>
                </c:pt>
                <c:pt idx="231">
                  <c:v>1.155</c:v>
                </c:pt>
                <c:pt idx="232">
                  <c:v>1.159999999999995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1.1800000000000044</c:v>
                </c:pt>
                <c:pt idx="237">
                  <c:v>1.1850000000000001</c:v>
                </c:pt>
                <c:pt idx="238">
                  <c:v>1.1900000000000044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1.2049999999999947</c:v>
                </c:pt>
                <c:pt idx="242">
                  <c:v>1.21</c:v>
                </c:pt>
                <c:pt idx="243">
                  <c:v>1.2149999999999948</c:v>
                </c:pt>
                <c:pt idx="244">
                  <c:v>1.22</c:v>
                </c:pt>
                <c:pt idx="245">
                  <c:v>1.2249999999999948</c:v>
                </c:pt>
                <c:pt idx="246">
                  <c:v>1.23</c:v>
                </c:pt>
                <c:pt idx="247">
                  <c:v>1.2349999999999948</c:v>
                </c:pt>
                <c:pt idx="248">
                  <c:v>1.24</c:v>
                </c:pt>
                <c:pt idx="249">
                  <c:v>1.2449999999999952</c:v>
                </c:pt>
                <c:pt idx="250">
                  <c:v>1.25</c:v>
                </c:pt>
                <c:pt idx="251">
                  <c:v>1.254999999999995</c:v>
                </c:pt>
                <c:pt idx="252">
                  <c:v>1.26</c:v>
                </c:pt>
                <c:pt idx="253">
                  <c:v>1.264999999999995</c:v>
                </c:pt>
                <c:pt idx="254">
                  <c:v>1.27</c:v>
                </c:pt>
                <c:pt idx="255">
                  <c:v>1.274999999999995</c:v>
                </c:pt>
                <c:pt idx="256">
                  <c:v>1.28</c:v>
                </c:pt>
                <c:pt idx="257">
                  <c:v>1.284999999999995</c:v>
                </c:pt>
                <c:pt idx="258">
                  <c:v>1.29</c:v>
                </c:pt>
                <c:pt idx="259">
                  <c:v>1.2949999999999955</c:v>
                </c:pt>
                <c:pt idx="260">
                  <c:v>1.3</c:v>
                </c:pt>
                <c:pt idx="261">
                  <c:v>1.3049999999999955</c:v>
                </c:pt>
                <c:pt idx="262">
                  <c:v>1.31</c:v>
                </c:pt>
                <c:pt idx="263">
                  <c:v>1.3149999999999955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1.4049999999999936</c:v>
                </c:pt>
                <c:pt idx="282">
                  <c:v>1.41</c:v>
                </c:pt>
                <c:pt idx="283">
                  <c:v>1.4149999999999936</c:v>
                </c:pt>
                <c:pt idx="284">
                  <c:v>1.42</c:v>
                </c:pt>
                <c:pt idx="285">
                  <c:v>1.4249999999999936</c:v>
                </c:pt>
                <c:pt idx="286">
                  <c:v>1.43</c:v>
                </c:pt>
                <c:pt idx="287">
                  <c:v>1.4349999999999936</c:v>
                </c:pt>
                <c:pt idx="288">
                  <c:v>1.44</c:v>
                </c:pt>
                <c:pt idx="289">
                  <c:v>1.4449999999999947</c:v>
                </c:pt>
                <c:pt idx="290">
                  <c:v>1.45</c:v>
                </c:pt>
                <c:pt idx="291">
                  <c:v>1.4549999999999947</c:v>
                </c:pt>
                <c:pt idx="292">
                  <c:v>1.46</c:v>
                </c:pt>
                <c:pt idx="293">
                  <c:v>1.4649999999999948</c:v>
                </c:pt>
                <c:pt idx="294">
                  <c:v>1.47</c:v>
                </c:pt>
                <c:pt idx="295">
                  <c:v>1.4749999999999948</c:v>
                </c:pt>
                <c:pt idx="296">
                  <c:v>1.48</c:v>
                </c:pt>
                <c:pt idx="297">
                  <c:v>1.4849999999999948</c:v>
                </c:pt>
                <c:pt idx="298">
                  <c:v>1.49</c:v>
                </c:pt>
                <c:pt idx="299">
                  <c:v>1.4949999999999952</c:v>
                </c:pt>
                <c:pt idx="300">
                  <c:v>1.5</c:v>
                </c:pt>
                <c:pt idx="301">
                  <c:v>1.504999999999995</c:v>
                </c:pt>
                <c:pt idx="302">
                  <c:v>1.51</c:v>
                </c:pt>
                <c:pt idx="303">
                  <c:v>1.514999999999995</c:v>
                </c:pt>
                <c:pt idx="304">
                  <c:v>1.52</c:v>
                </c:pt>
                <c:pt idx="305">
                  <c:v>1.524999999999995</c:v>
                </c:pt>
                <c:pt idx="306">
                  <c:v>1.53</c:v>
                </c:pt>
                <c:pt idx="307">
                  <c:v>1.534999999999995</c:v>
                </c:pt>
                <c:pt idx="308">
                  <c:v>1.54</c:v>
                </c:pt>
                <c:pt idx="309">
                  <c:v>1.5449999999999955</c:v>
                </c:pt>
                <c:pt idx="310">
                  <c:v>1.55</c:v>
                </c:pt>
                <c:pt idx="311">
                  <c:v>1.5549999999999955</c:v>
                </c:pt>
                <c:pt idx="312">
                  <c:v>1.56</c:v>
                </c:pt>
                <c:pt idx="313">
                  <c:v>1.5649999999999955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1.6800000000000044</c:v>
                </c:pt>
                <c:pt idx="337">
                  <c:v>1.6850000000000001</c:v>
                </c:pt>
                <c:pt idx="338">
                  <c:v>1.6900000000000044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1.7049999999999947</c:v>
                </c:pt>
                <c:pt idx="342">
                  <c:v>1.71</c:v>
                </c:pt>
                <c:pt idx="343">
                  <c:v>1.7149999999999948</c:v>
                </c:pt>
                <c:pt idx="344">
                  <c:v>1.72</c:v>
                </c:pt>
                <c:pt idx="345">
                  <c:v>1.7249999999999948</c:v>
                </c:pt>
                <c:pt idx="346">
                  <c:v>1.73</c:v>
                </c:pt>
                <c:pt idx="347">
                  <c:v>1.7349999999999948</c:v>
                </c:pt>
                <c:pt idx="348">
                  <c:v>1.74</c:v>
                </c:pt>
                <c:pt idx="349">
                  <c:v>1.7449999999999952</c:v>
                </c:pt>
                <c:pt idx="350">
                  <c:v>1.75</c:v>
                </c:pt>
                <c:pt idx="351">
                  <c:v>1.754999999999995</c:v>
                </c:pt>
                <c:pt idx="352">
                  <c:v>1.76</c:v>
                </c:pt>
                <c:pt idx="353">
                  <c:v>1.764999999999995</c:v>
                </c:pt>
                <c:pt idx="354">
                  <c:v>1.77</c:v>
                </c:pt>
                <c:pt idx="355">
                  <c:v>1.774999999999995</c:v>
                </c:pt>
                <c:pt idx="356">
                  <c:v>1.78</c:v>
                </c:pt>
                <c:pt idx="357">
                  <c:v>1.784999999999995</c:v>
                </c:pt>
                <c:pt idx="358">
                  <c:v>1.79</c:v>
                </c:pt>
                <c:pt idx="359">
                  <c:v>1.7949999999999955</c:v>
                </c:pt>
                <c:pt idx="360">
                  <c:v>1.8</c:v>
                </c:pt>
                <c:pt idx="361">
                  <c:v>1.8049999999999955</c:v>
                </c:pt>
                <c:pt idx="362">
                  <c:v>1.81</c:v>
                </c:pt>
                <c:pt idx="363">
                  <c:v>1.8149999999999955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1.9300000000000044</c:v>
                </c:pt>
                <c:pt idx="387">
                  <c:v>1.9350000000000001</c:v>
                </c:pt>
                <c:pt idx="388">
                  <c:v>1.9400000000000044</c:v>
                </c:pt>
                <c:pt idx="389">
                  <c:v>1.9450000000000001</c:v>
                </c:pt>
                <c:pt idx="390">
                  <c:v>1.9500000000000044</c:v>
                </c:pt>
                <c:pt idx="391">
                  <c:v>1.9550000000000001</c:v>
                </c:pt>
                <c:pt idx="392">
                  <c:v>1.9600000000000044</c:v>
                </c:pt>
                <c:pt idx="393">
                  <c:v>1.9650000000000001</c:v>
                </c:pt>
                <c:pt idx="394">
                  <c:v>1.9700000000000044</c:v>
                </c:pt>
                <c:pt idx="395">
                  <c:v>1.9750000000000001</c:v>
                </c:pt>
                <c:pt idx="396">
                  <c:v>1.9800000000000049</c:v>
                </c:pt>
                <c:pt idx="397">
                  <c:v>1.9850000000000001</c:v>
                </c:pt>
                <c:pt idx="398">
                  <c:v>1.9900000000000049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corrigées'!$H$2:$H$801</c:f>
              <c:numCache>
                <c:formatCode>General</c:formatCode>
                <c:ptCount val="800"/>
                <c:pt idx="0">
                  <c:v>1.819</c:v>
                </c:pt>
                <c:pt idx="1">
                  <c:v>1.8259069999999955</c:v>
                </c:pt>
                <c:pt idx="2">
                  <c:v>1.8332080999999998</c:v>
                </c:pt>
                <c:pt idx="3">
                  <c:v>1.8258755999999998</c:v>
                </c:pt>
                <c:pt idx="4">
                  <c:v>1.8187334999999998</c:v>
                </c:pt>
                <c:pt idx="5">
                  <c:v>1.8258646999999901</c:v>
                </c:pt>
                <c:pt idx="6">
                  <c:v>1.8331885999999999</c:v>
                </c:pt>
                <c:pt idx="7">
                  <c:v>1.8258264999999934</c:v>
                </c:pt>
                <c:pt idx="8">
                  <c:v>1.8188792999999945</c:v>
                </c:pt>
                <c:pt idx="9">
                  <c:v>1.8261072999999999</c:v>
                </c:pt>
                <c:pt idx="10">
                  <c:v>1.833329399999992</c:v>
                </c:pt>
                <c:pt idx="11">
                  <c:v>1.825679499999995</c:v>
                </c:pt>
                <c:pt idx="12">
                  <c:v>1.8189882999999998</c:v>
                </c:pt>
                <c:pt idx="13">
                  <c:v>1.8259004999999955</c:v>
                </c:pt>
                <c:pt idx="14">
                  <c:v>1.8332057999999998</c:v>
                </c:pt>
                <c:pt idx="15">
                  <c:v>1.8258656999999934</c:v>
                </c:pt>
                <c:pt idx="16">
                  <c:v>1.8189209</c:v>
                </c:pt>
                <c:pt idx="17">
                  <c:v>1.8260136999999999</c:v>
                </c:pt>
                <c:pt idx="18">
                  <c:v>1.833376399999995</c:v>
                </c:pt>
                <c:pt idx="19">
                  <c:v>1.825661799999992</c:v>
                </c:pt>
                <c:pt idx="20">
                  <c:v>1.818959</c:v>
                </c:pt>
                <c:pt idx="21">
                  <c:v>1.8260278999999999</c:v>
                </c:pt>
                <c:pt idx="22">
                  <c:v>1.8331121999999997</c:v>
                </c:pt>
                <c:pt idx="23">
                  <c:v>1.8256304999999955</c:v>
                </c:pt>
                <c:pt idx="24">
                  <c:v>1.819096899999995</c:v>
                </c:pt>
                <c:pt idx="25">
                  <c:v>1.8259286999999913</c:v>
                </c:pt>
                <c:pt idx="26">
                  <c:v>1.8331890999999998</c:v>
                </c:pt>
                <c:pt idx="27">
                  <c:v>1.8257413999999943</c:v>
                </c:pt>
                <c:pt idx="28">
                  <c:v>1.8189035999999998</c:v>
                </c:pt>
                <c:pt idx="29">
                  <c:v>1.8259364999999943</c:v>
                </c:pt>
                <c:pt idx="30">
                  <c:v>1.8332395999999958</c:v>
                </c:pt>
                <c:pt idx="31">
                  <c:v>1.825939799999992</c:v>
                </c:pt>
                <c:pt idx="32">
                  <c:v>1.8189003999999998</c:v>
                </c:pt>
                <c:pt idx="33">
                  <c:v>1.8259777999999998</c:v>
                </c:pt>
                <c:pt idx="34">
                  <c:v>1.8332710999999955</c:v>
                </c:pt>
                <c:pt idx="35">
                  <c:v>1.8257556999999998</c:v>
                </c:pt>
                <c:pt idx="36">
                  <c:v>1.8189166999999955</c:v>
                </c:pt>
                <c:pt idx="37">
                  <c:v>1.8260040999999998</c:v>
                </c:pt>
                <c:pt idx="38">
                  <c:v>1.8332924999999998</c:v>
                </c:pt>
                <c:pt idx="39">
                  <c:v>1.8257773999999998</c:v>
                </c:pt>
                <c:pt idx="40">
                  <c:v>1.818941699999995</c:v>
                </c:pt>
                <c:pt idx="41">
                  <c:v>1.8259592999999943</c:v>
                </c:pt>
                <c:pt idx="42">
                  <c:v>1.8333407999999998</c:v>
                </c:pt>
                <c:pt idx="43">
                  <c:v>1.8256681999999953</c:v>
                </c:pt>
                <c:pt idx="44">
                  <c:v>1.8188568999999999</c:v>
                </c:pt>
                <c:pt idx="45">
                  <c:v>1.825976699999992</c:v>
                </c:pt>
                <c:pt idx="46">
                  <c:v>1.8331350999999998</c:v>
                </c:pt>
                <c:pt idx="47">
                  <c:v>1.8258350999999955</c:v>
                </c:pt>
                <c:pt idx="48">
                  <c:v>1.818927299999995</c:v>
                </c:pt>
                <c:pt idx="49">
                  <c:v>1.825736199999995</c:v>
                </c:pt>
                <c:pt idx="50">
                  <c:v>1.8333984999999955</c:v>
                </c:pt>
                <c:pt idx="51">
                  <c:v>1.8257327999999955</c:v>
                </c:pt>
                <c:pt idx="52">
                  <c:v>1.8188797999999955</c:v>
                </c:pt>
                <c:pt idx="53">
                  <c:v>1.8258198999999955</c:v>
                </c:pt>
                <c:pt idx="54">
                  <c:v>1.833261899999995</c:v>
                </c:pt>
                <c:pt idx="55">
                  <c:v>1.8255169999999998</c:v>
                </c:pt>
                <c:pt idx="56">
                  <c:v>1.8189763999999955</c:v>
                </c:pt>
                <c:pt idx="57">
                  <c:v>1.8259615999999943</c:v>
                </c:pt>
                <c:pt idx="58">
                  <c:v>1.8331195999999998</c:v>
                </c:pt>
                <c:pt idx="59">
                  <c:v>1.8259515999999998</c:v>
                </c:pt>
                <c:pt idx="60">
                  <c:v>1.8188405999999999</c:v>
                </c:pt>
                <c:pt idx="61">
                  <c:v>1.8260291</c:v>
                </c:pt>
                <c:pt idx="62">
                  <c:v>1.8332951999999998</c:v>
                </c:pt>
                <c:pt idx="63">
                  <c:v>1.825603099999995</c:v>
                </c:pt>
                <c:pt idx="64">
                  <c:v>1.8188601999999998</c:v>
                </c:pt>
                <c:pt idx="65">
                  <c:v>1.8260246999999934</c:v>
                </c:pt>
                <c:pt idx="66">
                  <c:v>1.8333415999999998</c:v>
                </c:pt>
                <c:pt idx="67">
                  <c:v>1.8257328999999998</c:v>
                </c:pt>
                <c:pt idx="68">
                  <c:v>1.8188319999999998</c:v>
                </c:pt>
                <c:pt idx="69">
                  <c:v>1.8257458999999998</c:v>
                </c:pt>
                <c:pt idx="70">
                  <c:v>1.8333306999999945</c:v>
                </c:pt>
                <c:pt idx="71">
                  <c:v>1.8256553999999998</c:v>
                </c:pt>
                <c:pt idx="72">
                  <c:v>1.8189145999999998</c:v>
                </c:pt>
                <c:pt idx="73">
                  <c:v>1.8260561000000044</c:v>
                </c:pt>
                <c:pt idx="74">
                  <c:v>1.8332350999999998</c:v>
                </c:pt>
                <c:pt idx="75">
                  <c:v>1.8257107999999953</c:v>
                </c:pt>
                <c:pt idx="76">
                  <c:v>1.8190089999999999</c:v>
                </c:pt>
                <c:pt idx="77">
                  <c:v>1.8260007999999999</c:v>
                </c:pt>
                <c:pt idx="78">
                  <c:v>1.8331403999999998</c:v>
                </c:pt>
                <c:pt idx="79">
                  <c:v>1.8257774999999998</c:v>
                </c:pt>
                <c:pt idx="80">
                  <c:v>1.819119699999995</c:v>
                </c:pt>
                <c:pt idx="81">
                  <c:v>1.8260575000000074</c:v>
                </c:pt>
                <c:pt idx="82">
                  <c:v>1.8332739999999998</c:v>
                </c:pt>
                <c:pt idx="83">
                  <c:v>1.8257185999999999</c:v>
                </c:pt>
                <c:pt idx="84">
                  <c:v>1.8187540999999998</c:v>
                </c:pt>
                <c:pt idx="85">
                  <c:v>1.8260670999999999</c:v>
                </c:pt>
                <c:pt idx="86">
                  <c:v>1.8332792999999934</c:v>
                </c:pt>
                <c:pt idx="87">
                  <c:v>1.8257175999999999</c:v>
                </c:pt>
                <c:pt idx="88">
                  <c:v>1.818808</c:v>
                </c:pt>
                <c:pt idx="89">
                  <c:v>1.826193699999995</c:v>
                </c:pt>
                <c:pt idx="90">
                  <c:v>1.8332502999999998</c:v>
                </c:pt>
                <c:pt idx="91">
                  <c:v>1.825733899999995</c:v>
                </c:pt>
                <c:pt idx="92">
                  <c:v>1.8191066999999943</c:v>
                </c:pt>
                <c:pt idx="93">
                  <c:v>1.8259656999999934</c:v>
                </c:pt>
                <c:pt idx="94">
                  <c:v>1.8331388999999998</c:v>
                </c:pt>
                <c:pt idx="95">
                  <c:v>1.8256247999999911</c:v>
                </c:pt>
                <c:pt idx="96">
                  <c:v>1.8188979999999999</c:v>
                </c:pt>
                <c:pt idx="97">
                  <c:v>1.8258676999999945</c:v>
                </c:pt>
                <c:pt idx="98">
                  <c:v>1.8331561999999999</c:v>
                </c:pt>
                <c:pt idx="99">
                  <c:v>1.8256346999999911</c:v>
                </c:pt>
                <c:pt idx="100">
                  <c:v>1.8189794999999978</c:v>
                </c:pt>
                <c:pt idx="101">
                  <c:v>1.8261532</c:v>
                </c:pt>
                <c:pt idx="102">
                  <c:v>1.8332128999999999</c:v>
                </c:pt>
                <c:pt idx="103">
                  <c:v>1.8257272999999934</c:v>
                </c:pt>
                <c:pt idx="104">
                  <c:v>1.8189294999999945</c:v>
                </c:pt>
                <c:pt idx="105">
                  <c:v>1.8261053999999999</c:v>
                </c:pt>
                <c:pt idx="106">
                  <c:v>1.8331498999999998</c:v>
                </c:pt>
                <c:pt idx="107">
                  <c:v>1.8257325999999998</c:v>
                </c:pt>
                <c:pt idx="108">
                  <c:v>1.8190720999999999</c:v>
                </c:pt>
                <c:pt idx="109">
                  <c:v>1.8259201999999948</c:v>
                </c:pt>
                <c:pt idx="110">
                  <c:v>1.8331631999999998</c:v>
                </c:pt>
                <c:pt idx="111">
                  <c:v>1.8256706999999945</c:v>
                </c:pt>
                <c:pt idx="112">
                  <c:v>1.8190564999999999</c:v>
                </c:pt>
                <c:pt idx="113">
                  <c:v>1.8259125999999999</c:v>
                </c:pt>
                <c:pt idx="114">
                  <c:v>1.833476799999995</c:v>
                </c:pt>
                <c:pt idx="115">
                  <c:v>1.8255408999999998</c:v>
                </c:pt>
                <c:pt idx="116">
                  <c:v>1.8189450999999999</c:v>
                </c:pt>
                <c:pt idx="117">
                  <c:v>1.8260780999999999</c:v>
                </c:pt>
                <c:pt idx="118">
                  <c:v>1.8331753999999998</c:v>
                </c:pt>
                <c:pt idx="119">
                  <c:v>1.8256651999999998</c:v>
                </c:pt>
                <c:pt idx="120">
                  <c:v>1.8189503999999999</c:v>
                </c:pt>
                <c:pt idx="121">
                  <c:v>1.8260114999999999</c:v>
                </c:pt>
                <c:pt idx="122">
                  <c:v>1.8330865999999999</c:v>
                </c:pt>
                <c:pt idx="123">
                  <c:v>1.8257946999999901</c:v>
                </c:pt>
                <c:pt idx="124">
                  <c:v>1.8190522</c:v>
                </c:pt>
                <c:pt idx="125">
                  <c:v>1.825942</c:v>
                </c:pt>
                <c:pt idx="126">
                  <c:v>1.8331667999999945</c:v>
                </c:pt>
                <c:pt idx="127">
                  <c:v>1.8256880999999998</c:v>
                </c:pt>
                <c:pt idx="128">
                  <c:v>1.8189360999999955</c:v>
                </c:pt>
                <c:pt idx="129">
                  <c:v>1.8260793</c:v>
                </c:pt>
                <c:pt idx="130">
                  <c:v>1.8332728999999999</c:v>
                </c:pt>
                <c:pt idx="131">
                  <c:v>1.8257621999999998</c:v>
                </c:pt>
                <c:pt idx="132">
                  <c:v>1.8189023999999998</c:v>
                </c:pt>
                <c:pt idx="133">
                  <c:v>1.825998599999995</c:v>
                </c:pt>
                <c:pt idx="134">
                  <c:v>1.8330849999999999</c:v>
                </c:pt>
                <c:pt idx="135">
                  <c:v>1.8257512999999943</c:v>
                </c:pt>
                <c:pt idx="136">
                  <c:v>1.818890799999995</c:v>
                </c:pt>
                <c:pt idx="137">
                  <c:v>1.8258917999999913</c:v>
                </c:pt>
                <c:pt idx="138">
                  <c:v>1.8332831999999999</c:v>
                </c:pt>
                <c:pt idx="139">
                  <c:v>1.8258003999999945</c:v>
                </c:pt>
                <c:pt idx="140">
                  <c:v>1.818920799999995</c:v>
                </c:pt>
                <c:pt idx="141">
                  <c:v>1.8261095999999999</c:v>
                </c:pt>
                <c:pt idx="142">
                  <c:v>1.8333019999999998</c:v>
                </c:pt>
                <c:pt idx="143">
                  <c:v>1.8256827999999998</c:v>
                </c:pt>
                <c:pt idx="144">
                  <c:v>1.818938299999995</c:v>
                </c:pt>
                <c:pt idx="145">
                  <c:v>1.8261586999999999</c:v>
                </c:pt>
                <c:pt idx="146">
                  <c:v>1.8332199999999998</c:v>
                </c:pt>
                <c:pt idx="147">
                  <c:v>1.825619399999995</c:v>
                </c:pt>
                <c:pt idx="148">
                  <c:v>1.8189338999999998</c:v>
                </c:pt>
                <c:pt idx="149">
                  <c:v>1.8259951999999955</c:v>
                </c:pt>
                <c:pt idx="150">
                  <c:v>1.8331811999999998</c:v>
                </c:pt>
                <c:pt idx="151">
                  <c:v>1.825610699999995</c:v>
                </c:pt>
                <c:pt idx="152">
                  <c:v>1.8189261999999955</c:v>
                </c:pt>
                <c:pt idx="153">
                  <c:v>1.8261892</c:v>
                </c:pt>
                <c:pt idx="154">
                  <c:v>1.8332424999999999</c:v>
                </c:pt>
                <c:pt idx="155">
                  <c:v>1.8256991999999943</c:v>
                </c:pt>
                <c:pt idx="156">
                  <c:v>1.8190089999999999</c:v>
                </c:pt>
                <c:pt idx="157">
                  <c:v>1.8259462999999934</c:v>
                </c:pt>
                <c:pt idx="158">
                  <c:v>1.8331989999999998</c:v>
                </c:pt>
                <c:pt idx="159">
                  <c:v>1.8256631999999955</c:v>
                </c:pt>
                <c:pt idx="160">
                  <c:v>1.8189514999999998</c:v>
                </c:pt>
                <c:pt idx="161">
                  <c:v>1.8260572000000044</c:v>
                </c:pt>
                <c:pt idx="162">
                  <c:v>1.8331527999999999</c:v>
                </c:pt>
                <c:pt idx="163">
                  <c:v>1.8257469</c:v>
                </c:pt>
                <c:pt idx="164">
                  <c:v>1.8189103999999998</c:v>
                </c:pt>
                <c:pt idx="165">
                  <c:v>1.8261556000000001</c:v>
                </c:pt>
                <c:pt idx="166">
                  <c:v>1.833211699999995</c:v>
                </c:pt>
                <c:pt idx="167">
                  <c:v>1.8292977999999998</c:v>
                </c:pt>
                <c:pt idx="168">
                  <c:v>1.8397885999999999</c:v>
                </c:pt>
                <c:pt idx="169">
                  <c:v>1.8733451999999999</c:v>
                </c:pt>
                <c:pt idx="170">
                  <c:v>1.9130271999999999</c:v>
                </c:pt>
                <c:pt idx="171">
                  <c:v>1.938894799999995</c:v>
                </c:pt>
                <c:pt idx="172">
                  <c:v>1.9618799999999998</c:v>
                </c:pt>
                <c:pt idx="173">
                  <c:v>1.9975587999999997</c:v>
                </c:pt>
                <c:pt idx="174">
                  <c:v>2.0350460999999909</c:v>
                </c:pt>
                <c:pt idx="175">
                  <c:v>2.6286498999999997</c:v>
                </c:pt>
                <c:pt idx="176">
                  <c:v>2.8973515999999999</c:v>
                </c:pt>
                <c:pt idx="177">
                  <c:v>2.7181937000000098</c:v>
                </c:pt>
                <c:pt idx="178">
                  <c:v>2.6198163999999977</c:v>
                </c:pt>
                <c:pt idx="179">
                  <c:v>2.6831229000000012</c:v>
                </c:pt>
                <c:pt idx="180">
                  <c:v>2.8434530999999987</c:v>
                </c:pt>
                <c:pt idx="181">
                  <c:v>3.0617080999999997</c:v>
                </c:pt>
                <c:pt idx="182">
                  <c:v>3.2714162</c:v>
                </c:pt>
                <c:pt idx="183">
                  <c:v>3.3447119000000001</c:v>
                </c:pt>
                <c:pt idx="184">
                  <c:v>3.4832063999999998</c:v>
                </c:pt>
                <c:pt idx="185">
                  <c:v>3.5946919999999998</c:v>
                </c:pt>
                <c:pt idx="186">
                  <c:v>3.6611798000000002</c:v>
                </c:pt>
                <c:pt idx="187">
                  <c:v>3.6577133000000002</c:v>
                </c:pt>
                <c:pt idx="188">
                  <c:v>3.6696106999999998</c:v>
                </c:pt>
                <c:pt idx="189">
                  <c:v>3.6942084999999967</c:v>
                </c:pt>
                <c:pt idx="190">
                  <c:v>3.7501218000000098</c:v>
                </c:pt>
                <c:pt idx="191">
                  <c:v>3.8632434999999967</c:v>
                </c:pt>
                <c:pt idx="192">
                  <c:v>3.8314658999999867</c:v>
                </c:pt>
                <c:pt idx="193">
                  <c:v>3.8855668999999997</c:v>
                </c:pt>
                <c:pt idx="194">
                  <c:v>4.2380637000000254</c:v>
                </c:pt>
                <c:pt idx="195">
                  <c:v>4.2823811999999997</c:v>
                </c:pt>
                <c:pt idx="196">
                  <c:v>3.9135599999999977</c:v>
                </c:pt>
                <c:pt idx="197">
                  <c:v>4.6497773000000002</c:v>
                </c:pt>
                <c:pt idx="198">
                  <c:v>5.4472013999999991</c:v>
                </c:pt>
                <c:pt idx="199">
                  <c:v>5.9118671000000207</c:v>
                </c:pt>
                <c:pt idx="200">
                  <c:v>6.2617910000000014</c:v>
                </c:pt>
                <c:pt idx="201">
                  <c:v>6.4057166999999975</c:v>
                </c:pt>
                <c:pt idx="202">
                  <c:v>6.7901028999999955</c:v>
                </c:pt>
                <c:pt idx="203">
                  <c:v>6.8633419999999985</c:v>
                </c:pt>
                <c:pt idx="204">
                  <c:v>6.8706602000000014</c:v>
                </c:pt>
                <c:pt idx="205">
                  <c:v>7.1027594999999986</c:v>
                </c:pt>
                <c:pt idx="206">
                  <c:v>6.6872884999999975</c:v>
                </c:pt>
                <c:pt idx="207">
                  <c:v>6.5452341999999986</c:v>
                </c:pt>
                <c:pt idx="208">
                  <c:v>5.8269667999999966</c:v>
                </c:pt>
                <c:pt idx="209">
                  <c:v>6.1429465999999779</c:v>
                </c:pt>
                <c:pt idx="210">
                  <c:v>7.0482268999999995</c:v>
                </c:pt>
                <c:pt idx="211">
                  <c:v>6.9717298000000207</c:v>
                </c:pt>
                <c:pt idx="212">
                  <c:v>7.1104561999999945</c:v>
                </c:pt>
                <c:pt idx="213">
                  <c:v>7.5632836000000001</c:v>
                </c:pt>
                <c:pt idx="214">
                  <c:v>7.8296811999999996</c:v>
                </c:pt>
                <c:pt idx="215">
                  <c:v>7.8970247999999845</c:v>
                </c:pt>
                <c:pt idx="216">
                  <c:v>7.9138746999999965</c:v>
                </c:pt>
                <c:pt idx="217">
                  <c:v>8.0923514000000001</c:v>
                </c:pt>
                <c:pt idx="218">
                  <c:v>8.4315566000000022</c:v>
                </c:pt>
                <c:pt idx="219">
                  <c:v>8.5908087000000002</c:v>
                </c:pt>
                <c:pt idx="220">
                  <c:v>8.8021112000000006</c:v>
                </c:pt>
                <c:pt idx="221">
                  <c:v>9.117800299999999</c:v>
                </c:pt>
                <c:pt idx="222">
                  <c:v>9.4638959000000042</c:v>
                </c:pt>
                <c:pt idx="223">
                  <c:v>9.3564212000000246</c:v>
                </c:pt>
                <c:pt idx="224">
                  <c:v>9.4482597999999989</c:v>
                </c:pt>
                <c:pt idx="225">
                  <c:v>9.7688169000000009</c:v>
                </c:pt>
                <c:pt idx="226">
                  <c:v>10.026060699999999</c:v>
                </c:pt>
                <c:pt idx="227">
                  <c:v>9.9686887000000013</c:v>
                </c:pt>
                <c:pt idx="228">
                  <c:v>9.9194675000000068</c:v>
                </c:pt>
                <c:pt idx="229">
                  <c:v>10.068452600000002</c:v>
                </c:pt>
                <c:pt idx="230">
                  <c:v>10.2617026</c:v>
                </c:pt>
                <c:pt idx="231">
                  <c:v>10.159984400000004</c:v>
                </c:pt>
                <c:pt idx="232">
                  <c:v>10.054415500000006</c:v>
                </c:pt>
                <c:pt idx="233">
                  <c:v>10.181511199999999</c:v>
                </c:pt>
                <c:pt idx="234">
                  <c:v>10.207899300000001</c:v>
                </c:pt>
                <c:pt idx="235">
                  <c:v>10.103632000000006</c:v>
                </c:pt>
                <c:pt idx="236">
                  <c:v>10.0025139</c:v>
                </c:pt>
                <c:pt idx="237">
                  <c:v>10.208461199999999</c:v>
                </c:pt>
                <c:pt idx="238">
                  <c:v>10.240611099999999</c:v>
                </c:pt>
                <c:pt idx="239">
                  <c:v>10.242994700000001</c:v>
                </c:pt>
                <c:pt idx="240">
                  <c:v>10.2853855</c:v>
                </c:pt>
                <c:pt idx="241">
                  <c:v>10.4537183</c:v>
                </c:pt>
                <c:pt idx="242">
                  <c:v>10.833450600000004</c:v>
                </c:pt>
                <c:pt idx="243">
                  <c:v>10.8842263</c:v>
                </c:pt>
                <c:pt idx="244">
                  <c:v>10.898828699999999</c:v>
                </c:pt>
                <c:pt idx="245">
                  <c:v>11.1981053</c:v>
                </c:pt>
                <c:pt idx="246">
                  <c:v>11.659636700000039</c:v>
                </c:pt>
                <c:pt idx="247">
                  <c:v>11.6455947</c:v>
                </c:pt>
                <c:pt idx="248">
                  <c:v>11.663003</c:v>
                </c:pt>
                <c:pt idx="249">
                  <c:v>12.05948620000008</c:v>
                </c:pt>
                <c:pt idx="250">
                  <c:v>12.411754</c:v>
                </c:pt>
                <c:pt idx="251">
                  <c:v>12.4274512</c:v>
                </c:pt>
                <c:pt idx="252">
                  <c:v>12.556004100000004</c:v>
                </c:pt>
                <c:pt idx="253">
                  <c:v>12.931525199999999</c:v>
                </c:pt>
                <c:pt idx="254">
                  <c:v>13.357821100000001</c:v>
                </c:pt>
                <c:pt idx="255">
                  <c:v>13.362834300000065</c:v>
                </c:pt>
                <c:pt idx="256">
                  <c:v>13.400578600000001</c:v>
                </c:pt>
                <c:pt idx="257">
                  <c:v>13.834948300000001</c:v>
                </c:pt>
                <c:pt idx="258">
                  <c:v>14.2670762</c:v>
                </c:pt>
                <c:pt idx="259">
                  <c:v>14.1609327</c:v>
                </c:pt>
                <c:pt idx="260">
                  <c:v>14.124461199999999</c:v>
                </c:pt>
                <c:pt idx="261">
                  <c:v>14.460249600000004</c:v>
                </c:pt>
                <c:pt idx="262">
                  <c:v>14.8218263</c:v>
                </c:pt>
                <c:pt idx="263">
                  <c:v>14.623879899999999</c:v>
                </c:pt>
                <c:pt idx="264">
                  <c:v>14.5947548</c:v>
                </c:pt>
                <c:pt idx="265">
                  <c:v>14.9762524</c:v>
                </c:pt>
                <c:pt idx="266">
                  <c:v>15.292394100000001</c:v>
                </c:pt>
                <c:pt idx="267">
                  <c:v>15.165474600000024</c:v>
                </c:pt>
                <c:pt idx="268">
                  <c:v>15.010590800000006</c:v>
                </c:pt>
                <c:pt idx="269">
                  <c:v>15.2653853</c:v>
                </c:pt>
                <c:pt idx="270">
                  <c:v>15.623659400000001</c:v>
                </c:pt>
                <c:pt idx="271">
                  <c:v>15.450394000000006</c:v>
                </c:pt>
                <c:pt idx="272">
                  <c:v>15.239012199999999</c:v>
                </c:pt>
                <c:pt idx="273">
                  <c:v>15.219627900000001</c:v>
                </c:pt>
                <c:pt idx="274">
                  <c:v>15.0420394</c:v>
                </c:pt>
                <c:pt idx="275">
                  <c:v>14.5268055</c:v>
                </c:pt>
                <c:pt idx="276">
                  <c:v>13.957202500000006</c:v>
                </c:pt>
                <c:pt idx="277">
                  <c:v>13.833664900000002</c:v>
                </c:pt>
                <c:pt idx="278">
                  <c:v>13.826549700000006</c:v>
                </c:pt>
                <c:pt idx="279">
                  <c:v>13.605739700000004</c:v>
                </c:pt>
                <c:pt idx="280">
                  <c:v>13.464056800000026</c:v>
                </c:pt>
                <c:pt idx="281">
                  <c:v>13.5745886</c:v>
                </c:pt>
                <c:pt idx="282">
                  <c:v>13.825875</c:v>
                </c:pt>
                <c:pt idx="283">
                  <c:v>13.601270599999999</c:v>
                </c:pt>
                <c:pt idx="284">
                  <c:v>13.405225700000001</c:v>
                </c:pt>
                <c:pt idx="285">
                  <c:v>13.694582500000006</c:v>
                </c:pt>
                <c:pt idx="286">
                  <c:v>13.777457100000001</c:v>
                </c:pt>
                <c:pt idx="287">
                  <c:v>13.7494222</c:v>
                </c:pt>
                <c:pt idx="288">
                  <c:v>13.592583800000039</c:v>
                </c:pt>
                <c:pt idx="289">
                  <c:v>13.845368499999999</c:v>
                </c:pt>
                <c:pt idx="290">
                  <c:v>14.214282499999999</c:v>
                </c:pt>
                <c:pt idx="291">
                  <c:v>13.9636411</c:v>
                </c:pt>
                <c:pt idx="292">
                  <c:v>13.868281900000001</c:v>
                </c:pt>
                <c:pt idx="293">
                  <c:v>14.180039200000024</c:v>
                </c:pt>
                <c:pt idx="294">
                  <c:v>14.471815100000001</c:v>
                </c:pt>
                <c:pt idx="295">
                  <c:v>14.278040799999999</c:v>
                </c:pt>
                <c:pt idx="296">
                  <c:v>14.1592748</c:v>
                </c:pt>
                <c:pt idx="297">
                  <c:v>14.4436792</c:v>
                </c:pt>
                <c:pt idx="298">
                  <c:v>14.877780100000004</c:v>
                </c:pt>
                <c:pt idx="299">
                  <c:v>14.600296700000001</c:v>
                </c:pt>
                <c:pt idx="300">
                  <c:v>14.470176300000002</c:v>
                </c:pt>
                <c:pt idx="301">
                  <c:v>14.718175899999999</c:v>
                </c:pt>
                <c:pt idx="302">
                  <c:v>15.082360400000001</c:v>
                </c:pt>
                <c:pt idx="303">
                  <c:v>14.8900931</c:v>
                </c:pt>
                <c:pt idx="304">
                  <c:v>14.6842045</c:v>
                </c:pt>
                <c:pt idx="305">
                  <c:v>15.123361099999999</c:v>
                </c:pt>
                <c:pt idx="306">
                  <c:v>15.445742300000004</c:v>
                </c:pt>
                <c:pt idx="307">
                  <c:v>15.2210977</c:v>
                </c:pt>
                <c:pt idx="308">
                  <c:v>15.1336768</c:v>
                </c:pt>
                <c:pt idx="309">
                  <c:v>15.5703549</c:v>
                </c:pt>
                <c:pt idx="310">
                  <c:v>15.895846600000054</c:v>
                </c:pt>
                <c:pt idx="311">
                  <c:v>15.7798544</c:v>
                </c:pt>
                <c:pt idx="312">
                  <c:v>15.644570199999999</c:v>
                </c:pt>
                <c:pt idx="313">
                  <c:v>16.059829800000003</c:v>
                </c:pt>
                <c:pt idx="314">
                  <c:v>16.433682199999989</c:v>
                </c:pt>
                <c:pt idx="315">
                  <c:v>16.259126999999989</c:v>
                </c:pt>
                <c:pt idx="316">
                  <c:v>16.092587300000002</c:v>
                </c:pt>
                <c:pt idx="317">
                  <c:v>16.452773599999887</c:v>
                </c:pt>
                <c:pt idx="318">
                  <c:v>16.907010500000002</c:v>
                </c:pt>
                <c:pt idx="319">
                  <c:v>16.659734</c:v>
                </c:pt>
                <c:pt idx="320">
                  <c:v>16.648261700000031</c:v>
                </c:pt>
                <c:pt idx="321">
                  <c:v>17.051312800000002</c:v>
                </c:pt>
                <c:pt idx="322">
                  <c:v>17.420118499999987</c:v>
                </c:pt>
                <c:pt idx="323">
                  <c:v>17.128160400000031</c:v>
                </c:pt>
                <c:pt idx="324">
                  <c:v>16.971775300000001</c:v>
                </c:pt>
                <c:pt idx="325">
                  <c:v>17.355056600000001</c:v>
                </c:pt>
                <c:pt idx="326">
                  <c:v>17.796143100000002</c:v>
                </c:pt>
                <c:pt idx="327">
                  <c:v>17.640669000000003</c:v>
                </c:pt>
                <c:pt idx="328">
                  <c:v>17.488216399999864</c:v>
                </c:pt>
                <c:pt idx="329">
                  <c:v>17.946421299999894</c:v>
                </c:pt>
                <c:pt idx="330">
                  <c:v>18.320502100000002</c:v>
                </c:pt>
                <c:pt idx="331">
                  <c:v>17.9436514</c:v>
                </c:pt>
                <c:pt idx="332">
                  <c:v>17.806042400000003</c:v>
                </c:pt>
                <c:pt idx="333">
                  <c:v>18.163949900000002</c:v>
                </c:pt>
                <c:pt idx="334">
                  <c:v>18.642044000000002</c:v>
                </c:pt>
                <c:pt idx="335">
                  <c:v>18.310843300000005</c:v>
                </c:pt>
                <c:pt idx="336">
                  <c:v>18.191285000000086</c:v>
                </c:pt>
                <c:pt idx="337">
                  <c:v>18.583697400000002</c:v>
                </c:pt>
                <c:pt idx="338">
                  <c:v>18.904083200000002</c:v>
                </c:pt>
                <c:pt idx="339">
                  <c:v>18.659116900000001</c:v>
                </c:pt>
                <c:pt idx="340">
                  <c:v>18.401777600000003</c:v>
                </c:pt>
                <c:pt idx="341">
                  <c:v>18.778193199999986</c:v>
                </c:pt>
                <c:pt idx="342">
                  <c:v>19.111338700000093</c:v>
                </c:pt>
                <c:pt idx="343">
                  <c:v>18.459262000000003</c:v>
                </c:pt>
                <c:pt idx="344">
                  <c:v>17.9670217</c:v>
                </c:pt>
                <c:pt idx="345">
                  <c:v>17.793391400000001</c:v>
                </c:pt>
                <c:pt idx="346">
                  <c:v>17.744911600000005</c:v>
                </c:pt>
                <c:pt idx="347">
                  <c:v>17.206743099999887</c:v>
                </c:pt>
                <c:pt idx="348">
                  <c:v>16.7263983</c:v>
                </c:pt>
                <c:pt idx="349">
                  <c:v>16.922075599999989</c:v>
                </c:pt>
                <c:pt idx="350">
                  <c:v>17.087227900000002</c:v>
                </c:pt>
                <c:pt idx="351">
                  <c:v>16.7172342</c:v>
                </c:pt>
                <c:pt idx="352">
                  <c:v>16.267626899999879</c:v>
                </c:pt>
                <c:pt idx="353">
                  <c:v>16.526605999999987</c:v>
                </c:pt>
                <c:pt idx="354">
                  <c:v>16.8891074</c:v>
                </c:pt>
                <c:pt idx="355">
                  <c:v>16.589046899999879</c:v>
                </c:pt>
                <c:pt idx="356">
                  <c:v>16.4762351</c:v>
                </c:pt>
                <c:pt idx="357">
                  <c:v>16.742896199999986</c:v>
                </c:pt>
                <c:pt idx="358">
                  <c:v>17.084464800000003</c:v>
                </c:pt>
                <c:pt idx="359">
                  <c:v>16.708868100000075</c:v>
                </c:pt>
                <c:pt idx="360">
                  <c:v>16.465543399999842</c:v>
                </c:pt>
                <c:pt idx="361">
                  <c:v>16.753208300000001</c:v>
                </c:pt>
                <c:pt idx="362">
                  <c:v>17.129390700000005</c:v>
                </c:pt>
                <c:pt idx="363">
                  <c:v>16.821643100000003</c:v>
                </c:pt>
                <c:pt idx="364">
                  <c:v>16.5525257</c:v>
                </c:pt>
                <c:pt idx="365">
                  <c:v>16.742300899999879</c:v>
                </c:pt>
                <c:pt idx="366">
                  <c:v>17.163581800000003</c:v>
                </c:pt>
                <c:pt idx="367">
                  <c:v>16.878661400000031</c:v>
                </c:pt>
                <c:pt idx="368">
                  <c:v>16.728092999999909</c:v>
                </c:pt>
                <c:pt idx="369">
                  <c:v>17.162873300000001</c:v>
                </c:pt>
                <c:pt idx="370">
                  <c:v>17.649294100000031</c:v>
                </c:pt>
                <c:pt idx="371">
                  <c:v>17.310836500000001</c:v>
                </c:pt>
                <c:pt idx="372">
                  <c:v>17.130499100000005</c:v>
                </c:pt>
                <c:pt idx="373">
                  <c:v>17.402669599999875</c:v>
                </c:pt>
                <c:pt idx="374">
                  <c:v>17.777080900000001</c:v>
                </c:pt>
                <c:pt idx="375">
                  <c:v>17.596605700000001</c:v>
                </c:pt>
                <c:pt idx="376">
                  <c:v>17.335612299999905</c:v>
                </c:pt>
                <c:pt idx="377">
                  <c:v>17.654791299999999</c:v>
                </c:pt>
                <c:pt idx="378">
                  <c:v>17.984838400000001</c:v>
                </c:pt>
                <c:pt idx="379">
                  <c:v>17.827176400000031</c:v>
                </c:pt>
                <c:pt idx="380">
                  <c:v>17.697940500000001</c:v>
                </c:pt>
                <c:pt idx="381">
                  <c:v>18.129635500000003</c:v>
                </c:pt>
                <c:pt idx="382">
                  <c:v>18.665640599999875</c:v>
                </c:pt>
                <c:pt idx="383">
                  <c:v>18.397550200000001</c:v>
                </c:pt>
                <c:pt idx="384">
                  <c:v>18.240013700000002</c:v>
                </c:pt>
                <c:pt idx="385">
                  <c:v>18.701510199999987</c:v>
                </c:pt>
                <c:pt idx="386">
                  <c:v>19.081562199999986</c:v>
                </c:pt>
                <c:pt idx="387">
                  <c:v>18.758718900000002</c:v>
                </c:pt>
                <c:pt idx="388">
                  <c:v>18.611842900000031</c:v>
                </c:pt>
                <c:pt idx="389">
                  <c:v>19.072628400000003</c:v>
                </c:pt>
                <c:pt idx="390">
                  <c:v>19.453597199999987</c:v>
                </c:pt>
                <c:pt idx="391">
                  <c:v>19.165530999999909</c:v>
                </c:pt>
                <c:pt idx="392">
                  <c:v>18.972803000000003</c:v>
                </c:pt>
                <c:pt idx="393">
                  <c:v>19.327055200000078</c:v>
                </c:pt>
                <c:pt idx="394">
                  <c:v>19.7412882</c:v>
                </c:pt>
                <c:pt idx="395">
                  <c:v>19.429524700000002</c:v>
                </c:pt>
                <c:pt idx="396">
                  <c:v>19.265875900000001</c:v>
                </c:pt>
                <c:pt idx="397">
                  <c:v>19.702294900000002</c:v>
                </c:pt>
                <c:pt idx="398">
                  <c:v>20.100005400000086</c:v>
                </c:pt>
                <c:pt idx="399">
                  <c:v>19.757225500000001</c:v>
                </c:pt>
                <c:pt idx="400">
                  <c:v>19.5324873</c:v>
                </c:pt>
                <c:pt idx="401">
                  <c:v>19.939781100000001</c:v>
                </c:pt>
                <c:pt idx="402">
                  <c:v>20.387995300000071</c:v>
                </c:pt>
                <c:pt idx="403">
                  <c:v>20.142516499999989</c:v>
                </c:pt>
                <c:pt idx="404">
                  <c:v>19.888305499999987</c:v>
                </c:pt>
                <c:pt idx="405">
                  <c:v>20.141923900000005</c:v>
                </c:pt>
                <c:pt idx="406">
                  <c:v>20.6486111</c:v>
                </c:pt>
                <c:pt idx="407">
                  <c:v>20.316905200000086</c:v>
                </c:pt>
                <c:pt idx="408">
                  <c:v>20.049721499999986</c:v>
                </c:pt>
                <c:pt idx="409">
                  <c:v>20.235446099999894</c:v>
                </c:pt>
                <c:pt idx="410">
                  <c:v>20.373586100000001</c:v>
                </c:pt>
                <c:pt idx="411">
                  <c:v>19.605802700000005</c:v>
                </c:pt>
                <c:pt idx="412">
                  <c:v>19.119206000000005</c:v>
                </c:pt>
                <c:pt idx="413">
                  <c:v>19.076915500000005</c:v>
                </c:pt>
                <c:pt idx="414">
                  <c:v>19.227760100000001</c:v>
                </c:pt>
                <c:pt idx="415">
                  <c:v>18.663289000000002</c:v>
                </c:pt>
                <c:pt idx="416">
                  <c:v>18.295780400000002</c:v>
                </c:pt>
                <c:pt idx="417">
                  <c:v>18.477733299999887</c:v>
                </c:pt>
                <c:pt idx="418">
                  <c:v>18.790637099999909</c:v>
                </c:pt>
                <c:pt idx="419">
                  <c:v>18.476569700000002</c:v>
                </c:pt>
                <c:pt idx="420">
                  <c:v>18.0760331</c:v>
                </c:pt>
                <c:pt idx="421">
                  <c:v>18.33779670000003</c:v>
                </c:pt>
                <c:pt idx="422">
                  <c:v>18.63828550000003</c:v>
                </c:pt>
                <c:pt idx="423">
                  <c:v>18.2042441</c:v>
                </c:pt>
                <c:pt idx="424">
                  <c:v>18.029127199999987</c:v>
                </c:pt>
                <c:pt idx="425">
                  <c:v>18.243075300000001</c:v>
                </c:pt>
                <c:pt idx="426">
                  <c:v>18.562031199999989</c:v>
                </c:pt>
                <c:pt idx="427">
                  <c:v>18.2445919</c:v>
                </c:pt>
                <c:pt idx="428">
                  <c:v>17.921708900000002</c:v>
                </c:pt>
                <c:pt idx="429">
                  <c:v>18.393276500000002</c:v>
                </c:pt>
                <c:pt idx="430">
                  <c:v>18.6690419</c:v>
                </c:pt>
                <c:pt idx="431">
                  <c:v>18.426242199999894</c:v>
                </c:pt>
                <c:pt idx="432">
                  <c:v>18.230376200000002</c:v>
                </c:pt>
                <c:pt idx="433">
                  <c:v>18.618565100000097</c:v>
                </c:pt>
                <c:pt idx="434">
                  <c:v>18.919125900000001</c:v>
                </c:pt>
                <c:pt idx="435">
                  <c:v>18.576334200000002</c:v>
                </c:pt>
                <c:pt idx="436">
                  <c:v>18.414281600000031</c:v>
                </c:pt>
                <c:pt idx="437">
                  <c:v>18.825056400000001</c:v>
                </c:pt>
                <c:pt idx="438">
                  <c:v>19.407073500000003</c:v>
                </c:pt>
                <c:pt idx="439">
                  <c:v>19.005762199999989</c:v>
                </c:pt>
                <c:pt idx="440">
                  <c:v>18.818546299999909</c:v>
                </c:pt>
                <c:pt idx="441">
                  <c:v>19.1464526</c:v>
                </c:pt>
                <c:pt idx="442">
                  <c:v>19.407961400000097</c:v>
                </c:pt>
                <c:pt idx="443">
                  <c:v>19.340298100000005</c:v>
                </c:pt>
                <c:pt idx="444">
                  <c:v>19.061240700000003</c:v>
                </c:pt>
                <c:pt idx="445">
                  <c:v>19.506981900000035</c:v>
                </c:pt>
                <c:pt idx="446">
                  <c:v>19.954938800000001</c:v>
                </c:pt>
                <c:pt idx="447">
                  <c:v>19.658090600000001</c:v>
                </c:pt>
                <c:pt idx="448">
                  <c:v>19.473058700000031</c:v>
                </c:pt>
                <c:pt idx="449">
                  <c:v>19.939431600000002</c:v>
                </c:pt>
                <c:pt idx="450">
                  <c:v>20.393602100000003</c:v>
                </c:pt>
                <c:pt idx="451">
                  <c:v>20.205913300000002</c:v>
                </c:pt>
                <c:pt idx="452">
                  <c:v>20.05126450000003</c:v>
                </c:pt>
                <c:pt idx="453">
                  <c:v>20.5780204</c:v>
                </c:pt>
                <c:pt idx="454">
                  <c:v>20.982829999999879</c:v>
                </c:pt>
                <c:pt idx="455">
                  <c:v>20.493987100000005</c:v>
                </c:pt>
                <c:pt idx="456">
                  <c:v>20.314080500000031</c:v>
                </c:pt>
                <c:pt idx="457">
                  <c:v>20.794568700000031</c:v>
                </c:pt>
                <c:pt idx="458">
                  <c:v>21.216491300000001</c:v>
                </c:pt>
                <c:pt idx="459">
                  <c:v>20.808162100000001</c:v>
                </c:pt>
                <c:pt idx="460">
                  <c:v>20.624223600000001</c:v>
                </c:pt>
                <c:pt idx="461">
                  <c:v>20.972904800000002</c:v>
                </c:pt>
                <c:pt idx="462">
                  <c:v>21.316119100000005</c:v>
                </c:pt>
                <c:pt idx="463">
                  <c:v>21.117061600000135</c:v>
                </c:pt>
                <c:pt idx="464">
                  <c:v>20.712503499999986</c:v>
                </c:pt>
                <c:pt idx="465">
                  <c:v>21.292197899999909</c:v>
                </c:pt>
                <c:pt idx="466">
                  <c:v>21.7354071</c:v>
                </c:pt>
                <c:pt idx="467">
                  <c:v>21.295528499999989</c:v>
                </c:pt>
                <c:pt idx="468">
                  <c:v>20.977568400000031</c:v>
                </c:pt>
                <c:pt idx="469">
                  <c:v>21.412724700000002</c:v>
                </c:pt>
                <c:pt idx="470">
                  <c:v>21.822753000000002</c:v>
                </c:pt>
                <c:pt idx="471">
                  <c:v>21.246519799999909</c:v>
                </c:pt>
                <c:pt idx="472">
                  <c:v>20.590133899999909</c:v>
                </c:pt>
                <c:pt idx="473">
                  <c:v>20.716080600000005</c:v>
                </c:pt>
                <c:pt idx="474">
                  <c:v>20.902662699999894</c:v>
                </c:pt>
                <c:pt idx="475">
                  <c:v>20.196309100000001</c:v>
                </c:pt>
                <c:pt idx="476">
                  <c:v>19.801043200000002</c:v>
                </c:pt>
                <c:pt idx="477">
                  <c:v>19.984036199999913</c:v>
                </c:pt>
                <c:pt idx="478">
                  <c:v>20.099984300000031</c:v>
                </c:pt>
                <c:pt idx="479">
                  <c:v>19.626015400000071</c:v>
                </c:pt>
                <c:pt idx="480">
                  <c:v>19.276927200000003</c:v>
                </c:pt>
                <c:pt idx="481">
                  <c:v>19.610556200000001</c:v>
                </c:pt>
                <c:pt idx="482">
                  <c:v>19.879754300000005</c:v>
                </c:pt>
                <c:pt idx="483">
                  <c:v>19.458855400000093</c:v>
                </c:pt>
                <c:pt idx="484">
                  <c:v>19.287483799999986</c:v>
                </c:pt>
                <c:pt idx="485">
                  <c:v>19.669738000000002</c:v>
                </c:pt>
                <c:pt idx="486">
                  <c:v>19.995459199999928</c:v>
                </c:pt>
                <c:pt idx="487">
                  <c:v>19.4517001</c:v>
                </c:pt>
                <c:pt idx="488">
                  <c:v>19.200486100000003</c:v>
                </c:pt>
                <c:pt idx="489">
                  <c:v>19.474241000000003</c:v>
                </c:pt>
                <c:pt idx="490">
                  <c:v>19.8462037</c:v>
                </c:pt>
                <c:pt idx="491">
                  <c:v>19.461030299999898</c:v>
                </c:pt>
                <c:pt idx="492">
                  <c:v>19.078132899999879</c:v>
                </c:pt>
                <c:pt idx="493">
                  <c:v>19.564739399999887</c:v>
                </c:pt>
                <c:pt idx="494">
                  <c:v>19.807102100000005</c:v>
                </c:pt>
                <c:pt idx="495">
                  <c:v>19.489635499999917</c:v>
                </c:pt>
                <c:pt idx="496">
                  <c:v>19.311379900000031</c:v>
                </c:pt>
                <c:pt idx="497">
                  <c:v>19.601662600000001</c:v>
                </c:pt>
                <c:pt idx="498">
                  <c:v>19.848336699999894</c:v>
                </c:pt>
                <c:pt idx="499">
                  <c:v>19.5675536</c:v>
                </c:pt>
                <c:pt idx="500">
                  <c:v>19.440688100000003</c:v>
                </c:pt>
                <c:pt idx="501">
                  <c:v>19.6458355</c:v>
                </c:pt>
                <c:pt idx="502">
                  <c:v>20.056024499999999</c:v>
                </c:pt>
                <c:pt idx="503">
                  <c:v>19.6923347</c:v>
                </c:pt>
                <c:pt idx="504">
                  <c:v>19.398535000000003</c:v>
                </c:pt>
                <c:pt idx="505">
                  <c:v>19.770406299999909</c:v>
                </c:pt>
                <c:pt idx="506">
                  <c:v>20.3899595</c:v>
                </c:pt>
                <c:pt idx="507">
                  <c:v>19.997453800000002</c:v>
                </c:pt>
                <c:pt idx="508">
                  <c:v>19.8891986</c:v>
                </c:pt>
                <c:pt idx="509">
                  <c:v>20.212724599999909</c:v>
                </c:pt>
                <c:pt idx="510">
                  <c:v>20.676193000000001</c:v>
                </c:pt>
                <c:pt idx="511">
                  <c:v>20.3759391</c:v>
                </c:pt>
                <c:pt idx="512">
                  <c:v>20.061419400000002</c:v>
                </c:pt>
                <c:pt idx="513">
                  <c:v>20.498878600000001</c:v>
                </c:pt>
                <c:pt idx="514">
                  <c:v>20.835967700000097</c:v>
                </c:pt>
                <c:pt idx="515">
                  <c:v>20.429079299999909</c:v>
                </c:pt>
                <c:pt idx="516">
                  <c:v>20.0993824</c:v>
                </c:pt>
                <c:pt idx="517">
                  <c:v>20.587921600000001</c:v>
                </c:pt>
                <c:pt idx="518">
                  <c:v>20.902010700000002</c:v>
                </c:pt>
                <c:pt idx="519">
                  <c:v>20.581397000000003</c:v>
                </c:pt>
                <c:pt idx="520">
                  <c:v>20.111950000000146</c:v>
                </c:pt>
                <c:pt idx="521">
                  <c:v>20.616259100000086</c:v>
                </c:pt>
                <c:pt idx="522">
                  <c:v>20.887491300000001</c:v>
                </c:pt>
                <c:pt idx="523">
                  <c:v>20.661119600000003</c:v>
                </c:pt>
                <c:pt idx="524">
                  <c:v>20.475806499999987</c:v>
                </c:pt>
                <c:pt idx="525">
                  <c:v>20.759212700000003</c:v>
                </c:pt>
                <c:pt idx="526">
                  <c:v>21.109258400000101</c:v>
                </c:pt>
                <c:pt idx="527">
                  <c:v>20.7312692</c:v>
                </c:pt>
                <c:pt idx="528">
                  <c:v>20.417560700000031</c:v>
                </c:pt>
                <c:pt idx="529">
                  <c:v>20.7308235</c:v>
                </c:pt>
                <c:pt idx="530">
                  <c:v>21.2004524</c:v>
                </c:pt>
                <c:pt idx="531">
                  <c:v>20.788689999999864</c:v>
                </c:pt>
                <c:pt idx="532">
                  <c:v>20.4357617</c:v>
                </c:pt>
                <c:pt idx="533">
                  <c:v>20.530488700000031</c:v>
                </c:pt>
                <c:pt idx="534">
                  <c:v>20.633002900000001</c:v>
                </c:pt>
                <c:pt idx="535">
                  <c:v>19.999185800000003</c:v>
                </c:pt>
                <c:pt idx="536">
                  <c:v>19.5187797</c:v>
                </c:pt>
                <c:pt idx="537">
                  <c:v>19.6315475</c:v>
                </c:pt>
                <c:pt idx="538">
                  <c:v>19.659158600000097</c:v>
                </c:pt>
                <c:pt idx="539">
                  <c:v>19.218968100000097</c:v>
                </c:pt>
                <c:pt idx="540">
                  <c:v>18.708724799999921</c:v>
                </c:pt>
                <c:pt idx="541">
                  <c:v>18.921081000000001</c:v>
                </c:pt>
                <c:pt idx="542">
                  <c:v>19.245472399999887</c:v>
                </c:pt>
                <c:pt idx="543">
                  <c:v>18.737647000000003</c:v>
                </c:pt>
                <c:pt idx="544">
                  <c:v>18.225255300000001</c:v>
                </c:pt>
                <c:pt idx="545">
                  <c:v>18.543130799999989</c:v>
                </c:pt>
                <c:pt idx="546">
                  <c:v>18.7563773</c:v>
                </c:pt>
                <c:pt idx="547">
                  <c:v>18.415355600000005</c:v>
                </c:pt>
                <c:pt idx="548">
                  <c:v>18.185405100000001</c:v>
                </c:pt>
                <c:pt idx="549">
                  <c:v>18.354904800000035</c:v>
                </c:pt>
                <c:pt idx="550">
                  <c:v>18.770792899999879</c:v>
                </c:pt>
                <c:pt idx="551">
                  <c:v>18.258322899999879</c:v>
                </c:pt>
                <c:pt idx="552">
                  <c:v>17.8393163</c:v>
                </c:pt>
                <c:pt idx="553">
                  <c:v>18.176467100000071</c:v>
                </c:pt>
                <c:pt idx="554">
                  <c:v>18.508064600000001</c:v>
                </c:pt>
                <c:pt idx="555">
                  <c:v>18.138090000000005</c:v>
                </c:pt>
                <c:pt idx="556">
                  <c:v>17.8333303</c:v>
                </c:pt>
                <c:pt idx="557">
                  <c:v>18.214169600000005</c:v>
                </c:pt>
                <c:pt idx="558">
                  <c:v>18.4310063</c:v>
                </c:pt>
                <c:pt idx="559">
                  <c:v>18.089479599999887</c:v>
                </c:pt>
                <c:pt idx="560">
                  <c:v>17.7813053</c:v>
                </c:pt>
                <c:pt idx="561">
                  <c:v>18.318928700000086</c:v>
                </c:pt>
                <c:pt idx="562">
                  <c:v>18.550481100000031</c:v>
                </c:pt>
                <c:pt idx="563">
                  <c:v>18.227605800000003</c:v>
                </c:pt>
                <c:pt idx="564">
                  <c:v>18.0433257</c:v>
                </c:pt>
                <c:pt idx="565">
                  <c:v>18.271736299999887</c:v>
                </c:pt>
                <c:pt idx="566">
                  <c:v>18.564715200000002</c:v>
                </c:pt>
                <c:pt idx="567">
                  <c:v>18.254277500000001</c:v>
                </c:pt>
                <c:pt idx="568">
                  <c:v>18.047379300000003</c:v>
                </c:pt>
                <c:pt idx="569">
                  <c:v>18.405036999999879</c:v>
                </c:pt>
                <c:pt idx="570">
                  <c:v>18.810373900000005</c:v>
                </c:pt>
                <c:pt idx="571">
                  <c:v>18.445594299999879</c:v>
                </c:pt>
                <c:pt idx="572">
                  <c:v>18.281636599999864</c:v>
                </c:pt>
                <c:pt idx="573">
                  <c:v>18.6800158</c:v>
                </c:pt>
                <c:pt idx="574">
                  <c:v>19.065121999999921</c:v>
                </c:pt>
                <c:pt idx="575">
                  <c:v>18.642587900000002</c:v>
                </c:pt>
                <c:pt idx="576">
                  <c:v>18.396140900000002</c:v>
                </c:pt>
                <c:pt idx="577">
                  <c:v>18.6355605</c:v>
                </c:pt>
                <c:pt idx="578">
                  <c:v>19.069917400000001</c:v>
                </c:pt>
                <c:pt idx="579">
                  <c:v>18.695973600000031</c:v>
                </c:pt>
                <c:pt idx="580">
                  <c:v>18.5213012</c:v>
                </c:pt>
                <c:pt idx="581">
                  <c:v>18.7648294</c:v>
                </c:pt>
                <c:pt idx="582">
                  <c:v>19.1583793</c:v>
                </c:pt>
                <c:pt idx="583">
                  <c:v>18.722159899999909</c:v>
                </c:pt>
                <c:pt idx="584">
                  <c:v>18.564247499999986</c:v>
                </c:pt>
                <c:pt idx="585">
                  <c:v>18.918296700000003</c:v>
                </c:pt>
                <c:pt idx="586">
                  <c:v>19.219526300000002</c:v>
                </c:pt>
                <c:pt idx="587">
                  <c:v>19.021771000000001</c:v>
                </c:pt>
                <c:pt idx="588">
                  <c:v>18.689236499999989</c:v>
                </c:pt>
                <c:pt idx="589">
                  <c:v>19.006248500000002</c:v>
                </c:pt>
                <c:pt idx="590">
                  <c:v>19.402594299999894</c:v>
                </c:pt>
                <c:pt idx="591">
                  <c:v>19.065367499999986</c:v>
                </c:pt>
                <c:pt idx="592">
                  <c:v>18.834547400000005</c:v>
                </c:pt>
                <c:pt idx="593">
                  <c:v>19.136526</c:v>
                </c:pt>
                <c:pt idx="594">
                  <c:v>19.530094300000005</c:v>
                </c:pt>
                <c:pt idx="595">
                  <c:v>19.223909900000002</c:v>
                </c:pt>
                <c:pt idx="596">
                  <c:v>18.921619299999875</c:v>
                </c:pt>
                <c:pt idx="597">
                  <c:v>19.2908629</c:v>
                </c:pt>
                <c:pt idx="598">
                  <c:v>19.5536879</c:v>
                </c:pt>
                <c:pt idx="599">
                  <c:v>19.2638824</c:v>
                </c:pt>
                <c:pt idx="600">
                  <c:v>18.967896500000002</c:v>
                </c:pt>
                <c:pt idx="601">
                  <c:v>19.256185700000035</c:v>
                </c:pt>
                <c:pt idx="602">
                  <c:v>19.178964500000031</c:v>
                </c:pt>
                <c:pt idx="603">
                  <c:v>18.446294199999986</c:v>
                </c:pt>
                <c:pt idx="604">
                  <c:v>17.853711500000003</c:v>
                </c:pt>
                <c:pt idx="605">
                  <c:v>17.914471000000031</c:v>
                </c:pt>
                <c:pt idx="606">
                  <c:v>18.0906883</c:v>
                </c:pt>
                <c:pt idx="607">
                  <c:v>17.616295500000035</c:v>
                </c:pt>
                <c:pt idx="608">
                  <c:v>17.338298000000005</c:v>
                </c:pt>
                <c:pt idx="609">
                  <c:v>17.442955700000031</c:v>
                </c:pt>
                <c:pt idx="610">
                  <c:v>17.5203527</c:v>
                </c:pt>
                <c:pt idx="611">
                  <c:v>17.037382600000001</c:v>
                </c:pt>
                <c:pt idx="612">
                  <c:v>16.712396700000003</c:v>
                </c:pt>
                <c:pt idx="613">
                  <c:v>16.841901400000097</c:v>
                </c:pt>
                <c:pt idx="614">
                  <c:v>17.087176100000001</c:v>
                </c:pt>
                <c:pt idx="615">
                  <c:v>16.787173900000003</c:v>
                </c:pt>
                <c:pt idx="616">
                  <c:v>16.503360499999999</c:v>
                </c:pt>
                <c:pt idx="617">
                  <c:v>16.761332799999913</c:v>
                </c:pt>
                <c:pt idx="618">
                  <c:v>16.841833100000031</c:v>
                </c:pt>
                <c:pt idx="619">
                  <c:v>16.563063800000002</c:v>
                </c:pt>
                <c:pt idx="620">
                  <c:v>16.315240500000002</c:v>
                </c:pt>
                <c:pt idx="621">
                  <c:v>16.582045599999887</c:v>
                </c:pt>
                <c:pt idx="622">
                  <c:v>16.783599499999905</c:v>
                </c:pt>
                <c:pt idx="623">
                  <c:v>16.532372300000002</c:v>
                </c:pt>
                <c:pt idx="624">
                  <c:v>16.363887099999999</c:v>
                </c:pt>
                <c:pt idx="625">
                  <c:v>16.6067219</c:v>
                </c:pt>
                <c:pt idx="626">
                  <c:v>16.9303518</c:v>
                </c:pt>
                <c:pt idx="627">
                  <c:v>16.547492099999989</c:v>
                </c:pt>
                <c:pt idx="628">
                  <c:v>16.296909100000001</c:v>
                </c:pt>
                <c:pt idx="629">
                  <c:v>16.567356800000002</c:v>
                </c:pt>
                <c:pt idx="630">
                  <c:v>16.855503900000002</c:v>
                </c:pt>
                <c:pt idx="631">
                  <c:v>16.569831500000003</c:v>
                </c:pt>
                <c:pt idx="632">
                  <c:v>16.197572000000001</c:v>
                </c:pt>
                <c:pt idx="633">
                  <c:v>16.599003800000002</c:v>
                </c:pt>
                <c:pt idx="634">
                  <c:v>16.936668100000031</c:v>
                </c:pt>
                <c:pt idx="635">
                  <c:v>16.635936300000001</c:v>
                </c:pt>
                <c:pt idx="636">
                  <c:v>16.404890600000005</c:v>
                </c:pt>
                <c:pt idx="637">
                  <c:v>16.698669799999987</c:v>
                </c:pt>
                <c:pt idx="638">
                  <c:v>17.020631700000003</c:v>
                </c:pt>
                <c:pt idx="639">
                  <c:v>16.614653900000079</c:v>
                </c:pt>
                <c:pt idx="640">
                  <c:v>16.466204400000002</c:v>
                </c:pt>
                <c:pt idx="641">
                  <c:v>16.865572399999909</c:v>
                </c:pt>
                <c:pt idx="642">
                  <c:v>17.165296599999909</c:v>
                </c:pt>
                <c:pt idx="643">
                  <c:v>16.976437499999989</c:v>
                </c:pt>
                <c:pt idx="644">
                  <c:v>16.751080000000005</c:v>
                </c:pt>
                <c:pt idx="645">
                  <c:v>17.004726199999986</c:v>
                </c:pt>
                <c:pt idx="646">
                  <c:v>17.348809500000002</c:v>
                </c:pt>
                <c:pt idx="647">
                  <c:v>17.022730699999883</c:v>
                </c:pt>
                <c:pt idx="648">
                  <c:v>16.755760199999987</c:v>
                </c:pt>
                <c:pt idx="649">
                  <c:v>17.0584883</c:v>
                </c:pt>
                <c:pt idx="650">
                  <c:v>17.382006700000002</c:v>
                </c:pt>
                <c:pt idx="651">
                  <c:v>17.191538000000001</c:v>
                </c:pt>
                <c:pt idx="652">
                  <c:v>16.840891200000005</c:v>
                </c:pt>
                <c:pt idx="653">
                  <c:v>17.241047300000002</c:v>
                </c:pt>
                <c:pt idx="654">
                  <c:v>17.533377300000001</c:v>
                </c:pt>
                <c:pt idx="655">
                  <c:v>17.20187690000003</c:v>
                </c:pt>
                <c:pt idx="656">
                  <c:v>17.024345200000003</c:v>
                </c:pt>
                <c:pt idx="657">
                  <c:v>17.310015500000031</c:v>
                </c:pt>
                <c:pt idx="658">
                  <c:v>17.589040799999989</c:v>
                </c:pt>
                <c:pt idx="659">
                  <c:v>17.235260700000001</c:v>
                </c:pt>
                <c:pt idx="660">
                  <c:v>17.015716100000002</c:v>
                </c:pt>
                <c:pt idx="661">
                  <c:v>17.3675277</c:v>
                </c:pt>
                <c:pt idx="662">
                  <c:v>17.7144096</c:v>
                </c:pt>
                <c:pt idx="663">
                  <c:v>17.433255200000001</c:v>
                </c:pt>
                <c:pt idx="664">
                  <c:v>17.239032300000002</c:v>
                </c:pt>
                <c:pt idx="665">
                  <c:v>17.452474799999987</c:v>
                </c:pt>
                <c:pt idx="666">
                  <c:v>17.7192021</c:v>
                </c:pt>
                <c:pt idx="667">
                  <c:v>17.410313600000002</c:v>
                </c:pt>
                <c:pt idx="668">
                  <c:v>17.307114200000001</c:v>
                </c:pt>
                <c:pt idx="669">
                  <c:v>17.550451100000075</c:v>
                </c:pt>
                <c:pt idx="670">
                  <c:v>17.877988700000135</c:v>
                </c:pt>
                <c:pt idx="671">
                  <c:v>17.4185847</c:v>
                </c:pt>
                <c:pt idx="672">
                  <c:v>17.0230578</c:v>
                </c:pt>
                <c:pt idx="673">
                  <c:v>16.965491399999909</c:v>
                </c:pt>
                <c:pt idx="674">
                  <c:v>16.874006300000001</c:v>
                </c:pt>
                <c:pt idx="675">
                  <c:v>16.299072900000002</c:v>
                </c:pt>
                <c:pt idx="676">
                  <c:v>15.7320858</c:v>
                </c:pt>
                <c:pt idx="677">
                  <c:v>15.8380808</c:v>
                </c:pt>
                <c:pt idx="678">
                  <c:v>16.0503286</c:v>
                </c:pt>
                <c:pt idx="679">
                  <c:v>15.559050800000024</c:v>
                </c:pt>
                <c:pt idx="680">
                  <c:v>15.171218</c:v>
                </c:pt>
                <c:pt idx="681">
                  <c:v>15.283728099999999</c:v>
                </c:pt>
                <c:pt idx="682">
                  <c:v>15.3426694</c:v>
                </c:pt>
                <c:pt idx="683">
                  <c:v>14.9228831</c:v>
                </c:pt>
                <c:pt idx="684">
                  <c:v>14.585645400000002</c:v>
                </c:pt>
                <c:pt idx="685">
                  <c:v>14.886242500000026</c:v>
                </c:pt>
                <c:pt idx="686">
                  <c:v>15.0934983</c:v>
                </c:pt>
                <c:pt idx="687">
                  <c:v>14.705915300000001</c:v>
                </c:pt>
                <c:pt idx="688">
                  <c:v>14.412499000000048</c:v>
                </c:pt>
                <c:pt idx="689">
                  <c:v>14.6324717</c:v>
                </c:pt>
                <c:pt idx="690">
                  <c:v>14.7797553</c:v>
                </c:pt>
                <c:pt idx="691">
                  <c:v>14.438384300000001</c:v>
                </c:pt>
                <c:pt idx="692">
                  <c:v>14.238046799999999</c:v>
                </c:pt>
                <c:pt idx="693">
                  <c:v>14.5007313</c:v>
                </c:pt>
                <c:pt idx="694">
                  <c:v>14.643404800000004</c:v>
                </c:pt>
                <c:pt idx="695">
                  <c:v>14.2194653</c:v>
                </c:pt>
                <c:pt idx="696">
                  <c:v>13.968904800000002</c:v>
                </c:pt>
                <c:pt idx="697">
                  <c:v>14.2345928</c:v>
                </c:pt>
                <c:pt idx="698">
                  <c:v>14.5338765</c:v>
                </c:pt>
                <c:pt idx="699">
                  <c:v>14.133006200000002</c:v>
                </c:pt>
                <c:pt idx="700">
                  <c:v>13.929151900000001</c:v>
                </c:pt>
                <c:pt idx="701">
                  <c:v>14.158081699999999</c:v>
                </c:pt>
                <c:pt idx="702">
                  <c:v>14.324479700000001</c:v>
                </c:pt>
                <c:pt idx="703">
                  <c:v>14.0549289</c:v>
                </c:pt>
                <c:pt idx="704">
                  <c:v>13.8879409</c:v>
                </c:pt>
                <c:pt idx="705">
                  <c:v>14.015534300000054</c:v>
                </c:pt>
                <c:pt idx="706">
                  <c:v>14.312730400000024</c:v>
                </c:pt>
                <c:pt idx="707">
                  <c:v>13.968741100000001</c:v>
                </c:pt>
                <c:pt idx="708">
                  <c:v>13.755584800000062</c:v>
                </c:pt>
                <c:pt idx="709">
                  <c:v>14.1428998</c:v>
                </c:pt>
                <c:pt idx="710">
                  <c:v>14.286542300000002</c:v>
                </c:pt>
                <c:pt idx="711">
                  <c:v>13.9639255</c:v>
                </c:pt>
                <c:pt idx="712">
                  <c:v>13.857109300000024</c:v>
                </c:pt>
                <c:pt idx="713">
                  <c:v>14.086984500000026</c:v>
                </c:pt>
                <c:pt idx="714">
                  <c:v>14.296770499999999</c:v>
                </c:pt>
                <c:pt idx="715">
                  <c:v>14.1421127</c:v>
                </c:pt>
                <c:pt idx="716">
                  <c:v>13.9938515</c:v>
                </c:pt>
                <c:pt idx="717">
                  <c:v>14.2414559</c:v>
                </c:pt>
                <c:pt idx="718">
                  <c:v>14.4080388</c:v>
                </c:pt>
                <c:pt idx="719">
                  <c:v>14.1188001</c:v>
                </c:pt>
                <c:pt idx="720">
                  <c:v>13.912354500000006</c:v>
                </c:pt>
                <c:pt idx="721">
                  <c:v>14.1776517</c:v>
                </c:pt>
                <c:pt idx="722">
                  <c:v>14.3642691</c:v>
                </c:pt>
                <c:pt idx="723">
                  <c:v>14.126019400000001</c:v>
                </c:pt>
                <c:pt idx="724">
                  <c:v>13.910395100000001</c:v>
                </c:pt>
                <c:pt idx="725">
                  <c:v>14.091379499999999</c:v>
                </c:pt>
                <c:pt idx="726">
                  <c:v>14.4376517</c:v>
                </c:pt>
                <c:pt idx="727">
                  <c:v>14.2061378</c:v>
                </c:pt>
                <c:pt idx="728">
                  <c:v>14.1213456</c:v>
                </c:pt>
                <c:pt idx="729">
                  <c:v>14.3278792</c:v>
                </c:pt>
                <c:pt idx="730">
                  <c:v>14.560548900000002</c:v>
                </c:pt>
                <c:pt idx="731">
                  <c:v>14.2587818</c:v>
                </c:pt>
                <c:pt idx="732">
                  <c:v>13.959604800000061</c:v>
                </c:pt>
                <c:pt idx="733">
                  <c:v>14.153609200000039</c:v>
                </c:pt>
                <c:pt idx="734">
                  <c:v>14.349447000000024</c:v>
                </c:pt>
                <c:pt idx="735">
                  <c:v>14.0982349</c:v>
                </c:pt>
                <c:pt idx="736">
                  <c:v>13.9269383</c:v>
                </c:pt>
                <c:pt idx="737">
                  <c:v>14.1545608</c:v>
                </c:pt>
                <c:pt idx="738">
                  <c:v>14.319978600000001</c:v>
                </c:pt>
                <c:pt idx="739">
                  <c:v>14.022782200000039</c:v>
                </c:pt>
                <c:pt idx="740">
                  <c:v>13.932680600000024</c:v>
                </c:pt>
                <c:pt idx="741">
                  <c:v>14.2006592</c:v>
                </c:pt>
                <c:pt idx="742">
                  <c:v>14.3663101</c:v>
                </c:pt>
                <c:pt idx="743">
                  <c:v>14.041376899999999</c:v>
                </c:pt>
                <c:pt idx="744">
                  <c:v>13.832450900000024</c:v>
                </c:pt>
                <c:pt idx="745">
                  <c:v>13.981002700000001</c:v>
                </c:pt>
                <c:pt idx="746">
                  <c:v>14.200636400000002</c:v>
                </c:pt>
                <c:pt idx="747">
                  <c:v>13.928523499999999</c:v>
                </c:pt>
                <c:pt idx="748">
                  <c:v>13.720748499999999</c:v>
                </c:pt>
                <c:pt idx="749">
                  <c:v>13.936155000000001</c:v>
                </c:pt>
                <c:pt idx="750">
                  <c:v>14.139261399999999</c:v>
                </c:pt>
                <c:pt idx="751">
                  <c:v>13.949072600000001</c:v>
                </c:pt>
                <c:pt idx="752">
                  <c:v>13.7597532</c:v>
                </c:pt>
                <c:pt idx="753">
                  <c:v>13.933268399999999</c:v>
                </c:pt>
                <c:pt idx="754">
                  <c:v>14.082250500000002</c:v>
                </c:pt>
                <c:pt idx="755">
                  <c:v>13.7394512</c:v>
                </c:pt>
                <c:pt idx="756">
                  <c:v>13.671970199999999</c:v>
                </c:pt>
                <c:pt idx="757">
                  <c:v>13.852164300000039</c:v>
                </c:pt>
                <c:pt idx="758">
                  <c:v>14.044225499999998</c:v>
                </c:pt>
                <c:pt idx="759">
                  <c:v>13.7309062</c:v>
                </c:pt>
                <c:pt idx="760">
                  <c:v>13.5232724</c:v>
                </c:pt>
                <c:pt idx="761">
                  <c:v>13.787436000000024</c:v>
                </c:pt>
                <c:pt idx="762">
                  <c:v>13.816922700000001</c:v>
                </c:pt>
                <c:pt idx="763">
                  <c:v>13.4300558</c:v>
                </c:pt>
                <c:pt idx="764">
                  <c:v>13.131265499999998</c:v>
                </c:pt>
                <c:pt idx="765">
                  <c:v>13.2157182</c:v>
                </c:pt>
                <c:pt idx="766">
                  <c:v>13.262836100000024</c:v>
                </c:pt>
                <c:pt idx="767">
                  <c:v>12.834071199999999</c:v>
                </c:pt>
                <c:pt idx="768">
                  <c:v>12.5691521</c:v>
                </c:pt>
                <c:pt idx="769">
                  <c:v>12.614218499999998</c:v>
                </c:pt>
                <c:pt idx="770">
                  <c:v>12.6020105</c:v>
                </c:pt>
                <c:pt idx="771">
                  <c:v>12.2776991</c:v>
                </c:pt>
                <c:pt idx="772">
                  <c:v>11.941312099999999</c:v>
                </c:pt>
                <c:pt idx="773">
                  <c:v>11.976430900000054</c:v>
                </c:pt>
                <c:pt idx="774">
                  <c:v>12.015700600000002</c:v>
                </c:pt>
                <c:pt idx="775">
                  <c:v>11.680623499999999</c:v>
                </c:pt>
                <c:pt idx="776">
                  <c:v>11.525352400000001</c:v>
                </c:pt>
                <c:pt idx="777">
                  <c:v>11.577035000000002</c:v>
                </c:pt>
                <c:pt idx="778">
                  <c:v>11.640310999999999</c:v>
                </c:pt>
                <c:pt idx="779">
                  <c:v>11.332495800000041</c:v>
                </c:pt>
                <c:pt idx="780">
                  <c:v>11.0421145</c:v>
                </c:pt>
                <c:pt idx="781">
                  <c:v>11.086272600000001</c:v>
                </c:pt>
                <c:pt idx="782">
                  <c:v>11.094483000000002</c:v>
                </c:pt>
                <c:pt idx="783">
                  <c:v>10.868469900000004</c:v>
                </c:pt>
                <c:pt idx="784">
                  <c:v>10.594041199999999</c:v>
                </c:pt>
                <c:pt idx="785">
                  <c:v>10.751110300000001</c:v>
                </c:pt>
                <c:pt idx="786">
                  <c:v>10.8843953</c:v>
                </c:pt>
                <c:pt idx="787">
                  <c:v>10.582781800000006</c:v>
                </c:pt>
                <c:pt idx="788">
                  <c:v>10.4383442</c:v>
                </c:pt>
                <c:pt idx="789">
                  <c:v>10.6295552</c:v>
                </c:pt>
                <c:pt idx="790">
                  <c:v>10.626985400000001</c:v>
                </c:pt>
                <c:pt idx="791">
                  <c:v>10.455178800000002</c:v>
                </c:pt>
                <c:pt idx="792">
                  <c:v>10.2919933</c:v>
                </c:pt>
                <c:pt idx="793">
                  <c:v>10.255454400000026</c:v>
                </c:pt>
                <c:pt idx="794">
                  <c:v>10.280724099999999</c:v>
                </c:pt>
                <c:pt idx="795">
                  <c:v>10.079804200000039</c:v>
                </c:pt>
                <c:pt idx="796">
                  <c:v>9.8084530000000001</c:v>
                </c:pt>
                <c:pt idx="797">
                  <c:v>9.9755571000000067</c:v>
                </c:pt>
                <c:pt idx="798">
                  <c:v>10.2283803</c:v>
                </c:pt>
                <c:pt idx="799">
                  <c:v>-2.2960100000000191E-2</c:v>
                </c:pt>
              </c:numCache>
            </c:numRef>
          </c:yVal>
          <c:smooth val="1"/>
        </c:ser>
        <c:ser>
          <c:idx val="8"/>
          <c:order val="8"/>
          <c:tx>
            <c:strRef>
              <c:f>'Mesures corrigées'!$I$1</c:f>
              <c:strCache>
                <c:ptCount val="1"/>
                <c:pt idx="0">
                  <c:v>TE15</c:v>
                </c:pt>
              </c:strCache>
            </c:strRef>
          </c:tx>
          <c:marker>
            <c:symbol val="dash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0.31000000000000111</c:v>
                </c:pt>
                <c:pt idx="63">
                  <c:v>0.31500000000000111</c:v>
                </c:pt>
                <c:pt idx="64">
                  <c:v>0.32000000000000123</c:v>
                </c:pt>
                <c:pt idx="65">
                  <c:v>0.32500000000000123</c:v>
                </c:pt>
                <c:pt idx="66">
                  <c:v>0.33000000000000146</c:v>
                </c:pt>
                <c:pt idx="67">
                  <c:v>0.33500000000000146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0.37500000000000111</c:v>
                </c:pt>
                <c:pt idx="76">
                  <c:v>0.38000000000000123</c:v>
                </c:pt>
                <c:pt idx="77">
                  <c:v>0.38500000000000123</c:v>
                </c:pt>
                <c:pt idx="78">
                  <c:v>0.39000000000000123</c:v>
                </c:pt>
                <c:pt idx="79">
                  <c:v>0.39500000000000146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0.43500000000000111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0.61500000000000221</c:v>
                </c:pt>
                <c:pt idx="124">
                  <c:v>0.62000000000000222</c:v>
                </c:pt>
                <c:pt idx="125">
                  <c:v>0.62500000000000233</c:v>
                </c:pt>
                <c:pt idx="126">
                  <c:v>0.63000000000000245</c:v>
                </c:pt>
                <c:pt idx="127">
                  <c:v>0.63500000000000245</c:v>
                </c:pt>
                <c:pt idx="128">
                  <c:v>0.64000000000000246</c:v>
                </c:pt>
                <c:pt idx="129">
                  <c:v>0.64500000000000246</c:v>
                </c:pt>
                <c:pt idx="130">
                  <c:v>0.65000000000000269</c:v>
                </c:pt>
                <c:pt idx="131">
                  <c:v>0.65500000000000291</c:v>
                </c:pt>
                <c:pt idx="132">
                  <c:v>0.66000000000000292</c:v>
                </c:pt>
                <c:pt idx="133">
                  <c:v>0.66500000000000292</c:v>
                </c:pt>
                <c:pt idx="134">
                  <c:v>0.67000000000000293</c:v>
                </c:pt>
                <c:pt idx="135">
                  <c:v>0.67500000000000293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0.74000000000000221</c:v>
                </c:pt>
                <c:pt idx="149">
                  <c:v>0.74500000000000222</c:v>
                </c:pt>
                <c:pt idx="150">
                  <c:v>0.75000000000000233</c:v>
                </c:pt>
                <c:pt idx="151">
                  <c:v>0.75500000000000245</c:v>
                </c:pt>
                <c:pt idx="152">
                  <c:v>0.76000000000000245</c:v>
                </c:pt>
                <c:pt idx="153">
                  <c:v>0.76500000000000246</c:v>
                </c:pt>
                <c:pt idx="154">
                  <c:v>0.77000000000000246</c:v>
                </c:pt>
                <c:pt idx="155">
                  <c:v>0.77500000000000269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0.86500000000000221</c:v>
                </c:pt>
                <c:pt idx="174">
                  <c:v>0.87000000000000222</c:v>
                </c:pt>
                <c:pt idx="175">
                  <c:v>0.87500000000000233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</c:v>
                </c:pt>
                <c:pt idx="202">
                  <c:v>1.01</c:v>
                </c:pt>
                <c:pt idx="203">
                  <c:v>1.014999999999995</c:v>
                </c:pt>
                <c:pt idx="204">
                  <c:v>1.02</c:v>
                </c:pt>
                <c:pt idx="205">
                  <c:v>1.024999999999995</c:v>
                </c:pt>
                <c:pt idx="206">
                  <c:v>1.03</c:v>
                </c:pt>
                <c:pt idx="207">
                  <c:v>1.034999999999995</c:v>
                </c:pt>
                <c:pt idx="208">
                  <c:v>1.04</c:v>
                </c:pt>
                <c:pt idx="209">
                  <c:v>1.0449999999999955</c:v>
                </c:pt>
                <c:pt idx="210">
                  <c:v>1.05</c:v>
                </c:pt>
                <c:pt idx="211">
                  <c:v>1.0549999999999955</c:v>
                </c:pt>
                <c:pt idx="212">
                  <c:v>1.06</c:v>
                </c:pt>
                <c:pt idx="213">
                  <c:v>1.0649999999999955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</c:v>
                </c:pt>
                <c:pt idx="227">
                  <c:v>1.135</c:v>
                </c:pt>
                <c:pt idx="228">
                  <c:v>1.139999999999995</c:v>
                </c:pt>
                <c:pt idx="229">
                  <c:v>1.145</c:v>
                </c:pt>
                <c:pt idx="230">
                  <c:v>1.149999999999995</c:v>
                </c:pt>
                <c:pt idx="231">
                  <c:v>1.155</c:v>
                </c:pt>
                <c:pt idx="232">
                  <c:v>1.159999999999995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1.1800000000000044</c:v>
                </c:pt>
                <c:pt idx="237">
                  <c:v>1.1850000000000001</c:v>
                </c:pt>
                <c:pt idx="238">
                  <c:v>1.1900000000000044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1.2049999999999947</c:v>
                </c:pt>
                <c:pt idx="242">
                  <c:v>1.21</c:v>
                </c:pt>
                <c:pt idx="243">
                  <c:v>1.2149999999999948</c:v>
                </c:pt>
                <c:pt idx="244">
                  <c:v>1.22</c:v>
                </c:pt>
                <c:pt idx="245">
                  <c:v>1.2249999999999948</c:v>
                </c:pt>
                <c:pt idx="246">
                  <c:v>1.23</c:v>
                </c:pt>
                <c:pt idx="247">
                  <c:v>1.2349999999999948</c:v>
                </c:pt>
                <c:pt idx="248">
                  <c:v>1.24</c:v>
                </c:pt>
                <c:pt idx="249">
                  <c:v>1.2449999999999952</c:v>
                </c:pt>
                <c:pt idx="250">
                  <c:v>1.25</c:v>
                </c:pt>
                <c:pt idx="251">
                  <c:v>1.254999999999995</c:v>
                </c:pt>
                <c:pt idx="252">
                  <c:v>1.26</c:v>
                </c:pt>
                <c:pt idx="253">
                  <c:v>1.264999999999995</c:v>
                </c:pt>
                <c:pt idx="254">
                  <c:v>1.27</c:v>
                </c:pt>
                <c:pt idx="255">
                  <c:v>1.274999999999995</c:v>
                </c:pt>
                <c:pt idx="256">
                  <c:v>1.28</c:v>
                </c:pt>
                <c:pt idx="257">
                  <c:v>1.284999999999995</c:v>
                </c:pt>
                <c:pt idx="258">
                  <c:v>1.29</c:v>
                </c:pt>
                <c:pt idx="259">
                  <c:v>1.2949999999999955</c:v>
                </c:pt>
                <c:pt idx="260">
                  <c:v>1.3</c:v>
                </c:pt>
                <c:pt idx="261">
                  <c:v>1.3049999999999955</c:v>
                </c:pt>
                <c:pt idx="262">
                  <c:v>1.31</c:v>
                </c:pt>
                <c:pt idx="263">
                  <c:v>1.3149999999999955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1.4049999999999936</c:v>
                </c:pt>
                <c:pt idx="282">
                  <c:v>1.41</c:v>
                </c:pt>
                <c:pt idx="283">
                  <c:v>1.4149999999999936</c:v>
                </c:pt>
                <c:pt idx="284">
                  <c:v>1.42</c:v>
                </c:pt>
                <c:pt idx="285">
                  <c:v>1.4249999999999936</c:v>
                </c:pt>
                <c:pt idx="286">
                  <c:v>1.43</c:v>
                </c:pt>
                <c:pt idx="287">
                  <c:v>1.4349999999999936</c:v>
                </c:pt>
                <c:pt idx="288">
                  <c:v>1.44</c:v>
                </c:pt>
                <c:pt idx="289">
                  <c:v>1.4449999999999947</c:v>
                </c:pt>
                <c:pt idx="290">
                  <c:v>1.45</c:v>
                </c:pt>
                <c:pt idx="291">
                  <c:v>1.4549999999999947</c:v>
                </c:pt>
                <c:pt idx="292">
                  <c:v>1.46</c:v>
                </c:pt>
                <c:pt idx="293">
                  <c:v>1.4649999999999948</c:v>
                </c:pt>
                <c:pt idx="294">
                  <c:v>1.47</c:v>
                </c:pt>
                <c:pt idx="295">
                  <c:v>1.4749999999999948</c:v>
                </c:pt>
                <c:pt idx="296">
                  <c:v>1.48</c:v>
                </c:pt>
                <c:pt idx="297">
                  <c:v>1.4849999999999948</c:v>
                </c:pt>
                <c:pt idx="298">
                  <c:v>1.49</c:v>
                </c:pt>
                <c:pt idx="299">
                  <c:v>1.4949999999999952</c:v>
                </c:pt>
                <c:pt idx="300">
                  <c:v>1.5</c:v>
                </c:pt>
                <c:pt idx="301">
                  <c:v>1.504999999999995</c:v>
                </c:pt>
                <c:pt idx="302">
                  <c:v>1.51</c:v>
                </c:pt>
                <c:pt idx="303">
                  <c:v>1.514999999999995</c:v>
                </c:pt>
                <c:pt idx="304">
                  <c:v>1.52</c:v>
                </c:pt>
                <c:pt idx="305">
                  <c:v>1.524999999999995</c:v>
                </c:pt>
                <c:pt idx="306">
                  <c:v>1.53</c:v>
                </c:pt>
                <c:pt idx="307">
                  <c:v>1.534999999999995</c:v>
                </c:pt>
                <c:pt idx="308">
                  <c:v>1.54</c:v>
                </c:pt>
                <c:pt idx="309">
                  <c:v>1.5449999999999955</c:v>
                </c:pt>
                <c:pt idx="310">
                  <c:v>1.55</c:v>
                </c:pt>
                <c:pt idx="311">
                  <c:v>1.5549999999999955</c:v>
                </c:pt>
                <c:pt idx="312">
                  <c:v>1.56</c:v>
                </c:pt>
                <c:pt idx="313">
                  <c:v>1.5649999999999955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1.6800000000000044</c:v>
                </c:pt>
                <c:pt idx="337">
                  <c:v>1.6850000000000001</c:v>
                </c:pt>
                <c:pt idx="338">
                  <c:v>1.6900000000000044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1.7049999999999947</c:v>
                </c:pt>
                <c:pt idx="342">
                  <c:v>1.71</c:v>
                </c:pt>
                <c:pt idx="343">
                  <c:v>1.7149999999999948</c:v>
                </c:pt>
                <c:pt idx="344">
                  <c:v>1.72</c:v>
                </c:pt>
                <c:pt idx="345">
                  <c:v>1.7249999999999948</c:v>
                </c:pt>
                <c:pt idx="346">
                  <c:v>1.73</c:v>
                </c:pt>
                <c:pt idx="347">
                  <c:v>1.7349999999999948</c:v>
                </c:pt>
                <c:pt idx="348">
                  <c:v>1.74</c:v>
                </c:pt>
                <c:pt idx="349">
                  <c:v>1.7449999999999952</c:v>
                </c:pt>
                <c:pt idx="350">
                  <c:v>1.75</c:v>
                </c:pt>
                <c:pt idx="351">
                  <c:v>1.754999999999995</c:v>
                </c:pt>
                <c:pt idx="352">
                  <c:v>1.76</c:v>
                </c:pt>
                <c:pt idx="353">
                  <c:v>1.764999999999995</c:v>
                </c:pt>
                <c:pt idx="354">
                  <c:v>1.77</c:v>
                </c:pt>
                <c:pt idx="355">
                  <c:v>1.774999999999995</c:v>
                </c:pt>
                <c:pt idx="356">
                  <c:v>1.78</c:v>
                </c:pt>
                <c:pt idx="357">
                  <c:v>1.784999999999995</c:v>
                </c:pt>
                <c:pt idx="358">
                  <c:v>1.79</c:v>
                </c:pt>
                <c:pt idx="359">
                  <c:v>1.7949999999999955</c:v>
                </c:pt>
                <c:pt idx="360">
                  <c:v>1.8</c:v>
                </c:pt>
                <c:pt idx="361">
                  <c:v>1.8049999999999955</c:v>
                </c:pt>
                <c:pt idx="362">
                  <c:v>1.81</c:v>
                </c:pt>
                <c:pt idx="363">
                  <c:v>1.8149999999999955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1.9300000000000044</c:v>
                </c:pt>
                <c:pt idx="387">
                  <c:v>1.9350000000000001</c:v>
                </c:pt>
                <c:pt idx="388">
                  <c:v>1.9400000000000044</c:v>
                </c:pt>
                <c:pt idx="389">
                  <c:v>1.9450000000000001</c:v>
                </c:pt>
                <c:pt idx="390">
                  <c:v>1.9500000000000044</c:v>
                </c:pt>
                <c:pt idx="391">
                  <c:v>1.9550000000000001</c:v>
                </c:pt>
                <c:pt idx="392">
                  <c:v>1.9600000000000044</c:v>
                </c:pt>
                <c:pt idx="393">
                  <c:v>1.9650000000000001</c:v>
                </c:pt>
                <c:pt idx="394">
                  <c:v>1.9700000000000044</c:v>
                </c:pt>
                <c:pt idx="395">
                  <c:v>1.9750000000000001</c:v>
                </c:pt>
                <c:pt idx="396">
                  <c:v>1.9800000000000049</c:v>
                </c:pt>
                <c:pt idx="397">
                  <c:v>1.9850000000000001</c:v>
                </c:pt>
                <c:pt idx="398">
                  <c:v>1.9900000000000049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corrigées'!$I$2:$I$801</c:f>
              <c:numCache>
                <c:formatCode>General</c:formatCode>
                <c:ptCount val="800"/>
                <c:pt idx="0">
                  <c:v>1.819</c:v>
                </c:pt>
                <c:pt idx="1">
                  <c:v>1.8226359999999999</c:v>
                </c:pt>
                <c:pt idx="2">
                  <c:v>1.8274581999999999</c:v>
                </c:pt>
                <c:pt idx="3">
                  <c:v>1.8233461</c:v>
                </c:pt>
                <c:pt idx="4">
                  <c:v>1.8189259999999998</c:v>
                </c:pt>
                <c:pt idx="5">
                  <c:v>1.8227026</c:v>
                </c:pt>
                <c:pt idx="6">
                  <c:v>1.8273294999999934</c:v>
                </c:pt>
                <c:pt idx="7">
                  <c:v>1.823378299999995</c:v>
                </c:pt>
                <c:pt idx="8">
                  <c:v>1.8189900999999955</c:v>
                </c:pt>
                <c:pt idx="9">
                  <c:v>1.8227291999999955</c:v>
                </c:pt>
                <c:pt idx="10">
                  <c:v>1.8271970999999998</c:v>
                </c:pt>
                <c:pt idx="11">
                  <c:v>1.823399399999992</c:v>
                </c:pt>
                <c:pt idx="12">
                  <c:v>1.8190166999999955</c:v>
                </c:pt>
                <c:pt idx="13">
                  <c:v>1.8226981</c:v>
                </c:pt>
                <c:pt idx="14">
                  <c:v>1.8271379999999999</c:v>
                </c:pt>
                <c:pt idx="15">
                  <c:v>1.8233881999999999</c:v>
                </c:pt>
                <c:pt idx="16">
                  <c:v>1.8188692999999934</c:v>
                </c:pt>
                <c:pt idx="17">
                  <c:v>1.8226891999999999</c:v>
                </c:pt>
                <c:pt idx="18">
                  <c:v>1.8272737999999955</c:v>
                </c:pt>
                <c:pt idx="19">
                  <c:v>1.8232116999999946</c:v>
                </c:pt>
                <c:pt idx="20">
                  <c:v>1.8190154999999999</c:v>
                </c:pt>
                <c:pt idx="21">
                  <c:v>1.8228666999999943</c:v>
                </c:pt>
                <c:pt idx="22">
                  <c:v>1.8271393999999945</c:v>
                </c:pt>
                <c:pt idx="23">
                  <c:v>1.8234558999999999</c:v>
                </c:pt>
                <c:pt idx="24">
                  <c:v>1.8189012999999934</c:v>
                </c:pt>
                <c:pt idx="25">
                  <c:v>1.8227536</c:v>
                </c:pt>
                <c:pt idx="26">
                  <c:v>1.8272557999999999</c:v>
                </c:pt>
                <c:pt idx="27">
                  <c:v>1.8233681999999998</c:v>
                </c:pt>
                <c:pt idx="28">
                  <c:v>1.818899299999992</c:v>
                </c:pt>
                <c:pt idx="29">
                  <c:v>1.8228057999999998</c:v>
                </c:pt>
                <c:pt idx="30">
                  <c:v>1.8272572</c:v>
                </c:pt>
                <c:pt idx="31">
                  <c:v>1.8233959999999998</c:v>
                </c:pt>
                <c:pt idx="32">
                  <c:v>1.8189480999999998</c:v>
                </c:pt>
                <c:pt idx="33">
                  <c:v>1.8227246999999922</c:v>
                </c:pt>
                <c:pt idx="34">
                  <c:v>1.8272849999999998</c:v>
                </c:pt>
                <c:pt idx="35">
                  <c:v>1.8233549999999998</c:v>
                </c:pt>
                <c:pt idx="36">
                  <c:v>1.8189856999999998</c:v>
                </c:pt>
                <c:pt idx="37">
                  <c:v>1.8227502999999998</c:v>
                </c:pt>
                <c:pt idx="38">
                  <c:v>1.8273548999999998</c:v>
                </c:pt>
                <c:pt idx="39">
                  <c:v>1.823336099999995</c:v>
                </c:pt>
                <c:pt idx="40">
                  <c:v>1.8188815999999999</c:v>
                </c:pt>
                <c:pt idx="41">
                  <c:v>1.8227290999999946</c:v>
                </c:pt>
                <c:pt idx="42">
                  <c:v>1.8272881999999999</c:v>
                </c:pt>
                <c:pt idx="43">
                  <c:v>1.8232128999999999</c:v>
                </c:pt>
                <c:pt idx="44">
                  <c:v>1.8187961999999998</c:v>
                </c:pt>
                <c:pt idx="45">
                  <c:v>1.8228267999999945</c:v>
                </c:pt>
                <c:pt idx="46">
                  <c:v>1.8273093999999945</c:v>
                </c:pt>
                <c:pt idx="47">
                  <c:v>1.8232529000000044</c:v>
                </c:pt>
                <c:pt idx="48">
                  <c:v>1.8189711999999998</c:v>
                </c:pt>
                <c:pt idx="49">
                  <c:v>1.8225927999999998</c:v>
                </c:pt>
                <c:pt idx="50">
                  <c:v>1.8272503999999998</c:v>
                </c:pt>
                <c:pt idx="51">
                  <c:v>1.8233172</c:v>
                </c:pt>
                <c:pt idx="52">
                  <c:v>1.8189801999999999</c:v>
                </c:pt>
                <c:pt idx="53">
                  <c:v>1.8227490999999998</c:v>
                </c:pt>
                <c:pt idx="54">
                  <c:v>1.827270299999995</c:v>
                </c:pt>
                <c:pt idx="55">
                  <c:v>1.8232628999999998</c:v>
                </c:pt>
                <c:pt idx="56">
                  <c:v>1.8187563999999998</c:v>
                </c:pt>
                <c:pt idx="57">
                  <c:v>1.8227857999999999</c:v>
                </c:pt>
                <c:pt idx="58">
                  <c:v>1.827309499999995</c:v>
                </c:pt>
                <c:pt idx="59">
                  <c:v>1.8233636999999934</c:v>
                </c:pt>
                <c:pt idx="60">
                  <c:v>1.8188913999999934</c:v>
                </c:pt>
                <c:pt idx="61">
                  <c:v>1.8227823999999999</c:v>
                </c:pt>
                <c:pt idx="62">
                  <c:v>1.8272727999999998</c:v>
                </c:pt>
                <c:pt idx="63">
                  <c:v>1.8232151999999999</c:v>
                </c:pt>
                <c:pt idx="64">
                  <c:v>1.819093099999995</c:v>
                </c:pt>
                <c:pt idx="65">
                  <c:v>1.8227890999999998</c:v>
                </c:pt>
                <c:pt idx="66">
                  <c:v>1.8273372999999955</c:v>
                </c:pt>
                <c:pt idx="67">
                  <c:v>1.8233249999999945</c:v>
                </c:pt>
                <c:pt idx="68">
                  <c:v>1.8188106999999998</c:v>
                </c:pt>
                <c:pt idx="69">
                  <c:v>1.8228734</c:v>
                </c:pt>
                <c:pt idx="70">
                  <c:v>1.8273404</c:v>
                </c:pt>
                <c:pt idx="71">
                  <c:v>1.823303799999995</c:v>
                </c:pt>
                <c:pt idx="72">
                  <c:v>1.8190397999999945</c:v>
                </c:pt>
                <c:pt idx="73">
                  <c:v>1.8227812999999955</c:v>
                </c:pt>
                <c:pt idx="74">
                  <c:v>1.8270625999999999</c:v>
                </c:pt>
                <c:pt idx="75">
                  <c:v>1.8233693999999934</c:v>
                </c:pt>
                <c:pt idx="76">
                  <c:v>1.8189800999999999</c:v>
                </c:pt>
                <c:pt idx="77">
                  <c:v>1.8226846999999955</c:v>
                </c:pt>
                <c:pt idx="78">
                  <c:v>1.8273528999999999</c:v>
                </c:pt>
                <c:pt idx="79">
                  <c:v>1.8234824999999999</c:v>
                </c:pt>
                <c:pt idx="80">
                  <c:v>1.8188935999999998</c:v>
                </c:pt>
                <c:pt idx="81">
                  <c:v>1.8226503999999999</c:v>
                </c:pt>
                <c:pt idx="82">
                  <c:v>1.8274815999999998</c:v>
                </c:pt>
                <c:pt idx="83">
                  <c:v>1.8232594999999998</c:v>
                </c:pt>
                <c:pt idx="84">
                  <c:v>1.8189534999999999</c:v>
                </c:pt>
                <c:pt idx="85">
                  <c:v>1.8227901</c:v>
                </c:pt>
                <c:pt idx="86">
                  <c:v>1.8272336999999943</c:v>
                </c:pt>
                <c:pt idx="87">
                  <c:v>1.8232406999999955</c:v>
                </c:pt>
                <c:pt idx="88">
                  <c:v>1.8189580000000001</c:v>
                </c:pt>
                <c:pt idx="89">
                  <c:v>1.8229333999999953</c:v>
                </c:pt>
                <c:pt idx="90">
                  <c:v>1.8272149999999998</c:v>
                </c:pt>
                <c:pt idx="91">
                  <c:v>1.8232639999999998</c:v>
                </c:pt>
                <c:pt idx="92">
                  <c:v>1.8188848999999998</c:v>
                </c:pt>
                <c:pt idx="93">
                  <c:v>1.8226893</c:v>
                </c:pt>
                <c:pt idx="94">
                  <c:v>1.827422799999995</c:v>
                </c:pt>
                <c:pt idx="95">
                  <c:v>1.8233370999999998</c:v>
                </c:pt>
                <c:pt idx="96">
                  <c:v>1.8189345999999955</c:v>
                </c:pt>
                <c:pt idx="97">
                  <c:v>1.8228479000000044</c:v>
                </c:pt>
                <c:pt idx="98">
                  <c:v>1.8273458999999999</c:v>
                </c:pt>
                <c:pt idx="99">
                  <c:v>1.8232594999999998</c:v>
                </c:pt>
                <c:pt idx="100">
                  <c:v>1.8188385999999999</c:v>
                </c:pt>
                <c:pt idx="101">
                  <c:v>1.822931099999995</c:v>
                </c:pt>
                <c:pt idx="102">
                  <c:v>1.827229399999992</c:v>
                </c:pt>
                <c:pt idx="103">
                  <c:v>1.823339499999995</c:v>
                </c:pt>
                <c:pt idx="104">
                  <c:v>1.818903699999995</c:v>
                </c:pt>
                <c:pt idx="105">
                  <c:v>1.8226724999999999</c:v>
                </c:pt>
                <c:pt idx="106">
                  <c:v>1.827361599999995</c:v>
                </c:pt>
                <c:pt idx="107">
                  <c:v>1.8232151999999999</c:v>
                </c:pt>
                <c:pt idx="108">
                  <c:v>1.8190597999999998</c:v>
                </c:pt>
                <c:pt idx="109">
                  <c:v>1.8227768</c:v>
                </c:pt>
                <c:pt idx="110">
                  <c:v>1.8272492999999943</c:v>
                </c:pt>
                <c:pt idx="111">
                  <c:v>1.8234172</c:v>
                </c:pt>
                <c:pt idx="112">
                  <c:v>1.8189104999999999</c:v>
                </c:pt>
                <c:pt idx="113">
                  <c:v>1.822748</c:v>
                </c:pt>
                <c:pt idx="114">
                  <c:v>1.827329599999995</c:v>
                </c:pt>
                <c:pt idx="115">
                  <c:v>1.8233583999999998</c:v>
                </c:pt>
                <c:pt idx="116">
                  <c:v>1.818792</c:v>
                </c:pt>
                <c:pt idx="117">
                  <c:v>1.822760299999995</c:v>
                </c:pt>
                <c:pt idx="118">
                  <c:v>1.8273296999999911</c:v>
                </c:pt>
                <c:pt idx="119">
                  <c:v>1.8232616999999922</c:v>
                </c:pt>
                <c:pt idx="120">
                  <c:v>1.8188239999999998</c:v>
                </c:pt>
                <c:pt idx="121">
                  <c:v>1.8228655999999999</c:v>
                </c:pt>
                <c:pt idx="122">
                  <c:v>1.8273624999999998</c:v>
                </c:pt>
                <c:pt idx="123">
                  <c:v>1.8232982999999934</c:v>
                </c:pt>
                <c:pt idx="124">
                  <c:v>1.8188738</c:v>
                </c:pt>
                <c:pt idx="125">
                  <c:v>1.8228536</c:v>
                </c:pt>
                <c:pt idx="126">
                  <c:v>1.8274115999999998</c:v>
                </c:pt>
                <c:pt idx="127">
                  <c:v>1.823190799999995</c:v>
                </c:pt>
                <c:pt idx="128">
                  <c:v>1.8188495999999998</c:v>
                </c:pt>
                <c:pt idx="129">
                  <c:v>1.8227403</c:v>
                </c:pt>
                <c:pt idx="130">
                  <c:v>1.827264999999995</c:v>
                </c:pt>
                <c:pt idx="131">
                  <c:v>1.823268399999995</c:v>
                </c:pt>
                <c:pt idx="132">
                  <c:v>1.8188295999999955</c:v>
                </c:pt>
                <c:pt idx="133">
                  <c:v>1.8227791999999998</c:v>
                </c:pt>
                <c:pt idx="134">
                  <c:v>1.8272856999999998</c:v>
                </c:pt>
                <c:pt idx="135">
                  <c:v>1.8232328999999998</c:v>
                </c:pt>
                <c:pt idx="136">
                  <c:v>1.8188261999999955</c:v>
                </c:pt>
                <c:pt idx="137">
                  <c:v>1.8226126999999999</c:v>
                </c:pt>
                <c:pt idx="138">
                  <c:v>1.827368399999995</c:v>
                </c:pt>
                <c:pt idx="139">
                  <c:v>1.8232861999999999</c:v>
                </c:pt>
                <c:pt idx="140">
                  <c:v>1.8188684999999998</c:v>
                </c:pt>
                <c:pt idx="141">
                  <c:v>1.8227202999999943</c:v>
                </c:pt>
                <c:pt idx="142">
                  <c:v>1.8273193999999955</c:v>
                </c:pt>
                <c:pt idx="143">
                  <c:v>1.8233849</c:v>
                </c:pt>
                <c:pt idx="144">
                  <c:v>1.8189534999999999</c:v>
                </c:pt>
                <c:pt idx="145">
                  <c:v>1.822664899999995</c:v>
                </c:pt>
                <c:pt idx="146">
                  <c:v>1.8272245999999945</c:v>
                </c:pt>
                <c:pt idx="147">
                  <c:v>1.8233892999999946</c:v>
                </c:pt>
                <c:pt idx="148">
                  <c:v>1.8188749999999998</c:v>
                </c:pt>
                <c:pt idx="149">
                  <c:v>1.8227434999999998</c:v>
                </c:pt>
                <c:pt idx="150">
                  <c:v>1.8273692999999922</c:v>
                </c:pt>
                <c:pt idx="151">
                  <c:v>1.8230576000000001</c:v>
                </c:pt>
                <c:pt idx="152">
                  <c:v>1.8188593999999998</c:v>
                </c:pt>
                <c:pt idx="153">
                  <c:v>1.8228355999999999</c:v>
                </c:pt>
                <c:pt idx="154">
                  <c:v>1.8272905999999998</c:v>
                </c:pt>
                <c:pt idx="155">
                  <c:v>1.823241799999995</c:v>
                </c:pt>
                <c:pt idx="156">
                  <c:v>1.8188782999999955</c:v>
                </c:pt>
                <c:pt idx="157">
                  <c:v>1.8228201999999998</c:v>
                </c:pt>
                <c:pt idx="158">
                  <c:v>1.8273117999999955</c:v>
                </c:pt>
                <c:pt idx="159">
                  <c:v>1.8232062999999936</c:v>
                </c:pt>
                <c:pt idx="160">
                  <c:v>1.8187698999999955</c:v>
                </c:pt>
                <c:pt idx="161">
                  <c:v>1.8228201999999998</c:v>
                </c:pt>
                <c:pt idx="162">
                  <c:v>1.8271956999999945</c:v>
                </c:pt>
                <c:pt idx="163">
                  <c:v>1.8232385</c:v>
                </c:pt>
                <c:pt idx="164">
                  <c:v>1.8188261999999955</c:v>
                </c:pt>
                <c:pt idx="165">
                  <c:v>1.8229323999999998</c:v>
                </c:pt>
                <c:pt idx="166">
                  <c:v>1.8270427999999999</c:v>
                </c:pt>
                <c:pt idx="167">
                  <c:v>1.8231460999999998</c:v>
                </c:pt>
                <c:pt idx="168">
                  <c:v>1.8290237999999945</c:v>
                </c:pt>
                <c:pt idx="169">
                  <c:v>1.8511791</c:v>
                </c:pt>
                <c:pt idx="170">
                  <c:v>1.8797305999999998</c:v>
                </c:pt>
                <c:pt idx="171">
                  <c:v>1.905919699999995</c:v>
                </c:pt>
                <c:pt idx="172">
                  <c:v>1.9312117</c:v>
                </c:pt>
                <c:pt idx="173">
                  <c:v>1.963589</c:v>
                </c:pt>
                <c:pt idx="174">
                  <c:v>2.0008627999999997</c:v>
                </c:pt>
                <c:pt idx="175">
                  <c:v>2.5167367999999994</c:v>
                </c:pt>
                <c:pt idx="176">
                  <c:v>3.0336388000000003</c:v>
                </c:pt>
                <c:pt idx="177">
                  <c:v>3.0692233</c:v>
                </c:pt>
                <c:pt idx="178">
                  <c:v>2.8845078000000002</c:v>
                </c:pt>
                <c:pt idx="179">
                  <c:v>2.7108763999999987</c:v>
                </c:pt>
                <c:pt idx="180">
                  <c:v>2.8535583999999967</c:v>
                </c:pt>
                <c:pt idx="181">
                  <c:v>3.0714614999999967</c:v>
                </c:pt>
                <c:pt idx="182">
                  <c:v>3.2089616000000012</c:v>
                </c:pt>
                <c:pt idx="183">
                  <c:v>3.3261035999999997</c:v>
                </c:pt>
                <c:pt idx="184">
                  <c:v>3.3766930999999967</c:v>
                </c:pt>
                <c:pt idx="185">
                  <c:v>3.4531206999999995</c:v>
                </c:pt>
                <c:pt idx="186">
                  <c:v>3.5509902999999996</c:v>
                </c:pt>
                <c:pt idx="187">
                  <c:v>3.6147085999999997</c:v>
                </c:pt>
                <c:pt idx="188">
                  <c:v>3.6507155999999998</c:v>
                </c:pt>
                <c:pt idx="189">
                  <c:v>3.7380319999999996</c:v>
                </c:pt>
                <c:pt idx="190">
                  <c:v>3.8090862000000003</c:v>
                </c:pt>
                <c:pt idx="191">
                  <c:v>3.8521730999999977</c:v>
                </c:pt>
                <c:pt idx="192">
                  <c:v>3.7727918000000011</c:v>
                </c:pt>
                <c:pt idx="193">
                  <c:v>3.9099547999999995</c:v>
                </c:pt>
                <c:pt idx="194">
                  <c:v>4.0739998000000002</c:v>
                </c:pt>
                <c:pt idx="195">
                  <c:v>4.2820181999999996</c:v>
                </c:pt>
                <c:pt idx="196">
                  <c:v>4.0745858999999696</c:v>
                </c:pt>
                <c:pt idx="197">
                  <c:v>3.9302579999999967</c:v>
                </c:pt>
                <c:pt idx="198">
                  <c:v>4.1640974999999845</c:v>
                </c:pt>
                <c:pt idx="199">
                  <c:v>3.9337755000000003</c:v>
                </c:pt>
                <c:pt idx="200">
                  <c:v>4.2857364000000002</c:v>
                </c:pt>
                <c:pt idx="201">
                  <c:v>4.3035749999999817</c:v>
                </c:pt>
                <c:pt idx="202">
                  <c:v>4.9030495000000034</c:v>
                </c:pt>
                <c:pt idx="203">
                  <c:v>5.4160366</c:v>
                </c:pt>
                <c:pt idx="204">
                  <c:v>5.2730801000000014</c:v>
                </c:pt>
                <c:pt idx="205">
                  <c:v>4.3867675999999998</c:v>
                </c:pt>
                <c:pt idx="206">
                  <c:v>5.0212352000000005</c:v>
                </c:pt>
                <c:pt idx="207">
                  <c:v>5.7078631000000124</c:v>
                </c:pt>
                <c:pt idx="208">
                  <c:v>5.8592447000000014</c:v>
                </c:pt>
                <c:pt idx="209">
                  <c:v>5.5382556999999997</c:v>
                </c:pt>
                <c:pt idx="210">
                  <c:v>5.4457949000000001</c:v>
                </c:pt>
                <c:pt idx="211">
                  <c:v>6.0694189000000005</c:v>
                </c:pt>
                <c:pt idx="212">
                  <c:v>6.5829553999999817</c:v>
                </c:pt>
                <c:pt idx="213">
                  <c:v>6.7937685000000014</c:v>
                </c:pt>
                <c:pt idx="214">
                  <c:v>6.8460536999999997</c:v>
                </c:pt>
                <c:pt idx="215">
                  <c:v>6.8143984999999985</c:v>
                </c:pt>
                <c:pt idx="216">
                  <c:v>6.9085663000000004</c:v>
                </c:pt>
                <c:pt idx="217">
                  <c:v>7.0368519999999997</c:v>
                </c:pt>
                <c:pt idx="218">
                  <c:v>7.2031283000000004</c:v>
                </c:pt>
                <c:pt idx="219">
                  <c:v>7.1503863999999817</c:v>
                </c:pt>
                <c:pt idx="220">
                  <c:v>7.2630835000000005</c:v>
                </c:pt>
                <c:pt idx="221">
                  <c:v>7.4325852999999817</c:v>
                </c:pt>
                <c:pt idx="222">
                  <c:v>7.7591779000000001</c:v>
                </c:pt>
                <c:pt idx="223">
                  <c:v>7.7277347999999808</c:v>
                </c:pt>
                <c:pt idx="224">
                  <c:v>7.8450036000000001</c:v>
                </c:pt>
                <c:pt idx="225">
                  <c:v>8.1630824000000004</c:v>
                </c:pt>
                <c:pt idx="226">
                  <c:v>8.4762383000000003</c:v>
                </c:pt>
                <c:pt idx="227">
                  <c:v>8.632169900000001</c:v>
                </c:pt>
                <c:pt idx="228">
                  <c:v>8.7280877999999991</c:v>
                </c:pt>
                <c:pt idx="229">
                  <c:v>9.0764637000000015</c:v>
                </c:pt>
                <c:pt idx="230">
                  <c:v>9.3167764000000002</c:v>
                </c:pt>
                <c:pt idx="231">
                  <c:v>9.4552741000000005</c:v>
                </c:pt>
                <c:pt idx="232">
                  <c:v>9.4203767999999997</c:v>
                </c:pt>
                <c:pt idx="233">
                  <c:v>9.5923701000000001</c:v>
                </c:pt>
                <c:pt idx="234">
                  <c:v>9.7894861000000066</c:v>
                </c:pt>
                <c:pt idx="235">
                  <c:v>9.7900895000000006</c:v>
                </c:pt>
                <c:pt idx="236">
                  <c:v>9.7771707999999986</c:v>
                </c:pt>
                <c:pt idx="237">
                  <c:v>9.9605696000000048</c:v>
                </c:pt>
                <c:pt idx="238">
                  <c:v>10.087601600000001</c:v>
                </c:pt>
                <c:pt idx="239">
                  <c:v>10.117078399999997</c:v>
                </c:pt>
                <c:pt idx="240">
                  <c:v>10.156634700000026</c:v>
                </c:pt>
                <c:pt idx="241">
                  <c:v>10.438227799999998</c:v>
                </c:pt>
                <c:pt idx="242">
                  <c:v>10.6809399</c:v>
                </c:pt>
                <c:pt idx="243">
                  <c:v>10.774601000000001</c:v>
                </c:pt>
                <c:pt idx="244">
                  <c:v>10.817740800000006</c:v>
                </c:pt>
                <c:pt idx="245">
                  <c:v>11.125397300000001</c:v>
                </c:pt>
                <c:pt idx="246">
                  <c:v>11.474450200000026</c:v>
                </c:pt>
                <c:pt idx="247">
                  <c:v>11.503252700000001</c:v>
                </c:pt>
                <c:pt idx="248">
                  <c:v>11.6075911</c:v>
                </c:pt>
                <c:pt idx="249">
                  <c:v>11.897692300000006</c:v>
                </c:pt>
                <c:pt idx="250">
                  <c:v>12.2766752</c:v>
                </c:pt>
                <c:pt idx="251">
                  <c:v>12.300456200000061</c:v>
                </c:pt>
                <c:pt idx="252">
                  <c:v>12.336687400000002</c:v>
                </c:pt>
                <c:pt idx="253">
                  <c:v>12.653131400000001</c:v>
                </c:pt>
                <c:pt idx="254">
                  <c:v>12.9870234</c:v>
                </c:pt>
                <c:pt idx="255">
                  <c:v>13.070466600000024</c:v>
                </c:pt>
                <c:pt idx="256">
                  <c:v>13.097700400000001</c:v>
                </c:pt>
                <c:pt idx="257">
                  <c:v>13.454028300000001</c:v>
                </c:pt>
                <c:pt idx="258">
                  <c:v>13.7821143</c:v>
                </c:pt>
                <c:pt idx="259">
                  <c:v>13.751896800000004</c:v>
                </c:pt>
                <c:pt idx="260">
                  <c:v>13.8143786</c:v>
                </c:pt>
                <c:pt idx="261">
                  <c:v>14.1396953</c:v>
                </c:pt>
                <c:pt idx="262">
                  <c:v>14.466518000000002</c:v>
                </c:pt>
                <c:pt idx="263">
                  <c:v>14.416436600000056</c:v>
                </c:pt>
                <c:pt idx="264">
                  <c:v>14.4447226</c:v>
                </c:pt>
                <c:pt idx="265">
                  <c:v>14.6869301</c:v>
                </c:pt>
                <c:pt idx="266">
                  <c:v>15.024370999999997</c:v>
                </c:pt>
                <c:pt idx="267">
                  <c:v>14.880679500000006</c:v>
                </c:pt>
                <c:pt idx="268">
                  <c:v>14.854056500000052</c:v>
                </c:pt>
                <c:pt idx="269">
                  <c:v>15.119866700000001</c:v>
                </c:pt>
                <c:pt idx="270">
                  <c:v>15.397742500000026</c:v>
                </c:pt>
                <c:pt idx="271">
                  <c:v>15.2645438</c:v>
                </c:pt>
                <c:pt idx="272">
                  <c:v>15.223446800000024</c:v>
                </c:pt>
                <c:pt idx="273">
                  <c:v>15.3599633</c:v>
                </c:pt>
                <c:pt idx="274">
                  <c:v>15.6799251</c:v>
                </c:pt>
                <c:pt idx="275">
                  <c:v>15.505475200000006</c:v>
                </c:pt>
                <c:pt idx="276">
                  <c:v>15.1695727</c:v>
                </c:pt>
                <c:pt idx="277">
                  <c:v>15.0771923</c:v>
                </c:pt>
                <c:pt idx="278">
                  <c:v>15.1050775</c:v>
                </c:pt>
                <c:pt idx="279">
                  <c:v>14.643372299999999</c:v>
                </c:pt>
                <c:pt idx="280">
                  <c:v>14.2089362</c:v>
                </c:pt>
                <c:pt idx="281">
                  <c:v>14.236424700000001</c:v>
                </c:pt>
                <c:pt idx="282">
                  <c:v>14.3287133</c:v>
                </c:pt>
                <c:pt idx="283">
                  <c:v>14.2248562</c:v>
                </c:pt>
                <c:pt idx="284">
                  <c:v>14.016231000000001</c:v>
                </c:pt>
                <c:pt idx="285">
                  <c:v>14.208051799999998</c:v>
                </c:pt>
                <c:pt idx="286">
                  <c:v>14.380914800000006</c:v>
                </c:pt>
                <c:pt idx="287">
                  <c:v>14.199560100000001</c:v>
                </c:pt>
                <c:pt idx="288">
                  <c:v>14.052334500000054</c:v>
                </c:pt>
                <c:pt idx="289">
                  <c:v>14.340234800000006</c:v>
                </c:pt>
                <c:pt idx="290">
                  <c:v>14.559937800000039</c:v>
                </c:pt>
                <c:pt idx="291">
                  <c:v>14.395051200000006</c:v>
                </c:pt>
                <c:pt idx="292">
                  <c:v>14.3443276</c:v>
                </c:pt>
                <c:pt idx="293">
                  <c:v>14.635964100000001</c:v>
                </c:pt>
                <c:pt idx="294">
                  <c:v>14.813919</c:v>
                </c:pt>
                <c:pt idx="295">
                  <c:v>14.726978199999998</c:v>
                </c:pt>
                <c:pt idx="296">
                  <c:v>14.619944</c:v>
                </c:pt>
                <c:pt idx="297">
                  <c:v>14.869420600000026</c:v>
                </c:pt>
                <c:pt idx="298">
                  <c:v>15.199278099999999</c:v>
                </c:pt>
                <c:pt idx="299">
                  <c:v>15.0512338</c:v>
                </c:pt>
                <c:pt idx="300">
                  <c:v>14.8928286</c:v>
                </c:pt>
                <c:pt idx="301">
                  <c:v>15.1410099</c:v>
                </c:pt>
                <c:pt idx="302">
                  <c:v>15.404329499999999</c:v>
                </c:pt>
                <c:pt idx="303">
                  <c:v>15.3081803</c:v>
                </c:pt>
                <c:pt idx="304">
                  <c:v>15.1301609</c:v>
                </c:pt>
                <c:pt idx="305">
                  <c:v>15.386411900000002</c:v>
                </c:pt>
                <c:pt idx="306">
                  <c:v>15.7065132</c:v>
                </c:pt>
                <c:pt idx="307">
                  <c:v>15.5618038</c:v>
                </c:pt>
                <c:pt idx="308">
                  <c:v>15.4764207</c:v>
                </c:pt>
                <c:pt idx="309">
                  <c:v>15.752626300000006</c:v>
                </c:pt>
                <c:pt idx="310">
                  <c:v>16.080121799999986</c:v>
                </c:pt>
                <c:pt idx="311">
                  <c:v>15.936042500000006</c:v>
                </c:pt>
                <c:pt idx="312">
                  <c:v>15.781696700000001</c:v>
                </c:pt>
                <c:pt idx="313">
                  <c:v>16.049177799999999</c:v>
                </c:pt>
                <c:pt idx="314">
                  <c:v>16.395169399999986</c:v>
                </c:pt>
                <c:pt idx="315">
                  <c:v>16.319190499999998</c:v>
                </c:pt>
                <c:pt idx="316">
                  <c:v>16.190813199999997</c:v>
                </c:pt>
                <c:pt idx="317">
                  <c:v>16.553742299999875</c:v>
                </c:pt>
                <c:pt idx="318">
                  <c:v>16.840366899999989</c:v>
                </c:pt>
                <c:pt idx="319">
                  <c:v>16.714842599999987</c:v>
                </c:pt>
                <c:pt idx="320">
                  <c:v>16.518160099999999</c:v>
                </c:pt>
                <c:pt idx="321">
                  <c:v>16.987102899999879</c:v>
                </c:pt>
                <c:pt idx="322">
                  <c:v>17.351397599999999</c:v>
                </c:pt>
                <c:pt idx="323">
                  <c:v>17.231220899999986</c:v>
                </c:pt>
                <c:pt idx="324">
                  <c:v>17.019245599999987</c:v>
                </c:pt>
                <c:pt idx="325">
                  <c:v>17.406161099999988</c:v>
                </c:pt>
                <c:pt idx="326">
                  <c:v>17.7541628</c:v>
                </c:pt>
                <c:pt idx="327">
                  <c:v>17.5561121</c:v>
                </c:pt>
                <c:pt idx="328">
                  <c:v>17.447860100000035</c:v>
                </c:pt>
                <c:pt idx="329">
                  <c:v>17.689906999999987</c:v>
                </c:pt>
                <c:pt idx="330">
                  <c:v>18.138900000000035</c:v>
                </c:pt>
                <c:pt idx="331">
                  <c:v>17.873659999999987</c:v>
                </c:pt>
                <c:pt idx="332">
                  <c:v>17.803946699999987</c:v>
                </c:pt>
                <c:pt idx="333">
                  <c:v>18.129064399999997</c:v>
                </c:pt>
                <c:pt idx="334">
                  <c:v>18.448276399999891</c:v>
                </c:pt>
                <c:pt idx="335">
                  <c:v>18.341915399999998</c:v>
                </c:pt>
                <c:pt idx="336">
                  <c:v>18.037989600000031</c:v>
                </c:pt>
                <c:pt idx="337">
                  <c:v>18.334427499999997</c:v>
                </c:pt>
                <c:pt idx="338">
                  <c:v>18.713116999999986</c:v>
                </c:pt>
                <c:pt idx="339">
                  <c:v>18.499232999999879</c:v>
                </c:pt>
                <c:pt idx="340">
                  <c:v>18.282094299999883</c:v>
                </c:pt>
                <c:pt idx="341">
                  <c:v>18.542903899999917</c:v>
                </c:pt>
                <c:pt idx="342">
                  <c:v>18.863615899999989</c:v>
                </c:pt>
                <c:pt idx="343">
                  <c:v>18.590236499999989</c:v>
                </c:pt>
                <c:pt idx="344">
                  <c:v>18.451488299999987</c:v>
                </c:pt>
                <c:pt idx="345">
                  <c:v>18.638998800000035</c:v>
                </c:pt>
                <c:pt idx="346">
                  <c:v>18.820018299999987</c:v>
                </c:pt>
                <c:pt idx="347">
                  <c:v>18.297954800000031</c:v>
                </c:pt>
                <c:pt idx="348">
                  <c:v>17.884516399999921</c:v>
                </c:pt>
                <c:pt idx="349">
                  <c:v>17.908587399999909</c:v>
                </c:pt>
                <c:pt idx="350">
                  <c:v>17.876717699999986</c:v>
                </c:pt>
                <c:pt idx="351">
                  <c:v>17.609973500000031</c:v>
                </c:pt>
                <c:pt idx="352">
                  <c:v>17.136994599999998</c:v>
                </c:pt>
                <c:pt idx="353">
                  <c:v>17.437380999999988</c:v>
                </c:pt>
                <c:pt idx="354">
                  <c:v>17.643250999999999</c:v>
                </c:pt>
                <c:pt idx="355">
                  <c:v>17.361631899999921</c:v>
                </c:pt>
                <c:pt idx="356">
                  <c:v>16.989907499999987</c:v>
                </c:pt>
                <c:pt idx="357">
                  <c:v>17.160981199999998</c:v>
                </c:pt>
                <c:pt idx="358">
                  <c:v>17.417541499999999</c:v>
                </c:pt>
                <c:pt idx="359">
                  <c:v>17.255434999999913</c:v>
                </c:pt>
                <c:pt idx="360">
                  <c:v>17.0939421</c:v>
                </c:pt>
                <c:pt idx="361">
                  <c:v>17.379083099999999</c:v>
                </c:pt>
                <c:pt idx="362">
                  <c:v>17.541592999999917</c:v>
                </c:pt>
                <c:pt idx="363">
                  <c:v>17.402323899999857</c:v>
                </c:pt>
                <c:pt idx="364">
                  <c:v>17.193892999999999</c:v>
                </c:pt>
                <c:pt idx="365">
                  <c:v>17.302908299999999</c:v>
                </c:pt>
                <c:pt idx="366">
                  <c:v>17.612572999999987</c:v>
                </c:pt>
                <c:pt idx="367">
                  <c:v>17.40340369999991</c:v>
                </c:pt>
                <c:pt idx="368">
                  <c:v>17.178547399999989</c:v>
                </c:pt>
                <c:pt idx="369">
                  <c:v>17.538441199999987</c:v>
                </c:pt>
                <c:pt idx="370">
                  <c:v>17.701449199999921</c:v>
                </c:pt>
                <c:pt idx="371">
                  <c:v>17.575432499999906</c:v>
                </c:pt>
                <c:pt idx="372">
                  <c:v>17.341246999999989</c:v>
                </c:pt>
                <c:pt idx="373">
                  <c:v>17.748582599999857</c:v>
                </c:pt>
                <c:pt idx="374">
                  <c:v>18.113574300000035</c:v>
                </c:pt>
                <c:pt idx="375">
                  <c:v>17.961306699999906</c:v>
                </c:pt>
                <c:pt idx="376">
                  <c:v>17.732086299999917</c:v>
                </c:pt>
                <c:pt idx="377">
                  <c:v>18.079674599999986</c:v>
                </c:pt>
                <c:pt idx="378">
                  <c:v>18.439171799999997</c:v>
                </c:pt>
                <c:pt idx="379">
                  <c:v>18.181496299999989</c:v>
                </c:pt>
                <c:pt idx="380">
                  <c:v>17.913879699999999</c:v>
                </c:pt>
                <c:pt idx="381">
                  <c:v>18.238932499999986</c:v>
                </c:pt>
                <c:pt idx="382">
                  <c:v>18.535257899999987</c:v>
                </c:pt>
                <c:pt idx="383">
                  <c:v>18.473426099999898</c:v>
                </c:pt>
                <c:pt idx="384">
                  <c:v>18.214279599999987</c:v>
                </c:pt>
                <c:pt idx="385">
                  <c:v>18.609219399999986</c:v>
                </c:pt>
                <c:pt idx="386">
                  <c:v>19.035409699999917</c:v>
                </c:pt>
                <c:pt idx="387">
                  <c:v>18.837693199999997</c:v>
                </c:pt>
                <c:pt idx="388">
                  <c:v>18.764011</c:v>
                </c:pt>
                <c:pt idx="389">
                  <c:v>18.998873399999987</c:v>
                </c:pt>
                <c:pt idx="390">
                  <c:v>19.464058999999999</c:v>
                </c:pt>
                <c:pt idx="391">
                  <c:v>19.380540699999891</c:v>
                </c:pt>
                <c:pt idx="392">
                  <c:v>19.127383599999987</c:v>
                </c:pt>
                <c:pt idx="393">
                  <c:v>19.5258188</c:v>
                </c:pt>
                <c:pt idx="394">
                  <c:v>19.815627199999987</c:v>
                </c:pt>
                <c:pt idx="395">
                  <c:v>19.569192499999989</c:v>
                </c:pt>
                <c:pt idx="396">
                  <c:v>19.4432057</c:v>
                </c:pt>
                <c:pt idx="397">
                  <c:v>19.7805787</c:v>
                </c:pt>
                <c:pt idx="398">
                  <c:v>20.094141399999987</c:v>
                </c:pt>
                <c:pt idx="399">
                  <c:v>19.750978800000031</c:v>
                </c:pt>
                <c:pt idx="400">
                  <c:v>19.611222099999999</c:v>
                </c:pt>
                <c:pt idx="401">
                  <c:v>19.997953099999997</c:v>
                </c:pt>
                <c:pt idx="402">
                  <c:v>20.175021599999987</c:v>
                </c:pt>
                <c:pt idx="403">
                  <c:v>19.902560799999989</c:v>
                </c:pt>
                <c:pt idx="404">
                  <c:v>19.817324799999998</c:v>
                </c:pt>
                <c:pt idx="405">
                  <c:v>20.094348499999999</c:v>
                </c:pt>
                <c:pt idx="406">
                  <c:v>20.416619999999909</c:v>
                </c:pt>
                <c:pt idx="407">
                  <c:v>20.120929299999986</c:v>
                </c:pt>
                <c:pt idx="408">
                  <c:v>19.863609399999905</c:v>
                </c:pt>
                <c:pt idx="409">
                  <c:v>20.207336299999906</c:v>
                </c:pt>
                <c:pt idx="410">
                  <c:v>20.450738599999898</c:v>
                </c:pt>
                <c:pt idx="411">
                  <c:v>20.225892699999989</c:v>
                </c:pt>
                <c:pt idx="412">
                  <c:v>19.955777399999914</c:v>
                </c:pt>
                <c:pt idx="413">
                  <c:v>20.019842899999986</c:v>
                </c:pt>
                <c:pt idx="414">
                  <c:v>20.038208299999987</c:v>
                </c:pt>
                <c:pt idx="415">
                  <c:v>19.605140499999987</c:v>
                </c:pt>
                <c:pt idx="416">
                  <c:v>19.172108899999987</c:v>
                </c:pt>
                <c:pt idx="417">
                  <c:v>19.277658599999999</c:v>
                </c:pt>
                <c:pt idx="418">
                  <c:v>19.445976299999906</c:v>
                </c:pt>
                <c:pt idx="419">
                  <c:v>19.135877999999998</c:v>
                </c:pt>
                <c:pt idx="420">
                  <c:v>18.707898300000075</c:v>
                </c:pt>
                <c:pt idx="421">
                  <c:v>18.898049199999924</c:v>
                </c:pt>
                <c:pt idx="422">
                  <c:v>19.265835099999986</c:v>
                </c:pt>
                <c:pt idx="423">
                  <c:v>18.931510899999989</c:v>
                </c:pt>
                <c:pt idx="424">
                  <c:v>18.6720878</c:v>
                </c:pt>
                <c:pt idx="425">
                  <c:v>18.924142599999875</c:v>
                </c:pt>
                <c:pt idx="426">
                  <c:v>19.195832299999989</c:v>
                </c:pt>
                <c:pt idx="427">
                  <c:v>18.860425799999987</c:v>
                </c:pt>
                <c:pt idx="428">
                  <c:v>18.662048999999989</c:v>
                </c:pt>
                <c:pt idx="429">
                  <c:v>18.8724627</c:v>
                </c:pt>
                <c:pt idx="430">
                  <c:v>19.179053900000035</c:v>
                </c:pt>
                <c:pt idx="431">
                  <c:v>18.902871899999987</c:v>
                </c:pt>
                <c:pt idx="432">
                  <c:v>18.635727899999925</c:v>
                </c:pt>
                <c:pt idx="433">
                  <c:v>18.957356799999999</c:v>
                </c:pt>
                <c:pt idx="434">
                  <c:v>19.251579699999986</c:v>
                </c:pt>
                <c:pt idx="435">
                  <c:v>19.026384299999989</c:v>
                </c:pt>
                <c:pt idx="436">
                  <c:v>18.850902199999997</c:v>
                </c:pt>
                <c:pt idx="437">
                  <c:v>19.047214099999987</c:v>
                </c:pt>
                <c:pt idx="438">
                  <c:v>19.379101499999997</c:v>
                </c:pt>
                <c:pt idx="439">
                  <c:v>19.2670906</c:v>
                </c:pt>
                <c:pt idx="440">
                  <c:v>18.992229599999842</c:v>
                </c:pt>
                <c:pt idx="441">
                  <c:v>19.365639099999864</c:v>
                </c:pt>
                <c:pt idx="442">
                  <c:v>19.712383899999921</c:v>
                </c:pt>
                <c:pt idx="443">
                  <c:v>19.59592689999991</c:v>
                </c:pt>
                <c:pt idx="444">
                  <c:v>19.3651056</c:v>
                </c:pt>
                <c:pt idx="445">
                  <c:v>19.756268199999997</c:v>
                </c:pt>
                <c:pt idx="446">
                  <c:v>20.028214999999989</c:v>
                </c:pt>
                <c:pt idx="447">
                  <c:v>19.8570362</c:v>
                </c:pt>
                <c:pt idx="448">
                  <c:v>19.589782099999884</c:v>
                </c:pt>
                <c:pt idx="449">
                  <c:v>19.859464499999998</c:v>
                </c:pt>
                <c:pt idx="450">
                  <c:v>20.290236299999879</c:v>
                </c:pt>
                <c:pt idx="451">
                  <c:v>19.960738099999883</c:v>
                </c:pt>
                <c:pt idx="452">
                  <c:v>19.899560399999999</c:v>
                </c:pt>
                <c:pt idx="453">
                  <c:v>20.303010399999987</c:v>
                </c:pt>
                <c:pt idx="454">
                  <c:v>20.757332099999989</c:v>
                </c:pt>
                <c:pt idx="455">
                  <c:v>20.484242499999883</c:v>
                </c:pt>
                <c:pt idx="456">
                  <c:v>20.427968800000031</c:v>
                </c:pt>
                <c:pt idx="457">
                  <c:v>20.830281999999997</c:v>
                </c:pt>
                <c:pt idx="458">
                  <c:v>21.130953299999998</c:v>
                </c:pt>
                <c:pt idx="459">
                  <c:v>20.910513899999906</c:v>
                </c:pt>
                <c:pt idx="460">
                  <c:v>20.696848099999997</c:v>
                </c:pt>
                <c:pt idx="461">
                  <c:v>21.239544899999913</c:v>
                </c:pt>
                <c:pt idx="462">
                  <c:v>21.546661899999989</c:v>
                </c:pt>
                <c:pt idx="463">
                  <c:v>21.166898000000035</c:v>
                </c:pt>
                <c:pt idx="464">
                  <c:v>20.871793099999987</c:v>
                </c:pt>
                <c:pt idx="465">
                  <c:v>21.210118599999987</c:v>
                </c:pt>
                <c:pt idx="466">
                  <c:v>21.558277599999986</c:v>
                </c:pt>
                <c:pt idx="467">
                  <c:v>21.167931199999998</c:v>
                </c:pt>
                <c:pt idx="468">
                  <c:v>21.035330299999909</c:v>
                </c:pt>
                <c:pt idx="469">
                  <c:v>21.314117000000035</c:v>
                </c:pt>
                <c:pt idx="470">
                  <c:v>21.609022199999988</c:v>
                </c:pt>
                <c:pt idx="471">
                  <c:v>21.322901299999987</c:v>
                </c:pt>
                <c:pt idx="472">
                  <c:v>21.034275500000035</c:v>
                </c:pt>
                <c:pt idx="473">
                  <c:v>21.401236199999989</c:v>
                </c:pt>
                <c:pt idx="474">
                  <c:v>21.597182699999987</c:v>
                </c:pt>
                <c:pt idx="475">
                  <c:v>21.1047233</c:v>
                </c:pt>
                <c:pt idx="476">
                  <c:v>20.5472012</c:v>
                </c:pt>
                <c:pt idx="477">
                  <c:v>20.794691499999999</c:v>
                </c:pt>
                <c:pt idx="478">
                  <c:v>20.911966000000035</c:v>
                </c:pt>
                <c:pt idx="479">
                  <c:v>20.494784699999986</c:v>
                </c:pt>
                <c:pt idx="480">
                  <c:v>20.019555999999998</c:v>
                </c:pt>
                <c:pt idx="481">
                  <c:v>20.1652317</c:v>
                </c:pt>
                <c:pt idx="482">
                  <c:v>20.392415799999988</c:v>
                </c:pt>
                <c:pt idx="483">
                  <c:v>20.088558799999987</c:v>
                </c:pt>
                <c:pt idx="484">
                  <c:v>19.861858800000075</c:v>
                </c:pt>
                <c:pt idx="485">
                  <c:v>19.960539199999868</c:v>
                </c:pt>
                <c:pt idx="486">
                  <c:v>20.332265899999999</c:v>
                </c:pt>
                <c:pt idx="487">
                  <c:v>19.877350999999997</c:v>
                </c:pt>
                <c:pt idx="488">
                  <c:v>19.754552999999987</c:v>
                </c:pt>
                <c:pt idx="489">
                  <c:v>19.964917499999999</c:v>
                </c:pt>
                <c:pt idx="490">
                  <c:v>20.167168699999998</c:v>
                </c:pt>
                <c:pt idx="491">
                  <c:v>19.8002012</c:v>
                </c:pt>
                <c:pt idx="492">
                  <c:v>19.506895200000031</c:v>
                </c:pt>
                <c:pt idx="493">
                  <c:v>19.70918</c:v>
                </c:pt>
                <c:pt idx="494">
                  <c:v>20.081687199999987</c:v>
                </c:pt>
                <c:pt idx="495">
                  <c:v>19.771235099999988</c:v>
                </c:pt>
                <c:pt idx="496">
                  <c:v>19.485475499999989</c:v>
                </c:pt>
                <c:pt idx="497">
                  <c:v>19.761329399999898</c:v>
                </c:pt>
                <c:pt idx="498">
                  <c:v>20.112346499999987</c:v>
                </c:pt>
                <c:pt idx="499">
                  <c:v>19.8439418</c:v>
                </c:pt>
                <c:pt idx="500">
                  <c:v>19.613828800000075</c:v>
                </c:pt>
                <c:pt idx="501">
                  <c:v>19.864822699999987</c:v>
                </c:pt>
                <c:pt idx="502">
                  <c:v>20.168953399999999</c:v>
                </c:pt>
                <c:pt idx="503">
                  <c:v>19.906088999999987</c:v>
                </c:pt>
                <c:pt idx="504">
                  <c:v>19.675443799999989</c:v>
                </c:pt>
                <c:pt idx="505">
                  <c:v>19.979531299999906</c:v>
                </c:pt>
                <c:pt idx="506">
                  <c:v>20.211355899999997</c:v>
                </c:pt>
                <c:pt idx="507">
                  <c:v>20.061172299999924</c:v>
                </c:pt>
                <c:pt idx="508">
                  <c:v>19.876584899999987</c:v>
                </c:pt>
                <c:pt idx="509">
                  <c:v>20.106264999999997</c:v>
                </c:pt>
                <c:pt idx="510">
                  <c:v>20.447632499999891</c:v>
                </c:pt>
                <c:pt idx="511">
                  <c:v>20.283579999999883</c:v>
                </c:pt>
                <c:pt idx="512">
                  <c:v>19.995073199999986</c:v>
                </c:pt>
                <c:pt idx="513">
                  <c:v>20.276729599999868</c:v>
                </c:pt>
                <c:pt idx="514">
                  <c:v>20.768931999999989</c:v>
                </c:pt>
                <c:pt idx="515">
                  <c:v>20.538343899999891</c:v>
                </c:pt>
                <c:pt idx="516">
                  <c:v>20.253353599999986</c:v>
                </c:pt>
                <c:pt idx="517">
                  <c:v>20.608785399999999</c:v>
                </c:pt>
                <c:pt idx="518">
                  <c:v>20.9532016</c:v>
                </c:pt>
                <c:pt idx="519">
                  <c:v>20.605484399999987</c:v>
                </c:pt>
                <c:pt idx="520">
                  <c:v>20.512132199999989</c:v>
                </c:pt>
                <c:pt idx="521">
                  <c:v>20.783516199999898</c:v>
                </c:pt>
                <c:pt idx="522">
                  <c:v>21.072849399999924</c:v>
                </c:pt>
                <c:pt idx="523">
                  <c:v>20.714052199999998</c:v>
                </c:pt>
                <c:pt idx="524">
                  <c:v>20.358593599999921</c:v>
                </c:pt>
                <c:pt idx="525">
                  <c:v>20.752936899999909</c:v>
                </c:pt>
                <c:pt idx="526">
                  <c:v>21.010114999999999</c:v>
                </c:pt>
                <c:pt idx="527">
                  <c:v>20.663355999999997</c:v>
                </c:pt>
                <c:pt idx="528">
                  <c:v>20.417053099999997</c:v>
                </c:pt>
                <c:pt idx="529">
                  <c:v>20.607717699999988</c:v>
                </c:pt>
                <c:pt idx="530">
                  <c:v>20.904822499999987</c:v>
                </c:pt>
                <c:pt idx="531">
                  <c:v>20.490666199999989</c:v>
                </c:pt>
                <c:pt idx="532">
                  <c:v>20.336207999999999</c:v>
                </c:pt>
                <c:pt idx="533">
                  <c:v>20.688659599999905</c:v>
                </c:pt>
                <c:pt idx="534">
                  <c:v>20.963415199999989</c:v>
                </c:pt>
                <c:pt idx="535">
                  <c:v>20.709658999999988</c:v>
                </c:pt>
                <c:pt idx="536">
                  <c:v>20.281979699999987</c:v>
                </c:pt>
                <c:pt idx="537">
                  <c:v>20.409195099999987</c:v>
                </c:pt>
                <c:pt idx="538">
                  <c:v>20.486874399999987</c:v>
                </c:pt>
                <c:pt idx="539">
                  <c:v>20.061300599999925</c:v>
                </c:pt>
                <c:pt idx="540">
                  <c:v>19.592974199999997</c:v>
                </c:pt>
                <c:pt idx="541">
                  <c:v>19.763595299999913</c:v>
                </c:pt>
                <c:pt idx="542">
                  <c:v>19.863068199999997</c:v>
                </c:pt>
                <c:pt idx="543">
                  <c:v>19.348247399999909</c:v>
                </c:pt>
                <c:pt idx="544">
                  <c:v>19.157971400000147</c:v>
                </c:pt>
                <c:pt idx="545">
                  <c:v>19.21944209999991</c:v>
                </c:pt>
                <c:pt idx="546">
                  <c:v>19.515808600000035</c:v>
                </c:pt>
                <c:pt idx="547">
                  <c:v>19.0901578</c:v>
                </c:pt>
                <c:pt idx="548">
                  <c:v>18.772516299999868</c:v>
                </c:pt>
                <c:pt idx="549">
                  <c:v>19.003681899999989</c:v>
                </c:pt>
                <c:pt idx="550">
                  <c:v>19.255175699999999</c:v>
                </c:pt>
                <c:pt idx="551">
                  <c:v>18.830215499999998</c:v>
                </c:pt>
                <c:pt idx="552">
                  <c:v>18.602208599999987</c:v>
                </c:pt>
                <c:pt idx="553">
                  <c:v>18.763938399999986</c:v>
                </c:pt>
                <c:pt idx="554">
                  <c:v>18.914497999999988</c:v>
                </c:pt>
                <c:pt idx="555">
                  <c:v>18.719967200000031</c:v>
                </c:pt>
                <c:pt idx="556">
                  <c:v>18.519194299999999</c:v>
                </c:pt>
                <c:pt idx="557">
                  <c:v>18.689959999999999</c:v>
                </c:pt>
                <c:pt idx="558">
                  <c:v>18.882857399999999</c:v>
                </c:pt>
                <c:pt idx="559">
                  <c:v>18.539781899999987</c:v>
                </c:pt>
                <c:pt idx="560">
                  <c:v>18.385169699999913</c:v>
                </c:pt>
                <c:pt idx="561">
                  <c:v>18.565514899999879</c:v>
                </c:pt>
                <c:pt idx="562">
                  <c:v>18.849400399999986</c:v>
                </c:pt>
                <c:pt idx="563">
                  <c:v>18.573837999999999</c:v>
                </c:pt>
                <c:pt idx="564">
                  <c:v>18.235702699999891</c:v>
                </c:pt>
                <c:pt idx="565">
                  <c:v>18.620023799999988</c:v>
                </c:pt>
                <c:pt idx="566">
                  <c:v>18.836312099999986</c:v>
                </c:pt>
                <c:pt idx="567">
                  <c:v>18.634907299999998</c:v>
                </c:pt>
                <c:pt idx="568">
                  <c:v>18.399157100000071</c:v>
                </c:pt>
                <c:pt idx="569">
                  <c:v>18.599054299999999</c:v>
                </c:pt>
                <c:pt idx="570">
                  <c:v>18.9009772</c:v>
                </c:pt>
                <c:pt idx="571">
                  <c:v>18.693272399999987</c:v>
                </c:pt>
                <c:pt idx="572">
                  <c:v>18.464053699999987</c:v>
                </c:pt>
                <c:pt idx="573">
                  <c:v>18.738024499999987</c:v>
                </c:pt>
                <c:pt idx="574">
                  <c:v>19.097732099999909</c:v>
                </c:pt>
                <c:pt idx="575">
                  <c:v>18.831934200000031</c:v>
                </c:pt>
                <c:pt idx="576">
                  <c:v>18.5966849</c:v>
                </c:pt>
                <c:pt idx="577">
                  <c:v>18.919892999999988</c:v>
                </c:pt>
                <c:pt idx="578">
                  <c:v>19.2445849</c:v>
                </c:pt>
                <c:pt idx="579">
                  <c:v>18.967094799999987</c:v>
                </c:pt>
                <c:pt idx="580">
                  <c:v>18.649929799999999</c:v>
                </c:pt>
                <c:pt idx="581">
                  <c:v>19.100832099999987</c:v>
                </c:pt>
                <c:pt idx="582">
                  <c:v>19.3301962</c:v>
                </c:pt>
                <c:pt idx="583">
                  <c:v>19.108719099999909</c:v>
                </c:pt>
                <c:pt idx="584">
                  <c:v>18.946462899999879</c:v>
                </c:pt>
                <c:pt idx="585">
                  <c:v>19.222400899999879</c:v>
                </c:pt>
                <c:pt idx="586">
                  <c:v>19.547598499999999</c:v>
                </c:pt>
                <c:pt idx="587">
                  <c:v>19.225921799999988</c:v>
                </c:pt>
                <c:pt idx="588">
                  <c:v>19.0382146</c:v>
                </c:pt>
                <c:pt idx="589">
                  <c:v>19.298196299999884</c:v>
                </c:pt>
                <c:pt idx="590">
                  <c:v>19.548229799999906</c:v>
                </c:pt>
                <c:pt idx="591">
                  <c:v>19.299935299999987</c:v>
                </c:pt>
                <c:pt idx="592">
                  <c:v>19.111510699999997</c:v>
                </c:pt>
                <c:pt idx="593">
                  <c:v>19.2659737</c:v>
                </c:pt>
                <c:pt idx="594">
                  <c:v>19.600889299999999</c:v>
                </c:pt>
                <c:pt idx="595">
                  <c:v>19.3929434</c:v>
                </c:pt>
                <c:pt idx="596">
                  <c:v>19.037427699999999</c:v>
                </c:pt>
                <c:pt idx="597">
                  <c:v>19.421932699999989</c:v>
                </c:pt>
                <c:pt idx="598">
                  <c:v>19.520021</c:v>
                </c:pt>
                <c:pt idx="599">
                  <c:v>19.234689399999986</c:v>
                </c:pt>
                <c:pt idx="600">
                  <c:v>19.0584314</c:v>
                </c:pt>
                <c:pt idx="601">
                  <c:v>19.271234499999988</c:v>
                </c:pt>
                <c:pt idx="602">
                  <c:v>19.526988499999998</c:v>
                </c:pt>
                <c:pt idx="603">
                  <c:v>19.2475852</c:v>
                </c:pt>
                <c:pt idx="604">
                  <c:v>18.988607699999868</c:v>
                </c:pt>
                <c:pt idx="605">
                  <c:v>19.002356799999987</c:v>
                </c:pt>
                <c:pt idx="606">
                  <c:v>19.094206999999987</c:v>
                </c:pt>
                <c:pt idx="607">
                  <c:v>18.579364099999999</c:v>
                </c:pt>
                <c:pt idx="608">
                  <c:v>18.301154999999998</c:v>
                </c:pt>
                <c:pt idx="609">
                  <c:v>18.317406599999988</c:v>
                </c:pt>
                <c:pt idx="610">
                  <c:v>18.4554686</c:v>
                </c:pt>
                <c:pt idx="611">
                  <c:v>18.061370699999987</c:v>
                </c:pt>
                <c:pt idx="612">
                  <c:v>17.612524299999986</c:v>
                </c:pt>
                <c:pt idx="613">
                  <c:v>17.684785299999987</c:v>
                </c:pt>
                <c:pt idx="614">
                  <c:v>17.754468699999997</c:v>
                </c:pt>
                <c:pt idx="615">
                  <c:v>17.513025099999997</c:v>
                </c:pt>
                <c:pt idx="616">
                  <c:v>17.293857299999999</c:v>
                </c:pt>
                <c:pt idx="617">
                  <c:v>17.397231699999999</c:v>
                </c:pt>
                <c:pt idx="618">
                  <c:v>17.636156399999997</c:v>
                </c:pt>
                <c:pt idx="619">
                  <c:v>17.313215799999998</c:v>
                </c:pt>
                <c:pt idx="620">
                  <c:v>16.986494399999906</c:v>
                </c:pt>
                <c:pt idx="621">
                  <c:v>17.2191133</c:v>
                </c:pt>
                <c:pt idx="622">
                  <c:v>17.392499499999989</c:v>
                </c:pt>
                <c:pt idx="623">
                  <c:v>17.045114499999986</c:v>
                </c:pt>
                <c:pt idx="624">
                  <c:v>16.861881999999998</c:v>
                </c:pt>
                <c:pt idx="625">
                  <c:v>17.027544499999987</c:v>
                </c:pt>
                <c:pt idx="626">
                  <c:v>17.214900099999998</c:v>
                </c:pt>
                <c:pt idx="627">
                  <c:v>17.032988399999997</c:v>
                </c:pt>
                <c:pt idx="628">
                  <c:v>16.874515299999999</c:v>
                </c:pt>
                <c:pt idx="629">
                  <c:v>17.094871200000071</c:v>
                </c:pt>
                <c:pt idx="630">
                  <c:v>17.220538499999989</c:v>
                </c:pt>
                <c:pt idx="631">
                  <c:v>17.009614699999986</c:v>
                </c:pt>
                <c:pt idx="632">
                  <c:v>16.790951900000035</c:v>
                </c:pt>
                <c:pt idx="633">
                  <c:v>17.0726081</c:v>
                </c:pt>
                <c:pt idx="634">
                  <c:v>17.267164999999999</c:v>
                </c:pt>
                <c:pt idx="635">
                  <c:v>17.086283399999989</c:v>
                </c:pt>
                <c:pt idx="636">
                  <c:v>16.898785999999987</c:v>
                </c:pt>
                <c:pt idx="637">
                  <c:v>17.013162399999999</c:v>
                </c:pt>
                <c:pt idx="638">
                  <c:v>17.368440099999887</c:v>
                </c:pt>
                <c:pt idx="639">
                  <c:v>16.980482899999842</c:v>
                </c:pt>
                <c:pt idx="640">
                  <c:v>16.881433299999905</c:v>
                </c:pt>
                <c:pt idx="641">
                  <c:v>17.231777999999988</c:v>
                </c:pt>
                <c:pt idx="642">
                  <c:v>17.414287499999997</c:v>
                </c:pt>
                <c:pt idx="643">
                  <c:v>17.208102899999879</c:v>
                </c:pt>
                <c:pt idx="644">
                  <c:v>17.034277099999997</c:v>
                </c:pt>
                <c:pt idx="645">
                  <c:v>17.272698899999909</c:v>
                </c:pt>
                <c:pt idx="646">
                  <c:v>17.579559099999987</c:v>
                </c:pt>
                <c:pt idx="647">
                  <c:v>17.344745799999988</c:v>
                </c:pt>
                <c:pt idx="648">
                  <c:v>17.232904099999999</c:v>
                </c:pt>
                <c:pt idx="649">
                  <c:v>17.4819058</c:v>
                </c:pt>
                <c:pt idx="650">
                  <c:v>17.656029699999987</c:v>
                </c:pt>
                <c:pt idx="651">
                  <c:v>17.474880299999999</c:v>
                </c:pt>
                <c:pt idx="652">
                  <c:v>17.262643199999868</c:v>
                </c:pt>
                <c:pt idx="653">
                  <c:v>17.509265399999997</c:v>
                </c:pt>
                <c:pt idx="654">
                  <c:v>17.777706899999909</c:v>
                </c:pt>
                <c:pt idx="655">
                  <c:v>17.652388100000035</c:v>
                </c:pt>
                <c:pt idx="656">
                  <c:v>17.420489599999879</c:v>
                </c:pt>
                <c:pt idx="657">
                  <c:v>17.732130699999921</c:v>
                </c:pt>
                <c:pt idx="658">
                  <c:v>17.832999399999999</c:v>
                </c:pt>
                <c:pt idx="659">
                  <c:v>17.621143799999999</c:v>
                </c:pt>
                <c:pt idx="660">
                  <c:v>17.469572199999909</c:v>
                </c:pt>
                <c:pt idx="661">
                  <c:v>17.673517199999999</c:v>
                </c:pt>
                <c:pt idx="662">
                  <c:v>17.8917638</c:v>
                </c:pt>
                <c:pt idx="663">
                  <c:v>17.631377699999998</c:v>
                </c:pt>
                <c:pt idx="664">
                  <c:v>17.456609399999905</c:v>
                </c:pt>
                <c:pt idx="665">
                  <c:v>17.681119899999914</c:v>
                </c:pt>
                <c:pt idx="666">
                  <c:v>17.908280499999989</c:v>
                </c:pt>
                <c:pt idx="667">
                  <c:v>17.720051699999999</c:v>
                </c:pt>
                <c:pt idx="668">
                  <c:v>17.476552199999986</c:v>
                </c:pt>
                <c:pt idx="669">
                  <c:v>17.725189999999905</c:v>
                </c:pt>
                <c:pt idx="670">
                  <c:v>17.967232099999883</c:v>
                </c:pt>
                <c:pt idx="671">
                  <c:v>17.631357500000071</c:v>
                </c:pt>
                <c:pt idx="672">
                  <c:v>17.401143899999891</c:v>
                </c:pt>
                <c:pt idx="673">
                  <c:v>17.630978400000139</c:v>
                </c:pt>
                <c:pt idx="674">
                  <c:v>17.820293299999989</c:v>
                </c:pt>
                <c:pt idx="675">
                  <c:v>17.521472299999989</c:v>
                </c:pt>
                <c:pt idx="676">
                  <c:v>17.18753269999991</c:v>
                </c:pt>
                <c:pt idx="677">
                  <c:v>17.201653499999999</c:v>
                </c:pt>
                <c:pt idx="678">
                  <c:v>17.208977399999988</c:v>
                </c:pt>
                <c:pt idx="679">
                  <c:v>16.740801399999999</c:v>
                </c:pt>
                <c:pt idx="680">
                  <c:v>16.3647119</c:v>
                </c:pt>
                <c:pt idx="681">
                  <c:v>16.498558399999986</c:v>
                </c:pt>
                <c:pt idx="682">
                  <c:v>16.415175299999987</c:v>
                </c:pt>
                <c:pt idx="683">
                  <c:v>16.07202789999991</c:v>
                </c:pt>
                <c:pt idx="684">
                  <c:v>15.761379199999999</c:v>
                </c:pt>
                <c:pt idx="685">
                  <c:v>15.874493000000006</c:v>
                </c:pt>
                <c:pt idx="686">
                  <c:v>16.073553299999986</c:v>
                </c:pt>
                <c:pt idx="687">
                  <c:v>15.648608099999999</c:v>
                </c:pt>
                <c:pt idx="688">
                  <c:v>15.435082700000002</c:v>
                </c:pt>
                <c:pt idx="689">
                  <c:v>15.512500500000026</c:v>
                </c:pt>
                <c:pt idx="690">
                  <c:v>15.671213</c:v>
                </c:pt>
                <c:pt idx="691">
                  <c:v>15.291668199999998</c:v>
                </c:pt>
                <c:pt idx="692">
                  <c:v>15.035137300000002</c:v>
                </c:pt>
                <c:pt idx="693">
                  <c:v>15.241725899999997</c:v>
                </c:pt>
                <c:pt idx="694">
                  <c:v>15.363356600000024</c:v>
                </c:pt>
                <c:pt idx="695">
                  <c:v>15.155529100000004</c:v>
                </c:pt>
                <c:pt idx="696">
                  <c:v>14.891644900000006</c:v>
                </c:pt>
                <c:pt idx="697">
                  <c:v>15.0970672</c:v>
                </c:pt>
                <c:pt idx="698">
                  <c:v>15.275627700000001</c:v>
                </c:pt>
                <c:pt idx="699">
                  <c:v>14.958531300000002</c:v>
                </c:pt>
                <c:pt idx="700">
                  <c:v>14.8122781</c:v>
                </c:pt>
                <c:pt idx="701">
                  <c:v>14.965938700000002</c:v>
                </c:pt>
                <c:pt idx="702">
                  <c:v>15.0965281</c:v>
                </c:pt>
                <c:pt idx="703">
                  <c:v>14.965214900000024</c:v>
                </c:pt>
                <c:pt idx="704">
                  <c:v>14.7976245</c:v>
                </c:pt>
                <c:pt idx="705">
                  <c:v>14.890132600000006</c:v>
                </c:pt>
                <c:pt idx="706">
                  <c:v>15.0834671</c:v>
                </c:pt>
                <c:pt idx="707">
                  <c:v>14.8515157</c:v>
                </c:pt>
                <c:pt idx="708">
                  <c:v>14.682174100000001</c:v>
                </c:pt>
                <c:pt idx="709">
                  <c:v>14.861723</c:v>
                </c:pt>
                <c:pt idx="710">
                  <c:v>15.064227499999999</c:v>
                </c:pt>
                <c:pt idx="711">
                  <c:v>14.871144500000026</c:v>
                </c:pt>
                <c:pt idx="712">
                  <c:v>14.5451827</c:v>
                </c:pt>
                <c:pt idx="713">
                  <c:v>14.762612500000024</c:v>
                </c:pt>
                <c:pt idx="714">
                  <c:v>15.030444500000026</c:v>
                </c:pt>
                <c:pt idx="715">
                  <c:v>14.7777911</c:v>
                </c:pt>
                <c:pt idx="716">
                  <c:v>14.5587214</c:v>
                </c:pt>
                <c:pt idx="717">
                  <c:v>14.7044671</c:v>
                </c:pt>
                <c:pt idx="718">
                  <c:v>14.978058600000001</c:v>
                </c:pt>
                <c:pt idx="719">
                  <c:v>14.691167099999999</c:v>
                </c:pt>
                <c:pt idx="720">
                  <c:v>14.5536186</c:v>
                </c:pt>
                <c:pt idx="721">
                  <c:v>14.769571300000001</c:v>
                </c:pt>
                <c:pt idx="722">
                  <c:v>14.9583184</c:v>
                </c:pt>
                <c:pt idx="723">
                  <c:v>14.6998385</c:v>
                </c:pt>
                <c:pt idx="724">
                  <c:v>14.6161978</c:v>
                </c:pt>
                <c:pt idx="725">
                  <c:v>14.8580717</c:v>
                </c:pt>
                <c:pt idx="726">
                  <c:v>14.907250400000001</c:v>
                </c:pt>
                <c:pt idx="727">
                  <c:v>14.755066500000039</c:v>
                </c:pt>
                <c:pt idx="728">
                  <c:v>14.5183043</c:v>
                </c:pt>
                <c:pt idx="729">
                  <c:v>14.7215092</c:v>
                </c:pt>
                <c:pt idx="730">
                  <c:v>14.9285537</c:v>
                </c:pt>
                <c:pt idx="731">
                  <c:v>14.726780400000001</c:v>
                </c:pt>
                <c:pt idx="732">
                  <c:v>14.592680400000004</c:v>
                </c:pt>
                <c:pt idx="733">
                  <c:v>14.8516274</c:v>
                </c:pt>
                <c:pt idx="734">
                  <c:v>14.9899182</c:v>
                </c:pt>
                <c:pt idx="735">
                  <c:v>14.8206071</c:v>
                </c:pt>
                <c:pt idx="736">
                  <c:v>14.656156800000026</c:v>
                </c:pt>
                <c:pt idx="737">
                  <c:v>14.852222600000006</c:v>
                </c:pt>
                <c:pt idx="738">
                  <c:v>14.967009900000004</c:v>
                </c:pt>
                <c:pt idx="739">
                  <c:v>14.7147931</c:v>
                </c:pt>
                <c:pt idx="740">
                  <c:v>14.571249100000001</c:v>
                </c:pt>
                <c:pt idx="741">
                  <c:v>14.717634200000004</c:v>
                </c:pt>
                <c:pt idx="742">
                  <c:v>14.910583800000024</c:v>
                </c:pt>
                <c:pt idx="743">
                  <c:v>14.646608499999999</c:v>
                </c:pt>
                <c:pt idx="744">
                  <c:v>14.480169400000001</c:v>
                </c:pt>
                <c:pt idx="745">
                  <c:v>14.672681800000024</c:v>
                </c:pt>
                <c:pt idx="746">
                  <c:v>14.919889700000002</c:v>
                </c:pt>
                <c:pt idx="747">
                  <c:v>14.673440600000006</c:v>
                </c:pt>
                <c:pt idx="748">
                  <c:v>14.5005516</c:v>
                </c:pt>
                <c:pt idx="749">
                  <c:v>14.6100172</c:v>
                </c:pt>
                <c:pt idx="750">
                  <c:v>14.7992931</c:v>
                </c:pt>
                <c:pt idx="751">
                  <c:v>14.548727899999999</c:v>
                </c:pt>
                <c:pt idx="752">
                  <c:v>14.3342869</c:v>
                </c:pt>
                <c:pt idx="753">
                  <c:v>14.493476900000006</c:v>
                </c:pt>
                <c:pt idx="754">
                  <c:v>14.687118199999999</c:v>
                </c:pt>
                <c:pt idx="755">
                  <c:v>14.5313841</c:v>
                </c:pt>
                <c:pt idx="756">
                  <c:v>14.2886971</c:v>
                </c:pt>
                <c:pt idx="757">
                  <c:v>14.5339581</c:v>
                </c:pt>
                <c:pt idx="758">
                  <c:v>14.7186542</c:v>
                </c:pt>
                <c:pt idx="759">
                  <c:v>14.4433864</c:v>
                </c:pt>
                <c:pt idx="760">
                  <c:v>14.279012100000001</c:v>
                </c:pt>
                <c:pt idx="761">
                  <c:v>14.343340600000001</c:v>
                </c:pt>
                <c:pt idx="762">
                  <c:v>14.5642861</c:v>
                </c:pt>
                <c:pt idx="763">
                  <c:v>14.349567200000006</c:v>
                </c:pt>
                <c:pt idx="764">
                  <c:v>14.153153100000001</c:v>
                </c:pt>
                <c:pt idx="765">
                  <c:v>14.286089</c:v>
                </c:pt>
                <c:pt idx="766">
                  <c:v>14.362642000000061</c:v>
                </c:pt>
                <c:pt idx="767">
                  <c:v>14.107518600000001</c:v>
                </c:pt>
                <c:pt idx="768">
                  <c:v>13.870599300000045</c:v>
                </c:pt>
                <c:pt idx="769">
                  <c:v>13.9750616</c:v>
                </c:pt>
                <c:pt idx="770">
                  <c:v>14.0097612</c:v>
                </c:pt>
                <c:pt idx="771">
                  <c:v>13.6823145</c:v>
                </c:pt>
                <c:pt idx="772">
                  <c:v>13.4038579</c:v>
                </c:pt>
                <c:pt idx="773">
                  <c:v>13.516182000000002</c:v>
                </c:pt>
                <c:pt idx="774">
                  <c:v>13.501840900000001</c:v>
                </c:pt>
                <c:pt idx="775">
                  <c:v>13.286121699999999</c:v>
                </c:pt>
                <c:pt idx="776">
                  <c:v>13.033125399999999</c:v>
                </c:pt>
                <c:pt idx="777">
                  <c:v>13.0718713</c:v>
                </c:pt>
                <c:pt idx="778">
                  <c:v>13.073426400000002</c:v>
                </c:pt>
                <c:pt idx="779">
                  <c:v>12.8093199</c:v>
                </c:pt>
                <c:pt idx="780">
                  <c:v>12.586890800000004</c:v>
                </c:pt>
                <c:pt idx="781">
                  <c:v>12.484666500000024</c:v>
                </c:pt>
                <c:pt idx="782">
                  <c:v>12.4085354</c:v>
                </c:pt>
                <c:pt idx="783">
                  <c:v>12.189942800000004</c:v>
                </c:pt>
                <c:pt idx="784">
                  <c:v>11.911008199999999</c:v>
                </c:pt>
                <c:pt idx="785">
                  <c:v>12.001135700000001</c:v>
                </c:pt>
                <c:pt idx="786">
                  <c:v>12.016566200000026</c:v>
                </c:pt>
                <c:pt idx="787">
                  <c:v>11.801257100000001</c:v>
                </c:pt>
                <c:pt idx="788">
                  <c:v>11.601524100000001</c:v>
                </c:pt>
                <c:pt idx="789">
                  <c:v>11.684777200000001</c:v>
                </c:pt>
                <c:pt idx="790">
                  <c:v>11.700533400000001</c:v>
                </c:pt>
                <c:pt idx="791">
                  <c:v>11.471480900000024</c:v>
                </c:pt>
                <c:pt idx="792">
                  <c:v>11.2682422</c:v>
                </c:pt>
                <c:pt idx="793">
                  <c:v>11.3348628</c:v>
                </c:pt>
                <c:pt idx="794">
                  <c:v>11.424281199999999</c:v>
                </c:pt>
                <c:pt idx="795">
                  <c:v>11.309048500000006</c:v>
                </c:pt>
                <c:pt idx="796">
                  <c:v>11.1219965</c:v>
                </c:pt>
                <c:pt idx="797">
                  <c:v>11.056569900000024</c:v>
                </c:pt>
                <c:pt idx="798">
                  <c:v>10.9788096</c:v>
                </c:pt>
                <c:pt idx="799">
                  <c:v>-2.1221700000000211E-2</c:v>
                </c:pt>
              </c:numCache>
            </c:numRef>
          </c:yVal>
          <c:smooth val="1"/>
        </c:ser>
        <c:ser>
          <c:idx val="0"/>
          <c:order val="0"/>
          <c:tx>
            <c:strRef>
              <c:f>'Mesures corrigées'!$S$1</c:f>
              <c:strCache>
                <c:ptCount val="1"/>
                <c:pt idx="0">
                  <c:v>Tsat</c:v>
                </c:pt>
              </c:strCache>
            </c:strRef>
          </c:tx>
          <c:spPr>
            <a:ln>
              <a:solidFill>
                <a:sysClr val="windowText" lastClr="000000"/>
              </a:solidFill>
              <a:prstDash val="dash"/>
            </a:ln>
          </c:spPr>
          <c:marker>
            <c:symbol val="none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0.31000000000000111</c:v>
                </c:pt>
                <c:pt idx="63">
                  <c:v>0.31500000000000111</c:v>
                </c:pt>
                <c:pt idx="64">
                  <c:v>0.32000000000000123</c:v>
                </c:pt>
                <c:pt idx="65">
                  <c:v>0.32500000000000123</c:v>
                </c:pt>
                <c:pt idx="66">
                  <c:v>0.33000000000000146</c:v>
                </c:pt>
                <c:pt idx="67">
                  <c:v>0.33500000000000146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0.37500000000000111</c:v>
                </c:pt>
                <c:pt idx="76">
                  <c:v>0.38000000000000123</c:v>
                </c:pt>
                <c:pt idx="77">
                  <c:v>0.38500000000000123</c:v>
                </c:pt>
                <c:pt idx="78">
                  <c:v>0.39000000000000123</c:v>
                </c:pt>
                <c:pt idx="79">
                  <c:v>0.39500000000000146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0.43500000000000111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0.61500000000000221</c:v>
                </c:pt>
                <c:pt idx="124">
                  <c:v>0.62000000000000222</c:v>
                </c:pt>
                <c:pt idx="125">
                  <c:v>0.62500000000000233</c:v>
                </c:pt>
                <c:pt idx="126">
                  <c:v>0.63000000000000245</c:v>
                </c:pt>
                <c:pt idx="127">
                  <c:v>0.63500000000000245</c:v>
                </c:pt>
                <c:pt idx="128">
                  <c:v>0.64000000000000246</c:v>
                </c:pt>
                <c:pt idx="129">
                  <c:v>0.64500000000000246</c:v>
                </c:pt>
                <c:pt idx="130">
                  <c:v>0.65000000000000269</c:v>
                </c:pt>
                <c:pt idx="131">
                  <c:v>0.65500000000000291</c:v>
                </c:pt>
                <c:pt idx="132">
                  <c:v>0.66000000000000292</c:v>
                </c:pt>
                <c:pt idx="133">
                  <c:v>0.66500000000000292</c:v>
                </c:pt>
                <c:pt idx="134">
                  <c:v>0.67000000000000293</c:v>
                </c:pt>
                <c:pt idx="135">
                  <c:v>0.67500000000000293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0.74000000000000221</c:v>
                </c:pt>
                <c:pt idx="149">
                  <c:v>0.74500000000000222</c:v>
                </c:pt>
                <c:pt idx="150">
                  <c:v>0.75000000000000233</c:v>
                </c:pt>
                <c:pt idx="151">
                  <c:v>0.75500000000000245</c:v>
                </c:pt>
                <c:pt idx="152">
                  <c:v>0.76000000000000245</c:v>
                </c:pt>
                <c:pt idx="153">
                  <c:v>0.76500000000000246</c:v>
                </c:pt>
                <c:pt idx="154">
                  <c:v>0.77000000000000246</c:v>
                </c:pt>
                <c:pt idx="155">
                  <c:v>0.77500000000000269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0.86500000000000221</c:v>
                </c:pt>
                <c:pt idx="174">
                  <c:v>0.87000000000000222</c:v>
                </c:pt>
                <c:pt idx="175">
                  <c:v>0.87500000000000233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</c:v>
                </c:pt>
                <c:pt idx="202">
                  <c:v>1.01</c:v>
                </c:pt>
                <c:pt idx="203">
                  <c:v>1.014999999999995</c:v>
                </c:pt>
                <c:pt idx="204">
                  <c:v>1.02</c:v>
                </c:pt>
                <c:pt idx="205">
                  <c:v>1.024999999999995</c:v>
                </c:pt>
                <c:pt idx="206">
                  <c:v>1.03</c:v>
                </c:pt>
                <c:pt idx="207">
                  <c:v>1.034999999999995</c:v>
                </c:pt>
                <c:pt idx="208">
                  <c:v>1.04</c:v>
                </c:pt>
                <c:pt idx="209">
                  <c:v>1.0449999999999955</c:v>
                </c:pt>
                <c:pt idx="210">
                  <c:v>1.05</c:v>
                </c:pt>
                <c:pt idx="211">
                  <c:v>1.0549999999999955</c:v>
                </c:pt>
                <c:pt idx="212">
                  <c:v>1.06</c:v>
                </c:pt>
                <c:pt idx="213">
                  <c:v>1.0649999999999955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</c:v>
                </c:pt>
                <c:pt idx="227">
                  <c:v>1.135</c:v>
                </c:pt>
                <c:pt idx="228">
                  <c:v>1.139999999999995</c:v>
                </c:pt>
                <c:pt idx="229">
                  <c:v>1.145</c:v>
                </c:pt>
                <c:pt idx="230">
                  <c:v>1.149999999999995</c:v>
                </c:pt>
                <c:pt idx="231">
                  <c:v>1.155</c:v>
                </c:pt>
                <c:pt idx="232">
                  <c:v>1.159999999999995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1.1800000000000044</c:v>
                </c:pt>
                <c:pt idx="237">
                  <c:v>1.1850000000000001</c:v>
                </c:pt>
                <c:pt idx="238">
                  <c:v>1.1900000000000044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1.2049999999999947</c:v>
                </c:pt>
                <c:pt idx="242">
                  <c:v>1.21</c:v>
                </c:pt>
                <c:pt idx="243">
                  <c:v>1.2149999999999948</c:v>
                </c:pt>
                <c:pt idx="244">
                  <c:v>1.22</c:v>
                </c:pt>
                <c:pt idx="245">
                  <c:v>1.2249999999999948</c:v>
                </c:pt>
                <c:pt idx="246">
                  <c:v>1.23</c:v>
                </c:pt>
                <c:pt idx="247">
                  <c:v>1.2349999999999948</c:v>
                </c:pt>
                <c:pt idx="248">
                  <c:v>1.24</c:v>
                </c:pt>
                <c:pt idx="249">
                  <c:v>1.2449999999999952</c:v>
                </c:pt>
                <c:pt idx="250">
                  <c:v>1.25</c:v>
                </c:pt>
                <c:pt idx="251">
                  <c:v>1.254999999999995</c:v>
                </c:pt>
                <c:pt idx="252">
                  <c:v>1.26</c:v>
                </c:pt>
                <c:pt idx="253">
                  <c:v>1.264999999999995</c:v>
                </c:pt>
                <c:pt idx="254">
                  <c:v>1.27</c:v>
                </c:pt>
                <c:pt idx="255">
                  <c:v>1.274999999999995</c:v>
                </c:pt>
                <c:pt idx="256">
                  <c:v>1.28</c:v>
                </c:pt>
                <c:pt idx="257">
                  <c:v>1.284999999999995</c:v>
                </c:pt>
                <c:pt idx="258">
                  <c:v>1.29</c:v>
                </c:pt>
                <c:pt idx="259">
                  <c:v>1.2949999999999955</c:v>
                </c:pt>
                <c:pt idx="260">
                  <c:v>1.3</c:v>
                </c:pt>
                <c:pt idx="261">
                  <c:v>1.3049999999999955</c:v>
                </c:pt>
                <c:pt idx="262">
                  <c:v>1.31</c:v>
                </c:pt>
                <c:pt idx="263">
                  <c:v>1.3149999999999955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1.4049999999999936</c:v>
                </c:pt>
                <c:pt idx="282">
                  <c:v>1.41</c:v>
                </c:pt>
                <c:pt idx="283">
                  <c:v>1.4149999999999936</c:v>
                </c:pt>
                <c:pt idx="284">
                  <c:v>1.42</c:v>
                </c:pt>
                <c:pt idx="285">
                  <c:v>1.4249999999999936</c:v>
                </c:pt>
                <c:pt idx="286">
                  <c:v>1.43</c:v>
                </c:pt>
                <c:pt idx="287">
                  <c:v>1.4349999999999936</c:v>
                </c:pt>
                <c:pt idx="288">
                  <c:v>1.44</c:v>
                </c:pt>
                <c:pt idx="289">
                  <c:v>1.4449999999999947</c:v>
                </c:pt>
                <c:pt idx="290">
                  <c:v>1.45</c:v>
                </c:pt>
                <c:pt idx="291">
                  <c:v>1.4549999999999947</c:v>
                </c:pt>
                <c:pt idx="292">
                  <c:v>1.46</c:v>
                </c:pt>
                <c:pt idx="293">
                  <c:v>1.4649999999999948</c:v>
                </c:pt>
                <c:pt idx="294">
                  <c:v>1.47</c:v>
                </c:pt>
                <c:pt idx="295">
                  <c:v>1.4749999999999948</c:v>
                </c:pt>
                <c:pt idx="296">
                  <c:v>1.48</c:v>
                </c:pt>
                <c:pt idx="297">
                  <c:v>1.4849999999999948</c:v>
                </c:pt>
                <c:pt idx="298">
                  <c:v>1.49</c:v>
                </c:pt>
                <c:pt idx="299">
                  <c:v>1.4949999999999952</c:v>
                </c:pt>
                <c:pt idx="300">
                  <c:v>1.5</c:v>
                </c:pt>
                <c:pt idx="301">
                  <c:v>1.504999999999995</c:v>
                </c:pt>
                <c:pt idx="302">
                  <c:v>1.51</c:v>
                </c:pt>
                <c:pt idx="303">
                  <c:v>1.514999999999995</c:v>
                </c:pt>
                <c:pt idx="304">
                  <c:v>1.52</c:v>
                </c:pt>
                <c:pt idx="305">
                  <c:v>1.524999999999995</c:v>
                </c:pt>
                <c:pt idx="306">
                  <c:v>1.53</c:v>
                </c:pt>
                <c:pt idx="307">
                  <c:v>1.534999999999995</c:v>
                </c:pt>
                <c:pt idx="308">
                  <c:v>1.54</c:v>
                </c:pt>
                <c:pt idx="309">
                  <c:v>1.5449999999999955</c:v>
                </c:pt>
                <c:pt idx="310">
                  <c:v>1.55</c:v>
                </c:pt>
                <c:pt idx="311">
                  <c:v>1.5549999999999955</c:v>
                </c:pt>
                <c:pt idx="312">
                  <c:v>1.56</c:v>
                </c:pt>
                <c:pt idx="313">
                  <c:v>1.5649999999999955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1.6800000000000044</c:v>
                </c:pt>
                <c:pt idx="337">
                  <c:v>1.6850000000000001</c:v>
                </c:pt>
                <c:pt idx="338">
                  <c:v>1.6900000000000044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1.7049999999999947</c:v>
                </c:pt>
                <c:pt idx="342">
                  <c:v>1.71</c:v>
                </c:pt>
                <c:pt idx="343">
                  <c:v>1.7149999999999948</c:v>
                </c:pt>
                <c:pt idx="344">
                  <c:v>1.72</c:v>
                </c:pt>
                <c:pt idx="345">
                  <c:v>1.7249999999999948</c:v>
                </c:pt>
                <c:pt idx="346">
                  <c:v>1.73</c:v>
                </c:pt>
                <c:pt idx="347">
                  <c:v>1.7349999999999948</c:v>
                </c:pt>
                <c:pt idx="348">
                  <c:v>1.74</c:v>
                </c:pt>
                <c:pt idx="349">
                  <c:v>1.7449999999999952</c:v>
                </c:pt>
                <c:pt idx="350">
                  <c:v>1.75</c:v>
                </c:pt>
                <c:pt idx="351">
                  <c:v>1.754999999999995</c:v>
                </c:pt>
                <c:pt idx="352">
                  <c:v>1.76</c:v>
                </c:pt>
                <c:pt idx="353">
                  <c:v>1.764999999999995</c:v>
                </c:pt>
                <c:pt idx="354">
                  <c:v>1.77</c:v>
                </c:pt>
                <c:pt idx="355">
                  <c:v>1.774999999999995</c:v>
                </c:pt>
                <c:pt idx="356">
                  <c:v>1.78</c:v>
                </c:pt>
                <c:pt idx="357">
                  <c:v>1.784999999999995</c:v>
                </c:pt>
                <c:pt idx="358">
                  <c:v>1.79</c:v>
                </c:pt>
                <c:pt idx="359">
                  <c:v>1.7949999999999955</c:v>
                </c:pt>
                <c:pt idx="360">
                  <c:v>1.8</c:v>
                </c:pt>
                <c:pt idx="361">
                  <c:v>1.8049999999999955</c:v>
                </c:pt>
                <c:pt idx="362">
                  <c:v>1.81</c:v>
                </c:pt>
                <c:pt idx="363">
                  <c:v>1.8149999999999955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1.9300000000000044</c:v>
                </c:pt>
                <c:pt idx="387">
                  <c:v>1.9350000000000001</c:v>
                </c:pt>
                <c:pt idx="388">
                  <c:v>1.9400000000000044</c:v>
                </c:pt>
                <c:pt idx="389">
                  <c:v>1.9450000000000001</c:v>
                </c:pt>
                <c:pt idx="390">
                  <c:v>1.9500000000000044</c:v>
                </c:pt>
                <c:pt idx="391">
                  <c:v>1.9550000000000001</c:v>
                </c:pt>
                <c:pt idx="392">
                  <c:v>1.9600000000000044</c:v>
                </c:pt>
                <c:pt idx="393">
                  <c:v>1.9650000000000001</c:v>
                </c:pt>
                <c:pt idx="394">
                  <c:v>1.9700000000000044</c:v>
                </c:pt>
                <c:pt idx="395">
                  <c:v>1.9750000000000001</c:v>
                </c:pt>
                <c:pt idx="396">
                  <c:v>1.9800000000000049</c:v>
                </c:pt>
                <c:pt idx="397">
                  <c:v>1.9850000000000001</c:v>
                </c:pt>
                <c:pt idx="398">
                  <c:v>1.9900000000000049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corrigées'!$S$2:$S$801</c:f>
              <c:numCache>
                <c:formatCode>General</c:formatCode>
                <c:ptCount val="800"/>
                <c:pt idx="0">
                  <c:v>4.2081365347309445</c:v>
                </c:pt>
                <c:pt idx="1">
                  <c:v>4.2084124055911918</c:v>
                </c:pt>
                <c:pt idx="2">
                  <c:v>4.2084552744548454</c:v>
                </c:pt>
                <c:pt idx="3">
                  <c:v>4.2081885156734389</c:v>
                </c:pt>
                <c:pt idx="4">
                  <c:v>4.2080958804027526</c:v>
                </c:pt>
                <c:pt idx="5">
                  <c:v>4.2084010795466602</c:v>
                </c:pt>
                <c:pt idx="6">
                  <c:v>4.2085253439796704</c:v>
                </c:pt>
                <c:pt idx="7">
                  <c:v>4.2081840693069568</c:v>
                </c:pt>
                <c:pt idx="8">
                  <c:v>4.2084643773213042</c:v>
                </c:pt>
                <c:pt idx="9">
                  <c:v>4.2082744762746414</c:v>
                </c:pt>
                <c:pt idx="10">
                  <c:v>4.2084327287545724</c:v>
                </c:pt>
                <c:pt idx="11">
                  <c:v>4.2084327287545724</c:v>
                </c:pt>
                <c:pt idx="12">
                  <c:v>4.2082925782084946</c:v>
                </c:pt>
                <c:pt idx="13">
                  <c:v>4.2080303442323084</c:v>
                </c:pt>
                <c:pt idx="14">
                  <c:v>4.208579640400532</c:v>
                </c:pt>
                <c:pt idx="15">
                  <c:v>4.2084214028576792</c:v>
                </c:pt>
                <c:pt idx="16">
                  <c:v>4.2082631492244538</c:v>
                </c:pt>
                <c:pt idx="17">
                  <c:v>4.2081795170599676</c:v>
                </c:pt>
                <c:pt idx="18">
                  <c:v>4.2083423309813934</c:v>
                </c:pt>
                <c:pt idx="19">
                  <c:v>4.2082925782084946</c:v>
                </c:pt>
                <c:pt idx="20">
                  <c:v>4.2080620009819034</c:v>
                </c:pt>
                <c:pt idx="21">
                  <c:v>4.2084168513060831</c:v>
                </c:pt>
                <c:pt idx="22">
                  <c:v>4.2084666001054716</c:v>
                </c:pt>
                <c:pt idx="23">
                  <c:v>4.2082201692062995</c:v>
                </c:pt>
                <c:pt idx="24">
                  <c:v>4.2083762042986734</c:v>
                </c:pt>
                <c:pt idx="25">
                  <c:v>4.2083965279349016</c:v>
                </c:pt>
                <c:pt idx="26">
                  <c:v>4.2082563741293937</c:v>
                </c:pt>
                <c:pt idx="27">
                  <c:v>4.2081795170599676</c:v>
                </c:pt>
                <c:pt idx="28">
                  <c:v>4.2080642243409905</c:v>
                </c:pt>
                <c:pt idx="29">
                  <c:v>4.2082609261496824</c:v>
                </c:pt>
                <c:pt idx="30">
                  <c:v>4.2083423309813934</c:v>
                </c:pt>
                <c:pt idx="31">
                  <c:v>4.2081953969306714</c:v>
                </c:pt>
                <c:pt idx="32">
                  <c:v>4.2080551191345323</c:v>
                </c:pt>
                <c:pt idx="33">
                  <c:v>4.208009909934483</c:v>
                </c:pt>
                <c:pt idx="34">
                  <c:v>4.2082179460684399</c:v>
                </c:pt>
                <c:pt idx="35">
                  <c:v>4.2081297590847324</c:v>
                </c:pt>
                <c:pt idx="36">
                  <c:v>4.2082541510428921</c:v>
                </c:pt>
                <c:pt idx="37">
                  <c:v>4.2080845520519645</c:v>
                </c:pt>
                <c:pt idx="38">
                  <c:v>4.2085073505971264</c:v>
                </c:pt>
                <c:pt idx="39">
                  <c:v>4.2079782521268605</c:v>
                </c:pt>
                <c:pt idx="40">
                  <c:v>4.2080574483788977</c:v>
                </c:pt>
                <c:pt idx="41">
                  <c:v>4.2082654781583324</c:v>
                </c:pt>
                <c:pt idx="42">
                  <c:v>4.2084711515126534</c:v>
                </c:pt>
                <c:pt idx="43">
                  <c:v>4.2081320882154865</c:v>
                </c:pt>
                <c:pt idx="44">
                  <c:v>4.2082948012396812</c:v>
                </c:pt>
                <c:pt idx="45">
                  <c:v>4.2081749648011462</c:v>
                </c:pt>
                <c:pt idx="46">
                  <c:v>4.2083355562282252</c:v>
                </c:pt>
                <c:pt idx="47">
                  <c:v>4.2084146284503845</c:v>
                </c:pt>
                <c:pt idx="48">
                  <c:v>4.2085005765620265</c:v>
                </c:pt>
                <c:pt idx="49">
                  <c:v>4.2084349515846187</c:v>
                </c:pt>
                <c:pt idx="50">
                  <c:v>4.2086045123976872</c:v>
                </c:pt>
                <c:pt idx="51">
                  <c:v>4.2082812512915693</c:v>
                </c:pt>
                <c:pt idx="52">
                  <c:v>4.2081749648011462</c:v>
                </c:pt>
                <c:pt idx="53">
                  <c:v>4.207917264027456</c:v>
                </c:pt>
                <c:pt idx="54">
                  <c:v>4.2083400021633599</c:v>
                </c:pt>
                <c:pt idx="55">
                  <c:v>4.2081275358171393</c:v>
                </c:pt>
                <c:pt idx="56">
                  <c:v>4.2082314965691836</c:v>
                </c:pt>
                <c:pt idx="57">
                  <c:v>4.2081727415998333</c:v>
                </c:pt>
                <c:pt idx="58">
                  <c:v>4.2083943050495334</c:v>
                </c:pt>
                <c:pt idx="59">
                  <c:v>4.2079895812485715</c:v>
                </c:pt>
                <c:pt idx="60">
                  <c:v>4.2080642243409905</c:v>
                </c:pt>
                <c:pt idx="61">
                  <c:v>4.2082563741293937</c:v>
                </c:pt>
                <c:pt idx="62">
                  <c:v>4.2082722532151031</c:v>
                </c:pt>
                <c:pt idx="63">
                  <c:v>4.2078155060001654</c:v>
                </c:pt>
                <c:pt idx="64">
                  <c:v>4.2080777761787465</c:v>
                </c:pt>
                <c:pt idx="65">
                  <c:v>4.2082925782084946</c:v>
                </c:pt>
                <c:pt idx="66">
                  <c:v>4.2083106799340726</c:v>
                </c:pt>
                <c:pt idx="67">
                  <c:v>4.2081614138115429</c:v>
                </c:pt>
                <c:pt idx="68">
                  <c:v>4.2084733742863554</c:v>
                </c:pt>
                <c:pt idx="69">
                  <c:v>4.2084056311451965</c:v>
                </c:pt>
                <c:pt idx="70">
                  <c:v>4.2084824770473688</c:v>
                </c:pt>
                <c:pt idx="71">
                  <c:v>4.2081976200993294</c:v>
                </c:pt>
                <c:pt idx="72">
                  <c:v>4.2081184309803588</c:v>
                </c:pt>
                <c:pt idx="73">
                  <c:v>4.2085434429971524</c:v>
                </c:pt>
                <c:pt idx="74">
                  <c:v>4.2084146284503845</c:v>
                </c:pt>
                <c:pt idx="75">
                  <c:v>4.2081456394621704</c:v>
                </c:pt>
                <c:pt idx="76">
                  <c:v>4.2083784272087428</c:v>
                </c:pt>
                <c:pt idx="77">
                  <c:v>4.2083174547947531</c:v>
                </c:pt>
                <c:pt idx="78">
                  <c:v>4.2085728666823865</c:v>
                </c:pt>
                <c:pt idx="79">
                  <c:v>4.2078720508257055</c:v>
                </c:pt>
                <c:pt idx="80">
                  <c:v>4.2080867753804965</c:v>
                </c:pt>
                <c:pt idx="81">
                  <c:v>4.2084666001054716</c:v>
                </c:pt>
                <c:pt idx="82">
                  <c:v>4.2083535515994495</c:v>
                </c:pt>
                <c:pt idx="83">
                  <c:v>4.2081162076996455</c:v>
                </c:pt>
                <c:pt idx="84">
                  <c:v>4.2082111707757663</c:v>
                </c:pt>
                <c:pt idx="85">
                  <c:v>4.2083242296246404</c:v>
                </c:pt>
                <c:pt idx="86">
                  <c:v>4.2085412203217674</c:v>
                </c:pt>
                <c:pt idx="87">
                  <c:v>4.2081388638533381</c:v>
                </c:pt>
                <c:pt idx="88">
                  <c:v>4.2080347910382612</c:v>
                </c:pt>
                <c:pt idx="89">
                  <c:v>4.2082925782084946</c:v>
                </c:pt>
                <c:pt idx="90">
                  <c:v>4.2082428238470024</c:v>
                </c:pt>
                <c:pt idx="91">
                  <c:v>4.2081343114751855</c:v>
                </c:pt>
                <c:pt idx="92">
                  <c:v>4.2081840693069568</c:v>
                </c:pt>
                <c:pt idx="93">
                  <c:v>4.2080212388277545</c:v>
                </c:pt>
                <c:pt idx="94">
                  <c:v>4.2083558803960379</c:v>
                </c:pt>
                <c:pt idx="95">
                  <c:v>4.2083039050445281</c:v>
                </c:pt>
                <c:pt idx="96">
                  <c:v>4.2082812512915693</c:v>
                </c:pt>
                <c:pt idx="97">
                  <c:v>4.2080528957609884</c:v>
                </c:pt>
                <c:pt idx="98">
                  <c:v>4.2084711515126534</c:v>
                </c:pt>
                <c:pt idx="99">
                  <c:v>4.207939817198092</c:v>
                </c:pt>
                <c:pt idx="100">
                  <c:v>4.2081637428950724</c:v>
                </c:pt>
                <c:pt idx="101">
                  <c:v>4.2083445539398436</c:v>
                </c:pt>
                <c:pt idx="102">
                  <c:v>4.2080913278973826</c:v>
                </c:pt>
                <c:pt idx="103">
                  <c:v>4.2080415670994356</c:v>
                </c:pt>
                <c:pt idx="104">
                  <c:v>4.2080777761787465</c:v>
                </c:pt>
                <c:pt idx="105">
                  <c:v>4.2082314965691836</c:v>
                </c:pt>
                <c:pt idx="106">
                  <c:v>4.2085095733206481</c:v>
                </c:pt>
                <c:pt idx="107">
                  <c:v>4.2080913278973826</c:v>
                </c:pt>
                <c:pt idx="108">
                  <c:v>4.2082790282437834</c:v>
                </c:pt>
                <c:pt idx="109">
                  <c:v>4.2083083510699595</c:v>
                </c:pt>
                <c:pt idx="110">
                  <c:v>4.2083919763104305</c:v>
                </c:pt>
                <c:pt idx="111">
                  <c:v>4.2082495990030946</c:v>
                </c:pt>
                <c:pt idx="112">
                  <c:v>4.2082654781583324</c:v>
                </c:pt>
                <c:pt idx="113">
                  <c:v>4.2083083510699595</c:v>
                </c:pt>
                <c:pt idx="114">
                  <c:v>4.2083919763104305</c:v>
                </c:pt>
                <c:pt idx="115">
                  <c:v>4.2082450469493917</c:v>
                </c:pt>
                <c:pt idx="116">
                  <c:v>4.208009909934483</c:v>
                </c:pt>
                <c:pt idx="117">
                  <c:v>4.2084168513060831</c:v>
                </c:pt>
                <c:pt idx="118">
                  <c:v>4.2082201692062995</c:v>
                </c:pt>
                <c:pt idx="119">
                  <c:v>4.2083015761682345</c:v>
                </c:pt>
                <c:pt idx="120">
                  <c:v>4.2082563741293937</c:v>
                </c:pt>
                <c:pt idx="121">
                  <c:v>4.2083015761682345</c:v>
                </c:pt>
                <c:pt idx="122">
                  <c:v>4.2084281772360761</c:v>
                </c:pt>
                <c:pt idx="123">
                  <c:v>4.2080574483788977</c:v>
                </c:pt>
                <c:pt idx="124">
                  <c:v>4.2084779256742024</c:v>
                </c:pt>
                <c:pt idx="125">
                  <c:v>4.2081998432651906</c:v>
                </c:pt>
                <c:pt idx="126">
                  <c:v>4.2084259543975016</c:v>
                </c:pt>
                <c:pt idx="127">
                  <c:v>4.2084327287545724</c:v>
                </c:pt>
                <c:pt idx="128">
                  <c:v>4.2082971301259784</c:v>
                </c:pt>
                <c:pt idx="129">
                  <c:v>4.2084281772360761</c:v>
                </c:pt>
                <c:pt idx="130">
                  <c:v>4.2085231212805594</c:v>
                </c:pt>
                <c:pt idx="131">
                  <c:v>4.2082450469493917</c:v>
                </c:pt>
                <c:pt idx="132">
                  <c:v>4.2079489230797966</c:v>
                </c:pt>
                <c:pt idx="133">
                  <c:v>4.2080371203122073</c:v>
                </c:pt>
                <c:pt idx="134">
                  <c:v>4.2080732236215939</c:v>
                </c:pt>
                <c:pt idx="135">
                  <c:v>4.2080958804027526</c:v>
                </c:pt>
                <c:pt idx="136">
                  <c:v>4.207939817198092</c:v>
                </c:pt>
                <c:pt idx="137">
                  <c:v>4.2083039050445281</c:v>
                </c:pt>
                <c:pt idx="138">
                  <c:v>4.2084869225607626</c:v>
                </c:pt>
                <c:pt idx="139">
                  <c:v>4.2079963575069472</c:v>
                </c:pt>
                <c:pt idx="140">
                  <c:v>4.2080687769247564</c:v>
                </c:pt>
                <c:pt idx="141">
                  <c:v>4.2082338255471514</c:v>
                </c:pt>
                <c:pt idx="142">
                  <c:v>4.2083581033371713</c:v>
                </c:pt>
                <c:pt idx="143">
                  <c:v>4.2080347910382612</c:v>
                </c:pt>
                <c:pt idx="144">
                  <c:v>4.2078131763919382</c:v>
                </c:pt>
                <c:pt idx="145">
                  <c:v>4.2082722532151031</c:v>
                </c:pt>
                <c:pt idx="146">
                  <c:v>4.2084124055911918</c:v>
                </c:pt>
                <c:pt idx="147">
                  <c:v>4.2083694296941614</c:v>
                </c:pt>
                <c:pt idx="148">
                  <c:v>4.2080596717449179</c:v>
                </c:pt>
                <c:pt idx="149">
                  <c:v>4.2086813484805905</c:v>
                </c:pt>
                <c:pt idx="150">
                  <c:v>4.2084100768783355</c:v>
                </c:pt>
                <c:pt idx="151">
                  <c:v>4.2079692522969365</c:v>
                </c:pt>
                <c:pt idx="152">
                  <c:v>4.2080257915347934</c:v>
                </c:pt>
                <c:pt idx="153">
                  <c:v>4.2084214028576792</c:v>
                </c:pt>
                <c:pt idx="154">
                  <c:v>4.2083807559688902</c:v>
                </c:pt>
                <c:pt idx="155">
                  <c:v>4.2081568614975389</c:v>
                </c:pt>
                <c:pt idx="156">
                  <c:v>4.2084100768783355</c:v>
                </c:pt>
                <c:pt idx="157">
                  <c:v>4.2082518220930893</c:v>
                </c:pt>
                <c:pt idx="158">
                  <c:v>4.2084440545687354</c:v>
                </c:pt>
                <c:pt idx="159">
                  <c:v>4.2081546382715675</c:v>
                </c:pt>
                <c:pt idx="160">
                  <c:v>4.2083558803960379</c:v>
                </c:pt>
                <c:pt idx="161">
                  <c:v>4.2083807559688902</c:v>
                </c:pt>
                <c:pt idx="162">
                  <c:v>4.2083829788734715</c:v>
                </c:pt>
                <c:pt idx="163">
                  <c:v>4.2082495990030946</c:v>
                </c:pt>
                <c:pt idx="164">
                  <c:v>4.2080777761787465</c:v>
                </c:pt>
                <c:pt idx="165">
                  <c:v>4.2084124055911918</c:v>
                </c:pt>
                <c:pt idx="166">
                  <c:v>4.2083672067709328</c:v>
                </c:pt>
                <c:pt idx="167">
                  <c:v>4.20788105121669</c:v>
                </c:pt>
                <c:pt idx="168">
                  <c:v>4.2083445539398436</c:v>
                </c:pt>
                <c:pt idx="169">
                  <c:v>4.2091197495948904</c:v>
                </c:pt>
                <c:pt idx="170">
                  <c:v>4.2110549420252745</c:v>
                </c:pt>
                <c:pt idx="171">
                  <c:v>4.2142222719413374</c:v>
                </c:pt>
                <c:pt idx="172">
                  <c:v>4.2353562907001114</c:v>
                </c:pt>
                <c:pt idx="173">
                  <c:v>4.2849307997095165</c:v>
                </c:pt>
                <c:pt idx="174">
                  <c:v>4.281044196535893</c:v>
                </c:pt>
                <c:pt idx="175">
                  <c:v>4.2765182385601683</c:v>
                </c:pt>
                <c:pt idx="176">
                  <c:v>4.241527413223487</c:v>
                </c:pt>
                <c:pt idx="177">
                  <c:v>4.2609003993212644</c:v>
                </c:pt>
                <c:pt idx="178">
                  <c:v>4.3164859135031293</c:v>
                </c:pt>
                <c:pt idx="179">
                  <c:v>4.3337651795126524</c:v>
                </c:pt>
                <c:pt idx="180">
                  <c:v>4.3514279235026434</c:v>
                </c:pt>
                <c:pt idx="181">
                  <c:v>4.3531844280775367</c:v>
                </c:pt>
                <c:pt idx="182">
                  <c:v>4.3568706718654342</c:v>
                </c:pt>
                <c:pt idx="183">
                  <c:v>4.3654754618091687</c:v>
                </c:pt>
                <c:pt idx="184">
                  <c:v>4.3770860996003469</c:v>
                </c:pt>
                <c:pt idx="185">
                  <c:v>4.385638717001811</c:v>
                </c:pt>
                <c:pt idx="186">
                  <c:v>4.392786092670363</c:v>
                </c:pt>
                <c:pt idx="187">
                  <c:v>4.3984024403086694</c:v>
                </c:pt>
                <c:pt idx="188">
                  <c:v>4.4043432124615594</c:v>
                </c:pt>
                <c:pt idx="189">
                  <c:v>4.4086366003522723</c:v>
                </c:pt>
                <c:pt idx="190">
                  <c:v>4.4143792708135825</c:v>
                </c:pt>
                <c:pt idx="191">
                  <c:v>4.4232104834292034</c:v>
                </c:pt>
                <c:pt idx="192">
                  <c:v>4.432202290942989</c:v>
                </c:pt>
                <c:pt idx="193">
                  <c:v>4.4389686641912194</c:v>
                </c:pt>
                <c:pt idx="194">
                  <c:v>4.4479602752038501</c:v>
                </c:pt>
                <c:pt idx="195">
                  <c:v>4.4553925208976723</c:v>
                </c:pt>
                <c:pt idx="196">
                  <c:v>4.4622339475111552</c:v>
                </c:pt>
                <c:pt idx="197">
                  <c:v>4.470569733622713</c:v>
                </c:pt>
                <c:pt idx="198">
                  <c:v>4.4772930358847542</c:v>
                </c:pt>
                <c:pt idx="199">
                  <c:v>4.4846286794563461</c:v>
                </c:pt>
                <c:pt idx="200">
                  <c:v>4.492668773064743</c:v>
                </c:pt>
                <c:pt idx="201">
                  <c:v>4.4995443734233529</c:v>
                </c:pt>
                <c:pt idx="202">
                  <c:v>4.5072385284074388</c:v>
                </c:pt>
                <c:pt idx="203">
                  <c:v>4.5153531282364625</c:v>
                </c:pt>
                <c:pt idx="204">
                  <c:v>4.5229802090954161</c:v>
                </c:pt>
                <c:pt idx="205">
                  <c:v>4.5307114088052876</c:v>
                </c:pt>
                <c:pt idx="206">
                  <c:v>4.53787066102013</c:v>
                </c:pt>
                <c:pt idx="207">
                  <c:v>4.5451315588272649</c:v>
                </c:pt>
                <c:pt idx="208">
                  <c:v>4.5522185557678485</c:v>
                </c:pt>
                <c:pt idx="209">
                  <c:v>4.5591119474526725</c:v>
                </c:pt>
                <c:pt idx="210">
                  <c:v>4.5654732017923338</c:v>
                </c:pt>
                <c:pt idx="211">
                  <c:v>4.5721536720426101</c:v>
                </c:pt>
                <c:pt idx="212">
                  <c:v>4.578073711405187</c:v>
                </c:pt>
                <c:pt idx="213">
                  <c:v>4.5845305998612345</c:v>
                </c:pt>
                <c:pt idx="214">
                  <c:v>4.5900965791743351</c:v>
                </c:pt>
                <c:pt idx="215">
                  <c:v>4.596142913768456</c:v>
                </c:pt>
                <c:pt idx="216">
                  <c:v>4.6016158749086058</c:v>
                </c:pt>
                <c:pt idx="217">
                  <c:v>4.6068111076865375</c:v>
                </c:pt>
                <c:pt idx="218">
                  <c:v>4.6121457524526761</c:v>
                </c:pt>
                <c:pt idx="219">
                  <c:v>4.6171542840513675</c:v>
                </c:pt>
                <c:pt idx="220">
                  <c:v>4.6218481675754308</c:v>
                </c:pt>
                <c:pt idx="221">
                  <c:v>4.6272321127090779</c:v>
                </c:pt>
                <c:pt idx="222">
                  <c:v>4.6325658948431538</c:v>
                </c:pt>
                <c:pt idx="223">
                  <c:v>4.6371967551894455</c:v>
                </c:pt>
                <c:pt idx="224">
                  <c:v>4.641969375239853</c:v>
                </c:pt>
                <c:pt idx="225">
                  <c:v>4.6471520741376455</c:v>
                </c:pt>
                <c:pt idx="226">
                  <c:v>4.6517730289240093</c:v>
                </c:pt>
                <c:pt idx="227">
                  <c:v>4.6564020775863675</c:v>
                </c:pt>
                <c:pt idx="228">
                  <c:v>4.6609553453987456</c:v>
                </c:pt>
                <c:pt idx="229">
                  <c:v>4.6655956669050358</c:v>
                </c:pt>
                <c:pt idx="230">
                  <c:v>4.6698586449736634</c:v>
                </c:pt>
                <c:pt idx="231">
                  <c:v>4.6740243480884143</c:v>
                </c:pt>
                <c:pt idx="232">
                  <c:v>4.6778863705900626</c:v>
                </c:pt>
                <c:pt idx="233">
                  <c:v>4.6817160484896965</c:v>
                </c:pt>
                <c:pt idx="234">
                  <c:v>4.6852854600346223</c:v>
                </c:pt>
                <c:pt idx="235">
                  <c:v>4.6880598403824365</c:v>
                </c:pt>
                <c:pt idx="236">
                  <c:v>4.6912271977462998</c:v>
                </c:pt>
                <c:pt idx="237">
                  <c:v>4.6943837233403816</c:v>
                </c:pt>
                <c:pt idx="238">
                  <c:v>4.6969421066205328</c:v>
                </c:pt>
                <c:pt idx="239">
                  <c:v>4.6990205579513455</c:v>
                </c:pt>
                <c:pt idx="240">
                  <c:v>4.7009676020426534</c:v>
                </c:pt>
                <c:pt idx="241">
                  <c:v>4.7031199442134684</c:v>
                </c:pt>
                <c:pt idx="242">
                  <c:v>4.7046880807859299</c:v>
                </c:pt>
                <c:pt idx="243">
                  <c:v>4.7059293085344516</c:v>
                </c:pt>
                <c:pt idx="244">
                  <c:v>4.7066572206948898</c:v>
                </c:pt>
                <c:pt idx="245">
                  <c:v>4.7074999068099865</c:v>
                </c:pt>
                <c:pt idx="246">
                  <c:v>4.7077601940286788</c:v>
                </c:pt>
                <c:pt idx="247">
                  <c:v>4.7073848274045389</c:v>
                </c:pt>
                <c:pt idx="248">
                  <c:v>4.7071362048225165</c:v>
                </c:pt>
                <c:pt idx="249">
                  <c:v>4.7066538597569654</c:v>
                </c:pt>
                <c:pt idx="250">
                  <c:v>4.7054850311056446</c:v>
                </c:pt>
                <c:pt idx="251">
                  <c:v>4.7035898843125414</c:v>
                </c:pt>
                <c:pt idx="252">
                  <c:v>4.7019002149015794</c:v>
                </c:pt>
                <c:pt idx="253">
                  <c:v>4.6997950085260385</c:v>
                </c:pt>
                <c:pt idx="254">
                  <c:v>4.6976821325697955</c:v>
                </c:pt>
                <c:pt idx="255">
                  <c:v>4.6952458550936518</c:v>
                </c:pt>
                <c:pt idx="256">
                  <c:v>4.6924342961304486</c:v>
                </c:pt>
                <c:pt idx="257">
                  <c:v>4.6900259635808226</c:v>
                </c:pt>
                <c:pt idx="258">
                  <c:v>4.6874303660860939</c:v>
                </c:pt>
                <c:pt idx="259">
                  <c:v>4.6844521490976865</c:v>
                </c:pt>
                <c:pt idx="260">
                  <c:v>4.6815721190897284</c:v>
                </c:pt>
                <c:pt idx="261">
                  <c:v>4.6784853337312455</c:v>
                </c:pt>
                <c:pt idx="262">
                  <c:v>4.6757040921238513</c:v>
                </c:pt>
                <c:pt idx="263">
                  <c:v>4.6728910943358439</c:v>
                </c:pt>
                <c:pt idx="264">
                  <c:v>4.670325750784996</c:v>
                </c:pt>
                <c:pt idx="265">
                  <c:v>4.6685570892290675</c:v>
                </c:pt>
                <c:pt idx="266">
                  <c:v>4.6665611886896494</c:v>
                </c:pt>
                <c:pt idx="267">
                  <c:v>4.6643678565148345</c:v>
                </c:pt>
                <c:pt idx="268">
                  <c:v>4.6632967496920559</c:v>
                </c:pt>
                <c:pt idx="269">
                  <c:v>4.6623242590138245</c:v>
                </c:pt>
                <c:pt idx="270">
                  <c:v>4.6621392390584599</c:v>
                </c:pt>
                <c:pt idx="271">
                  <c:v>4.6619440121721842</c:v>
                </c:pt>
                <c:pt idx="272">
                  <c:v>4.6622677205712888</c:v>
                </c:pt>
                <c:pt idx="273">
                  <c:v>4.6631683451285664</c:v>
                </c:pt>
                <c:pt idx="274">
                  <c:v>4.6643182740731755</c:v>
                </c:pt>
                <c:pt idx="275">
                  <c:v>4.6659340533527676</c:v>
                </c:pt>
                <c:pt idx="276">
                  <c:v>4.6678368366188776</c:v>
                </c:pt>
                <c:pt idx="277">
                  <c:v>4.6702882337216964</c:v>
                </c:pt>
                <c:pt idx="278">
                  <c:v>4.6733267797424602</c:v>
                </c:pt>
                <c:pt idx="279">
                  <c:v>4.6765433900414521</c:v>
                </c:pt>
                <c:pt idx="280">
                  <c:v>4.6794454017615514</c:v>
                </c:pt>
                <c:pt idx="281">
                  <c:v>4.6832022200477219</c:v>
                </c:pt>
                <c:pt idx="282">
                  <c:v>4.6865710470249251</c:v>
                </c:pt>
                <c:pt idx="283">
                  <c:v>4.689722584388389</c:v>
                </c:pt>
                <c:pt idx="284">
                  <c:v>4.6933831748068737</c:v>
                </c:pt>
                <c:pt idx="285">
                  <c:v>4.696357846478179</c:v>
                </c:pt>
                <c:pt idx="286">
                  <c:v>4.6998737135608453</c:v>
                </c:pt>
                <c:pt idx="287">
                  <c:v>4.7030747524523404</c:v>
                </c:pt>
                <c:pt idx="288">
                  <c:v>4.7063350100871979</c:v>
                </c:pt>
                <c:pt idx="289">
                  <c:v>4.7096258221373493</c:v>
                </c:pt>
                <c:pt idx="290">
                  <c:v>4.7130649894362895</c:v>
                </c:pt>
                <c:pt idx="291">
                  <c:v>4.7158201346445408</c:v>
                </c:pt>
                <c:pt idx="292">
                  <c:v>4.7187201095012314</c:v>
                </c:pt>
                <c:pt idx="293">
                  <c:v>4.7223133850464905</c:v>
                </c:pt>
                <c:pt idx="294">
                  <c:v>4.7252190319405702</c:v>
                </c:pt>
                <c:pt idx="295">
                  <c:v>4.728433093393198</c:v>
                </c:pt>
                <c:pt idx="296">
                  <c:v>4.7313598401183103</c:v>
                </c:pt>
                <c:pt idx="297">
                  <c:v>4.7345789866258396</c:v>
                </c:pt>
                <c:pt idx="298">
                  <c:v>4.7377283238530934</c:v>
                </c:pt>
                <c:pt idx="299">
                  <c:v>4.7403742969606721</c:v>
                </c:pt>
                <c:pt idx="300">
                  <c:v>4.7428920284811174</c:v>
                </c:pt>
                <c:pt idx="301">
                  <c:v>4.7454486366365165</c:v>
                </c:pt>
                <c:pt idx="302">
                  <c:v>4.748653376155338</c:v>
                </c:pt>
                <c:pt idx="303">
                  <c:v>4.7510485866456404</c:v>
                </c:pt>
                <c:pt idx="304">
                  <c:v>4.7536419978709574</c:v>
                </c:pt>
                <c:pt idx="305">
                  <c:v>4.7563354188369145</c:v>
                </c:pt>
                <c:pt idx="306">
                  <c:v>4.7589842001708655</c:v>
                </c:pt>
                <c:pt idx="307">
                  <c:v>4.761240795915457</c:v>
                </c:pt>
                <c:pt idx="308">
                  <c:v>4.7634912369738371</c:v>
                </c:pt>
                <c:pt idx="309">
                  <c:v>4.7659372735186345</c:v>
                </c:pt>
                <c:pt idx="310">
                  <c:v>4.7680415029697096</c:v>
                </c:pt>
                <c:pt idx="311">
                  <c:v>4.769740772484873</c:v>
                </c:pt>
                <c:pt idx="312">
                  <c:v>4.7711987358261911</c:v>
                </c:pt>
                <c:pt idx="313">
                  <c:v>4.7728966092614105</c:v>
                </c:pt>
                <c:pt idx="314">
                  <c:v>4.7744627049892134</c:v>
                </c:pt>
                <c:pt idx="315">
                  <c:v>4.775584687546675</c:v>
                </c:pt>
                <c:pt idx="316">
                  <c:v>4.7769688915964004</c:v>
                </c:pt>
                <c:pt idx="317">
                  <c:v>4.7780843989315684</c:v>
                </c:pt>
                <c:pt idx="318">
                  <c:v>4.7788709752336134</c:v>
                </c:pt>
                <c:pt idx="319">
                  <c:v>4.7786996026917539</c:v>
                </c:pt>
                <c:pt idx="320">
                  <c:v>4.7791704058361777</c:v>
                </c:pt>
                <c:pt idx="321">
                  <c:v>4.778875774925444</c:v>
                </c:pt>
                <c:pt idx="322">
                  <c:v>4.7784400746223534</c:v>
                </c:pt>
                <c:pt idx="323">
                  <c:v>4.7776821984073123</c:v>
                </c:pt>
                <c:pt idx="324">
                  <c:v>4.7768566487094875</c:v>
                </c:pt>
                <c:pt idx="325">
                  <c:v>4.7762006915847079</c:v>
                </c:pt>
                <c:pt idx="326">
                  <c:v>4.7753135021983324</c:v>
                </c:pt>
                <c:pt idx="327">
                  <c:v>4.7742973684605197</c:v>
                </c:pt>
                <c:pt idx="328">
                  <c:v>4.7736436894558878</c:v>
                </c:pt>
                <c:pt idx="329">
                  <c:v>4.7726314058996353</c:v>
                </c:pt>
                <c:pt idx="330">
                  <c:v>4.7717680888138139</c:v>
                </c:pt>
                <c:pt idx="331">
                  <c:v>4.7708544739035634</c:v>
                </c:pt>
                <c:pt idx="332">
                  <c:v>4.7701287415097724</c:v>
                </c:pt>
                <c:pt idx="333">
                  <c:v>4.7695282464053985</c:v>
                </c:pt>
                <c:pt idx="334">
                  <c:v>4.7690773254512324</c:v>
                </c:pt>
                <c:pt idx="335">
                  <c:v>4.7689082379332275</c:v>
                </c:pt>
                <c:pt idx="336">
                  <c:v>4.7696972742081734</c:v>
                </c:pt>
                <c:pt idx="337">
                  <c:v>4.7709590402422331</c:v>
                </c:pt>
                <c:pt idx="338">
                  <c:v>4.7725269390987775</c:v>
                </c:pt>
                <c:pt idx="339">
                  <c:v>4.7744145868239789</c:v>
                </c:pt>
                <c:pt idx="340">
                  <c:v>4.7764974232967434</c:v>
                </c:pt>
                <c:pt idx="341">
                  <c:v>4.7793466058747578</c:v>
                </c:pt>
                <c:pt idx="342">
                  <c:v>4.7821255311512365</c:v>
                </c:pt>
                <c:pt idx="343">
                  <c:v>4.7848921511975773</c:v>
                </c:pt>
                <c:pt idx="344">
                  <c:v>4.7885386993649002</c:v>
                </c:pt>
                <c:pt idx="345">
                  <c:v>4.7924430366289386</c:v>
                </c:pt>
                <c:pt idx="346">
                  <c:v>4.7961960924552116</c:v>
                </c:pt>
                <c:pt idx="347">
                  <c:v>4.8000978238371843</c:v>
                </c:pt>
                <c:pt idx="348">
                  <c:v>4.804327162391349</c:v>
                </c:pt>
                <c:pt idx="349">
                  <c:v>4.8087243985071453</c:v>
                </c:pt>
                <c:pt idx="350">
                  <c:v>4.8131327067386218</c:v>
                </c:pt>
                <c:pt idx="351">
                  <c:v>4.8173466874340178</c:v>
                </c:pt>
                <c:pt idx="352">
                  <c:v>4.821678895701913</c:v>
                </c:pt>
                <c:pt idx="353">
                  <c:v>4.8258382665906234</c:v>
                </c:pt>
                <c:pt idx="354">
                  <c:v>4.8296066709373857</c:v>
                </c:pt>
                <c:pt idx="355">
                  <c:v>4.8333547109076314</c:v>
                </c:pt>
                <c:pt idx="356">
                  <c:v>4.837000285642973</c:v>
                </c:pt>
                <c:pt idx="357">
                  <c:v>4.8405733434583116</c:v>
                </c:pt>
                <c:pt idx="358">
                  <c:v>4.8439092920756925</c:v>
                </c:pt>
                <c:pt idx="359">
                  <c:v>4.8474362197178671</c:v>
                </c:pt>
                <c:pt idx="360">
                  <c:v>4.8506162140881663</c:v>
                </c:pt>
                <c:pt idx="361">
                  <c:v>4.8541589508536855</c:v>
                </c:pt>
                <c:pt idx="362">
                  <c:v>4.8574219814171817</c:v>
                </c:pt>
                <c:pt idx="363">
                  <c:v>4.860059610110131</c:v>
                </c:pt>
                <c:pt idx="364">
                  <c:v>4.863061344342209</c:v>
                </c:pt>
                <c:pt idx="365">
                  <c:v>4.8659833381996664</c:v>
                </c:pt>
                <c:pt idx="366">
                  <c:v>4.8687589759856449</c:v>
                </c:pt>
                <c:pt idx="367">
                  <c:v>4.8713889361405363</c:v>
                </c:pt>
                <c:pt idx="368">
                  <c:v>4.8742350916867485</c:v>
                </c:pt>
                <c:pt idx="369">
                  <c:v>4.877161470764487</c:v>
                </c:pt>
                <c:pt idx="370">
                  <c:v>4.879806225550773</c:v>
                </c:pt>
                <c:pt idx="371">
                  <c:v>4.8825226574885381</c:v>
                </c:pt>
                <c:pt idx="372">
                  <c:v>4.8852861392612867</c:v>
                </c:pt>
                <c:pt idx="373">
                  <c:v>4.8885842862599231</c:v>
                </c:pt>
                <c:pt idx="374">
                  <c:v>4.8912902873217474</c:v>
                </c:pt>
                <c:pt idx="375">
                  <c:v>4.8934667996367569</c:v>
                </c:pt>
                <c:pt idx="376">
                  <c:v>4.8956827004788614</c:v>
                </c:pt>
                <c:pt idx="377">
                  <c:v>4.8978149191867271</c:v>
                </c:pt>
                <c:pt idx="378">
                  <c:v>4.8999356141856465</c:v>
                </c:pt>
                <c:pt idx="379">
                  <c:v>4.9014710290927423</c:v>
                </c:pt>
                <c:pt idx="380">
                  <c:v>4.9035545105888749</c:v>
                </c:pt>
                <c:pt idx="381">
                  <c:v>4.905209075104942</c:v>
                </c:pt>
                <c:pt idx="382">
                  <c:v>4.9072196785928384</c:v>
                </c:pt>
                <c:pt idx="383">
                  <c:v>4.9090747193015964</c:v>
                </c:pt>
                <c:pt idx="384">
                  <c:v>4.9107569313183976</c:v>
                </c:pt>
                <c:pt idx="385">
                  <c:v>4.9125547996116783</c:v>
                </c:pt>
                <c:pt idx="386">
                  <c:v>4.9140363218053675</c:v>
                </c:pt>
                <c:pt idx="387">
                  <c:v>4.9156159515268296</c:v>
                </c:pt>
                <c:pt idx="388">
                  <c:v>4.9168327031888523</c:v>
                </c:pt>
                <c:pt idx="389">
                  <c:v>4.9182233134702393</c:v>
                </c:pt>
                <c:pt idx="390">
                  <c:v>4.9196127634470734</c:v>
                </c:pt>
                <c:pt idx="391">
                  <c:v>4.9202989789359455</c:v>
                </c:pt>
                <c:pt idx="392">
                  <c:v>4.9208962664186373</c:v>
                </c:pt>
                <c:pt idx="393">
                  <c:v>4.9213736468915394</c:v>
                </c:pt>
                <c:pt idx="394">
                  <c:v>4.9220429254099782</c:v>
                </c:pt>
                <c:pt idx="395">
                  <c:v>4.9224993203664065</c:v>
                </c:pt>
                <c:pt idx="396">
                  <c:v>4.9226868515073265</c:v>
                </c:pt>
                <c:pt idx="397">
                  <c:v>4.9230205828974505</c:v>
                </c:pt>
                <c:pt idx="398">
                  <c:v>4.9237689162804674</c:v>
                </c:pt>
                <c:pt idx="399">
                  <c:v>4.9238427164508094</c:v>
                </c:pt>
                <c:pt idx="400">
                  <c:v>4.9248768388305209</c:v>
                </c:pt>
                <c:pt idx="401">
                  <c:v>4.9258528632474645</c:v>
                </c:pt>
                <c:pt idx="402">
                  <c:v>4.9272453044809987</c:v>
                </c:pt>
                <c:pt idx="403">
                  <c:v>4.9292795588559688</c:v>
                </c:pt>
                <c:pt idx="404">
                  <c:v>4.9314687646556514</c:v>
                </c:pt>
                <c:pt idx="405">
                  <c:v>4.9336595909131873</c:v>
                </c:pt>
                <c:pt idx="406">
                  <c:v>4.9359298539946534</c:v>
                </c:pt>
                <c:pt idx="407">
                  <c:v>4.9381122773423005</c:v>
                </c:pt>
                <c:pt idx="408">
                  <c:v>4.9407656126205364</c:v>
                </c:pt>
                <c:pt idx="409">
                  <c:v>4.9434339597701982</c:v>
                </c:pt>
                <c:pt idx="410">
                  <c:v>4.9460151615624781</c:v>
                </c:pt>
                <c:pt idx="411">
                  <c:v>4.9478328905462297</c:v>
                </c:pt>
                <c:pt idx="412">
                  <c:v>4.9501809089150255</c:v>
                </c:pt>
                <c:pt idx="413">
                  <c:v>4.9533139809341558</c:v>
                </c:pt>
                <c:pt idx="414">
                  <c:v>4.9556329792371701</c:v>
                </c:pt>
                <c:pt idx="415">
                  <c:v>4.9578996455159556</c:v>
                </c:pt>
                <c:pt idx="416">
                  <c:v>4.9600954929450634</c:v>
                </c:pt>
                <c:pt idx="417">
                  <c:v>4.9628877048989795</c:v>
                </c:pt>
                <c:pt idx="418">
                  <c:v>4.9656436908820476</c:v>
                </c:pt>
                <c:pt idx="419">
                  <c:v>4.9682630177603562</c:v>
                </c:pt>
                <c:pt idx="420">
                  <c:v>4.9707347829172113</c:v>
                </c:pt>
                <c:pt idx="421">
                  <c:v>4.9728844213536103</c:v>
                </c:pt>
                <c:pt idx="422">
                  <c:v>4.9750400725602484</c:v>
                </c:pt>
                <c:pt idx="423">
                  <c:v>4.9769052601861841</c:v>
                </c:pt>
                <c:pt idx="424">
                  <c:v>4.9786969232604434</c:v>
                </c:pt>
                <c:pt idx="425">
                  <c:v>4.9809567702929041</c:v>
                </c:pt>
                <c:pt idx="426">
                  <c:v>4.9827728652796184</c:v>
                </c:pt>
                <c:pt idx="427">
                  <c:v>4.9842134926302206</c:v>
                </c:pt>
                <c:pt idx="428">
                  <c:v>4.9855175681695645</c:v>
                </c:pt>
                <c:pt idx="429">
                  <c:v>4.9863110125965324</c:v>
                </c:pt>
                <c:pt idx="430">
                  <c:v>4.9874341931213824</c:v>
                </c:pt>
                <c:pt idx="431">
                  <c:v>4.9881754705758485</c:v>
                </c:pt>
                <c:pt idx="432">
                  <c:v>4.9887543603916233</c:v>
                </c:pt>
                <c:pt idx="433">
                  <c:v>4.9896884208835619</c:v>
                </c:pt>
                <c:pt idx="434">
                  <c:v>4.9903377920140901</c:v>
                </c:pt>
                <c:pt idx="435">
                  <c:v>4.9911204528582784</c:v>
                </c:pt>
                <c:pt idx="436">
                  <c:v>4.9916813402344031</c:v>
                </c:pt>
                <c:pt idx="437">
                  <c:v>4.992636477493428</c:v>
                </c:pt>
                <c:pt idx="438">
                  <c:v>4.9934479158098313</c:v>
                </c:pt>
                <c:pt idx="439">
                  <c:v>4.9940249766378519</c:v>
                </c:pt>
                <c:pt idx="440">
                  <c:v>4.9947223578002875</c:v>
                </c:pt>
                <c:pt idx="441">
                  <c:v>4.9958174741788852</c:v>
                </c:pt>
                <c:pt idx="442">
                  <c:v>4.9966330523065592</c:v>
                </c:pt>
                <c:pt idx="443">
                  <c:v>4.9973421012139534</c:v>
                </c:pt>
                <c:pt idx="444">
                  <c:v>4.998179607623233</c:v>
                </c:pt>
                <c:pt idx="445">
                  <c:v>4.9991806624006436</c:v>
                </c:pt>
                <c:pt idx="446">
                  <c:v>5.0002404701020424</c:v>
                </c:pt>
                <c:pt idx="447">
                  <c:v>5.0017668022458803</c:v>
                </c:pt>
                <c:pt idx="448">
                  <c:v>5.002552745679921</c:v>
                </c:pt>
                <c:pt idx="449">
                  <c:v>5.0034427165847903</c:v>
                </c:pt>
                <c:pt idx="450">
                  <c:v>5.0042236692989865</c:v>
                </c:pt>
                <c:pt idx="451">
                  <c:v>5.0051817002428018</c:v>
                </c:pt>
                <c:pt idx="452">
                  <c:v>5.0060632539514964</c:v>
                </c:pt>
                <c:pt idx="453">
                  <c:v>5.0070358058334765</c:v>
                </c:pt>
                <c:pt idx="454">
                  <c:v>5.0086264038007915</c:v>
                </c:pt>
                <c:pt idx="455">
                  <c:v>5.0097871529546492</c:v>
                </c:pt>
                <c:pt idx="456">
                  <c:v>5.010926012494755</c:v>
                </c:pt>
                <c:pt idx="457">
                  <c:v>5.0118410733146934</c:v>
                </c:pt>
                <c:pt idx="458">
                  <c:v>5.0122703727635907</c:v>
                </c:pt>
                <c:pt idx="459">
                  <c:v>5.0124414711717282</c:v>
                </c:pt>
                <c:pt idx="460">
                  <c:v>5.0123180587258718</c:v>
                </c:pt>
                <c:pt idx="461">
                  <c:v>5.0125256676148355</c:v>
                </c:pt>
                <c:pt idx="462">
                  <c:v>5.0124330644301152</c:v>
                </c:pt>
                <c:pt idx="463">
                  <c:v>5.0121693476666342</c:v>
                </c:pt>
                <c:pt idx="464">
                  <c:v>5.0120206893288985</c:v>
                </c:pt>
                <c:pt idx="465">
                  <c:v>5.0121062203716376</c:v>
                </c:pt>
                <c:pt idx="466">
                  <c:v>5.0118915963363468</c:v>
                </c:pt>
                <c:pt idx="467">
                  <c:v>5.0114355208943575</c:v>
                </c:pt>
                <c:pt idx="468">
                  <c:v>5.0111127578939865</c:v>
                </c:pt>
                <c:pt idx="469">
                  <c:v>5.0106957899307814</c:v>
                </c:pt>
                <c:pt idx="470">
                  <c:v>5.0106452314691632</c:v>
                </c:pt>
                <c:pt idx="471">
                  <c:v>5.0101579789218205</c:v>
                </c:pt>
                <c:pt idx="472">
                  <c:v>5.0101776426829225</c:v>
                </c:pt>
                <c:pt idx="473">
                  <c:v>5.0104332509661855</c:v>
                </c:pt>
                <c:pt idx="474">
                  <c:v>5.0111309646384345</c:v>
                </c:pt>
                <c:pt idx="475">
                  <c:v>5.012001046799579</c:v>
                </c:pt>
                <c:pt idx="476">
                  <c:v>5.0132926356211396</c:v>
                </c:pt>
                <c:pt idx="477">
                  <c:v>5.0149166974124979</c:v>
                </c:pt>
                <c:pt idx="478">
                  <c:v>5.0164859416709655</c:v>
                </c:pt>
                <c:pt idx="479">
                  <c:v>5.0178734482082668</c:v>
                </c:pt>
                <c:pt idx="480">
                  <c:v>5.0193282431534314</c:v>
                </c:pt>
                <c:pt idx="481">
                  <c:v>5.0209911770145608</c:v>
                </c:pt>
                <c:pt idx="482">
                  <c:v>5.0224349396922126</c:v>
                </c:pt>
                <c:pt idx="483">
                  <c:v>5.0235444719313875</c:v>
                </c:pt>
                <c:pt idx="484">
                  <c:v>5.0248927606467255</c:v>
                </c:pt>
                <c:pt idx="485">
                  <c:v>5.0262094189832824</c:v>
                </c:pt>
                <c:pt idx="486">
                  <c:v>5.0275792070207048</c:v>
                </c:pt>
                <c:pt idx="487">
                  <c:v>5.0284158341231917</c:v>
                </c:pt>
                <c:pt idx="488">
                  <c:v>5.0295561543977625</c:v>
                </c:pt>
                <c:pt idx="489">
                  <c:v>5.0307969894254096</c:v>
                </c:pt>
                <c:pt idx="490">
                  <c:v>5.0320396984906894</c:v>
                </c:pt>
                <c:pt idx="491">
                  <c:v>5.0332523734157784</c:v>
                </c:pt>
                <c:pt idx="492">
                  <c:v>5.0343908338557695</c:v>
                </c:pt>
                <c:pt idx="493">
                  <c:v>5.0355685555968464</c:v>
                </c:pt>
                <c:pt idx="494">
                  <c:v>5.0365007854797934</c:v>
                </c:pt>
                <c:pt idx="495">
                  <c:v>5.0373025498332327</c:v>
                </c:pt>
                <c:pt idx="496">
                  <c:v>5.0380708094862765</c:v>
                </c:pt>
                <c:pt idx="497">
                  <c:v>5.0391010042463424</c:v>
                </c:pt>
                <c:pt idx="498">
                  <c:v>5.0399029385353886</c:v>
                </c:pt>
                <c:pt idx="499">
                  <c:v>5.0404175804948883</c:v>
                </c:pt>
                <c:pt idx="500">
                  <c:v>5.0406975753487107</c:v>
                </c:pt>
                <c:pt idx="501">
                  <c:v>5.041825408108445</c:v>
                </c:pt>
                <c:pt idx="502">
                  <c:v>5.0427265286432235</c:v>
                </c:pt>
                <c:pt idx="503">
                  <c:v>5.0431494332494013</c:v>
                </c:pt>
                <c:pt idx="504">
                  <c:v>5.0438612967308023</c:v>
                </c:pt>
                <c:pt idx="505">
                  <c:v>5.0446251081429105</c:v>
                </c:pt>
                <c:pt idx="506">
                  <c:v>5.0453074191752307</c:v>
                </c:pt>
                <c:pt idx="507">
                  <c:v>5.0459812723008861</c:v>
                </c:pt>
                <c:pt idx="508">
                  <c:v>5.0466135359303514</c:v>
                </c:pt>
                <c:pt idx="509">
                  <c:v>5.0470463836796471</c:v>
                </c:pt>
                <c:pt idx="510">
                  <c:v>5.0476714217456014</c:v>
                </c:pt>
                <c:pt idx="511">
                  <c:v>5.0479598356666209</c:v>
                </c:pt>
                <c:pt idx="512">
                  <c:v>5.0482879937185734</c:v>
                </c:pt>
                <c:pt idx="513">
                  <c:v>5.0484938948980433</c:v>
                </c:pt>
                <c:pt idx="514">
                  <c:v>5.0481067562107675</c:v>
                </c:pt>
                <c:pt idx="515">
                  <c:v>5.0472977910989902</c:v>
                </c:pt>
                <c:pt idx="516">
                  <c:v>5.0465338646297866</c:v>
                </c:pt>
                <c:pt idx="517">
                  <c:v>5.0460513784299348</c:v>
                </c:pt>
                <c:pt idx="518">
                  <c:v>5.0455618608483155</c:v>
                </c:pt>
                <c:pt idx="519">
                  <c:v>5.0446746547601995</c:v>
                </c:pt>
                <c:pt idx="520">
                  <c:v>5.0439135735113041</c:v>
                </c:pt>
                <c:pt idx="521">
                  <c:v>5.0430020706472805</c:v>
                </c:pt>
                <c:pt idx="522">
                  <c:v>5.0421630469930854</c:v>
                </c:pt>
                <c:pt idx="523">
                  <c:v>5.0413319263636494</c:v>
                </c:pt>
                <c:pt idx="524">
                  <c:v>5.0406837543366994</c:v>
                </c:pt>
                <c:pt idx="525">
                  <c:v>5.0404161594060755</c:v>
                </c:pt>
                <c:pt idx="526">
                  <c:v>5.0398656553596659</c:v>
                </c:pt>
                <c:pt idx="527">
                  <c:v>5.0393785064377274</c:v>
                </c:pt>
                <c:pt idx="528">
                  <c:v>5.0391949322558025</c:v>
                </c:pt>
                <c:pt idx="529">
                  <c:v>5.0392873682717214</c:v>
                </c:pt>
                <c:pt idx="530">
                  <c:v>5.0393122540108184</c:v>
                </c:pt>
                <c:pt idx="531">
                  <c:v>5.0393950529774036</c:v>
                </c:pt>
                <c:pt idx="532">
                  <c:v>5.0398753477722327</c:v>
                </c:pt>
                <c:pt idx="533">
                  <c:v>5.0402906468548032</c:v>
                </c:pt>
                <c:pt idx="534">
                  <c:v>5.0410961393505831</c:v>
                </c:pt>
                <c:pt idx="535">
                  <c:v>5.0421079401452289</c:v>
                </c:pt>
                <c:pt idx="536">
                  <c:v>5.0431769695736115</c:v>
                </c:pt>
                <c:pt idx="537">
                  <c:v>5.0447406931174044</c:v>
                </c:pt>
                <c:pt idx="538">
                  <c:v>5.0465022009737917</c:v>
                </c:pt>
                <c:pt idx="539">
                  <c:v>5.0485336836307919</c:v>
                </c:pt>
                <c:pt idx="540">
                  <c:v>5.0503584300071704</c:v>
                </c:pt>
                <c:pt idx="541">
                  <c:v>5.0527206320670395</c:v>
                </c:pt>
                <c:pt idx="542">
                  <c:v>5.0547088908983353</c:v>
                </c:pt>
                <c:pt idx="543">
                  <c:v>5.0566468877344324</c:v>
                </c:pt>
                <c:pt idx="544">
                  <c:v>5.0580736623076952</c:v>
                </c:pt>
                <c:pt idx="545">
                  <c:v>5.059212800788873</c:v>
                </c:pt>
                <c:pt idx="546">
                  <c:v>5.0604165478852439</c:v>
                </c:pt>
                <c:pt idx="547">
                  <c:v>5.0613837737573304</c:v>
                </c:pt>
                <c:pt idx="548">
                  <c:v>5.0625096883733214</c:v>
                </c:pt>
                <c:pt idx="549">
                  <c:v>5.0636865291055289</c:v>
                </c:pt>
                <c:pt idx="550">
                  <c:v>5.0644112665666157</c:v>
                </c:pt>
                <c:pt idx="551">
                  <c:v>5.0652144440636704</c:v>
                </c:pt>
                <c:pt idx="552">
                  <c:v>5.0661924026140337</c:v>
                </c:pt>
                <c:pt idx="553">
                  <c:v>5.0671534979594757</c:v>
                </c:pt>
                <c:pt idx="554">
                  <c:v>5.0678074378379643</c:v>
                </c:pt>
                <c:pt idx="555">
                  <c:v>5.0681302749682242</c:v>
                </c:pt>
                <c:pt idx="556">
                  <c:v>5.0686740065550255</c:v>
                </c:pt>
                <c:pt idx="557">
                  <c:v>5.069496753092487</c:v>
                </c:pt>
                <c:pt idx="558">
                  <c:v>5.0697149513004645</c:v>
                </c:pt>
                <c:pt idx="559">
                  <c:v>5.0701619772622495</c:v>
                </c:pt>
                <c:pt idx="560">
                  <c:v>5.0703407652572094</c:v>
                </c:pt>
                <c:pt idx="561">
                  <c:v>5.0704436908650434</c:v>
                </c:pt>
                <c:pt idx="562">
                  <c:v>5.0704531396447434</c:v>
                </c:pt>
                <c:pt idx="563">
                  <c:v>5.0700305530876495</c:v>
                </c:pt>
                <c:pt idx="564">
                  <c:v>5.0704464176987774</c:v>
                </c:pt>
                <c:pt idx="565">
                  <c:v>5.0704287883044046</c:v>
                </c:pt>
                <c:pt idx="566">
                  <c:v>5.0703516098592463</c:v>
                </c:pt>
                <c:pt idx="567">
                  <c:v>5.0703786893294804</c:v>
                </c:pt>
                <c:pt idx="568">
                  <c:v>5.0703583322072774</c:v>
                </c:pt>
                <c:pt idx="569">
                  <c:v>5.0705466098229683</c:v>
                </c:pt>
                <c:pt idx="570">
                  <c:v>5.0702188694125727</c:v>
                </c:pt>
                <c:pt idx="571">
                  <c:v>5.0704450225739102</c:v>
                </c:pt>
                <c:pt idx="572">
                  <c:v>5.0701497994173534</c:v>
                </c:pt>
                <c:pt idx="573">
                  <c:v>5.0700305530876495</c:v>
                </c:pt>
                <c:pt idx="574">
                  <c:v>5.0698788817101414</c:v>
                </c:pt>
                <c:pt idx="575">
                  <c:v>5.0691999582005556</c:v>
                </c:pt>
                <c:pt idx="576">
                  <c:v>5.0685994732144142</c:v>
                </c:pt>
                <c:pt idx="577">
                  <c:v>5.068287573333687</c:v>
                </c:pt>
                <c:pt idx="578">
                  <c:v>5.0679770259584265</c:v>
                </c:pt>
                <c:pt idx="579">
                  <c:v>5.0676405633808486</c:v>
                </c:pt>
                <c:pt idx="580">
                  <c:v>5.0673936817816534</c:v>
                </c:pt>
                <c:pt idx="581">
                  <c:v>5.0675035316405763</c:v>
                </c:pt>
                <c:pt idx="582">
                  <c:v>5.0674167451593695</c:v>
                </c:pt>
                <c:pt idx="583">
                  <c:v>5.0667721162962795</c:v>
                </c:pt>
                <c:pt idx="584">
                  <c:v>5.0665209687828945</c:v>
                </c:pt>
                <c:pt idx="585">
                  <c:v>5.0661054815354065</c:v>
                </c:pt>
                <c:pt idx="586">
                  <c:v>5.0657347265172659</c:v>
                </c:pt>
                <c:pt idx="587">
                  <c:v>5.0653068209733885</c:v>
                </c:pt>
                <c:pt idx="588">
                  <c:v>5.0647279144253465</c:v>
                </c:pt>
                <c:pt idx="589">
                  <c:v>5.064558046168858</c:v>
                </c:pt>
                <c:pt idx="590">
                  <c:v>5.0644397833411121</c:v>
                </c:pt>
                <c:pt idx="591">
                  <c:v>5.0640536819085025</c:v>
                </c:pt>
                <c:pt idx="592">
                  <c:v>5.063744988797632</c:v>
                </c:pt>
                <c:pt idx="593">
                  <c:v>5.0639598322204682</c:v>
                </c:pt>
                <c:pt idx="594">
                  <c:v>5.0640958297180232</c:v>
                </c:pt>
                <c:pt idx="595">
                  <c:v>5.0642684841464733</c:v>
                </c:pt>
                <c:pt idx="596">
                  <c:v>5.0645593827786284</c:v>
                </c:pt>
                <c:pt idx="597">
                  <c:v>5.0653883143753156</c:v>
                </c:pt>
                <c:pt idx="598">
                  <c:v>5.0660118151553055</c:v>
                </c:pt>
                <c:pt idx="599">
                  <c:v>5.0664150567736055</c:v>
                </c:pt>
                <c:pt idx="600">
                  <c:v>5.0667463104982851</c:v>
                </c:pt>
                <c:pt idx="601">
                  <c:v>5.0672511643497726</c:v>
                </c:pt>
                <c:pt idx="602">
                  <c:v>5.0681967015989855</c:v>
                </c:pt>
                <c:pt idx="603">
                  <c:v>5.0688109382246695</c:v>
                </c:pt>
                <c:pt idx="604">
                  <c:v>5.0689302756852364</c:v>
                </c:pt>
                <c:pt idx="605">
                  <c:v>5.0687594553234394</c:v>
                </c:pt>
                <c:pt idx="606">
                  <c:v>5.0684706505858372</c:v>
                </c:pt>
                <c:pt idx="607">
                  <c:v>5.068192637333178</c:v>
                </c:pt>
                <c:pt idx="608">
                  <c:v>5.0684435387353455</c:v>
                </c:pt>
                <c:pt idx="609">
                  <c:v>5.0685709667834615</c:v>
                </c:pt>
                <c:pt idx="610">
                  <c:v>5.0687499330272825</c:v>
                </c:pt>
                <c:pt idx="611">
                  <c:v>5.0685343965460925</c:v>
                </c:pt>
                <c:pt idx="612">
                  <c:v>5.0687838321445415</c:v>
                </c:pt>
                <c:pt idx="613">
                  <c:v>5.0691755877337865</c:v>
                </c:pt>
                <c:pt idx="614">
                  <c:v>5.0692542192457255</c:v>
                </c:pt>
                <c:pt idx="615">
                  <c:v>5.069622764771033</c:v>
                </c:pt>
                <c:pt idx="616">
                  <c:v>5.0700278889725032</c:v>
                </c:pt>
                <c:pt idx="617">
                  <c:v>5.0704748272443965</c:v>
                </c:pt>
                <c:pt idx="618">
                  <c:v>5.0710327058337423</c:v>
                </c:pt>
                <c:pt idx="619">
                  <c:v>5.0716512223173824</c:v>
                </c:pt>
                <c:pt idx="620">
                  <c:v>5.0718772355238508</c:v>
                </c:pt>
                <c:pt idx="621">
                  <c:v>5.0727686193746546</c:v>
                </c:pt>
                <c:pt idx="622">
                  <c:v>5.0737527849769544</c:v>
                </c:pt>
                <c:pt idx="623">
                  <c:v>5.0740325343033996</c:v>
                </c:pt>
                <c:pt idx="624">
                  <c:v>5.0747741592592615</c:v>
                </c:pt>
                <c:pt idx="625">
                  <c:v>5.0752953786647481</c:v>
                </c:pt>
                <c:pt idx="626">
                  <c:v>5.0758407583114336</c:v>
                </c:pt>
                <c:pt idx="627">
                  <c:v>5.0761902762357245</c:v>
                </c:pt>
                <c:pt idx="628">
                  <c:v>5.0766314392289598</c:v>
                </c:pt>
                <c:pt idx="629">
                  <c:v>5.0773004346847523</c:v>
                </c:pt>
                <c:pt idx="630">
                  <c:v>5.077718373215145</c:v>
                </c:pt>
                <c:pt idx="631">
                  <c:v>5.0782372959326478</c:v>
                </c:pt>
                <c:pt idx="632">
                  <c:v>5.0782170395670336</c:v>
                </c:pt>
                <c:pt idx="633">
                  <c:v>5.0784407916244376</c:v>
                </c:pt>
                <c:pt idx="634">
                  <c:v>5.0786563105925424</c:v>
                </c:pt>
                <c:pt idx="635">
                  <c:v>5.0784192128634977</c:v>
                </c:pt>
                <c:pt idx="636">
                  <c:v>5.0786267226492834</c:v>
                </c:pt>
                <c:pt idx="637">
                  <c:v>5.0781523562958695</c:v>
                </c:pt>
                <c:pt idx="638">
                  <c:v>5.0782440479935484</c:v>
                </c:pt>
                <c:pt idx="639">
                  <c:v>5.0775808824149395</c:v>
                </c:pt>
                <c:pt idx="640">
                  <c:v>5.0769794558622046</c:v>
                </c:pt>
                <c:pt idx="641">
                  <c:v>5.0765599315676484</c:v>
                </c:pt>
                <c:pt idx="642">
                  <c:v>5.0761578617201595</c:v>
                </c:pt>
                <c:pt idx="643">
                  <c:v>5.0758312783537347</c:v>
                </c:pt>
                <c:pt idx="644">
                  <c:v>5.0748578896880279</c:v>
                </c:pt>
                <c:pt idx="645">
                  <c:v>5.0740649291328284</c:v>
                </c:pt>
                <c:pt idx="646">
                  <c:v>5.0731607255614524</c:v>
                </c:pt>
                <c:pt idx="647">
                  <c:v>5.0717107859619714</c:v>
                </c:pt>
                <c:pt idx="648">
                  <c:v>5.0703800210954855</c:v>
                </c:pt>
                <c:pt idx="649">
                  <c:v>5.0694127397817876</c:v>
                </c:pt>
                <c:pt idx="650">
                  <c:v>5.0677070738609755</c:v>
                </c:pt>
                <c:pt idx="651">
                  <c:v>5.0659398288524873</c:v>
                </c:pt>
                <c:pt idx="652">
                  <c:v>5.0640958297180232</c:v>
                </c:pt>
                <c:pt idx="653">
                  <c:v>5.0624838778213084</c:v>
                </c:pt>
                <c:pt idx="654">
                  <c:v>5.0603538196347975</c:v>
                </c:pt>
                <c:pt idx="655">
                  <c:v>5.0581309193916955</c:v>
                </c:pt>
                <c:pt idx="656">
                  <c:v>5.056226102858119</c:v>
                </c:pt>
                <c:pt idx="657">
                  <c:v>5.0540194577409245</c:v>
                </c:pt>
                <c:pt idx="658">
                  <c:v>5.0520194553156825</c:v>
                </c:pt>
                <c:pt idx="659">
                  <c:v>5.0499222788039395</c:v>
                </c:pt>
                <c:pt idx="660">
                  <c:v>5.0478883960345753</c:v>
                </c:pt>
                <c:pt idx="661">
                  <c:v>5.0467248633688353</c:v>
                </c:pt>
                <c:pt idx="662">
                  <c:v>5.045612731595587</c:v>
                </c:pt>
                <c:pt idx="663">
                  <c:v>5.0443003445385752</c:v>
                </c:pt>
                <c:pt idx="664">
                  <c:v>5.0429841411694643</c:v>
                </c:pt>
                <c:pt idx="665">
                  <c:v>5.0418736187895794</c:v>
                </c:pt>
                <c:pt idx="666">
                  <c:v>5.0412836353712533</c:v>
                </c:pt>
                <c:pt idx="667">
                  <c:v>5.040497546934704</c:v>
                </c:pt>
                <c:pt idx="668">
                  <c:v>5.0402920034487861</c:v>
                </c:pt>
                <c:pt idx="669">
                  <c:v>5.0400409500751095</c:v>
                </c:pt>
                <c:pt idx="670">
                  <c:v>5.0399333072264065</c:v>
                </c:pt>
                <c:pt idx="671">
                  <c:v>5.04019542410024</c:v>
                </c:pt>
                <c:pt idx="672">
                  <c:v>5.0403320547718033</c:v>
                </c:pt>
                <c:pt idx="673">
                  <c:v>5.0405155033288045</c:v>
                </c:pt>
                <c:pt idx="674">
                  <c:v>5.0408644517758558</c:v>
                </c:pt>
                <c:pt idx="675">
                  <c:v>5.0408023917225844</c:v>
                </c:pt>
                <c:pt idx="676">
                  <c:v>5.0414242434698018</c:v>
                </c:pt>
                <c:pt idx="677">
                  <c:v>5.0418667777349704</c:v>
                </c:pt>
                <c:pt idx="678">
                  <c:v>5.0424097147745748</c:v>
                </c:pt>
                <c:pt idx="679">
                  <c:v>5.0426053195009715</c:v>
                </c:pt>
                <c:pt idx="680">
                  <c:v>5.0429290616403293</c:v>
                </c:pt>
                <c:pt idx="681">
                  <c:v>5.0437112254703793</c:v>
                </c:pt>
                <c:pt idx="682">
                  <c:v>5.0444544863355665</c:v>
                </c:pt>
                <c:pt idx="683">
                  <c:v>5.0451520043496014</c:v>
                </c:pt>
                <c:pt idx="684">
                  <c:v>5.0455453758142905</c:v>
                </c:pt>
                <c:pt idx="685">
                  <c:v>5.0460678584080885</c:v>
                </c:pt>
                <c:pt idx="686">
                  <c:v>5.0464898442638413</c:v>
                </c:pt>
                <c:pt idx="687">
                  <c:v>5.0468595402064755</c:v>
                </c:pt>
                <c:pt idx="688">
                  <c:v>5.0472510893485421</c:v>
                </c:pt>
                <c:pt idx="689">
                  <c:v>5.0480641923952012</c:v>
                </c:pt>
                <c:pt idx="690">
                  <c:v>5.0487189874497096</c:v>
                </c:pt>
                <c:pt idx="691">
                  <c:v>5.0492130931020522</c:v>
                </c:pt>
                <c:pt idx="692">
                  <c:v>5.0493886836320421</c:v>
                </c:pt>
                <c:pt idx="693">
                  <c:v>5.0499798866904264</c:v>
                </c:pt>
                <c:pt idx="694">
                  <c:v>5.0502486967495912</c:v>
                </c:pt>
                <c:pt idx="695">
                  <c:v>5.0502363681567406</c:v>
                </c:pt>
                <c:pt idx="696">
                  <c:v>5.0501541109393386</c:v>
                </c:pt>
                <c:pt idx="697">
                  <c:v>5.0501664401531334</c:v>
                </c:pt>
                <c:pt idx="698">
                  <c:v>5.0499442432535488</c:v>
                </c:pt>
                <c:pt idx="699">
                  <c:v>5.0495602083938884</c:v>
                </c:pt>
                <c:pt idx="700">
                  <c:v>5.0493104958009098</c:v>
                </c:pt>
                <c:pt idx="701">
                  <c:v>5.0491568076403981</c:v>
                </c:pt>
                <c:pt idx="702">
                  <c:v>5.0488301725653946</c:v>
                </c:pt>
                <c:pt idx="703">
                  <c:v>5.0483374303572637</c:v>
                </c:pt>
                <c:pt idx="704">
                  <c:v>5.0475382262618345</c:v>
                </c:pt>
                <c:pt idx="705">
                  <c:v>5.0470175607263714</c:v>
                </c:pt>
                <c:pt idx="706">
                  <c:v>5.0463743817471594</c:v>
                </c:pt>
                <c:pt idx="707">
                  <c:v>5.0455893570058263</c:v>
                </c:pt>
                <c:pt idx="708">
                  <c:v>5.0449112853687215</c:v>
                </c:pt>
                <c:pt idx="709">
                  <c:v>5.0441888534262436</c:v>
                </c:pt>
                <c:pt idx="710">
                  <c:v>5.0436905315843124</c:v>
                </c:pt>
                <c:pt idx="711">
                  <c:v>5.0427403326353328</c:v>
                </c:pt>
                <c:pt idx="712">
                  <c:v>5.0415703909541714</c:v>
                </c:pt>
                <c:pt idx="713">
                  <c:v>5.0405734404358906</c:v>
                </c:pt>
                <c:pt idx="714">
                  <c:v>5.0398891109028581</c:v>
                </c:pt>
                <c:pt idx="715">
                  <c:v>5.0388608269357356</c:v>
                </c:pt>
                <c:pt idx="716">
                  <c:v>5.0377226326366529</c:v>
                </c:pt>
                <c:pt idx="717">
                  <c:v>5.0368007964139991</c:v>
                </c:pt>
                <c:pt idx="718">
                  <c:v>5.0361329167832771</c:v>
                </c:pt>
                <c:pt idx="719">
                  <c:v>5.0348406864173825</c:v>
                </c:pt>
                <c:pt idx="720">
                  <c:v>5.0337551944557504</c:v>
                </c:pt>
                <c:pt idx="721">
                  <c:v>5.0326953447212484</c:v>
                </c:pt>
                <c:pt idx="722">
                  <c:v>5.0322809246309506</c:v>
                </c:pt>
                <c:pt idx="723">
                  <c:v>5.0312229329505938</c:v>
                </c:pt>
                <c:pt idx="724">
                  <c:v>5.0303765913506924</c:v>
                </c:pt>
                <c:pt idx="725">
                  <c:v>5.0298754847796365</c:v>
                </c:pt>
                <c:pt idx="726">
                  <c:v>5.0291396074208867</c:v>
                </c:pt>
                <c:pt idx="727">
                  <c:v>5.02805041412278</c:v>
                </c:pt>
                <c:pt idx="728">
                  <c:v>5.0276904472324055</c:v>
                </c:pt>
                <c:pt idx="729">
                  <c:v>5.0268506589365645</c:v>
                </c:pt>
                <c:pt idx="730">
                  <c:v>5.0262442065685606</c:v>
                </c:pt>
                <c:pt idx="731">
                  <c:v>5.0255776452076226</c:v>
                </c:pt>
                <c:pt idx="732">
                  <c:v>5.0249317479355202</c:v>
                </c:pt>
                <c:pt idx="733">
                  <c:v>5.0243357568673837</c:v>
                </c:pt>
                <c:pt idx="734">
                  <c:v>5.0235249623619413</c:v>
                </c:pt>
                <c:pt idx="735">
                  <c:v>5.0226663835582128</c:v>
                </c:pt>
                <c:pt idx="736">
                  <c:v>5.0216218602826581</c:v>
                </c:pt>
                <c:pt idx="737">
                  <c:v>5.0204984493828091</c:v>
                </c:pt>
                <c:pt idx="738">
                  <c:v>5.0198324934905489</c:v>
                </c:pt>
                <c:pt idx="739">
                  <c:v>5.0186058769728898</c:v>
                </c:pt>
                <c:pt idx="740">
                  <c:v>5.0178454931474006</c:v>
                </c:pt>
                <c:pt idx="741">
                  <c:v>5.0170441588786652</c:v>
                </c:pt>
                <c:pt idx="742">
                  <c:v>5.0160241486899455</c:v>
                </c:pt>
                <c:pt idx="743">
                  <c:v>5.0149264691094109</c:v>
                </c:pt>
                <c:pt idx="744">
                  <c:v>5.0139444280294345</c:v>
                </c:pt>
                <c:pt idx="745">
                  <c:v>5.0129295162591445</c:v>
                </c:pt>
                <c:pt idx="746">
                  <c:v>5.0115913269863359</c:v>
                </c:pt>
                <c:pt idx="747">
                  <c:v>5.0102618851955034</c:v>
                </c:pt>
                <c:pt idx="748">
                  <c:v>5.0090578945051174</c:v>
                </c:pt>
                <c:pt idx="749">
                  <c:v>5.0077293101160381</c:v>
                </c:pt>
                <c:pt idx="750">
                  <c:v>5.0063490070470804</c:v>
                </c:pt>
                <c:pt idx="751">
                  <c:v>5.0049943718105645</c:v>
                </c:pt>
                <c:pt idx="752">
                  <c:v>5.0036894307206934</c:v>
                </c:pt>
                <c:pt idx="753">
                  <c:v>5.0025329941332588</c:v>
                </c:pt>
                <c:pt idx="754">
                  <c:v>5.0015917908385834</c:v>
                </c:pt>
                <c:pt idx="755">
                  <c:v>5.0006006043696534</c:v>
                </c:pt>
                <c:pt idx="756">
                  <c:v>4.9994265996858935</c:v>
                </c:pt>
                <c:pt idx="757">
                  <c:v>4.9987494592769526</c:v>
                </c:pt>
                <c:pt idx="758">
                  <c:v>4.9977396744251283</c:v>
                </c:pt>
                <c:pt idx="759">
                  <c:v>4.9966585722566323</c:v>
                </c:pt>
                <c:pt idx="760">
                  <c:v>4.9952990589511534</c:v>
                </c:pt>
                <c:pt idx="761">
                  <c:v>4.9944984460056041</c:v>
                </c:pt>
                <c:pt idx="762">
                  <c:v>4.9935599435160061</c:v>
                </c:pt>
                <c:pt idx="763">
                  <c:v>4.9924250530142293</c:v>
                </c:pt>
                <c:pt idx="764">
                  <c:v>4.9914555710442885</c:v>
                </c:pt>
                <c:pt idx="765">
                  <c:v>4.9906531737201671</c:v>
                </c:pt>
                <c:pt idx="766">
                  <c:v>4.9894240512423584</c:v>
                </c:pt>
                <c:pt idx="767">
                  <c:v>4.9883291363403899</c:v>
                </c:pt>
                <c:pt idx="768">
                  <c:v>4.9871851417185145</c:v>
                </c:pt>
                <c:pt idx="769">
                  <c:v>4.9862597324879534</c:v>
                </c:pt>
                <c:pt idx="770">
                  <c:v>4.9853437703061836</c:v>
                </c:pt>
                <c:pt idx="771">
                  <c:v>4.9844858010371285</c:v>
                </c:pt>
                <c:pt idx="772">
                  <c:v>4.9833406695633524</c:v>
                </c:pt>
                <c:pt idx="773">
                  <c:v>4.9828684810444566</c:v>
                </c:pt>
                <c:pt idx="774">
                  <c:v>4.9818193596243114</c:v>
                </c:pt>
                <c:pt idx="775">
                  <c:v>4.9807025059484502</c:v>
                </c:pt>
                <c:pt idx="776">
                  <c:v>4.9796192751533708</c:v>
                </c:pt>
                <c:pt idx="777">
                  <c:v>4.9786626311311917</c:v>
                </c:pt>
                <c:pt idx="778">
                  <c:v>4.9777769636920173</c:v>
                </c:pt>
                <c:pt idx="779">
                  <c:v>4.9765859620754345</c:v>
                </c:pt>
                <c:pt idx="780">
                  <c:v>4.9754184367372307</c:v>
                </c:pt>
                <c:pt idx="781">
                  <c:v>4.9745268209647451</c:v>
                </c:pt>
                <c:pt idx="782">
                  <c:v>4.9732761530577134</c:v>
                </c:pt>
                <c:pt idx="783">
                  <c:v>4.972280121997283</c:v>
                </c:pt>
                <c:pt idx="784">
                  <c:v>4.9708080523040516</c:v>
                </c:pt>
                <c:pt idx="785">
                  <c:v>4.9696481648650934</c:v>
                </c:pt>
                <c:pt idx="786">
                  <c:v>4.9682472512361731</c:v>
                </c:pt>
                <c:pt idx="787">
                  <c:v>4.9669473715186196</c:v>
                </c:pt>
                <c:pt idx="788">
                  <c:v>4.9654520400524405</c:v>
                </c:pt>
                <c:pt idx="789">
                  <c:v>4.9641213102521444</c:v>
                </c:pt>
                <c:pt idx="790">
                  <c:v>4.9630117871067547</c:v>
                </c:pt>
                <c:pt idx="791">
                  <c:v>4.9614336799628109</c:v>
                </c:pt>
                <c:pt idx="792">
                  <c:v>4.9599986892013712</c:v>
                </c:pt>
                <c:pt idx="793">
                  <c:v>4.9587664455828477</c:v>
                </c:pt>
                <c:pt idx="794">
                  <c:v>4.9570744596116478</c:v>
                </c:pt>
                <c:pt idx="795">
                  <c:v>4.9557372852855961</c:v>
                </c:pt>
                <c:pt idx="796">
                  <c:v>4.9540960375665364</c:v>
                </c:pt>
                <c:pt idx="797">
                  <c:v>4.9527014632218824</c:v>
                </c:pt>
                <c:pt idx="798">
                  <c:v>4.9511256216757857</c:v>
                </c:pt>
              </c:numCache>
            </c:numRef>
          </c:yVal>
          <c:smooth val="1"/>
        </c:ser>
        <c:axId val="62661376"/>
        <c:axId val="62663296"/>
      </c:scatterChart>
      <c:scatterChart>
        <c:scatterStyle val="smoothMarker"/>
        <c:ser>
          <c:idx val="9"/>
          <c:order val="9"/>
          <c:tx>
            <c:strRef>
              <c:f>'Mesures corrigées'!$R$1</c:f>
              <c:strCache>
                <c:ptCount val="1"/>
                <c:pt idx="0">
                  <c:v>W5</c:v>
                </c:pt>
              </c:strCache>
            </c:strRef>
          </c:tx>
          <c:marker>
            <c:symbol val="diamond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0.31000000000000111</c:v>
                </c:pt>
                <c:pt idx="63">
                  <c:v>0.31500000000000111</c:v>
                </c:pt>
                <c:pt idx="64">
                  <c:v>0.32000000000000123</c:v>
                </c:pt>
                <c:pt idx="65">
                  <c:v>0.32500000000000123</c:v>
                </c:pt>
                <c:pt idx="66">
                  <c:v>0.33000000000000146</c:v>
                </c:pt>
                <c:pt idx="67">
                  <c:v>0.33500000000000146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0.37500000000000111</c:v>
                </c:pt>
                <c:pt idx="76">
                  <c:v>0.38000000000000123</c:v>
                </c:pt>
                <c:pt idx="77">
                  <c:v>0.38500000000000123</c:v>
                </c:pt>
                <c:pt idx="78">
                  <c:v>0.39000000000000123</c:v>
                </c:pt>
                <c:pt idx="79">
                  <c:v>0.39500000000000146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0.43500000000000111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0.61500000000000221</c:v>
                </c:pt>
                <c:pt idx="124">
                  <c:v>0.62000000000000222</c:v>
                </c:pt>
                <c:pt idx="125">
                  <c:v>0.62500000000000233</c:v>
                </c:pt>
                <c:pt idx="126">
                  <c:v>0.63000000000000245</c:v>
                </c:pt>
                <c:pt idx="127">
                  <c:v>0.63500000000000245</c:v>
                </c:pt>
                <c:pt idx="128">
                  <c:v>0.64000000000000246</c:v>
                </c:pt>
                <c:pt idx="129">
                  <c:v>0.64500000000000246</c:v>
                </c:pt>
                <c:pt idx="130">
                  <c:v>0.65000000000000269</c:v>
                </c:pt>
                <c:pt idx="131">
                  <c:v>0.65500000000000291</c:v>
                </c:pt>
                <c:pt idx="132">
                  <c:v>0.66000000000000292</c:v>
                </c:pt>
                <c:pt idx="133">
                  <c:v>0.66500000000000292</c:v>
                </c:pt>
                <c:pt idx="134">
                  <c:v>0.67000000000000293</c:v>
                </c:pt>
                <c:pt idx="135">
                  <c:v>0.67500000000000293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0.74000000000000221</c:v>
                </c:pt>
                <c:pt idx="149">
                  <c:v>0.74500000000000222</c:v>
                </c:pt>
                <c:pt idx="150">
                  <c:v>0.75000000000000233</c:v>
                </c:pt>
                <c:pt idx="151">
                  <c:v>0.75500000000000245</c:v>
                </c:pt>
                <c:pt idx="152">
                  <c:v>0.76000000000000245</c:v>
                </c:pt>
                <c:pt idx="153">
                  <c:v>0.76500000000000246</c:v>
                </c:pt>
                <c:pt idx="154">
                  <c:v>0.77000000000000246</c:v>
                </c:pt>
                <c:pt idx="155">
                  <c:v>0.77500000000000269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0.86500000000000221</c:v>
                </c:pt>
                <c:pt idx="174">
                  <c:v>0.87000000000000222</c:v>
                </c:pt>
                <c:pt idx="175">
                  <c:v>0.87500000000000233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</c:v>
                </c:pt>
                <c:pt idx="202">
                  <c:v>1.01</c:v>
                </c:pt>
                <c:pt idx="203">
                  <c:v>1.014999999999995</c:v>
                </c:pt>
                <c:pt idx="204">
                  <c:v>1.02</c:v>
                </c:pt>
                <c:pt idx="205">
                  <c:v>1.024999999999995</c:v>
                </c:pt>
                <c:pt idx="206">
                  <c:v>1.03</c:v>
                </c:pt>
                <c:pt idx="207">
                  <c:v>1.034999999999995</c:v>
                </c:pt>
                <c:pt idx="208">
                  <c:v>1.04</c:v>
                </c:pt>
                <c:pt idx="209">
                  <c:v>1.0449999999999955</c:v>
                </c:pt>
                <c:pt idx="210">
                  <c:v>1.05</c:v>
                </c:pt>
                <c:pt idx="211">
                  <c:v>1.0549999999999955</c:v>
                </c:pt>
                <c:pt idx="212">
                  <c:v>1.06</c:v>
                </c:pt>
                <c:pt idx="213">
                  <c:v>1.0649999999999955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</c:v>
                </c:pt>
                <c:pt idx="227">
                  <c:v>1.135</c:v>
                </c:pt>
                <c:pt idx="228">
                  <c:v>1.139999999999995</c:v>
                </c:pt>
                <c:pt idx="229">
                  <c:v>1.145</c:v>
                </c:pt>
                <c:pt idx="230">
                  <c:v>1.149999999999995</c:v>
                </c:pt>
                <c:pt idx="231">
                  <c:v>1.155</c:v>
                </c:pt>
                <c:pt idx="232">
                  <c:v>1.159999999999995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1.1800000000000044</c:v>
                </c:pt>
                <c:pt idx="237">
                  <c:v>1.1850000000000001</c:v>
                </c:pt>
                <c:pt idx="238">
                  <c:v>1.1900000000000044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1.2049999999999947</c:v>
                </c:pt>
                <c:pt idx="242">
                  <c:v>1.21</c:v>
                </c:pt>
                <c:pt idx="243">
                  <c:v>1.2149999999999948</c:v>
                </c:pt>
                <c:pt idx="244">
                  <c:v>1.22</c:v>
                </c:pt>
                <c:pt idx="245">
                  <c:v>1.2249999999999948</c:v>
                </c:pt>
                <c:pt idx="246">
                  <c:v>1.23</c:v>
                </c:pt>
                <c:pt idx="247">
                  <c:v>1.2349999999999948</c:v>
                </c:pt>
                <c:pt idx="248">
                  <c:v>1.24</c:v>
                </c:pt>
                <c:pt idx="249">
                  <c:v>1.2449999999999952</c:v>
                </c:pt>
                <c:pt idx="250">
                  <c:v>1.25</c:v>
                </c:pt>
                <c:pt idx="251">
                  <c:v>1.254999999999995</c:v>
                </c:pt>
                <c:pt idx="252">
                  <c:v>1.26</c:v>
                </c:pt>
                <c:pt idx="253">
                  <c:v>1.264999999999995</c:v>
                </c:pt>
                <c:pt idx="254">
                  <c:v>1.27</c:v>
                </c:pt>
                <c:pt idx="255">
                  <c:v>1.274999999999995</c:v>
                </c:pt>
                <c:pt idx="256">
                  <c:v>1.28</c:v>
                </c:pt>
                <c:pt idx="257">
                  <c:v>1.284999999999995</c:v>
                </c:pt>
                <c:pt idx="258">
                  <c:v>1.29</c:v>
                </c:pt>
                <c:pt idx="259">
                  <c:v>1.2949999999999955</c:v>
                </c:pt>
                <c:pt idx="260">
                  <c:v>1.3</c:v>
                </c:pt>
                <c:pt idx="261">
                  <c:v>1.3049999999999955</c:v>
                </c:pt>
                <c:pt idx="262">
                  <c:v>1.31</c:v>
                </c:pt>
                <c:pt idx="263">
                  <c:v>1.3149999999999955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1.4049999999999936</c:v>
                </c:pt>
                <c:pt idx="282">
                  <c:v>1.41</c:v>
                </c:pt>
                <c:pt idx="283">
                  <c:v>1.4149999999999936</c:v>
                </c:pt>
                <c:pt idx="284">
                  <c:v>1.42</c:v>
                </c:pt>
                <c:pt idx="285">
                  <c:v>1.4249999999999936</c:v>
                </c:pt>
                <c:pt idx="286">
                  <c:v>1.43</c:v>
                </c:pt>
                <c:pt idx="287">
                  <c:v>1.4349999999999936</c:v>
                </c:pt>
                <c:pt idx="288">
                  <c:v>1.44</c:v>
                </c:pt>
                <c:pt idx="289">
                  <c:v>1.4449999999999947</c:v>
                </c:pt>
                <c:pt idx="290">
                  <c:v>1.45</c:v>
                </c:pt>
                <c:pt idx="291">
                  <c:v>1.4549999999999947</c:v>
                </c:pt>
                <c:pt idx="292">
                  <c:v>1.46</c:v>
                </c:pt>
                <c:pt idx="293">
                  <c:v>1.4649999999999948</c:v>
                </c:pt>
                <c:pt idx="294">
                  <c:v>1.47</c:v>
                </c:pt>
                <c:pt idx="295">
                  <c:v>1.4749999999999948</c:v>
                </c:pt>
                <c:pt idx="296">
                  <c:v>1.48</c:v>
                </c:pt>
                <c:pt idx="297">
                  <c:v>1.4849999999999948</c:v>
                </c:pt>
                <c:pt idx="298">
                  <c:v>1.49</c:v>
                </c:pt>
                <c:pt idx="299">
                  <c:v>1.4949999999999952</c:v>
                </c:pt>
                <c:pt idx="300">
                  <c:v>1.5</c:v>
                </c:pt>
                <c:pt idx="301">
                  <c:v>1.504999999999995</c:v>
                </c:pt>
                <c:pt idx="302">
                  <c:v>1.51</c:v>
                </c:pt>
                <c:pt idx="303">
                  <c:v>1.514999999999995</c:v>
                </c:pt>
                <c:pt idx="304">
                  <c:v>1.52</c:v>
                </c:pt>
                <c:pt idx="305">
                  <c:v>1.524999999999995</c:v>
                </c:pt>
                <c:pt idx="306">
                  <c:v>1.53</c:v>
                </c:pt>
                <c:pt idx="307">
                  <c:v>1.534999999999995</c:v>
                </c:pt>
                <c:pt idx="308">
                  <c:v>1.54</c:v>
                </c:pt>
                <c:pt idx="309">
                  <c:v>1.5449999999999955</c:v>
                </c:pt>
                <c:pt idx="310">
                  <c:v>1.55</c:v>
                </c:pt>
                <c:pt idx="311">
                  <c:v>1.5549999999999955</c:v>
                </c:pt>
                <c:pt idx="312">
                  <c:v>1.56</c:v>
                </c:pt>
                <c:pt idx="313">
                  <c:v>1.5649999999999955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1.6800000000000044</c:v>
                </c:pt>
                <c:pt idx="337">
                  <c:v>1.6850000000000001</c:v>
                </c:pt>
                <c:pt idx="338">
                  <c:v>1.6900000000000044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1.7049999999999947</c:v>
                </c:pt>
                <c:pt idx="342">
                  <c:v>1.71</c:v>
                </c:pt>
                <c:pt idx="343">
                  <c:v>1.7149999999999948</c:v>
                </c:pt>
                <c:pt idx="344">
                  <c:v>1.72</c:v>
                </c:pt>
                <c:pt idx="345">
                  <c:v>1.7249999999999948</c:v>
                </c:pt>
                <c:pt idx="346">
                  <c:v>1.73</c:v>
                </c:pt>
                <c:pt idx="347">
                  <c:v>1.7349999999999948</c:v>
                </c:pt>
                <c:pt idx="348">
                  <c:v>1.74</c:v>
                </c:pt>
                <c:pt idx="349">
                  <c:v>1.7449999999999952</c:v>
                </c:pt>
                <c:pt idx="350">
                  <c:v>1.75</c:v>
                </c:pt>
                <c:pt idx="351">
                  <c:v>1.754999999999995</c:v>
                </c:pt>
                <c:pt idx="352">
                  <c:v>1.76</c:v>
                </c:pt>
                <c:pt idx="353">
                  <c:v>1.764999999999995</c:v>
                </c:pt>
                <c:pt idx="354">
                  <c:v>1.77</c:v>
                </c:pt>
                <c:pt idx="355">
                  <c:v>1.774999999999995</c:v>
                </c:pt>
                <c:pt idx="356">
                  <c:v>1.78</c:v>
                </c:pt>
                <c:pt idx="357">
                  <c:v>1.784999999999995</c:v>
                </c:pt>
                <c:pt idx="358">
                  <c:v>1.79</c:v>
                </c:pt>
                <c:pt idx="359">
                  <c:v>1.7949999999999955</c:v>
                </c:pt>
                <c:pt idx="360">
                  <c:v>1.8</c:v>
                </c:pt>
                <c:pt idx="361">
                  <c:v>1.8049999999999955</c:v>
                </c:pt>
                <c:pt idx="362">
                  <c:v>1.81</c:v>
                </c:pt>
                <c:pt idx="363">
                  <c:v>1.8149999999999955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1.9300000000000044</c:v>
                </c:pt>
                <c:pt idx="387">
                  <c:v>1.9350000000000001</c:v>
                </c:pt>
                <c:pt idx="388">
                  <c:v>1.9400000000000044</c:v>
                </c:pt>
                <c:pt idx="389">
                  <c:v>1.9450000000000001</c:v>
                </c:pt>
                <c:pt idx="390">
                  <c:v>1.9500000000000044</c:v>
                </c:pt>
                <c:pt idx="391">
                  <c:v>1.9550000000000001</c:v>
                </c:pt>
                <c:pt idx="392">
                  <c:v>1.9600000000000044</c:v>
                </c:pt>
                <c:pt idx="393">
                  <c:v>1.9650000000000001</c:v>
                </c:pt>
                <c:pt idx="394">
                  <c:v>1.9700000000000044</c:v>
                </c:pt>
                <c:pt idx="395">
                  <c:v>1.9750000000000001</c:v>
                </c:pt>
                <c:pt idx="396">
                  <c:v>1.9800000000000049</c:v>
                </c:pt>
                <c:pt idx="397">
                  <c:v>1.9850000000000001</c:v>
                </c:pt>
                <c:pt idx="398">
                  <c:v>1.9900000000000049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corrigées'!$R$2:$R$801</c:f>
              <c:numCache>
                <c:formatCode>General</c:formatCode>
                <c:ptCount val="800"/>
                <c:pt idx="0">
                  <c:v>3.0475511357217006E-2</c:v>
                </c:pt>
                <c:pt idx="1">
                  <c:v>5.2760970835754817E-2</c:v>
                </c:pt>
                <c:pt idx="2">
                  <c:v>4.9710649092837372E-2</c:v>
                </c:pt>
                <c:pt idx="3">
                  <c:v>3.4249861483098352E-2</c:v>
                </c:pt>
                <c:pt idx="4">
                  <c:v>4.9612164704140593E-2</c:v>
                </c:pt>
                <c:pt idx="5">
                  <c:v>4.8292318847105824E-2</c:v>
                </c:pt>
                <c:pt idx="6">
                  <c:v>4.0213554522902338E-2</c:v>
                </c:pt>
                <c:pt idx="7">
                  <c:v>5.1299493788951663E-2</c:v>
                </c:pt>
                <c:pt idx="8">
                  <c:v>4.1283916661581085E-2</c:v>
                </c:pt>
                <c:pt idx="9">
                  <c:v>3.2833693493880052E-2</c:v>
                </c:pt>
                <c:pt idx="10">
                  <c:v>5.0402681747620026E-2</c:v>
                </c:pt>
                <c:pt idx="11">
                  <c:v>5.3422777878986465E-2</c:v>
                </c:pt>
                <c:pt idx="12">
                  <c:v>3.0862455718257336E-2</c:v>
                </c:pt>
                <c:pt idx="13">
                  <c:v>4.5942530319198031E-2</c:v>
                </c:pt>
                <c:pt idx="14">
                  <c:v>5.0999677746038939E-2</c:v>
                </c:pt>
                <c:pt idx="15">
                  <c:v>3.1369103575247942E-2</c:v>
                </c:pt>
                <c:pt idx="16">
                  <c:v>4.9219264520824722E-2</c:v>
                </c:pt>
                <c:pt idx="17">
                  <c:v>5.2710243140125373E-2</c:v>
                </c:pt>
                <c:pt idx="18">
                  <c:v>3.64091097700232E-2</c:v>
                </c:pt>
                <c:pt idx="19">
                  <c:v>4.2550464323347109E-2</c:v>
                </c:pt>
                <c:pt idx="20">
                  <c:v>5.4655432127580582E-2</c:v>
                </c:pt>
                <c:pt idx="21">
                  <c:v>3.1682925832148247E-2</c:v>
                </c:pt>
                <c:pt idx="22">
                  <c:v>4.5375995472304795E-2</c:v>
                </c:pt>
                <c:pt idx="23">
                  <c:v>5.8758621083782034E-2</c:v>
                </c:pt>
                <c:pt idx="24">
                  <c:v>3.4127302641273442E-2</c:v>
                </c:pt>
                <c:pt idx="25">
                  <c:v>3.8330941425848232E-2</c:v>
                </c:pt>
                <c:pt idx="26">
                  <c:v>5.3934696470262639E-2</c:v>
                </c:pt>
                <c:pt idx="27">
                  <c:v>4.0613303217946914E-2</c:v>
                </c:pt>
                <c:pt idx="28">
                  <c:v>3.9069821663699822E-2</c:v>
                </c:pt>
                <c:pt idx="29">
                  <c:v>5.2659539842614803E-2</c:v>
                </c:pt>
                <c:pt idx="30">
                  <c:v>4.1960049587214276E-2</c:v>
                </c:pt>
                <c:pt idx="31">
                  <c:v>3.8374201812815839E-2</c:v>
                </c:pt>
                <c:pt idx="32">
                  <c:v>4.6560232876120593E-2</c:v>
                </c:pt>
                <c:pt idx="33">
                  <c:v>4.6417317748166813E-2</c:v>
                </c:pt>
                <c:pt idx="34">
                  <c:v>3.6874315513476599E-2</c:v>
                </c:pt>
                <c:pt idx="35">
                  <c:v>4.9513777968509406E-2</c:v>
                </c:pt>
                <c:pt idx="36">
                  <c:v>3.8634330398278204E-2</c:v>
                </c:pt>
                <c:pt idx="37">
                  <c:v>3.323525839333507E-2</c:v>
                </c:pt>
                <c:pt idx="38">
                  <c:v>5.4758798624153164E-2</c:v>
                </c:pt>
                <c:pt idx="39">
                  <c:v>4.3328790984775323E-2</c:v>
                </c:pt>
                <c:pt idx="40">
                  <c:v>3.2235910186567122E-2</c:v>
                </c:pt>
                <c:pt idx="41">
                  <c:v>5.2103288649870481E-2</c:v>
                </c:pt>
                <c:pt idx="42">
                  <c:v>5.6320819193836032E-2</c:v>
                </c:pt>
                <c:pt idx="43">
                  <c:v>3.5529157363572775E-2</c:v>
                </c:pt>
                <c:pt idx="44">
                  <c:v>4.5234910945457972E-2</c:v>
                </c:pt>
                <c:pt idx="45">
                  <c:v>4.9268284014925723E-2</c:v>
                </c:pt>
                <c:pt idx="46">
                  <c:v>3.7342500926145716E-2</c:v>
                </c:pt>
                <c:pt idx="47">
                  <c:v>4.6179604210542471E-2</c:v>
                </c:pt>
                <c:pt idx="48">
                  <c:v>4.7086114608697403E-2</c:v>
                </c:pt>
                <c:pt idx="49">
                  <c:v>2.8802039304006228E-2</c:v>
                </c:pt>
                <c:pt idx="50">
                  <c:v>5.4552195310145914E-2</c:v>
                </c:pt>
                <c:pt idx="51">
                  <c:v>5.3678432046668334E-2</c:v>
                </c:pt>
                <c:pt idx="52">
                  <c:v>3.4824690263877744E-2</c:v>
                </c:pt>
                <c:pt idx="53">
                  <c:v>3.9332293407672851E-2</c:v>
                </c:pt>
                <c:pt idx="54">
                  <c:v>5.5641243382861756E-2</c:v>
                </c:pt>
                <c:pt idx="55">
                  <c:v>3.6030669266412192E-2</c:v>
                </c:pt>
                <c:pt idx="56">
                  <c:v>3.5031160243942885E-2</c:v>
                </c:pt>
                <c:pt idx="57">
                  <c:v>5.8117690658792361E-2</c:v>
                </c:pt>
                <c:pt idx="58">
                  <c:v>3.611457892667104E-2</c:v>
                </c:pt>
                <c:pt idx="59">
                  <c:v>3.474229358990466E-2</c:v>
                </c:pt>
                <c:pt idx="60">
                  <c:v>4.5423062723105707E-2</c:v>
                </c:pt>
                <c:pt idx="61">
                  <c:v>3.6535695952461082E-2</c:v>
                </c:pt>
                <c:pt idx="62">
                  <c:v>4.2368365430001421E-2</c:v>
                </c:pt>
                <c:pt idx="63">
                  <c:v>4.5847853975856806E-2</c:v>
                </c:pt>
                <c:pt idx="64">
                  <c:v>4.0970276647111864E-2</c:v>
                </c:pt>
                <c:pt idx="65">
                  <c:v>3.2037861313932436E-2</c:v>
                </c:pt>
                <c:pt idx="66">
                  <c:v>6.0756938009849673E-2</c:v>
                </c:pt>
                <c:pt idx="67">
                  <c:v>4.1418703898806787E-2</c:v>
                </c:pt>
                <c:pt idx="68">
                  <c:v>2.8689658627967452E-2</c:v>
                </c:pt>
                <c:pt idx="69">
                  <c:v>5.0601310445326432E-2</c:v>
                </c:pt>
                <c:pt idx="70">
                  <c:v>4.6417317748166813E-2</c:v>
                </c:pt>
                <c:pt idx="71">
                  <c:v>3.6704810487431593E-2</c:v>
                </c:pt>
                <c:pt idx="72">
                  <c:v>4.6227115786348215E-2</c:v>
                </c:pt>
                <c:pt idx="73">
                  <c:v>4.3789910196116832E-2</c:v>
                </c:pt>
                <c:pt idx="74">
                  <c:v>3.4249861483098352E-2</c:v>
                </c:pt>
                <c:pt idx="75">
                  <c:v>5.0949804151173506E-2</c:v>
                </c:pt>
                <c:pt idx="76">
                  <c:v>3.9113524012628312E-2</c:v>
                </c:pt>
                <c:pt idx="77">
                  <c:v>3.1212778183409749E-2</c:v>
                </c:pt>
                <c:pt idx="78">
                  <c:v>5.0353100990764017E-2</c:v>
                </c:pt>
                <c:pt idx="79">
                  <c:v>4.9661379413484377E-2</c:v>
                </c:pt>
                <c:pt idx="80">
                  <c:v>3.1879876289586322E-2</c:v>
                </c:pt>
                <c:pt idx="81">
                  <c:v>5.4037347611678624E-2</c:v>
                </c:pt>
                <c:pt idx="82">
                  <c:v>5.1952099212183404E-2</c:v>
                </c:pt>
                <c:pt idx="83">
                  <c:v>3.1565053352788024E-2</c:v>
                </c:pt>
                <c:pt idx="84">
                  <c:v>3.8504156268571718E-2</c:v>
                </c:pt>
                <c:pt idx="85">
                  <c:v>5.2558175006635489E-2</c:v>
                </c:pt>
                <c:pt idx="86">
                  <c:v>4.2687301835630298E-2</c:v>
                </c:pt>
                <c:pt idx="87">
                  <c:v>4.0613303217946914E-2</c:v>
                </c:pt>
                <c:pt idx="88">
                  <c:v>4.6274622294163285E-2</c:v>
                </c:pt>
                <c:pt idx="89">
                  <c:v>3.5570807156633202E-2</c:v>
                </c:pt>
                <c:pt idx="90">
                  <c:v>4.6512579949301025E-2</c:v>
                </c:pt>
                <c:pt idx="91">
                  <c:v>4.7470453378759866E-2</c:v>
                </c:pt>
                <c:pt idx="92">
                  <c:v>3.1017902459737002E-2</c:v>
                </c:pt>
                <c:pt idx="93">
                  <c:v>3.9771717201919937E-2</c:v>
                </c:pt>
                <c:pt idx="94">
                  <c:v>5.9187871810804843E-2</c:v>
                </c:pt>
                <c:pt idx="95">
                  <c:v>4.0880900717729332E-2</c:v>
                </c:pt>
                <c:pt idx="96">
                  <c:v>3.8330941425848232E-2</c:v>
                </c:pt>
                <c:pt idx="97">
                  <c:v>5.481050244143279E-2</c:v>
                </c:pt>
                <c:pt idx="98">
                  <c:v>4.9415519366945333E-2</c:v>
                </c:pt>
                <c:pt idx="99">
                  <c:v>3.3598761159192365E-2</c:v>
                </c:pt>
                <c:pt idx="100">
                  <c:v>4.2732982052943486E-2</c:v>
                </c:pt>
                <c:pt idx="101">
                  <c:v>4.2186657027730758E-2</c:v>
                </c:pt>
                <c:pt idx="102">
                  <c:v>4.1688937395109218E-2</c:v>
                </c:pt>
                <c:pt idx="103">
                  <c:v>5.7904839245239426E-2</c:v>
                </c:pt>
                <c:pt idx="104">
                  <c:v>3.5238240479920455E-2</c:v>
                </c:pt>
                <c:pt idx="105">
                  <c:v>3.4783479727831502E-2</c:v>
                </c:pt>
                <c:pt idx="106">
                  <c:v>5.8651577402513672E-2</c:v>
                </c:pt>
                <c:pt idx="107">
                  <c:v>3.9727648578261859E-2</c:v>
                </c:pt>
                <c:pt idx="108">
                  <c:v>3.215661248909521E-2</c:v>
                </c:pt>
                <c:pt idx="109">
                  <c:v>4.2186657027730758E-2</c:v>
                </c:pt>
                <c:pt idx="110">
                  <c:v>5.1700625765573771E-2</c:v>
                </c:pt>
                <c:pt idx="111">
                  <c:v>2.7724909887609096E-2</c:v>
                </c:pt>
                <c:pt idx="112">
                  <c:v>3.8677788569105295E-2</c:v>
                </c:pt>
                <c:pt idx="113">
                  <c:v>5.3116842658279796E-2</c:v>
                </c:pt>
                <c:pt idx="114">
                  <c:v>3.7214523490501653E-2</c:v>
                </c:pt>
                <c:pt idx="115">
                  <c:v>4.6607910201059546E-2</c:v>
                </c:pt>
                <c:pt idx="116">
                  <c:v>3.8114951923155838E-2</c:v>
                </c:pt>
                <c:pt idx="117">
                  <c:v>4.0169241721142925E-2</c:v>
                </c:pt>
                <c:pt idx="118">
                  <c:v>5.2811754440552514E-2</c:v>
                </c:pt>
                <c:pt idx="119">
                  <c:v>5.0105501792113781E-2</c:v>
                </c:pt>
                <c:pt idx="120">
                  <c:v>3.2275583338208208E-2</c:v>
                </c:pt>
                <c:pt idx="121">
                  <c:v>4.718206029039073E-2</c:v>
                </c:pt>
                <c:pt idx="122">
                  <c:v>5.8758621083782034E-2</c:v>
                </c:pt>
                <c:pt idx="123">
                  <c:v>3.1801017985459333E-2</c:v>
                </c:pt>
                <c:pt idx="124">
                  <c:v>3.9157223656610091E-2</c:v>
                </c:pt>
                <c:pt idx="125">
                  <c:v>5.8117690658792361E-2</c:v>
                </c:pt>
                <c:pt idx="126">
                  <c:v>3.7044211030595811E-2</c:v>
                </c:pt>
                <c:pt idx="127">
                  <c:v>4.0657832564573677E-2</c:v>
                </c:pt>
                <c:pt idx="128">
                  <c:v>5.1499848942825464E-2</c:v>
                </c:pt>
                <c:pt idx="129">
                  <c:v>4.0836221641240962E-2</c:v>
                </c:pt>
                <c:pt idx="130">
                  <c:v>4.2596071285714132E-2</c:v>
                </c:pt>
                <c:pt idx="131">
                  <c:v>5.6163625395423994E-2</c:v>
                </c:pt>
                <c:pt idx="132">
                  <c:v>3.6831909227273363E-2</c:v>
                </c:pt>
                <c:pt idx="133">
                  <c:v>3.8330941425848232E-2</c:v>
                </c:pt>
                <c:pt idx="134">
                  <c:v>5.6530774374543583E-2</c:v>
                </c:pt>
                <c:pt idx="135">
                  <c:v>4.0390967341589035E-2</c:v>
                </c:pt>
                <c:pt idx="136">
                  <c:v>3.2474364487640496E-2</c:v>
                </c:pt>
                <c:pt idx="137">
                  <c:v>5.4500581487679188E-2</c:v>
                </c:pt>
                <c:pt idx="138">
                  <c:v>5.1449731321334062E-2</c:v>
                </c:pt>
                <c:pt idx="139">
                  <c:v>3.9288496156069531E-2</c:v>
                </c:pt>
                <c:pt idx="140">
                  <c:v>4.8243787421402326E-2</c:v>
                </c:pt>
                <c:pt idx="141">
                  <c:v>5.3986009841911396E-2</c:v>
                </c:pt>
                <c:pt idx="142">
                  <c:v>4.0613303217946914E-2</c:v>
                </c:pt>
                <c:pt idx="143">
                  <c:v>5.2456907823721879E-2</c:v>
                </c:pt>
                <c:pt idx="144">
                  <c:v>4.3053285313658353E-2</c:v>
                </c:pt>
                <c:pt idx="145">
                  <c:v>3.2873732693033259E-2</c:v>
                </c:pt>
                <c:pt idx="146">
                  <c:v>5.0204474385538184E-2</c:v>
                </c:pt>
                <c:pt idx="147">
                  <c:v>4.9121268336856018E-2</c:v>
                </c:pt>
                <c:pt idx="148">
                  <c:v>2.9594854906894827E-2</c:v>
                </c:pt>
                <c:pt idx="149">
                  <c:v>5.3780870945168514E-2</c:v>
                </c:pt>
                <c:pt idx="150">
                  <c:v>5.4862230656831774E-2</c:v>
                </c:pt>
                <c:pt idx="151">
                  <c:v>3.3477373896622815E-2</c:v>
                </c:pt>
                <c:pt idx="152">
                  <c:v>4.1643846785726982E-2</c:v>
                </c:pt>
                <c:pt idx="153">
                  <c:v>5.1952099212183404E-2</c:v>
                </c:pt>
                <c:pt idx="154">
                  <c:v>4.1418703898806787E-2</c:v>
                </c:pt>
                <c:pt idx="155">
                  <c:v>4.7086114608697403E-2</c:v>
                </c:pt>
                <c:pt idx="156">
                  <c:v>4.7711462161973514E-2</c:v>
                </c:pt>
                <c:pt idx="157">
                  <c:v>3.1958832246778354E-2</c:v>
                </c:pt>
                <c:pt idx="158">
                  <c:v>4.5753275285580701E-2</c:v>
                </c:pt>
                <c:pt idx="159">
                  <c:v>5.6111287105887322E-2</c:v>
                </c:pt>
                <c:pt idx="160">
                  <c:v>2.5951557850102037E-2</c:v>
                </c:pt>
                <c:pt idx="161">
                  <c:v>4.0080744305788722E-2</c:v>
                </c:pt>
                <c:pt idx="162">
                  <c:v>5.2153723507490563E-2</c:v>
                </c:pt>
                <c:pt idx="163">
                  <c:v>3.3639264013479171E-2</c:v>
                </c:pt>
                <c:pt idx="164">
                  <c:v>3.4577742024564276E-2</c:v>
                </c:pt>
                <c:pt idx="165">
                  <c:v>3.3452074497118707</c:v>
                </c:pt>
                <c:pt idx="166">
                  <c:v>121.3572599761024</c:v>
                </c:pt>
                <c:pt idx="167">
                  <c:v>335.90720060512575</c:v>
                </c:pt>
                <c:pt idx="168">
                  <c:v>521.63407850423152</c:v>
                </c:pt>
                <c:pt idx="169">
                  <c:v>656.7402433998592</c:v>
                </c:pt>
                <c:pt idx="170">
                  <c:v>744.03166173559248</c:v>
                </c:pt>
                <c:pt idx="171">
                  <c:v>804.15203082551636</c:v>
                </c:pt>
                <c:pt idx="172">
                  <c:v>841.65808199976993</c:v>
                </c:pt>
                <c:pt idx="173">
                  <c:v>861.95721265682027</c:v>
                </c:pt>
                <c:pt idx="174">
                  <c:v>880.62205827776654</c:v>
                </c:pt>
                <c:pt idx="175">
                  <c:v>890.63596700628284</c:v>
                </c:pt>
                <c:pt idx="176">
                  <c:v>893.16314818529247</c:v>
                </c:pt>
                <c:pt idx="177">
                  <c:v>901.60852169833015</c:v>
                </c:pt>
                <c:pt idx="178">
                  <c:v>902.63711724571249</c:v>
                </c:pt>
                <c:pt idx="179">
                  <c:v>903.82570576703313</c:v>
                </c:pt>
                <c:pt idx="180">
                  <c:v>904.07149009420948</c:v>
                </c:pt>
                <c:pt idx="181">
                  <c:v>905.69317015857496</c:v>
                </c:pt>
                <c:pt idx="182">
                  <c:v>906.55112416142367</c:v>
                </c:pt>
                <c:pt idx="183">
                  <c:v>904.84892010777946</c:v>
                </c:pt>
                <c:pt idx="184">
                  <c:v>907.59584411091839</c:v>
                </c:pt>
                <c:pt idx="185">
                  <c:v>908.62784833845251</c:v>
                </c:pt>
                <c:pt idx="186">
                  <c:v>907.94865660144649</c:v>
                </c:pt>
                <c:pt idx="187">
                  <c:v>910.6469406713145</c:v>
                </c:pt>
                <c:pt idx="188">
                  <c:v>907.1965174998611</c:v>
                </c:pt>
                <c:pt idx="189">
                  <c:v>907.33627326437886</c:v>
                </c:pt>
                <c:pt idx="190">
                  <c:v>909.92700542096748</c:v>
                </c:pt>
                <c:pt idx="191">
                  <c:v>905.63997957941353</c:v>
                </c:pt>
                <c:pt idx="192">
                  <c:v>906.8438511876642</c:v>
                </c:pt>
                <c:pt idx="193">
                  <c:v>909.3739190322384</c:v>
                </c:pt>
                <c:pt idx="194">
                  <c:v>908.06183965553532</c:v>
                </c:pt>
                <c:pt idx="195">
                  <c:v>909.42721914895765</c:v>
                </c:pt>
                <c:pt idx="196">
                  <c:v>908.00857543398263</c:v>
                </c:pt>
                <c:pt idx="197">
                  <c:v>909.72707691833853</c:v>
                </c:pt>
                <c:pt idx="198">
                  <c:v>909.06079895462051</c:v>
                </c:pt>
                <c:pt idx="199">
                  <c:v>906.18527976491112</c:v>
                </c:pt>
                <c:pt idx="200">
                  <c:v>907.88208381681284</c:v>
                </c:pt>
                <c:pt idx="201">
                  <c:v>906.99688507997894</c:v>
                </c:pt>
                <c:pt idx="202">
                  <c:v>910.12696002673817</c:v>
                </c:pt>
                <c:pt idx="203">
                  <c:v>910.53360075761555</c:v>
                </c:pt>
                <c:pt idx="204">
                  <c:v>907.56256594691297</c:v>
                </c:pt>
                <c:pt idx="205">
                  <c:v>911.64065081229637</c:v>
                </c:pt>
                <c:pt idx="206">
                  <c:v>909.8870212720069</c:v>
                </c:pt>
                <c:pt idx="207">
                  <c:v>907.59584411091839</c:v>
                </c:pt>
                <c:pt idx="208">
                  <c:v>909.06745920311346</c:v>
                </c:pt>
                <c:pt idx="209">
                  <c:v>907.84879627403302</c:v>
                </c:pt>
                <c:pt idx="210">
                  <c:v>907.97528557235341</c:v>
                </c:pt>
                <c:pt idx="211">
                  <c:v>908.90092723931809</c:v>
                </c:pt>
                <c:pt idx="212">
                  <c:v>908.99418540936051</c:v>
                </c:pt>
                <c:pt idx="213">
                  <c:v>909.34726955961298</c:v>
                </c:pt>
                <c:pt idx="214">
                  <c:v>909.34726955961298</c:v>
                </c:pt>
                <c:pt idx="215">
                  <c:v>910.50026464082703</c:v>
                </c:pt>
                <c:pt idx="216">
                  <c:v>907.92868409661583</c:v>
                </c:pt>
                <c:pt idx="217">
                  <c:v>906.58438377685411</c:v>
                </c:pt>
                <c:pt idx="218">
                  <c:v>911.25377175078449</c:v>
                </c:pt>
                <c:pt idx="219">
                  <c:v>907.70900517310861</c:v>
                </c:pt>
                <c:pt idx="220">
                  <c:v>907.44275969485238</c:v>
                </c:pt>
                <c:pt idx="221">
                  <c:v>911.23376292681496</c:v>
                </c:pt>
                <c:pt idx="222">
                  <c:v>908.67446775359053</c:v>
                </c:pt>
                <c:pt idx="223">
                  <c:v>910.2469433345484</c:v>
                </c:pt>
                <c:pt idx="224">
                  <c:v>909.91367865242432</c:v>
                </c:pt>
                <c:pt idx="225">
                  <c:v>907.96197310394746</c:v>
                </c:pt>
                <c:pt idx="226">
                  <c:v>909.44054648974247</c:v>
                </c:pt>
                <c:pt idx="227">
                  <c:v>907.97528557235341</c:v>
                </c:pt>
                <c:pt idx="228">
                  <c:v>908.22163342880094</c:v>
                </c:pt>
                <c:pt idx="229">
                  <c:v>908.50797179136339</c:v>
                </c:pt>
                <c:pt idx="230">
                  <c:v>910.75362119180227</c:v>
                </c:pt>
                <c:pt idx="231">
                  <c:v>910.85364114774222</c:v>
                </c:pt>
                <c:pt idx="232">
                  <c:v>907.77557161184063</c:v>
                </c:pt>
                <c:pt idx="233">
                  <c:v>910.80696586426825</c:v>
                </c:pt>
                <c:pt idx="234">
                  <c:v>910.36693455062152</c:v>
                </c:pt>
                <c:pt idx="235">
                  <c:v>905.87270918060426</c:v>
                </c:pt>
                <c:pt idx="236">
                  <c:v>909.62045653835355</c:v>
                </c:pt>
                <c:pt idx="237">
                  <c:v>909.51384240670825</c:v>
                </c:pt>
                <c:pt idx="238">
                  <c:v>907.77557161184063</c:v>
                </c:pt>
                <c:pt idx="239">
                  <c:v>911.51390645271306</c:v>
                </c:pt>
                <c:pt idx="240">
                  <c:v>908.5679090763756</c:v>
                </c:pt>
                <c:pt idx="241">
                  <c:v>909.74040232031552</c:v>
                </c:pt>
                <c:pt idx="242">
                  <c:v>910.32693659990139</c:v>
                </c:pt>
                <c:pt idx="243">
                  <c:v>908.64116982071334</c:v>
                </c:pt>
                <c:pt idx="244">
                  <c:v>908.24827053478305</c:v>
                </c:pt>
                <c:pt idx="245">
                  <c:v>907.39616775670049</c:v>
                </c:pt>
                <c:pt idx="246">
                  <c:v>910.39359896018414</c:v>
                </c:pt>
                <c:pt idx="247">
                  <c:v>910.07363940829555</c:v>
                </c:pt>
                <c:pt idx="248">
                  <c:v>908.41474269957303</c:v>
                </c:pt>
                <c:pt idx="249">
                  <c:v>912.54813521383971</c:v>
                </c:pt>
                <c:pt idx="250">
                  <c:v>909.11408989440747</c:v>
                </c:pt>
                <c:pt idx="251">
                  <c:v>907.78888271367532</c:v>
                </c:pt>
                <c:pt idx="252">
                  <c:v>909.66710141033036</c:v>
                </c:pt>
                <c:pt idx="253">
                  <c:v>906.9436562309977</c:v>
                </c:pt>
                <c:pt idx="254">
                  <c:v>910.03364790128376</c:v>
                </c:pt>
                <c:pt idx="255">
                  <c:v>910.76029177673252</c:v>
                </c:pt>
                <c:pt idx="256">
                  <c:v>908.26158510184507</c:v>
                </c:pt>
                <c:pt idx="257">
                  <c:v>911.00701298747538</c:v>
                </c:pt>
                <c:pt idx="258">
                  <c:v>910.99367831236395</c:v>
                </c:pt>
                <c:pt idx="259">
                  <c:v>909.92700542096748</c:v>
                </c:pt>
                <c:pt idx="260">
                  <c:v>908.05517895994694</c:v>
                </c:pt>
                <c:pt idx="261">
                  <c:v>908.86762102362673</c:v>
                </c:pt>
                <c:pt idx="262">
                  <c:v>909.45387392818088</c:v>
                </c:pt>
                <c:pt idx="263">
                  <c:v>906.95696123208938</c:v>
                </c:pt>
                <c:pt idx="264">
                  <c:v>909.14740062577778</c:v>
                </c:pt>
                <c:pt idx="265">
                  <c:v>911.42719214027852</c:v>
                </c:pt>
                <c:pt idx="266">
                  <c:v>909.04081422134857</c:v>
                </c:pt>
                <c:pt idx="267">
                  <c:v>911.0270193218214</c:v>
                </c:pt>
                <c:pt idx="268">
                  <c:v>909.24733234677353</c:v>
                </c:pt>
                <c:pt idx="269">
                  <c:v>907.41613440358947</c:v>
                </c:pt>
                <c:pt idx="270">
                  <c:v>911.73404528793344</c:v>
                </c:pt>
                <c:pt idx="271">
                  <c:v>908.37478765816957</c:v>
                </c:pt>
                <c:pt idx="272">
                  <c:v>907.58253029358752</c:v>
                </c:pt>
                <c:pt idx="273">
                  <c:v>911.42719214027852</c:v>
                </c:pt>
                <c:pt idx="274">
                  <c:v>909.90701116860009</c:v>
                </c:pt>
                <c:pt idx="275">
                  <c:v>910.72695151040114</c:v>
                </c:pt>
                <c:pt idx="276">
                  <c:v>909.16738653062873</c:v>
                </c:pt>
                <c:pt idx="277">
                  <c:v>909.24066730475749</c:v>
                </c:pt>
                <c:pt idx="278">
                  <c:v>908.60120980006241</c:v>
                </c:pt>
                <c:pt idx="279">
                  <c:v>907.05677249936753</c:v>
                </c:pt>
                <c:pt idx="280">
                  <c:v>908.70777042999055</c:v>
                </c:pt>
                <c:pt idx="281">
                  <c:v>908.32817179872291</c:v>
                </c:pt>
                <c:pt idx="282">
                  <c:v>909.80038024464454</c:v>
                </c:pt>
                <c:pt idx="283">
                  <c:v>912.22779310310011</c:v>
                </c:pt>
                <c:pt idx="284">
                  <c:v>907.18986410860305</c:v>
                </c:pt>
                <c:pt idx="285">
                  <c:v>909.91367865242432</c:v>
                </c:pt>
                <c:pt idx="286">
                  <c:v>911.16040187768851</c:v>
                </c:pt>
                <c:pt idx="287">
                  <c:v>905.8328100824308</c:v>
                </c:pt>
                <c:pt idx="288">
                  <c:v>909.00084541382751</c:v>
                </c:pt>
                <c:pt idx="289">
                  <c:v>909.2939676510855</c:v>
                </c:pt>
                <c:pt idx="290">
                  <c:v>908.81433730826052</c:v>
                </c:pt>
                <c:pt idx="291">
                  <c:v>910.14029249374187</c:v>
                </c:pt>
                <c:pt idx="292">
                  <c:v>908.60120980006241</c:v>
                </c:pt>
                <c:pt idx="293">
                  <c:v>910.46026376118141</c:v>
                </c:pt>
                <c:pt idx="294">
                  <c:v>909.58047498983353</c:v>
                </c:pt>
                <c:pt idx="295">
                  <c:v>908.46801469972627</c:v>
                </c:pt>
                <c:pt idx="296">
                  <c:v>908.72108836466055</c:v>
                </c:pt>
                <c:pt idx="297">
                  <c:v>907.26306514475289</c:v>
                </c:pt>
                <c:pt idx="298">
                  <c:v>910.58026903620532</c:v>
                </c:pt>
                <c:pt idx="299">
                  <c:v>910.52693100290242</c:v>
                </c:pt>
                <c:pt idx="300">
                  <c:v>908.32151425896586</c:v>
                </c:pt>
                <c:pt idx="301">
                  <c:v>912.01426569908142</c:v>
                </c:pt>
                <c:pt idx="302">
                  <c:v>910.92032278990939</c:v>
                </c:pt>
                <c:pt idx="303">
                  <c:v>906.02566111218221</c:v>
                </c:pt>
                <c:pt idx="304">
                  <c:v>909.71374747824484</c:v>
                </c:pt>
                <c:pt idx="305">
                  <c:v>908.57456751904465</c:v>
                </c:pt>
                <c:pt idx="306">
                  <c:v>908.79435528428564</c:v>
                </c:pt>
                <c:pt idx="307">
                  <c:v>910.75362119180227</c:v>
                </c:pt>
                <c:pt idx="308">
                  <c:v>908.28821866121655</c:v>
                </c:pt>
                <c:pt idx="309">
                  <c:v>909.52716624690299</c:v>
                </c:pt>
                <c:pt idx="310">
                  <c:v>910.80696586426825</c:v>
                </c:pt>
                <c:pt idx="311">
                  <c:v>908.18168263445273</c:v>
                </c:pt>
                <c:pt idx="312">
                  <c:v>908.14839373182303</c:v>
                </c:pt>
                <c:pt idx="313">
                  <c:v>907.58253029358752</c:v>
                </c:pt>
                <c:pt idx="314">
                  <c:v>910.51359984181693</c:v>
                </c:pt>
                <c:pt idx="315">
                  <c:v>908.78769603631304</c:v>
                </c:pt>
                <c:pt idx="316">
                  <c:v>908.30819512013261</c:v>
                </c:pt>
                <c:pt idx="317">
                  <c:v>910.59360482305271</c:v>
                </c:pt>
                <c:pt idx="318">
                  <c:v>909.58047498983353</c:v>
                </c:pt>
                <c:pt idx="319">
                  <c:v>909.10742947509789</c:v>
                </c:pt>
                <c:pt idx="320">
                  <c:v>909.34060415132546</c:v>
                </c:pt>
                <c:pt idx="321">
                  <c:v>907.69569052580152</c:v>
                </c:pt>
                <c:pt idx="322">
                  <c:v>909.68043050869107</c:v>
                </c:pt>
                <c:pt idx="323">
                  <c:v>909.95366752334826</c:v>
                </c:pt>
                <c:pt idx="324">
                  <c:v>907.88208381681284</c:v>
                </c:pt>
                <c:pt idx="325">
                  <c:v>910.92032278990939</c:v>
                </c:pt>
                <c:pt idx="326">
                  <c:v>910.83363671720633</c:v>
                </c:pt>
                <c:pt idx="327">
                  <c:v>910.15362092169653</c:v>
                </c:pt>
                <c:pt idx="328">
                  <c:v>908.57456751904465</c:v>
                </c:pt>
                <c:pt idx="329">
                  <c:v>908.23495193296492</c:v>
                </c:pt>
                <c:pt idx="330">
                  <c:v>910.70694847111861</c:v>
                </c:pt>
                <c:pt idx="331">
                  <c:v>907.13662546731939</c:v>
                </c:pt>
                <c:pt idx="332">
                  <c:v>909.80038024464454</c:v>
                </c:pt>
                <c:pt idx="333">
                  <c:v>910.493599145693</c:v>
                </c:pt>
                <c:pt idx="334">
                  <c:v>908.6345070007502</c:v>
                </c:pt>
                <c:pt idx="335">
                  <c:v>911.46054108169994</c:v>
                </c:pt>
                <c:pt idx="336">
                  <c:v>909.4671973291164</c:v>
                </c:pt>
                <c:pt idx="337">
                  <c:v>906.93699963765653</c:v>
                </c:pt>
                <c:pt idx="338">
                  <c:v>910.80696586426825</c:v>
                </c:pt>
                <c:pt idx="339">
                  <c:v>908.33483349544952</c:v>
                </c:pt>
                <c:pt idx="340">
                  <c:v>908.08847028613741</c:v>
                </c:pt>
                <c:pt idx="341">
                  <c:v>910.28027067664266</c:v>
                </c:pt>
                <c:pt idx="342">
                  <c:v>910.02697997792973</c:v>
                </c:pt>
                <c:pt idx="343">
                  <c:v>910.34693546542246</c:v>
                </c:pt>
                <c:pt idx="344">
                  <c:v>909.59379931808485</c:v>
                </c:pt>
                <c:pt idx="345">
                  <c:v>909.40056889535106</c:v>
                </c:pt>
                <c:pt idx="346">
                  <c:v>909.50717638796766</c:v>
                </c:pt>
                <c:pt idx="347">
                  <c:v>907.98860227013358</c:v>
                </c:pt>
                <c:pt idx="348">
                  <c:v>909.86702745893547</c:v>
                </c:pt>
                <c:pt idx="349">
                  <c:v>909.8337035466684</c:v>
                </c:pt>
                <c:pt idx="350">
                  <c:v>909.20735899935255</c:v>
                </c:pt>
                <c:pt idx="351">
                  <c:v>911.76740398305299</c:v>
                </c:pt>
                <c:pt idx="352">
                  <c:v>907.76891196623353</c:v>
                </c:pt>
                <c:pt idx="353">
                  <c:v>908.77437347998932</c:v>
                </c:pt>
                <c:pt idx="354">
                  <c:v>911.20041813441799</c:v>
                </c:pt>
                <c:pt idx="355">
                  <c:v>906.33825808106246</c:v>
                </c:pt>
                <c:pt idx="356">
                  <c:v>908.46135664750261</c:v>
                </c:pt>
                <c:pt idx="357">
                  <c:v>909.55381835541937</c:v>
                </c:pt>
                <c:pt idx="358">
                  <c:v>909.22734556322462</c:v>
                </c:pt>
                <c:pt idx="359">
                  <c:v>910.07363940829555</c:v>
                </c:pt>
                <c:pt idx="360">
                  <c:v>909.2206805944669</c:v>
                </c:pt>
                <c:pt idx="361">
                  <c:v>909.58047498983353</c:v>
                </c:pt>
                <c:pt idx="362">
                  <c:v>910.45359841246375</c:v>
                </c:pt>
                <c:pt idx="363">
                  <c:v>908.19500084568801</c:v>
                </c:pt>
                <c:pt idx="364">
                  <c:v>909.20069410384917</c:v>
                </c:pt>
                <c:pt idx="365">
                  <c:v>909.16738653062873</c:v>
                </c:pt>
                <c:pt idx="366">
                  <c:v>910.72028518556249</c:v>
                </c:pt>
                <c:pt idx="367">
                  <c:v>910.69361185432581</c:v>
                </c:pt>
                <c:pt idx="368">
                  <c:v>907.60915802590296</c:v>
                </c:pt>
                <c:pt idx="369">
                  <c:v>911.34048195270645</c:v>
                </c:pt>
                <c:pt idx="370">
                  <c:v>910.47359866924353</c:v>
                </c:pt>
                <c:pt idx="371">
                  <c:v>906.25179031033451</c:v>
                </c:pt>
                <c:pt idx="372">
                  <c:v>909.91367865242432</c:v>
                </c:pt>
                <c:pt idx="373">
                  <c:v>909.23400642179251</c:v>
                </c:pt>
                <c:pt idx="374">
                  <c:v>909.20735899935255</c:v>
                </c:pt>
                <c:pt idx="375">
                  <c:v>911.38049802407261</c:v>
                </c:pt>
                <c:pt idx="376">
                  <c:v>909.12741494060094</c:v>
                </c:pt>
                <c:pt idx="377">
                  <c:v>909.32728167769801</c:v>
                </c:pt>
                <c:pt idx="378">
                  <c:v>910.90031762714739</c:v>
                </c:pt>
                <c:pt idx="379">
                  <c:v>908.97420140832014</c:v>
                </c:pt>
                <c:pt idx="380">
                  <c:v>907.92868409661583</c:v>
                </c:pt>
                <c:pt idx="381">
                  <c:v>908.52795066669455</c:v>
                </c:pt>
                <c:pt idx="382">
                  <c:v>910.66027694636853</c:v>
                </c:pt>
                <c:pt idx="383">
                  <c:v>910.06030742949281</c:v>
                </c:pt>
                <c:pt idx="384">
                  <c:v>907.95531277463658</c:v>
                </c:pt>
                <c:pt idx="385">
                  <c:v>912.43467290409114</c:v>
                </c:pt>
                <c:pt idx="386">
                  <c:v>908.73441053040551</c:v>
                </c:pt>
                <c:pt idx="387">
                  <c:v>907.38285953442039</c:v>
                </c:pt>
                <c:pt idx="388">
                  <c:v>908.92757017089912</c:v>
                </c:pt>
                <c:pt idx="389">
                  <c:v>907.16324252773154</c:v>
                </c:pt>
                <c:pt idx="390">
                  <c:v>909.92034202449793</c:v>
                </c:pt>
                <c:pt idx="391">
                  <c:v>910.70028221949303</c:v>
                </c:pt>
                <c:pt idx="392">
                  <c:v>907.72897526157544</c:v>
                </c:pt>
                <c:pt idx="393">
                  <c:v>910.95366659552792</c:v>
                </c:pt>
                <c:pt idx="394">
                  <c:v>911.49389477298303</c:v>
                </c:pt>
                <c:pt idx="395">
                  <c:v>908.91425072324296</c:v>
                </c:pt>
                <c:pt idx="396">
                  <c:v>907.84214049128434</c:v>
                </c:pt>
                <c:pt idx="397">
                  <c:v>908.13507586232674</c:v>
                </c:pt>
                <c:pt idx="398">
                  <c:v>910.04031171261443</c:v>
                </c:pt>
                <c:pt idx="399">
                  <c:v>908.69444845952353</c:v>
                </c:pt>
                <c:pt idx="400">
                  <c:v>909.4671973291164</c:v>
                </c:pt>
                <c:pt idx="401">
                  <c:v>911.22709474735404</c:v>
                </c:pt>
                <c:pt idx="402">
                  <c:v>909.09410457537319</c:v>
                </c:pt>
                <c:pt idx="403">
                  <c:v>909.67376387949355</c:v>
                </c:pt>
                <c:pt idx="404">
                  <c:v>909.6471100136763</c:v>
                </c:pt>
                <c:pt idx="405">
                  <c:v>906.75070339243132</c:v>
                </c:pt>
                <c:pt idx="406">
                  <c:v>911.28045328396774</c:v>
                </c:pt>
                <c:pt idx="407">
                  <c:v>908.93423406526142</c:v>
                </c:pt>
                <c:pt idx="408">
                  <c:v>907.72231578688843</c:v>
                </c:pt>
                <c:pt idx="409">
                  <c:v>911.92752758921119</c:v>
                </c:pt>
                <c:pt idx="410">
                  <c:v>910.45359841246375</c:v>
                </c:pt>
                <c:pt idx="411">
                  <c:v>909.42055758271147</c:v>
                </c:pt>
                <c:pt idx="412">
                  <c:v>909.91367865242432</c:v>
                </c:pt>
                <c:pt idx="413">
                  <c:v>908.72775150205985</c:v>
                </c:pt>
                <c:pt idx="414">
                  <c:v>908.90758690213568</c:v>
                </c:pt>
                <c:pt idx="415">
                  <c:v>908.25492780611444</c:v>
                </c:pt>
                <c:pt idx="416">
                  <c:v>909.32061634266449</c:v>
                </c:pt>
                <c:pt idx="417">
                  <c:v>909.89368454647354</c:v>
                </c:pt>
                <c:pt idx="418">
                  <c:v>910.3069379540525</c:v>
                </c:pt>
                <c:pt idx="419">
                  <c:v>911.67400779882303</c:v>
                </c:pt>
                <c:pt idx="420">
                  <c:v>907.65575130082652</c:v>
                </c:pt>
                <c:pt idx="421">
                  <c:v>908.32151425896586</c:v>
                </c:pt>
                <c:pt idx="422">
                  <c:v>911.11371873503822</c:v>
                </c:pt>
                <c:pt idx="423">
                  <c:v>907.88208381681284</c:v>
                </c:pt>
                <c:pt idx="424">
                  <c:v>908.62784833845251</c:v>
                </c:pt>
                <c:pt idx="425">
                  <c:v>910.76029177673252</c:v>
                </c:pt>
                <c:pt idx="426">
                  <c:v>909.2140197847076</c:v>
                </c:pt>
                <c:pt idx="427">
                  <c:v>910.02697997792973</c:v>
                </c:pt>
                <c:pt idx="428">
                  <c:v>910.00698462719322</c:v>
                </c:pt>
                <c:pt idx="429">
                  <c:v>908.30153765358489</c:v>
                </c:pt>
                <c:pt idx="430">
                  <c:v>909.87369066019971</c:v>
                </c:pt>
                <c:pt idx="431">
                  <c:v>908.78103267915242</c:v>
                </c:pt>
                <c:pt idx="432">
                  <c:v>909.15406119150748</c:v>
                </c:pt>
                <c:pt idx="433">
                  <c:v>909.76039474208415</c:v>
                </c:pt>
                <c:pt idx="434">
                  <c:v>910.46026376118141</c:v>
                </c:pt>
                <c:pt idx="435">
                  <c:v>912.11435485186155</c:v>
                </c:pt>
                <c:pt idx="436">
                  <c:v>908.14839373182303</c:v>
                </c:pt>
                <c:pt idx="437">
                  <c:v>909.34726955961298</c:v>
                </c:pt>
                <c:pt idx="438">
                  <c:v>911.27378079442451</c:v>
                </c:pt>
                <c:pt idx="439">
                  <c:v>906.8438511876642</c:v>
                </c:pt>
                <c:pt idx="440">
                  <c:v>909.66710141033036</c:v>
                </c:pt>
                <c:pt idx="441">
                  <c:v>910.15362092169653</c:v>
                </c:pt>
                <c:pt idx="442">
                  <c:v>908.76771430522047</c:v>
                </c:pt>
                <c:pt idx="443">
                  <c:v>911.68067761328655</c:v>
                </c:pt>
                <c:pt idx="444">
                  <c:v>908.97420140832014</c:v>
                </c:pt>
                <c:pt idx="445">
                  <c:v>908.86762102362673</c:v>
                </c:pt>
                <c:pt idx="446">
                  <c:v>910.26694132137652</c:v>
                </c:pt>
                <c:pt idx="447">
                  <c:v>908.01523182680103</c:v>
                </c:pt>
                <c:pt idx="448">
                  <c:v>908.32151425896586</c:v>
                </c:pt>
                <c:pt idx="449">
                  <c:v>909.46053561644794</c:v>
                </c:pt>
                <c:pt idx="450">
                  <c:v>910.18028634391533</c:v>
                </c:pt>
                <c:pt idx="451">
                  <c:v>911.14706194105349</c:v>
                </c:pt>
                <c:pt idx="452">
                  <c:v>909.06079895462051</c:v>
                </c:pt>
                <c:pt idx="453">
                  <c:v>910.55360189308647</c:v>
                </c:pt>
                <c:pt idx="454">
                  <c:v>909.2206805944669</c:v>
                </c:pt>
                <c:pt idx="455">
                  <c:v>906.69082607799953</c:v>
                </c:pt>
                <c:pt idx="456">
                  <c:v>910.31360276590249</c:v>
                </c:pt>
                <c:pt idx="457">
                  <c:v>908.25492780611444</c:v>
                </c:pt>
                <c:pt idx="458">
                  <c:v>909.32061634266449</c:v>
                </c:pt>
                <c:pt idx="459">
                  <c:v>912.51476223940028</c:v>
                </c:pt>
                <c:pt idx="460">
                  <c:v>907.64909622576386</c:v>
                </c:pt>
                <c:pt idx="461">
                  <c:v>909.39390742671253</c:v>
                </c:pt>
                <c:pt idx="462">
                  <c:v>910.54026639916799</c:v>
                </c:pt>
                <c:pt idx="463">
                  <c:v>907.11666189581649</c:v>
                </c:pt>
                <c:pt idx="464">
                  <c:v>908.38810315253784</c:v>
                </c:pt>
                <c:pt idx="465">
                  <c:v>909.96699458472915</c:v>
                </c:pt>
                <c:pt idx="466">
                  <c:v>704.97514468061831</c:v>
                </c:pt>
                <c:pt idx="467">
                  <c:v>293.32856560370772</c:v>
                </c:pt>
                <c:pt idx="468">
                  <c:v>81.004249431995817</c:v>
                </c:pt>
                <c:pt idx="469">
                  <c:v>19.719311304533289</c:v>
                </c:pt>
                <c:pt idx="470">
                  <c:v>4.7372982186028834</c:v>
                </c:pt>
                <c:pt idx="471">
                  <c:v>1.0173361487006638</c:v>
                </c:pt>
                <c:pt idx="472">
                  <c:v>0.2152001894668733</c:v>
                </c:pt>
                <c:pt idx="473">
                  <c:v>9.9491879124650281E-2</c:v>
                </c:pt>
                <c:pt idx="474">
                  <c:v>9.4605365513087097E-2</c:v>
                </c:pt>
                <c:pt idx="475">
                  <c:v>5.1750865407950646E-2</c:v>
                </c:pt>
                <c:pt idx="476">
                  <c:v>4.5611634276163833E-2</c:v>
                </c:pt>
                <c:pt idx="477">
                  <c:v>6.50790653527792E-2</c:v>
                </c:pt>
                <c:pt idx="478">
                  <c:v>4.6846722153880312E-2</c:v>
                </c:pt>
                <c:pt idx="479">
                  <c:v>4.3605175351694656E-2</c:v>
                </c:pt>
                <c:pt idx="480">
                  <c:v>5.3320712413589065E-2</c:v>
                </c:pt>
                <c:pt idx="481">
                  <c:v>5.3934696470262639E-2</c:v>
                </c:pt>
                <c:pt idx="482">
                  <c:v>3.3923517650885429E-2</c:v>
                </c:pt>
                <c:pt idx="483">
                  <c:v>5.4088741669307515E-2</c:v>
                </c:pt>
                <c:pt idx="484">
                  <c:v>3.7727724643295331E-2</c:v>
                </c:pt>
                <c:pt idx="485">
                  <c:v>3.6747143564132292E-2</c:v>
                </c:pt>
                <c:pt idx="486">
                  <c:v>6.7181237913088609E-2</c:v>
                </c:pt>
                <c:pt idx="487">
                  <c:v>4.5895165253284007E-2</c:v>
                </c:pt>
                <c:pt idx="488">
                  <c:v>2.8279490954261941E-2</c:v>
                </c:pt>
                <c:pt idx="489">
                  <c:v>5.8705087044088423E-2</c:v>
                </c:pt>
                <c:pt idx="490">
                  <c:v>5.4914015402453394E-2</c:v>
                </c:pt>
                <c:pt idx="491">
                  <c:v>3.8634330398278204E-2</c:v>
                </c:pt>
                <c:pt idx="492">
                  <c:v>4.4160580172940514E-2</c:v>
                </c:pt>
                <c:pt idx="493">
                  <c:v>6.3287929587658928E-2</c:v>
                </c:pt>
                <c:pt idx="494">
                  <c:v>3.0823636991976232E-2</c:v>
                </c:pt>
                <c:pt idx="495">
                  <c:v>5.3934696470262639E-2</c:v>
                </c:pt>
                <c:pt idx="496">
                  <c:v>4.7038193257132134E-2</c:v>
                </c:pt>
                <c:pt idx="497">
                  <c:v>3.4168122731688337E-2</c:v>
                </c:pt>
                <c:pt idx="498">
                  <c:v>5.0402681747620026E-2</c:v>
                </c:pt>
                <c:pt idx="499">
                  <c:v>5.4552195310145914E-2</c:v>
                </c:pt>
                <c:pt idx="500">
                  <c:v>2.8802039304006228E-2</c:v>
                </c:pt>
                <c:pt idx="501">
                  <c:v>4.6084713215797844E-2</c:v>
                </c:pt>
                <c:pt idx="502">
                  <c:v>7.0016627628660122E-2</c:v>
                </c:pt>
                <c:pt idx="503">
                  <c:v>3.3315874270840984E-2</c:v>
                </c:pt>
                <c:pt idx="504">
                  <c:v>3.8721244186460592E-2</c:v>
                </c:pt>
                <c:pt idx="505">
                  <c:v>5.3320712413589065E-2</c:v>
                </c:pt>
                <c:pt idx="506">
                  <c:v>3.7856580729298234E-2</c:v>
                </c:pt>
                <c:pt idx="507">
                  <c:v>3.8764724201935177E-2</c:v>
                </c:pt>
                <c:pt idx="508">
                  <c:v>5.1349538200940681E-2</c:v>
                </c:pt>
                <c:pt idx="509">
                  <c:v>3.8938915302639196E-2</c:v>
                </c:pt>
                <c:pt idx="510">
                  <c:v>3.9157223656610091E-2</c:v>
                </c:pt>
                <c:pt idx="511">
                  <c:v>6.6838073210510399E-2</c:v>
                </c:pt>
                <c:pt idx="512">
                  <c:v>2.9518877050050542E-2</c:v>
                </c:pt>
                <c:pt idx="513">
                  <c:v>3.5529157363572775E-2</c:v>
                </c:pt>
                <c:pt idx="514">
                  <c:v>5.7268595137270804E-2</c:v>
                </c:pt>
                <c:pt idx="515">
                  <c:v>3.5155330012924632E-2</c:v>
                </c:pt>
                <c:pt idx="516">
                  <c:v>3.8677788569105295E-2</c:v>
                </c:pt>
                <c:pt idx="517">
                  <c:v>5.5641243382861756E-2</c:v>
                </c:pt>
                <c:pt idx="518">
                  <c:v>4.4207012951484104E-2</c:v>
                </c:pt>
                <c:pt idx="519">
                  <c:v>3.3720368095712779E-2</c:v>
                </c:pt>
                <c:pt idx="520">
                  <c:v>5.1550022094792487E-2</c:v>
                </c:pt>
                <c:pt idx="521">
                  <c:v>4.6703367678025118E-2</c:v>
                </c:pt>
                <c:pt idx="522">
                  <c:v>3.1801017985459333E-2</c:v>
                </c:pt>
                <c:pt idx="523">
                  <c:v>5.1650379358660785E-2</c:v>
                </c:pt>
                <c:pt idx="524">
                  <c:v>4.0746992130862802E-2</c:v>
                </c:pt>
                <c:pt idx="525">
                  <c:v>3.2077437002936256E-2</c:v>
                </c:pt>
                <c:pt idx="526">
                  <c:v>5.8598058966608482E-2</c:v>
                </c:pt>
                <c:pt idx="527">
                  <c:v>4.5706037217656162E-2</c:v>
                </c:pt>
                <c:pt idx="528">
                  <c:v>3.4004963473398812E-2</c:v>
                </c:pt>
                <c:pt idx="529">
                  <c:v>5.1901761962184857E-2</c:v>
                </c:pt>
                <c:pt idx="530">
                  <c:v>5.6688480775802644E-2</c:v>
                </c:pt>
                <c:pt idx="531">
                  <c:v>2.7983023309497972E-2</c:v>
                </c:pt>
                <c:pt idx="532">
                  <c:v>4.9710649092837372E-2</c:v>
                </c:pt>
                <c:pt idx="533">
                  <c:v>5.2760970835754817E-2</c:v>
                </c:pt>
                <c:pt idx="534">
                  <c:v>3.2275583338208208E-2</c:v>
                </c:pt>
                <c:pt idx="535">
                  <c:v>4.6322153200097575E-2</c:v>
                </c:pt>
                <c:pt idx="536">
                  <c:v>4.9366426663342622E-2</c:v>
                </c:pt>
                <c:pt idx="537">
                  <c:v>3.4701106307245586E-2</c:v>
                </c:pt>
                <c:pt idx="538">
                  <c:v>5.3832111107314423E-2</c:v>
                </c:pt>
                <c:pt idx="539">
                  <c:v>5.4707087133477161E-2</c:v>
                </c:pt>
                <c:pt idx="540">
                  <c:v>2.3486009937276037E-2</c:v>
                </c:pt>
                <c:pt idx="541">
                  <c:v>4.1869599928560312E-2</c:v>
                </c:pt>
                <c:pt idx="542">
                  <c:v>5.5693394403213574E-2</c:v>
                </c:pt>
                <c:pt idx="543">
                  <c:v>3.323525839333507E-2</c:v>
                </c:pt>
                <c:pt idx="544">
                  <c:v>2.8577497625879293E-2</c:v>
                </c:pt>
                <c:pt idx="545">
                  <c:v>5.8812179521594732E-2</c:v>
                </c:pt>
                <c:pt idx="546">
                  <c:v>3.7513470369455411E-2</c:v>
                </c:pt>
                <c:pt idx="547">
                  <c:v>3.2355027500128392E-2</c:v>
                </c:pt>
                <c:pt idx="548">
                  <c:v>5.6425747957657237E-2</c:v>
                </c:pt>
                <c:pt idx="549">
                  <c:v>3.7599114819285601E-2</c:v>
                </c:pt>
                <c:pt idx="550">
                  <c:v>4.1869599928560312E-2</c:v>
                </c:pt>
                <c:pt idx="551">
                  <c:v>5.4552195310145914E-2</c:v>
                </c:pt>
                <c:pt idx="552">
                  <c:v>3.9507780904351371E-2</c:v>
                </c:pt>
                <c:pt idx="553">
                  <c:v>3.8590923592305877E-2</c:v>
                </c:pt>
                <c:pt idx="554">
                  <c:v>5.7904839245239426E-2</c:v>
                </c:pt>
                <c:pt idx="555">
                  <c:v>4.3099132416183072E-2</c:v>
                </c:pt>
                <c:pt idx="556">
                  <c:v>2.5915984400303446E-2</c:v>
                </c:pt>
                <c:pt idx="557">
                  <c:v>5.2305205828630928E-2</c:v>
                </c:pt>
                <c:pt idx="558">
                  <c:v>4.5895165253284007E-2</c:v>
                </c:pt>
                <c:pt idx="559">
                  <c:v>3.0591333561519638E-2</c:v>
                </c:pt>
                <c:pt idx="560">
                  <c:v>5.2254697761508234E-2</c:v>
                </c:pt>
                <c:pt idx="561">
                  <c:v>3.9463858790585261E-2</c:v>
                </c:pt>
                <c:pt idx="562">
                  <c:v>3.7086765728808292E-2</c:v>
                </c:pt>
                <c:pt idx="563">
                  <c:v>5.0105501792113781E-2</c:v>
                </c:pt>
                <c:pt idx="564">
                  <c:v>4.1914812558827674E-2</c:v>
                </c:pt>
                <c:pt idx="565">
                  <c:v>3.1173739692290852E-2</c:v>
                </c:pt>
                <c:pt idx="566">
                  <c:v>5.4965792429235133E-2</c:v>
                </c:pt>
                <c:pt idx="567">
                  <c:v>5.3371732947228273E-2</c:v>
                </c:pt>
                <c:pt idx="568">
                  <c:v>2.5244593779309852E-2</c:v>
                </c:pt>
                <c:pt idx="569">
                  <c:v>4.5706037217656162E-2</c:v>
                </c:pt>
                <c:pt idx="570">
                  <c:v>5.3218712908433913E-2</c:v>
                </c:pt>
                <c:pt idx="571">
                  <c:v>3.3315874270840984E-2</c:v>
                </c:pt>
                <c:pt idx="572">
                  <c:v>4.471947078086573E-2</c:v>
                </c:pt>
                <c:pt idx="573">
                  <c:v>5.2456907823721879E-2</c:v>
                </c:pt>
                <c:pt idx="574">
                  <c:v>3.53627763873006E-2</c:v>
                </c:pt>
                <c:pt idx="575">
                  <c:v>4.1194199097950676E-2</c:v>
                </c:pt>
                <c:pt idx="576">
                  <c:v>4.8001466222942712E-2</c:v>
                </c:pt>
                <c:pt idx="577">
                  <c:v>3.1447400547378442E-2</c:v>
                </c:pt>
                <c:pt idx="578">
                  <c:v>3.8201279853545295E-2</c:v>
                </c:pt>
                <c:pt idx="579">
                  <c:v>5.8705087044088423E-2</c:v>
                </c:pt>
                <c:pt idx="580">
                  <c:v>3.0244549816769658E-2</c:v>
                </c:pt>
                <c:pt idx="581">
                  <c:v>3.8590923592305877E-2</c:v>
                </c:pt>
                <c:pt idx="582">
                  <c:v>6.5757193657704313E-2</c:v>
                </c:pt>
                <c:pt idx="583">
                  <c:v>3.5821270179156553E-2</c:v>
                </c:pt>
                <c:pt idx="584">
                  <c:v>2.7541262357672309E-2</c:v>
                </c:pt>
                <c:pt idx="585">
                  <c:v>5.7851695651176795E-2</c:v>
                </c:pt>
                <c:pt idx="586">
                  <c:v>3.8677788569105295E-2</c:v>
                </c:pt>
                <c:pt idx="587">
                  <c:v>3.1134749824290011E-2</c:v>
                </c:pt>
                <c:pt idx="588">
                  <c:v>4.9710649092837372E-2</c:v>
                </c:pt>
                <c:pt idx="589">
                  <c:v>3.8764724201935177E-2</c:v>
                </c:pt>
                <c:pt idx="590">
                  <c:v>3.4948493894460489E-2</c:v>
                </c:pt>
                <c:pt idx="591">
                  <c:v>4.6512579949301025E-2</c:v>
                </c:pt>
                <c:pt idx="592">
                  <c:v>4.3466873331259683E-2</c:v>
                </c:pt>
                <c:pt idx="593">
                  <c:v>2.7541262357672309E-2</c:v>
                </c:pt>
                <c:pt idx="594">
                  <c:v>6.3121289854814883E-2</c:v>
                </c:pt>
                <c:pt idx="595">
                  <c:v>4.0524290116105928E-2</c:v>
                </c:pt>
                <c:pt idx="596">
                  <c:v>2.6524162848625191E-2</c:v>
                </c:pt>
                <c:pt idx="597">
                  <c:v>5.2002460860301421E-2</c:v>
                </c:pt>
                <c:pt idx="598">
                  <c:v>4.8195280393818131E-2</c:v>
                </c:pt>
                <c:pt idx="599">
                  <c:v>3.5445905156297496E-2</c:v>
                </c:pt>
                <c:pt idx="600">
                  <c:v>4.3512940062291484E-2</c:v>
                </c:pt>
                <c:pt idx="601">
                  <c:v>5.501759385413664E-2</c:v>
                </c:pt>
                <c:pt idx="602">
                  <c:v>3.3074344534459246E-2</c:v>
                </c:pt>
                <c:pt idx="603">
                  <c:v>4.4207012951484104E-2</c:v>
                </c:pt>
                <c:pt idx="604">
                  <c:v>4.8486748917495597E-2</c:v>
                </c:pt>
                <c:pt idx="605">
                  <c:v>3.035990882686521E-2</c:v>
                </c:pt>
                <c:pt idx="606">
                  <c:v>5.2862530947565593E-2</c:v>
                </c:pt>
                <c:pt idx="607">
                  <c:v>5.6163625395423994E-2</c:v>
                </c:pt>
                <c:pt idx="608">
                  <c:v>2.5034403981143212E-2</c:v>
                </c:pt>
                <c:pt idx="609">
                  <c:v>4.7808012562008506E-2</c:v>
                </c:pt>
                <c:pt idx="610">
                  <c:v>5.4397491089249558E-2</c:v>
                </c:pt>
                <c:pt idx="611">
                  <c:v>3.3194999565674815E-2</c:v>
                </c:pt>
                <c:pt idx="612">
                  <c:v>3.4454597415833052E-2</c:v>
                </c:pt>
                <c:pt idx="613">
                  <c:v>5.5380983781057568E-2</c:v>
                </c:pt>
                <c:pt idx="614">
                  <c:v>3.3760944159501677E-2</c:v>
                </c:pt>
                <c:pt idx="615">
                  <c:v>3.4577742024564276E-2</c:v>
                </c:pt>
                <c:pt idx="616">
                  <c:v>5.5069451854704486E-2</c:v>
                </c:pt>
                <c:pt idx="617">
                  <c:v>4.3512940062291484E-2</c:v>
                </c:pt>
                <c:pt idx="618">
                  <c:v>4.0346584413966539E-2</c:v>
                </c:pt>
                <c:pt idx="619">
                  <c:v>4.6894545897823971E-2</c:v>
                </c:pt>
                <c:pt idx="620">
                  <c:v>2.4999465003601829E-2</c:v>
                </c:pt>
                <c:pt idx="621">
                  <c:v>3.2793653861936896E-2</c:v>
                </c:pt>
                <c:pt idx="622">
                  <c:v>5.9672633643076768E-2</c:v>
                </c:pt>
                <c:pt idx="623">
                  <c:v>4.1960049587214276E-2</c:v>
                </c:pt>
                <c:pt idx="624">
                  <c:v>2.8764562422290949E-2</c:v>
                </c:pt>
                <c:pt idx="625">
                  <c:v>5.4758798624153164E-2</c:v>
                </c:pt>
                <c:pt idx="626">
                  <c:v>4.6607910201059546E-2</c:v>
                </c:pt>
                <c:pt idx="627">
                  <c:v>3.105681911823541E-2</c:v>
                </c:pt>
                <c:pt idx="628">
                  <c:v>4.9809200532410433E-2</c:v>
                </c:pt>
                <c:pt idx="629">
                  <c:v>4.2504910058831939E-2</c:v>
                </c:pt>
                <c:pt idx="630">
                  <c:v>3.0940118218130499E-2</c:v>
                </c:pt>
                <c:pt idx="631">
                  <c:v>4.9023369805952462E-2</c:v>
                </c:pt>
                <c:pt idx="632">
                  <c:v>4.2322908773107674E-2</c:v>
                </c:pt>
                <c:pt idx="633">
                  <c:v>3.5612481347812738E-2</c:v>
                </c:pt>
                <c:pt idx="634">
                  <c:v>5.3015038428955864E-2</c:v>
                </c:pt>
                <c:pt idx="635">
                  <c:v>5.0700740398927954E-2</c:v>
                </c:pt>
                <c:pt idx="636">
                  <c:v>3.063000577790892E-2</c:v>
                </c:pt>
                <c:pt idx="637">
                  <c:v>4.9661379413484377E-2</c:v>
                </c:pt>
                <c:pt idx="638">
                  <c:v>5.9241625479005362E-2</c:v>
                </c:pt>
                <c:pt idx="639">
                  <c:v>3.1173739692290852E-2</c:v>
                </c:pt>
                <c:pt idx="640">
                  <c:v>4.1553710809982582E-2</c:v>
                </c:pt>
                <c:pt idx="641">
                  <c:v>5.2964188712440873E-2</c:v>
                </c:pt>
                <c:pt idx="642">
                  <c:v>3.437263999887398E-2</c:v>
                </c:pt>
                <c:pt idx="643">
                  <c:v>4.2368365430001421E-2</c:v>
                </c:pt>
                <c:pt idx="644">
                  <c:v>4.5047149658884775E-2</c:v>
                </c:pt>
                <c:pt idx="645">
                  <c:v>3.6831909227273363E-2</c:v>
                </c:pt>
                <c:pt idx="646">
                  <c:v>4.4160580172940514E-2</c:v>
                </c:pt>
                <c:pt idx="647">
                  <c:v>5.5485001489754451E-2</c:v>
                </c:pt>
                <c:pt idx="648">
                  <c:v>2.6668307195772012E-2</c:v>
                </c:pt>
                <c:pt idx="649">
                  <c:v>2.9102802865604016E-2</c:v>
                </c:pt>
                <c:pt idx="650">
                  <c:v>6.6324973711272883E-2</c:v>
                </c:pt>
                <c:pt idx="651">
                  <c:v>3.2117012546956161E-2</c:v>
                </c:pt>
                <c:pt idx="652">
                  <c:v>3.3720368095712779E-2</c:v>
                </c:pt>
                <c:pt idx="653">
                  <c:v>5.7162918023283854E-2</c:v>
                </c:pt>
                <c:pt idx="654">
                  <c:v>4.6369738030849324E-2</c:v>
                </c:pt>
                <c:pt idx="655">
                  <c:v>3.5570807156633202E-2</c:v>
                </c:pt>
                <c:pt idx="656">
                  <c:v>5.0850099235507984E-2</c:v>
                </c:pt>
                <c:pt idx="657">
                  <c:v>4.5094046092561783E-2</c:v>
                </c:pt>
                <c:pt idx="658">
                  <c:v>3.3074344534459246E-2</c:v>
                </c:pt>
                <c:pt idx="659">
                  <c:v>5.8812179521594732E-2</c:v>
                </c:pt>
                <c:pt idx="660">
                  <c:v>3.5072517198993979E-2</c:v>
                </c:pt>
                <c:pt idx="661">
                  <c:v>3.4086506948977281E-2</c:v>
                </c:pt>
                <c:pt idx="662">
                  <c:v>6.267797975259172E-2</c:v>
                </c:pt>
                <c:pt idx="663">
                  <c:v>3.846082267210179E-2</c:v>
                </c:pt>
                <c:pt idx="664">
                  <c:v>2.7066661847995287E-2</c:v>
                </c:pt>
                <c:pt idx="665">
                  <c:v>5.2507544918627594E-2</c:v>
                </c:pt>
                <c:pt idx="666">
                  <c:v>5.2204214092505023E-2</c:v>
                </c:pt>
                <c:pt idx="667">
                  <c:v>2.9329394864232347E-2</c:v>
                </c:pt>
                <c:pt idx="668">
                  <c:v>4.4626092772406784E-2</c:v>
                </c:pt>
                <c:pt idx="669">
                  <c:v>5.8011232653542834E-2</c:v>
                </c:pt>
                <c:pt idx="670">
                  <c:v>3.2434544620535077E-2</c:v>
                </c:pt>
                <c:pt idx="671">
                  <c:v>4.9415519366945333E-2</c:v>
                </c:pt>
                <c:pt idx="672">
                  <c:v>5.6951791126990163E-2</c:v>
                </c:pt>
                <c:pt idx="673">
                  <c:v>3.4290754783015895E-2</c:v>
                </c:pt>
                <c:pt idx="674">
                  <c:v>5.1449731321334062E-2</c:v>
                </c:pt>
                <c:pt idx="675">
                  <c:v>4.7278103625149157E-2</c:v>
                </c:pt>
                <c:pt idx="676">
                  <c:v>2.7504615178602209E-2</c:v>
                </c:pt>
                <c:pt idx="677">
                  <c:v>4.6322153200097575E-2</c:v>
                </c:pt>
                <c:pt idx="678">
                  <c:v>5.6530774374543583E-2</c:v>
                </c:pt>
                <c:pt idx="679">
                  <c:v>3.6366945759803856E-2</c:v>
                </c:pt>
                <c:pt idx="680">
                  <c:v>3.6072611897481989E-2</c:v>
                </c:pt>
                <c:pt idx="681">
                  <c:v>5.5069451854704486E-2</c:v>
                </c:pt>
                <c:pt idx="682">
                  <c:v>4.1734080414537182E-2</c:v>
                </c:pt>
                <c:pt idx="683">
                  <c:v>3.7856580729298234E-2</c:v>
                </c:pt>
                <c:pt idx="684">
                  <c:v>5.9996906567677324E-2</c:v>
                </c:pt>
                <c:pt idx="685">
                  <c:v>3.2633813929251562E-2</c:v>
                </c:pt>
                <c:pt idx="686">
                  <c:v>4.2778658338343913E-2</c:v>
                </c:pt>
                <c:pt idx="687">
                  <c:v>5.3269716278069347E-2</c:v>
                </c:pt>
                <c:pt idx="688">
                  <c:v>2.6560173488853363E-2</c:v>
                </c:pt>
                <c:pt idx="689">
                  <c:v>3.2434544620535077E-2</c:v>
                </c:pt>
                <c:pt idx="690">
                  <c:v>5.8011232653542834E-2</c:v>
                </c:pt>
                <c:pt idx="691">
                  <c:v>4.0036504758975439E-2</c:v>
                </c:pt>
                <c:pt idx="692">
                  <c:v>3.1643618728018873E-2</c:v>
                </c:pt>
                <c:pt idx="693">
                  <c:v>6.0539302853427714E-2</c:v>
                </c:pt>
                <c:pt idx="694">
                  <c:v>4.7374214768170025E-2</c:v>
                </c:pt>
                <c:pt idx="695">
                  <c:v>2.5139389043251172E-2</c:v>
                </c:pt>
                <c:pt idx="696">
                  <c:v>5.4603801519803534E-2</c:v>
                </c:pt>
                <c:pt idx="697">
                  <c:v>4.3374784506304762E-2</c:v>
                </c:pt>
                <c:pt idx="698">
                  <c:v>3.3074344534459246E-2</c:v>
                </c:pt>
                <c:pt idx="699">
                  <c:v>4.9562974392916244E-2</c:v>
                </c:pt>
                <c:pt idx="700">
                  <c:v>4.0746992130862802E-2</c:v>
                </c:pt>
                <c:pt idx="701">
                  <c:v>3.3074344534459246E-2</c:v>
                </c:pt>
                <c:pt idx="702">
                  <c:v>5.3371732947228273E-2</c:v>
                </c:pt>
                <c:pt idx="703">
                  <c:v>5.3934696470262639E-2</c:v>
                </c:pt>
                <c:pt idx="704">
                  <c:v>2.1368961205117273E-2</c:v>
                </c:pt>
                <c:pt idx="705">
                  <c:v>5.2964188712440873E-2</c:v>
                </c:pt>
                <c:pt idx="706">
                  <c:v>5.9888706774611812E-2</c:v>
                </c:pt>
                <c:pt idx="707">
                  <c:v>2.6812819702458756E-2</c:v>
                </c:pt>
                <c:pt idx="708">
                  <c:v>5.0056067454262838E-2</c:v>
                </c:pt>
                <c:pt idx="709">
                  <c:v>5.8224279342927003E-2</c:v>
                </c:pt>
                <c:pt idx="710">
                  <c:v>3.3964240990605188E-2</c:v>
                </c:pt>
                <c:pt idx="711">
                  <c:v>3.8808228615529357E-2</c:v>
                </c:pt>
                <c:pt idx="712">
                  <c:v>5.3883375667579371E-2</c:v>
                </c:pt>
                <c:pt idx="713">
                  <c:v>3.3396562743285403E-2</c:v>
                </c:pt>
                <c:pt idx="714">
                  <c:v>4.9907880196938419E-2</c:v>
                </c:pt>
                <c:pt idx="715">
                  <c:v>6.5700560435937014E-2</c:v>
                </c:pt>
                <c:pt idx="716">
                  <c:v>2.6994026360231578E-2</c:v>
                </c:pt>
                <c:pt idx="717">
                  <c:v>3.8244467031010546E-2</c:v>
                </c:pt>
                <c:pt idx="718">
                  <c:v>5.9996906567677324E-2</c:v>
                </c:pt>
                <c:pt idx="719">
                  <c:v>3.1329991686361552E-2</c:v>
                </c:pt>
                <c:pt idx="720">
                  <c:v>3.6324832311609982E-2</c:v>
                </c:pt>
                <c:pt idx="721">
                  <c:v>5.3576090801233718E-2</c:v>
                </c:pt>
                <c:pt idx="722">
                  <c:v>3.9376142266493212E-2</c:v>
                </c:pt>
                <c:pt idx="723">
                  <c:v>3.3436943576686612E-2</c:v>
                </c:pt>
                <c:pt idx="724">
                  <c:v>4.8049875642905276E-2</c:v>
                </c:pt>
                <c:pt idx="725">
                  <c:v>4.3236848624268381E-2</c:v>
                </c:pt>
                <c:pt idx="726">
                  <c:v>3.2953909177194401E-2</c:v>
                </c:pt>
                <c:pt idx="727">
                  <c:v>5.5121302090988276E-2</c:v>
                </c:pt>
                <c:pt idx="728">
                  <c:v>3.3639264013479171E-2</c:v>
                </c:pt>
                <c:pt idx="729">
                  <c:v>3.6198612267570672E-2</c:v>
                </c:pt>
                <c:pt idx="730">
                  <c:v>5.7215744381217577E-2</c:v>
                </c:pt>
                <c:pt idx="731">
                  <c:v>4.3697479630882177E-2</c:v>
                </c:pt>
                <c:pt idx="732">
                  <c:v>3.215661248909521E-2</c:v>
                </c:pt>
                <c:pt idx="733">
                  <c:v>5.0501947269940499E-2</c:v>
                </c:pt>
                <c:pt idx="734">
                  <c:v>5.3218712908433913E-2</c:v>
                </c:pt>
                <c:pt idx="735">
                  <c:v>2.8279490954261941E-2</c:v>
                </c:pt>
                <c:pt idx="736">
                  <c:v>4.7566789642414904E-2</c:v>
                </c:pt>
                <c:pt idx="737">
                  <c:v>4.7711462161973514E-2</c:v>
                </c:pt>
                <c:pt idx="738">
                  <c:v>3.4127302641273442E-2</c:v>
                </c:pt>
                <c:pt idx="739">
                  <c:v>4.8632812690260215E-2</c:v>
                </c:pt>
                <c:pt idx="740">
                  <c:v>4.6084713215797844E-2</c:v>
                </c:pt>
                <c:pt idx="741">
                  <c:v>3.0514110318660442E-2</c:v>
                </c:pt>
                <c:pt idx="742">
                  <c:v>5.0501947269940499E-2</c:v>
                </c:pt>
                <c:pt idx="743">
                  <c:v>4.6274622294163285E-2</c:v>
                </c:pt>
                <c:pt idx="744">
                  <c:v>2.6560173488853363E-2</c:v>
                </c:pt>
                <c:pt idx="745">
                  <c:v>4.1598780574464651E-2</c:v>
                </c:pt>
                <c:pt idx="746">
                  <c:v>6.1741179647308776E-2</c:v>
                </c:pt>
                <c:pt idx="747">
                  <c:v>3.2633813929251562E-2</c:v>
                </c:pt>
                <c:pt idx="748">
                  <c:v>3.9376142266493212E-2</c:v>
                </c:pt>
                <c:pt idx="749">
                  <c:v>5.8812179521594732E-2</c:v>
                </c:pt>
                <c:pt idx="750">
                  <c:v>3.2793653861936896E-2</c:v>
                </c:pt>
                <c:pt idx="751">
                  <c:v>3.8287705436999851E-2</c:v>
                </c:pt>
                <c:pt idx="752">
                  <c:v>5.4862230656831774E-2</c:v>
                </c:pt>
                <c:pt idx="753">
                  <c:v>3.2514184058286349E-2</c:v>
                </c:pt>
                <c:pt idx="754">
                  <c:v>4.5281904986756535E-2</c:v>
                </c:pt>
                <c:pt idx="755">
                  <c:v>6.0430614855634834E-2</c:v>
                </c:pt>
                <c:pt idx="756">
                  <c:v>3.3356206308003601E-2</c:v>
                </c:pt>
                <c:pt idx="757">
                  <c:v>2.9632868653245999E-2</c:v>
                </c:pt>
                <c:pt idx="758">
                  <c:v>6.1029556489020767E-2</c:v>
                </c:pt>
                <c:pt idx="759">
                  <c:v>3.7684830303839602E-2</c:v>
                </c:pt>
                <c:pt idx="760">
                  <c:v>2.6237090411800827E-2</c:v>
                </c:pt>
                <c:pt idx="761">
                  <c:v>4.5564440133405493E-2</c:v>
                </c:pt>
                <c:pt idx="762">
                  <c:v>4.6369738030849324E-2</c:v>
                </c:pt>
                <c:pt idx="763">
                  <c:v>3.1212778183409749E-2</c:v>
                </c:pt>
                <c:pt idx="764">
                  <c:v>4.5942530319198031E-2</c:v>
                </c:pt>
                <c:pt idx="765">
                  <c:v>4.6607910201059546E-2</c:v>
                </c:pt>
                <c:pt idx="766">
                  <c:v>3.8028748385349302E-2</c:v>
                </c:pt>
                <c:pt idx="767">
                  <c:v>4.7856354355482814E-2</c:v>
                </c:pt>
                <c:pt idx="768">
                  <c:v>4.2050624956304176E-2</c:v>
                </c:pt>
                <c:pt idx="769">
                  <c:v>3.1251816862793817E-2</c:v>
                </c:pt>
                <c:pt idx="770">
                  <c:v>5.658330789446811E-2</c:v>
                </c:pt>
                <c:pt idx="771">
                  <c:v>5.3320712413589065E-2</c:v>
                </c:pt>
                <c:pt idx="772">
                  <c:v>1.9660479232018784E-2</c:v>
                </c:pt>
                <c:pt idx="773">
                  <c:v>5.0999677746038939E-2</c:v>
                </c:pt>
                <c:pt idx="774">
                  <c:v>5.4603801519803534E-2</c:v>
                </c:pt>
                <c:pt idx="775">
                  <c:v>2.6994026360231578E-2</c:v>
                </c:pt>
                <c:pt idx="776">
                  <c:v>3.9069821663699822E-2</c:v>
                </c:pt>
                <c:pt idx="777">
                  <c:v>4.6084713215797844E-2</c:v>
                </c:pt>
                <c:pt idx="778">
                  <c:v>3.6240652506262086E-2</c:v>
                </c:pt>
                <c:pt idx="779">
                  <c:v>4.2550464323347109E-2</c:v>
                </c:pt>
                <c:pt idx="780">
                  <c:v>5.1801129448446823E-2</c:v>
                </c:pt>
                <c:pt idx="781">
                  <c:v>2.9861510881488442E-2</c:v>
                </c:pt>
                <c:pt idx="782">
                  <c:v>3.9551700176840204E-2</c:v>
                </c:pt>
                <c:pt idx="783">
                  <c:v>5.902672388128212E-2</c:v>
                </c:pt>
                <c:pt idx="784">
                  <c:v>2.420243174650033E-2</c:v>
                </c:pt>
                <c:pt idx="785">
                  <c:v>3.9551700176840204E-2</c:v>
                </c:pt>
                <c:pt idx="786">
                  <c:v>6.6723868435664815E-2</c:v>
                </c:pt>
                <c:pt idx="787">
                  <c:v>3.9376142266493212E-2</c:v>
                </c:pt>
                <c:pt idx="788">
                  <c:v>3.4004963473398812E-2</c:v>
                </c:pt>
                <c:pt idx="789">
                  <c:v>5.0700740398927954E-2</c:v>
                </c:pt>
                <c:pt idx="790">
                  <c:v>4.5895165253284007E-2</c:v>
                </c:pt>
                <c:pt idx="791">
                  <c:v>3.063000577790892E-2</c:v>
                </c:pt>
                <c:pt idx="792">
                  <c:v>5.0800298850145684E-2</c:v>
                </c:pt>
                <c:pt idx="793">
                  <c:v>3.9992317061740973E-2</c:v>
                </c:pt>
                <c:pt idx="794">
                  <c:v>3.3517803541406918E-2</c:v>
                </c:pt>
                <c:pt idx="795">
                  <c:v>5.9403066291981124E-2</c:v>
                </c:pt>
                <c:pt idx="796">
                  <c:v>3.8547541184452784E-2</c:v>
                </c:pt>
                <c:pt idx="797">
                  <c:v>3.0862455718257336E-2</c:v>
                </c:pt>
                <c:pt idx="798">
                  <c:v>6.6097575853870424E-2</c:v>
                </c:pt>
                <c:pt idx="799">
                  <c:v>0</c:v>
                </c:pt>
              </c:numCache>
            </c:numRef>
          </c:yVal>
          <c:smooth val="1"/>
        </c:ser>
        <c:axId val="62703872"/>
        <c:axId val="62701952"/>
      </c:scatterChart>
      <c:valAx>
        <c:axId val="62661376"/>
        <c:scaling>
          <c:orientation val="minMax"/>
          <c:max val="4"/>
        </c:scaling>
        <c:axPos val="b"/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fr-FR" sz="1400" b="0" smtClean="0"/>
                  <a:t>Temps [s]</a:t>
                </a:r>
                <a:endParaRPr lang="fr-FR" sz="1400" b="0"/>
              </a:p>
            </c:rich>
          </c:tx>
          <c:layout>
            <c:manualLayout>
              <c:xMode val="edge"/>
              <c:yMode val="edge"/>
              <c:x val="0.29553098856373167"/>
              <c:y val="0.91426245037101139"/>
            </c:manualLayout>
          </c:layout>
        </c:title>
        <c:numFmt formatCode="General" sourceLinked="1"/>
        <c:tickLblPos val="nextTo"/>
        <c:crossAx val="62663296"/>
        <c:crosses val="autoZero"/>
        <c:crossBetween val="midCat"/>
      </c:valAx>
      <c:valAx>
        <c:axId val="62663296"/>
        <c:scaling>
          <c:orientation val="minMax"/>
          <c:max val="30"/>
          <c:min val="1.8"/>
        </c:scaling>
        <c:axPos val="l"/>
        <c:majorGridlines/>
        <c:numFmt formatCode="General" sourceLinked="1"/>
        <c:tickLblPos val="nextTo"/>
        <c:crossAx val="62661376"/>
        <c:crosses val="autoZero"/>
        <c:crossBetween val="midCat"/>
      </c:valAx>
      <c:valAx>
        <c:axId val="62701952"/>
        <c:scaling>
          <c:orientation val="minMax"/>
          <c:min val="0"/>
        </c:scaling>
        <c:axPos val="r"/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fr-FR" sz="1400" b="0" smtClean="0"/>
                  <a:t>Puissance [W]</a:t>
                </a:r>
              </a:p>
            </c:rich>
          </c:tx>
          <c:layout>
            <c:manualLayout>
              <c:xMode val="edge"/>
              <c:yMode val="edge"/>
              <c:x val="0.74715112460628663"/>
              <c:y val="0.38554579886604945"/>
            </c:manualLayout>
          </c:layout>
        </c:title>
        <c:numFmt formatCode="General" sourceLinked="1"/>
        <c:tickLblPos val="nextTo"/>
        <c:crossAx val="62703872"/>
        <c:crosses val="max"/>
        <c:crossBetween val="midCat"/>
      </c:valAx>
      <c:valAx>
        <c:axId val="62703872"/>
        <c:scaling>
          <c:orientation val="minMax"/>
        </c:scaling>
        <c:delete val="1"/>
        <c:axPos val="b"/>
        <c:numFmt formatCode="General" sourceLinked="1"/>
        <c:tickLblPos val="none"/>
        <c:crossAx val="6270195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2183184601721571"/>
          <c:y val="0.21410597585039617"/>
          <c:w val="0.17816815398278471"/>
          <c:h val="0.55952130063552963"/>
        </c:manualLayout>
      </c:layout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0.14697730344776558"/>
          <c:y val="3.7656606530898279E-2"/>
          <c:w val="0.73002044911676478"/>
          <c:h val="0.83184179745227593"/>
        </c:manualLayout>
      </c:layout>
      <c:scatterChart>
        <c:scatterStyle val="smoothMarker"/>
        <c:ser>
          <c:idx val="1"/>
          <c:order val="1"/>
          <c:tx>
            <c:strRef>
              <c:f>'Mesures corrigées'!$B$1</c:f>
              <c:strCache>
                <c:ptCount val="1"/>
                <c:pt idx="0">
                  <c:v>TE5</c:v>
                </c:pt>
              </c:strCache>
            </c:strRef>
          </c:tx>
          <c:marker>
            <c:symbol val="squar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5.0000000000000088E-3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0.18500000000000028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0.21500000000000027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0.24500000000000027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0.31000000000000055</c:v>
                </c:pt>
                <c:pt idx="63">
                  <c:v>0.31500000000000056</c:v>
                </c:pt>
                <c:pt idx="64">
                  <c:v>0.32000000000000062</c:v>
                </c:pt>
                <c:pt idx="65">
                  <c:v>0.32500000000000062</c:v>
                </c:pt>
                <c:pt idx="66">
                  <c:v>0.33000000000000074</c:v>
                </c:pt>
                <c:pt idx="67">
                  <c:v>0.33500000000000074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0.37500000000000056</c:v>
                </c:pt>
                <c:pt idx="76">
                  <c:v>0.38000000000000062</c:v>
                </c:pt>
                <c:pt idx="77">
                  <c:v>0.38500000000000062</c:v>
                </c:pt>
                <c:pt idx="78">
                  <c:v>0.39000000000000062</c:v>
                </c:pt>
                <c:pt idx="79">
                  <c:v>0.39500000000000074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0.6150000000000011</c:v>
                </c:pt>
                <c:pt idx="124">
                  <c:v>0.62000000000000111</c:v>
                </c:pt>
                <c:pt idx="125">
                  <c:v>0.62500000000000122</c:v>
                </c:pt>
                <c:pt idx="126">
                  <c:v>0.63000000000000123</c:v>
                </c:pt>
                <c:pt idx="127">
                  <c:v>0.63500000000000123</c:v>
                </c:pt>
                <c:pt idx="128">
                  <c:v>0.64000000000000123</c:v>
                </c:pt>
                <c:pt idx="129">
                  <c:v>0.64500000000000124</c:v>
                </c:pt>
                <c:pt idx="130">
                  <c:v>0.65000000000000135</c:v>
                </c:pt>
                <c:pt idx="131">
                  <c:v>0.65500000000000136</c:v>
                </c:pt>
                <c:pt idx="132">
                  <c:v>0.66000000000000136</c:v>
                </c:pt>
                <c:pt idx="133">
                  <c:v>0.66500000000000148</c:v>
                </c:pt>
                <c:pt idx="134">
                  <c:v>0.67000000000000148</c:v>
                </c:pt>
                <c:pt idx="135">
                  <c:v>0.67500000000000149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0.7400000000000011</c:v>
                </c:pt>
                <c:pt idx="149">
                  <c:v>0.74500000000000111</c:v>
                </c:pt>
                <c:pt idx="150">
                  <c:v>0.75000000000000122</c:v>
                </c:pt>
                <c:pt idx="151">
                  <c:v>0.75500000000000123</c:v>
                </c:pt>
                <c:pt idx="152">
                  <c:v>0.76000000000000123</c:v>
                </c:pt>
                <c:pt idx="153">
                  <c:v>0.76500000000000123</c:v>
                </c:pt>
                <c:pt idx="154">
                  <c:v>0.77000000000000124</c:v>
                </c:pt>
                <c:pt idx="155">
                  <c:v>0.77500000000000135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0.8650000000000011</c:v>
                </c:pt>
                <c:pt idx="174">
                  <c:v>0.87000000000000111</c:v>
                </c:pt>
                <c:pt idx="175">
                  <c:v>0.87500000000000122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1.0049999999999975</c:v>
                </c:pt>
                <c:pt idx="202">
                  <c:v>1.01</c:v>
                </c:pt>
                <c:pt idx="203">
                  <c:v>1.0149999999999975</c:v>
                </c:pt>
                <c:pt idx="204">
                  <c:v>1.02</c:v>
                </c:pt>
                <c:pt idx="205">
                  <c:v>1.0249999999999975</c:v>
                </c:pt>
                <c:pt idx="206">
                  <c:v>1.03</c:v>
                </c:pt>
                <c:pt idx="207">
                  <c:v>1.0349999999999975</c:v>
                </c:pt>
                <c:pt idx="208">
                  <c:v>1.04</c:v>
                </c:pt>
                <c:pt idx="209">
                  <c:v>1.0449999999999977</c:v>
                </c:pt>
                <c:pt idx="210">
                  <c:v>1.05</c:v>
                </c:pt>
                <c:pt idx="211">
                  <c:v>1.0549999999999977</c:v>
                </c:pt>
                <c:pt idx="212">
                  <c:v>1.06</c:v>
                </c:pt>
                <c:pt idx="213">
                  <c:v>1.0649999999999977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1.1299999999999975</c:v>
                </c:pt>
                <c:pt idx="227">
                  <c:v>1.135</c:v>
                </c:pt>
                <c:pt idx="228">
                  <c:v>1.1399999999999975</c:v>
                </c:pt>
                <c:pt idx="229">
                  <c:v>1.145</c:v>
                </c:pt>
                <c:pt idx="230">
                  <c:v>1.1499999999999975</c:v>
                </c:pt>
                <c:pt idx="231">
                  <c:v>1.155</c:v>
                </c:pt>
                <c:pt idx="232">
                  <c:v>1.1599999999999975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1.1800000000000022</c:v>
                </c:pt>
                <c:pt idx="237">
                  <c:v>1.1850000000000001</c:v>
                </c:pt>
                <c:pt idx="238">
                  <c:v>1.1900000000000022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1.2049999999999974</c:v>
                </c:pt>
                <c:pt idx="242">
                  <c:v>1.21</c:v>
                </c:pt>
                <c:pt idx="243">
                  <c:v>1.2149999999999974</c:v>
                </c:pt>
                <c:pt idx="244">
                  <c:v>1.22</c:v>
                </c:pt>
                <c:pt idx="245">
                  <c:v>1.2249999999999974</c:v>
                </c:pt>
                <c:pt idx="246">
                  <c:v>1.23</c:v>
                </c:pt>
                <c:pt idx="247">
                  <c:v>1.2349999999999974</c:v>
                </c:pt>
                <c:pt idx="248">
                  <c:v>1.24</c:v>
                </c:pt>
                <c:pt idx="249">
                  <c:v>1.2449999999999977</c:v>
                </c:pt>
                <c:pt idx="250">
                  <c:v>1.25</c:v>
                </c:pt>
                <c:pt idx="251">
                  <c:v>1.2549999999999975</c:v>
                </c:pt>
                <c:pt idx="252">
                  <c:v>1.26</c:v>
                </c:pt>
                <c:pt idx="253">
                  <c:v>1.2649999999999975</c:v>
                </c:pt>
                <c:pt idx="254">
                  <c:v>1.27</c:v>
                </c:pt>
                <c:pt idx="255">
                  <c:v>1.2749999999999975</c:v>
                </c:pt>
                <c:pt idx="256">
                  <c:v>1.28</c:v>
                </c:pt>
                <c:pt idx="257">
                  <c:v>1.2849999999999975</c:v>
                </c:pt>
                <c:pt idx="258">
                  <c:v>1.29</c:v>
                </c:pt>
                <c:pt idx="259">
                  <c:v>1.2949999999999977</c:v>
                </c:pt>
                <c:pt idx="260">
                  <c:v>1.3</c:v>
                </c:pt>
                <c:pt idx="261">
                  <c:v>1.3049999999999977</c:v>
                </c:pt>
                <c:pt idx="262">
                  <c:v>1.31</c:v>
                </c:pt>
                <c:pt idx="263">
                  <c:v>1.3149999999999977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1.4049999999999971</c:v>
                </c:pt>
                <c:pt idx="282">
                  <c:v>1.41</c:v>
                </c:pt>
                <c:pt idx="283">
                  <c:v>1.4149999999999971</c:v>
                </c:pt>
                <c:pt idx="284">
                  <c:v>1.42</c:v>
                </c:pt>
                <c:pt idx="285">
                  <c:v>1.4249999999999972</c:v>
                </c:pt>
                <c:pt idx="286">
                  <c:v>1.43</c:v>
                </c:pt>
                <c:pt idx="287">
                  <c:v>1.4349999999999972</c:v>
                </c:pt>
                <c:pt idx="288">
                  <c:v>1.44</c:v>
                </c:pt>
                <c:pt idx="289">
                  <c:v>1.4449999999999974</c:v>
                </c:pt>
                <c:pt idx="290">
                  <c:v>1.45</c:v>
                </c:pt>
                <c:pt idx="291">
                  <c:v>1.4549999999999974</c:v>
                </c:pt>
                <c:pt idx="292">
                  <c:v>1.46</c:v>
                </c:pt>
                <c:pt idx="293">
                  <c:v>1.4649999999999974</c:v>
                </c:pt>
                <c:pt idx="294">
                  <c:v>1.47</c:v>
                </c:pt>
                <c:pt idx="295">
                  <c:v>1.4749999999999974</c:v>
                </c:pt>
                <c:pt idx="296">
                  <c:v>1.48</c:v>
                </c:pt>
                <c:pt idx="297">
                  <c:v>1.4849999999999974</c:v>
                </c:pt>
                <c:pt idx="298">
                  <c:v>1.49</c:v>
                </c:pt>
                <c:pt idx="299">
                  <c:v>1.4949999999999977</c:v>
                </c:pt>
                <c:pt idx="300">
                  <c:v>1.5</c:v>
                </c:pt>
                <c:pt idx="301">
                  <c:v>1.5049999999999975</c:v>
                </c:pt>
                <c:pt idx="302">
                  <c:v>1.51</c:v>
                </c:pt>
                <c:pt idx="303">
                  <c:v>1.5149999999999975</c:v>
                </c:pt>
                <c:pt idx="304">
                  <c:v>1.52</c:v>
                </c:pt>
                <c:pt idx="305">
                  <c:v>1.5249999999999975</c:v>
                </c:pt>
                <c:pt idx="306">
                  <c:v>1.53</c:v>
                </c:pt>
                <c:pt idx="307">
                  <c:v>1.5349999999999975</c:v>
                </c:pt>
                <c:pt idx="308">
                  <c:v>1.54</c:v>
                </c:pt>
                <c:pt idx="309">
                  <c:v>1.5449999999999977</c:v>
                </c:pt>
                <c:pt idx="310">
                  <c:v>1.55</c:v>
                </c:pt>
                <c:pt idx="311">
                  <c:v>1.5549999999999977</c:v>
                </c:pt>
                <c:pt idx="312">
                  <c:v>1.56</c:v>
                </c:pt>
                <c:pt idx="313">
                  <c:v>1.5649999999999977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1.6800000000000022</c:v>
                </c:pt>
                <c:pt idx="337">
                  <c:v>1.6850000000000001</c:v>
                </c:pt>
                <c:pt idx="338">
                  <c:v>1.6900000000000022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1.7049999999999974</c:v>
                </c:pt>
                <c:pt idx="342">
                  <c:v>1.71</c:v>
                </c:pt>
                <c:pt idx="343">
                  <c:v>1.7149999999999974</c:v>
                </c:pt>
                <c:pt idx="344">
                  <c:v>1.72</c:v>
                </c:pt>
                <c:pt idx="345">
                  <c:v>1.7249999999999974</c:v>
                </c:pt>
                <c:pt idx="346">
                  <c:v>1.73</c:v>
                </c:pt>
                <c:pt idx="347">
                  <c:v>1.7349999999999974</c:v>
                </c:pt>
                <c:pt idx="348">
                  <c:v>1.74</c:v>
                </c:pt>
                <c:pt idx="349">
                  <c:v>1.7449999999999977</c:v>
                </c:pt>
                <c:pt idx="350">
                  <c:v>1.75</c:v>
                </c:pt>
                <c:pt idx="351">
                  <c:v>1.7549999999999975</c:v>
                </c:pt>
                <c:pt idx="352">
                  <c:v>1.76</c:v>
                </c:pt>
                <c:pt idx="353">
                  <c:v>1.7649999999999975</c:v>
                </c:pt>
                <c:pt idx="354">
                  <c:v>1.77</c:v>
                </c:pt>
                <c:pt idx="355">
                  <c:v>1.7749999999999975</c:v>
                </c:pt>
                <c:pt idx="356">
                  <c:v>1.78</c:v>
                </c:pt>
                <c:pt idx="357">
                  <c:v>1.7849999999999975</c:v>
                </c:pt>
                <c:pt idx="358">
                  <c:v>1.79</c:v>
                </c:pt>
                <c:pt idx="359">
                  <c:v>1.7949999999999977</c:v>
                </c:pt>
                <c:pt idx="360">
                  <c:v>1.8</c:v>
                </c:pt>
                <c:pt idx="361">
                  <c:v>1.8049999999999977</c:v>
                </c:pt>
                <c:pt idx="362">
                  <c:v>1.81</c:v>
                </c:pt>
                <c:pt idx="363">
                  <c:v>1.8149999999999977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1.9300000000000022</c:v>
                </c:pt>
                <c:pt idx="387">
                  <c:v>1.9350000000000001</c:v>
                </c:pt>
                <c:pt idx="388">
                  <c:v>1.9400000000000022</c:v>
                </c:pt>
                <c:pt idx="389">
                  <c:v>1.9450000000000001</c:v>
                </c:pt>
                <c:pt idx="390">
                  <c:v>1.9500000000000022</c:v>
                </c:pt>
                <c:pt idx="391">
                  <c:v>1.9550000000000001</c:v>
                </c:pt>
                <c:pt idx="392">
                  <c:v>1.9600000000000022</c:v>
                </c:pt>
                <c:pt idx="393">
                  <c:v>1.9650000000000001</c:v>
                </c:pt>
                <c:pt idx="394">
                  <c:v>1.9700000000000022</c:v>
                </c:pt>
                <c:pt idx="395">
                  <c:v>1.9750000000000001</c:v>
                </c:pt>
                <c:pt idx="396">
                  <c:v>1.9800000000000024</c:v>
                </c:pt>
                <c:pt idx="397">
                  <c:v>1.9850000000000001</c:v>
                </c:pt>
                <c:pt idx="398">
                  <c:v>1.9900000000000024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corrigées'!$B$2:$B$801</c:f>
              <c:numCache>
                <c:formatCode>General</c:formatCode>
                <c:ptCount val="800"/>
                <c:pt idx="0">
                  <c:v>1.8320000000000001</c:v>
                </c:pt>
                <c:pt idx="1">
                  <c:v>1.8308925999999999</c:v>
                </c:pt>
                <c:pt idx="2">
                  <c:v>1.8305526999999999</c:v>
                </c:pt>
                <c:pt idx="3">
                  <c:v>1.8311062999999974</c:v>
                </c:pt>
                <c:pt idx="4">
                  <c:v>1.8305235</c:v>
                </c:pt>
                <c:pt idx="5">
                  <c:v>1.8315336999999972</c:v>
                </c:pt>
                <c:pt idx="6">
                  <c:v>1.8315823</c:v>
                </c:pt>
                <c:pt idx="7">
                  <c:v>1.8313005999999998</c:v>
                </c:pt>
                <c:pt idx="8">
                  <c:v>1.8309994999999977</c:v>
                </c:pt>
                <c:pt idx="9">
                  <c:v>1.8308538000000001</c:v>
                </c:pt>
                <c:pt idx="10">
                  <c:v>1.831456</c:v>
                </c:pt>
                <c:pt idx="11">
                  <c:v>1.8298920999999977</c:v>
                </c:pt>
                <c:pt idx="12">
                  <c:v>1.8311161</c:v>
                </c:pt>
                <c:pt idx="13">
                  <c:v>1.8318445999999977</c:v>
                </c:pt>
                <c:pt idx="14">
                  <c:v>1.8317182999999977</c:v>
                </c:pt>
                <c:pt idx="15">
                  <c:v>1.8300183999999999</c:v>
                </c:pt>
                <c:pt idx="16">
                  <c:v>1.8320389000000001</c:v>
                </c:pt>
                <c:pt idx="17">
                  <c:v>1.8313685999999998</c:v>
                </c:pt>
                <c:pt idx="18">
                  <c:v>1.8316696999999957</c:v>
                </c:pt>
                <c:pt idx="19">
                  <c:v>1.8315725999999999</c:v>
                </c:pt>
                <c:pt idx="20">
                  <c:v>1.8322817</c:v>
                </c:pt>
                <c:pt idx="21">
                  <c:v>1.8312520999999999</c:v>
                </c:pt>
                <c:pt idx="22">
                  <c:v>1.8303195000000001</c:v>
                </c:pt>
                <c:pt idx="23">
                  <c:v>1.8316599999999998</c:v>
                </c:pt>
                <c:pt idx="24">
                  <c:v>1.8322233999999977</c:v>
                </c:pt>
                <c:pt idx="25">
                  <c:v>1.8311451999999999</c:v>
                </c:pt>
                <c:pt idx="26">
                  <c:v>1.8313685999999998</c:v>
                </c:pt>
                <c:pt idx="27">
                  <c:v>1.8314657999999975</c:v>
                </c:pt>
                <c:pt idx="28">
                  <c:v>1.8315629</c:v>
                </c:pt>
                <c:pt idx="29">
                  <c:v>1.8314462999999974</c:v>
                </c:pt>
                <c:pt idx="30">
                  <c:v>1.8305624</c:v>
                </c:pt>
                <c:pt idx="31">
                  <c:v>1.8313297999999965</c:v>
                </c:pt>
                <c:pt idx="32">
                  <c:v>1.8313491999999998</c:v>
                </c:pt>
                <c:pt idx="33">
                  <c:v>1.8317279999999998</c:v>
                </c:pt>
                <c:pt idx="34">
                  <c:v>1.8321262999999974</c:v>
                </c:pt>
                <c:pt idx="35">
                  <c:v>1.8313005999999998</c:v>
                </c:pt>
                <c:pt idx="36">
                  <c:v>1.8305138000000001</c:v>
                </c:pt>
                <c:pt idx="37">
                  <c:v>1.8315239999999977</c:v>
                </c:pt>
                <c:pt idx="38">
                  <c:v>1.8317862999999974</c:v>
                </c:pt>
                <c:pt idx="39">
                  <c:v>1.8307275000000001</c:v>
                </c:pt>
                <c:pt idx="40">
                  <c:v>1.8320097</c:v>
                </c:pt>
                <c:pt idx="41">
                  <c:v>1.832748</c:v>
                </c:pt>
                <c:pt idx="42">
                  <c:v>1.8338261999999972</c:v>
                </c:pt>
                <c:pt idx="43">
                  <c:v>1.8313589000000001</c:v>
                </c:pt>
                <c:pt idx="44">
                  <c:v>1.8322623</c:v>
                </c:pt>
                <c:pt idx="45">
                  <c:v>1.8311161</c:v>
                </c:pt>
                <c:pt idx="46">
                  <c:v>1.8318056999999974</c:v>
                </c:pt>
                <c:pt idx="47">
                  <c:v>1.8313297999999965</c:v>
                </c:pt>
                <c:pt idx="48">
                  <c:v>1.8304070000000001</c:v>
                </c:pt>
                <c:pt idx="49">
                  <c:v>1.8316405999999998</c:v>
                </c:pt>
                <c:pt idx="50">
                  <c:v>1.8309898</c:v>
                </c:pt>
                <c:pt idx="51">
                  <c:v>1.8304847</c:v>
                </c:pt>
                <c:pt idx="52">
                  <c:v>1.8307469000000001</c:v>
                </c:pt>
                <c:pt idx="53">
                  <c:v>1.8317572</c:v>
                </c:pt>
                <c:pt idx="54">
                  <c:v>1.8305624</c:v>
                </c:pt>
                <c:pt idx="55">
                  <c:v>1.8308538000000001</c:v>
                </c:pt>
                <c:pt idx="56">
                  <c:v>1.8317182999999977</c:v>
                </c:pt>
                <c:pt idx="57">
                  <c:v>1.8312811999999998</c:v>
                </c:pt>
                <c:pt idx="58">
                  <c:v>1.8305041</c:v>
                </c:pt>
                <c:pt idx="59">
                  <c:v>1.8317959999999998</c:v>
                </c:pt>
                <c:pt idx="60">
                  <c:v>1.8309508999999999</c:v>
                </c:pt>
                <c:pt idx="61">
                  <c:v>1.8321942999999972</c:v>
                </c:pt>
                <c:pt idx="62">
                  <c:v>1.8307858000000001</c:v>
                </c:pt>
                <c:pt idx="63">
                  <c:v>1.8313297999999965</c:v>
                </c:pt>
                <c:pt idx="64">
                  <c:v>1.8316696999999957</c:v>
                </c:pt>
                <c:pt idx="65">
                  <c:v>1.8321166</c:v>
                </c:pt>
                <c:pt idx="66">
                  <c:v>1.8307178000000022</c:v>
                </c:pt>
                <c:pt idx="67">
                  <c:v>1.831388</c:v>
                </c:pt>
                <c:pt idx="68">
                  <c:v>1.8321554000000024</c:v>
                </c:pt>
                <c:pt idx="69">
                  <c:v>1.8312617999999972</c:v>
                </c:pt>
                <c:pt idx="70">
                  <c:v>1.8314462999999974</c:v>
                </c:pt>
                <c:pt idx="71">
                  <c:v>1.8317862999999974</c:v>
                </c:pt>
                <c:pt idx="72">
                  <c:v>1.8302127000000001</c:v>
                </c:pt>
                <c:pt idx="73">
                  <c:v>1.8314462999999974</c:v>
                </c:pt>
                <c:pt idx="74">
                  <c:v>1.8320097</c:v>
                </c:pt>
                <c:pt idx="75">
                  <c:v>1.8317572</c:v>
                </c:pt>
                <c:pt idx="76">
                  <c:v>1.8316211999999972</c:v>
                </c:pt>
                <c:pt idx="77">
                  <c:v>1.8314365999999977</c:v>
                </c:pt>
                <c:pt idx="78">
                  <c:v>1.8295035999999998</c:v>
                </c:pt>
                <c:pt idx="79">
                  <c:v>1.8316794999999977</c:v>
                </c:pt>
                <c:pt idx="80">
                  <c:v>1.8303098</c:v>
                </c:pt>
                <c:pt idx="81">
                  <c:v>1.8319513999999977</c:v>
                </c:pt>
                <c:pt idx="82">
                  <c:v>1.8303001000000001</c:v>
                </c:pt>
                <c:pt idx="83">
                  <c:v>1.8308051999999999</c:v>
                </c:pt>
                <c:pt idx="84">
                  <c:v>1.8306498</c:v>
                </c:pt>
                <c:pt idx="85">
                  <c:v>1.8314172</c:v>
                </c:pt>
                <c:pt idx="86">
                  <c:v>1.8307567</c:v>
                </c:pt>
                <c:pt idx="87">
                  <c:v>1.8309120999999999</c:v>
                </c:pt>
                <c:pt idx="88">
                  <c:v>1.8319610999999965</c:v>
                </c:pt>
                <c:pt idx="89">
                  <c:v>1.8310965999999977</c:v>
                </c:pt>
                <c:pt idx="90">
                  <c:v>1.8313978</c:v>
                </c:pt>
                <c:pt idx="91">
                  <c:v>1.8322233999999977</c:v>
                </c:pt>
                <c:pt idx="92">
                  <c:v>1.8313589000000001</c:v>
                </c:pt>
                <c:pt idx="93">
                  <c:v>1.8312131999999999</c:v>
                </c:pt>
                <c:pt idx="94">
                  <c:v>1.8301350000000001</c:v>
                </c:pt>
                <c:pt idx="95">
                  <c:v>1.8308149</c:v>
                </c:pt>
                <c:pt idx="96">
                  <c:v>1.8308925999999999</c:v>
                </c:pt>
                <c:pt idx="97">
                  <c:v>1.8306108999999999</c:v>
                </c:pt>
                <c:pt idx="98">
                  <c:v>1.8301156000000001</c:v>
                </c:pt>
                <c:pt idx="99">
                  <c:v>1.8310869000000001</c:v>
                </c:pt>
                <c:pt idx="100">
                  <c:v>1.8313297999999965</c:v>
                </c:pt>
                <c:pt idx="101">
                  <c:v>1.8309120999999999</c:v>
                </c:pt>
                <c:pt idx="102">
                  <c:v>1.8324274</c:v>
                </c:pt>
                <c:pt idx="103">
                  <c:v>1.8319709</c:v>
                </c:pt>
                <c:pt idx="104">
                  <c:v>1.8305914999999977</c:v>
                </c:pt>
                <c:pt idx="105">
                  <c:v>1.8320389000000001</c:v>
                </c:pt>
                <c:pt idx="106">
                  <c:v>1.8314172</c:v>
                </c:pt>
                <c:pt idx="107">
                  <c:v>1.8308731999999999</c:v>
                </c:pt>
                <c:pt idx="108">
                  <c:v>1.8309314999999977</c:v>
                </c:pt>
                <c:pt idx="109">
                  <c:v>1.8318639999999977</c:v>
                </c:pt>
                <c:pt idx="110">
                  <c:v>1.8302224</c:v>
                </c:pt>
                <c:pt idx="111">
                  <c:v>1.8306108999999999</c:v>
                </c:pt>
                <c:pt idx="112">
                  <c:v>1.8316211999999972</c:v>
                </c:pt>
                <c:pt idx="113">
                  <c:v>1.8324468</c:v>
                </c:pt>
                <c:pt idx="114">
                  <c:v>1.8319125999999999</c:v>
                </c:pt>
                <c:pt idx="115">
                  <c:v>1.8305138000000001</c:v>
                </c:pt>
                <c:pt idx="116">
                  <c:v>1.8313297999999965</c:v>
                </c:pt>
                <c:pt idx="117">
                  <c:v>1.8298629999999998</c:v>
                </c:pt>
                <c:pt idx="118">
                  <c:v>1.8321554000000024</c:v>
                </c:pt>
                <c:pt idx="119">
                  <c:v>1.831456</c:v>
                </c:pt>
                <c:pt idx="120">
                  <c:v>1.8312423</c:v>
                </c:pt>
                <c:pt idx="121">
                  <c:v>1.8298532999999977</c:v>
                </c:pt>
                <c:pt idx="122">
                  <c:v>1.8291052999999977</c:v>
                </c:pt>
                <c:pt idx="123">
                  <c:v>1.8305331999999999</c:v>
                </c:pt>
                <c:pt idx="124">
                  <c:v>1.8313978</c:v>
                </c:pt>
                <c:pt idx="125">
                  <c:v>1.8305624</c:v>
                </c:pt>
                <c:pt idx="126">
                  <c:v>1.8305138000000001</c:v>
                </c:pt>
                <c:pt idx="127">
                  <c:v>1.8318542999999972</c:v>
                </c:pt>
                <c:pt idx="128">
                  <c:v>1.8309704</c:v>
                </c:pt>
                <c:pt idx="129">
                  <c:v>1.8304943999999974</c:v>
                </c:pt>
                <c:pt idx="130">
                  <c:v>1.8312520999999999</c:v>
                </c:pt>
                <c:pt idx="131">
                  <c:v>1.8318348999999972</c:v>
                </c:pt>
                <c:pt idx="132">
                  <c:v>1.8308829000000024</c:v>
                </c:pt>
                <c:pt idx="133">
                  <c:v>1.8310481000000001</c:v>
                </c:pt>
                <c:pt idx="134">
                  <c:v>1.8323885000000024</c:v>
                </c:pt>
                <c:pt idx="135">
                  <c:v>1.8316309</c:v>
                </c:pt>
                <c:pt idx="136">
                  <c:v>1.8311645999999975</c:v>
                </c:pt>
                <c:pt idx="137">
                  <c:v>1.8320097</c:v>
                </c:pt>
                <c:pt idx="138">
                  <c:v>1.830543</c:v>
                </c:pt>
                <c:pt idx="139">
                  <c:v>1.8322427999999999</c:v>
                </c:pt>
                <c:pt idx="140">
                  <c:v>1.8322817</c:v>
                </c:pt>
                <c:pt idx="141">
                  <c:v>1.8303292999999972</c:v>
                </c:pt>
                <c:pt idx="142">
                  <c:v>1.8305041</c:v>
                </c:pt>
                <c:pt idx="143">
                  <c:v>1.8316988999999977</c:v>
                </c:pt>
                <c:pt idx="144">
                  <c:v>1.8293870000000001</c:v>
                </c:pt>
                <c:pt idx="145">
                  <c:v>1.8316891999999998</c:v>
                </c:pt>
                <c:pt idx="146">
                  <c:v>1.8320097</c:v>
                </c:pt>
                <c:pt idx="147">
                  <c:v>1.8312131999999999</c:v>
                </c:pt>
                <c:pt idx="148">
                  <c:v>1.8309314999999977</c:v>
                </c:pt>
                <c:pt idx="149">
                  <c:v>1.8309217999999972</c:v>
                </c:pt>
                <c:pt idx="150">
                  <c:v>1.8306887000000001</c:v>
                </c:pt>
                <c:pt idx="151">
                  <c:v>1.8313978</c:v>
                </c:pt>
                <c:pt idx="152">
                  <c:v>1.8317279999999998</c:v>
                </c:pt>
                <c:pt idx="153">
                  <c:v>1.8311841</c:v>
                </c:pt>
                <c:pt idx="154">
                  <c:v>1.8327770999999999</c:v>
                </c:pt>
                <c:pt idx="155">
                  <c:v>1.8317959999999998</c:v>
                </c:pt>
                <c:pt idx="156">
                  <c:v>1.8317376999999977</c:v>
                </c:pt>
                <c:pt idx="157">
                  <c:v>1.8311451999999999</c:v>
                </c:pt>
                <c:pt idx="158">
                  <c:v>1.8300476000000001</c:v>
                </c:pt>
                <c:pt idx="159">
                  <c:v>1.8318639999999977</c:v>
                </c:pt>
                <c:pt idx="160">
                  <c:v>1.8306691999999998</c:v>
                </c:pt>
                <c:pt idx="161">
                  <c:v>1.8319805999999998</c:v>
                </c:pt>
                <c:pt idx="162">
                  <c:v>1.8308245999999975</c:v>
                </c:pt>
                <c:pt idx="163">
                  <c:v>1.8319902999999957</c:v>
                </c:pt>
                <c:pt idx="164">
                  <c:v>1.8306789000000001</c:v>
                </c:pt>
                <c:pt idx="165">
                  <c:v>1.8319902999999957</c:v>
                </c:pt>
                <c:pt idx="166">
                  <c:v>1.8321845999999999</c:v>
                </c:pt>
                <c:pt idx="167">
                  <c:v>1.8307275000000001</c:v>
                </c:pt>
                <c:pt idx="168">
                  <c:v>1.8314657999999975</c:v>
                </c:pt>
                <c:pt idx="169">
                  <c:v>1.8319610999999965</c:v>
                </c:pt>
                <c:pt idx="170">
                  <c:v>1.8314075000000001</c:v>
                </c:pt>
                <c:pt idx="171">
                  <c:v>1.8297173</c:v>
                </c:pt>
                <c:pt idx="172">
                  <c:v>1.8316696999999957</c:v>
                </c:pt>
                <c:pt idx="173">
                  <c:v>1.8304458000000001</c:v>
                </c:pt>
                <c:pt idx="174">
                  <c:v>1.8318348999999972</c:v>
                </c:pt>
                <c:pt idx="175">
                  <c:v>1.8314075000000001</c:v>
                </c:pt>
                <c:pt idx="176">
                  <c:v>1.8321845999999999</c:v>
                </c:pt>
                <c:pt idx="177">
                  <c:v>1.8305041</c:v>
                </c:pt>
                <c:pt idx="178">
                  <c:v>1.8317474</c:v>
                </c:pt>
                <c:pt idx="179">
                  <c:v>1.8315336999999972</c:v>
                </c:pt>
                <c:pt idx="180">
                  <c:v>1.8311937999999974</c:v>
                </c:pt>
                <c:pt idx="181">
                  <c:v>1.8319902999999957</c:v>
                </c:pt>
                <c:pt idx="182">
                  <c:v>1.8318736999999972</c:v>
                </c:pt>
                <c:pt idx="183">
                  <c:v>1.8321166</c:v>
                </c:pt>
                <c:pt idx="184">
                  <c:v>1.8322427999999999</c:v>
                </c:pt>
                <c:pt idx="185">
                  <c:v>1.8322913999999977</c:v>
                </c:pt>
                <c:pt idx="186">
                  <c:v>1.8306401000000001</c:v>
                </c:pt>
                <c:pt idx="187">
                  <c:v>1.8313782999999977</c:v>
                </c:pt>
                <c:pt idx="188">
                  <c:v>1.8324954</c:v>
                </c:pt>
                <c:pt idx="189">
                  <c:v>1.8322331000000001</c:v>
                </c:pt>
                <c:pt idx="190">
                  <c:v>1.8318056999999974</c:v>
                </c:pt>
                <c:pt idx="191">
                  <c:v>1.8315919999999977</c:v>
                </c:pt>
                <c:pt idx="192">
                  <c:v>1.8312423</c:v>
                </c:pt>
                <c:pt idx="193">
                  <c:v>1.8319805999999998</c:v>
                </c:pt>
                <c:pt idx="194">
                  <c:v>1.8310578000000022</c:v>
                </c:pt>
                <c:pt idx="195">
                  <c:v>1.831388</c:v>
                </c:pt>
                <c:pt idx="196">
                  <c:v>1.8330005</c:v>
                </c:pt>
                <c:pt idx="197">
                  <c:v>1.8312617999999972</c:v>
                </c:pt>
                <c:pt idx="198">
                  <c:v>1.8313978</c:v>
                </c:pt>
                <c:pt idx="199">
                  <c:v>1.8313685999999998</c:v>
                </c:pt>
                <c:pt idx="200">
                  <c:v>1.8318542999999972</c:v>
                </c:pt>
                <c:pt idx="201">
                  <c:v>1.8309704</c:v>
                </c:pt>
                <c:pt idx="202">
                  <c:v>1.8317279999999998</c:v>
                </c:pt>
                <c:pt idx="203">
                  <c:v>1.8299600999999974</c:v>
                </c:pt>
                <c:pt idx="204">
                  <c:v>1.8324954</c:v>
                </c:pt>
                <c:pt idx="205">
                  <c:v>1.8322331000000001</c:v>
                </c:pt>
                <c:pt idx="206">
                  <c:v>1.8317959999999998</c:v>
                </c:pt>
                <c:pt idx="207">
                  <c:v>1.8310384</c:v>
                </c:pt>
                <c:pt idx="208">
                  <c:v>1.8317085999999998</c:v>
                </c:pt>
                <c:pt idx="209">
                  <c:v>1.8330005</c:v>
                </c:pt>
                <c:pt idx="210">
                  <c:v>1.8305331999999999</c:v>
                </c:pt>
                <c:pt idx="211">
                  <c:v>1.8312131999999999</c:v>
                </c:pt>
                <c:pt idx="212">
                  <c:v>1.8323011</c:v>
                </c:pt>
                <c:pt idx="213">
                  <c:v>1.8332335999999998</c:v>
                </c:pt>
                <c:pt idx="214">
                  <c:v>1.8311451999999999</c:v>
                </c:pt>
                <c:pt idx="215">
                  <c:v>1.8314462999999974</c:v>
                </c:pt>
                <c:pt idx="216">
                  <c:v>1.8310481000000001</c:v>
                </c:pt>
                <c:pt idx="217">
                  <c:v>1.8319029</c:v>
                </c:pt>
                <c:pt idx="218">
                  <c:v>1.8318056999999974</c:v>
                </c:pt>
                <c:pt idx="219">
                  <c:v>1.8315045999999977</c:v>
                </c:pt>
                <c:pt idx="220">
                  <c:v>1.8314268999999974</c:v>
                </c:pt>
                <c:pt idx="221">
                  <c:v>1.8326508000000001</c:v>
                </c:pt>
                <c:pt idx="222">
                  <c:v>1.831388</c:v>
                </c:pt>
                <c:pt idx="223">
                  <c:v>1.8320000000000001</c:v>
                </c:pt>
                <c:pt idx="224">
                  <c:v>1.8317085999999998</c:v>
                </c:pt>
                <c:pt idx="225">
                  <c:v>1.8303583999999999</c:v>
                </c:pt>
                <c:pt idx="226">
                  <c:v>1.831388</c:v>
                </c:pt>
                <c:pt idx="227">
                  <c:v>1.8312908999999977</c:v>
                </c:pt>
                <c:pt idx="228">
                  <c:v>1.8308441</c:v>
                </c:pt>
                <c:pt idx="229">
                  <c:v>1.8312908999999977</c:v>
                </c:pt>
                <c:pt idx="230">
                  <c:v>1.8317572</c:v>
                </c:pt>
                <c:pt idx="231">
                  <c:v>1.8326216999999971</c:v>
                </c:pt>
                <c:pt idx="232">
                  <c:v>1.8314657999999975</c:v>
                </c:pt>
                <c:pt idx="233">
                  <c:v>1.8317862999999974</c:v>
                </c:pt>
                <c:pt idx="234">
                  <c:v>1.8309605999999998</c:v>
                </c:pt>
                <c:pt idx="235">
                  <c:v>1.8316599999999998</c:v>
                </c:pt>
                <c:pt idx="236">
                  <c:v>1.8317862999999974</c:v>
                </c:pt>
                <c:pt idx="237">
                  <c:v>1.831388</c:v>
                </c:pt>
                <c:pt idx="238">
                  <c:v>1.8311841</c:v>
                </c:pt>
                <c:pt idx="239">
                  <c:v>1.8304943999999974</c:v>
                </c:pt>
                <c:pt idx="240">
                  <c:v>1.8320194000000001</c:v>
                </c:pt>
                <c:pt idx="241">
                  <c:v>1.8306401000000001</c:v>
                </c:pt>
                <c:pt idx="242">
                  <c:v>1.830203</c:v>
                </c:pt>
                <c:pt idx="243">
                  <c:v>1.8320389000000001</c:v>
                </c:pt>
                <c:pt idx="244">
                  <c:v>1.8325731000000001</c:v>
                </c:pt>
                <c:pt idx="245">
                  <c:v>1.8322427999999999</c:v>
                </c:pt>
                <c:pt idx="246">
                  <c:v>1.832544</c:v>
                </c:pt>
                <c:pt idx="247">
                  <c:v>1.8327285</c:v>
                </c:pt>
                <c:pt idx="248">
                  <c:v>1.8317376999999977</c:v>
                </c:pt>
                <c:pt idx="249">
                  <c:v>1.8326993999999974</c:v>
                </c:pt>
                <c:pt idx="250">
                  <c:v>1.8313685999999998</c:v>
                </c:pt>
                <c:pt idx="251">
                  <c:v>1.8312908999999977</c:v>
                </c:pt>
                <c:pt idx="252">
                  <c:v>1.8323400000000001</c:v>
                </c:pt>
                <c:pt idx="253">
                  <c:v>1.8317085999999998</c:v>
                </c:pt>
                <c:pt idx="254">
                  <c:v>1.8325051000000001</c:v>
                </c:pt>
                <c:pt idx="255">
                  <c:v>1.8319319999999977</c:v>
                </c:pt>
                <c:pt idx="256">
                  <c:v>1.8334765</c:v>
                </c:pt>
                <c:pt idx="257">
                  <c:v>1.8326022</c:v>
                </c:pt>
                <c:pt idx="258">
                  <c:v>1.8327674</c:v>
                </c:pt>
                <c:pt idx="259">
                  <c:v>1.8330393999999974</c:v>
                </c:pt>
                <c:pt idx="260">
                  <c:v>1.8319125999999999</c:v>
                </c:pt>
                <c:pt idx="261">
                  <c:v>1.8330199</c:v>
                </c:pt>
                <c:pt idx="262">
                  <c:v>1.8329519000000001</c:v>
                </c:pt>
                <c:pt idx="263">
                  <c:v>1.8323400000000001</c:v>
                </c:pt>
                <c:pt idx="264">
                  <c:v>1.8324564999999999</c:v>
                </c:pt>
                <c:pt idx="265">
                  <c:v>1.8318542999999972</c:v>
                </c:pt>
                <c:pt idx="266">
                  <c:v>1.8315823</c:v>
                </c:pt>
                <c:pt idx="267">
                  <c:v>1.8322913999999977</c:v>
                </c:pt>
                <c:pt idx="268">
                  <c:v>1.8324274</c:v>
                </c:pt>
                <c:pt idx="269">
                  <c:v>1.8345643999999974</c:v>
                </c:pt>
                <c:pt idx="270">
                  <c:v>1.8311451999999999</c:v>
                </c:pt>
                <c:pt idx="271">
                  <c:v>1.8322137000000001</c:v>
                </c:pt>
                <c:pt idx="272">
                  <c:v>1.8332822</c:v>
                </c:pt>
                <c:pt idx="273">
                  <c:v>1.8329228</c:v>
                </c:pt>
                <c:pt idx="274">
                  <c:v>1.8329034</c:v>
                </c:pt>
                <c:pt idx="275">
                  <c:v>1.8324954</c:v>
                </c:pt>
                <c:pt idx="276">
                  <c:v>1.8323885000000024</c:v>
                </c:pt>
                <c:pt idx="277">
                  <c:v>1.8321554000000024</c:v>
                </c:pt>
                <c:pt idx="278">
                  <c:v>1.8325828000000022</c:v>
                </c:pt>
                <c:pt idx="279">
                  <c:v>1.8316988999999977</c:v>
                </c:pt>
                <c:pt idx="280">
                  <c:v>1.8330393999999974</c:v>
                </c:pt>
                <c:pt idx="281">
                  <c:v>1.834001</c:v>
                </c:pt>
                <c:pt idx="282">
                  <c:v>1.8316891999999998</c:v>
                </c:pt>
                <c:pt idx="283">
                  <c:v>1.8324274</c:v>
                </c:pt>
                <c:pt idx="284">
                  <c:v>1.8339912999999952</c:v>
                </c:pt>
                <c:pt idx="285">
                  <c:v>1.832748</c:v>
                </c:pt>
                <c:pt idx="286">
                  <c:v>1.8343701000000001</c:v>
                </c:pt>
                <c:pt idx="287">
                  <c:v>1.8333599</c:v>
                </c:pt>
                <c:pt idx="288">
                  <c:v>1.8341467</c:v>
                </c:pt>
                <c:pt idx="289">
                  <c:v>1.8345935</c:v>
                </c:pt>
                <c:pt idx="290">
                  <c:v>1.8343020999999999</c:v>
                </c:pt>
                <c:pt idx="291">
                  <c:v>1.8349043999999974</c:v>
                </c:pt>
                <c:pt idx="292">
                  <c:v>1.8353997999999971</c:v>
                </c:pt>
                <c:pt idx="293">
                  <c:v>1.8335055999999998</c:v>
                </c:pt>
                <c:pt idx="294">
                  <c:v>1.8338844999999977</c:v>
                </c:pt>
                <c:pt idx="295">
                  <c:v>1.8338941999999967</c:v>
                </c:pt>
                <c:pt idx="296">
                  <c:v>1.8347878000000022</c:v>
                </c:pt>
                <c:pt idx="297">
                  <c:v>1.8358855000000001</c:v>
                </c:pt>
                <c:pt idx="298">
                  <c:v>1.8352637999999977</c:v>
                </c:pt>
                <c:pt idx="299">
                  <c:v>1.8334473</c:v>
                </c:pt>
                <c:pt idx="300">
                  <c:v>1.8339912999999952</c:v>
                </c:pt>
                <c:pt idx="301">
                  <c:v>1.8342924</c:v>
                </c:pt>
                <c:pt idx="302">
                  <c:v>1.834681</c:v>
                </c:pt>
                <c:pt idx="303">
                  <c:v>1.8348266999999971</c:v>
                </c:pt>
                <c:pt idx="304">
                  <c:v>1.8349141</c:v>
                </c:pt>
                <c:pt idx="305">
                  <c:v>1.8359436999999974</c:v>
                </c:pt>
                <c:pt idx="306">
                  <c:v>1.8338066999999965</c:v>
                </c:pt>
                <c:pt idx="307">
                  <c:v>1.8345547</c:v>
                </c:pt>
                <c:pt idx="308">
                  <c:v>1.8350501000000001</c:v>
                </c:pt>
                <c:pt idx="309">
                  <c:v>1.8352541</c:v>
                </c:pt>
                <c:pt idx="310">
                  <c:v>1.8348946999999962</c:v>
                </c:pt>
                <c:pt idx="311">
                  <c:v>1.8338844999999977</c:v>
                </c:pt>
                <c:pt idx="312">
                  <c:v>1.8345353</c:v>
                </c:pt>
                <c:pt idx="313">
                  <c:v>1.8348946999999962</c:v>
                </c:pt>
                <c:pt idx="314">
                  <c:v>1.8342147</c:v>
                </c:pt>
                <c:pt idx="315">
                  <c:v>1.834681</c:v>
                </c:pt>
                <c:pt idx="316">
                  <c:v>1.8347101000000001</c:v>
                </c:pt>
                <c:pt idx="317">
                  <c:v>1.8333501999999999</c:v>
                </c:pt>
                <c:pt idx="318">
                  <c:v>1.8348072</c:v>
                </c:pt>
                <c:pt idx="319">
                  <c:v>1.8327188000000001</c:v>
                </c:pt>
                <c:pt idx="320">
                  <c:v>1.8346614999999977</c:v>
                </c:pt>
                <c:pt idx="321">
                  <c:v>1.8344381000000001</c:v>
                </c:pt>
                <c:pt idx="322">
                  <c:v>1.8336512999999974</c:v>
                </c:pt>
                <c:pt idx="323">
                  <c:v>1.8346420999999999</c:v>
                </c:pt>
                <c:pt idx="324">
                  <c:v>1.8353025999999999</c:v>
                </c:pt>
                <c:pt idx="325">
                  <c:v>1.834749</c:v>
                </c:pt>
                <c:pt idx="326">
                  <c:v>1.8343992999999974</c:v>
                </c:pt>
                <c:pt idx="327">
                  <c:v>1.834613</c:v>
                </c:pt>
                <c:pt idx="328">
                  <c:v>1.8353317999999974</c:v>
                </c:pt>
                <c:pt idx="329">
                  <c:v>1.8370511</c:v>
                </c:pt>
                <c:pt idx="330">
                  <c:v>1.8358659999999998</c:v>
                </c:pt>
                <c:pt idx="331">
                  <c:v>1.8375755999999999</c:v>
                </c:pt>
                <c:pt idx="332">
                  <c:v>1.8365654</c:v>
                </c:pt>
                <c:pt idx="333">
                  <c:v>1.8360603</c:v>
                </c:pt>
                <c:pt idx="334">
                  <c:v>1.8378185</c:v>
                </c:pt>
                <c:pt idx="335">
                  <c:v>1.8371385</c:v>
                </c:pt>
                <c:pt idx="336">
                  <c:v>1.8378671</c:v>
                </c:pt>
                <c:pt idx="337">
                  <c:v>1.8351375000000001</c:v>
                </c:pt>
                <c:pt idx="338">
                  <c:v>1.8366042999999974</c:v>
                </c:pt>
                <c:pt idx="339">
                  <c:v>1.8367985</c:v>
                </c:pt>
                <c:pt idx="340">
                  <c:v>1.8374687999999977</c:v>
                </c:pt>
                <c:pt idx="341">
                  <c:v>1.8373425000000001</c:v>
                </c:pt>
                <c:pt idx="342">
                  <c:v>1.8373522</c:v>
                </c:pt>
                <c:pt idx="343">
                  <c:v>1.8365265999999998</c:v>
                </c:pt>
                <c:pt idx="344">
                  <c:v>1.8390035</c:v>
                </c:pt>
                <c:pt idx="345">
                  <c:v>1.8370705000000001</c:v>
                </c:pt>
                <c:pt idx="346">
                  <c:v>1.8362546</c:v>
                </c:pt>
                <c:pt idx="347">
                  <c:v>1.8369344999999977</c:v>
                </c:pt>
                <c:pt idx="348">
                  <c:v>1.8368665</c:v>
                </c:pt>
                <c:pt idx="349">
                  <c:v>1.8372938999999975</c:v>
                </c:pt>
                <c:pt idx="350">
                  <c:v>1.8383915999999998</c:v>
                </c:pt>
                <c:pt idx="351">
                  <c:v>1.8375075999999999</c:v>
                </c:pt>
                <c:pt idx="352">
                  <c:v>1.8371191</c:v>
                </c:pt>
                <c:pt idx="353">
                  <c:v>1.8380225000000001</c:v>
                </c:pt>
                <c:pt idx="354">
                  <c:v>1.8365654</c:v>
                </c:pt>
                <c:pt idx="355">
                  <c:v>1.8369442999999974</c:v>
                </c:pt>
                <c:pt idx="356">
                  <c:v>1.8374687999999977</c:v>
                </c:pt>
                <c:pt idx="357">
                  <c:v>1.8369442999999974</c:v>
                </c:pt>
                <c:pt idx="358">
                  <c:v>1.8361574000000027</c:v>
                </c:pt>
                <c:pt idx="359">
                  <c:v>1.836886</c:v>
                </c:pt>
                <c:pt idx="360">
                  <c:v>1.8370801999999999</c:v>
                </c:pt>
                <c:pt idx="361">
                  <c:v>1.8375561999999999</c:v>
                </c:pt>
                <c:pt idx="362">
                  <c:v>1.836614</c:v>
                </c:pt>
                <c:pt idx="363">
                  <c:v>1.8361282999999977</c:v>
                </c:pt>
                <c:pt idx="364">
                  <c:v>1.8364586000000001</c:v>
                </c:pt>
                <c:pt idx="365">
                  <c:v>1.8373328</c:v>
                </c:pt>
                <c:pt idx="366">
                  <c:v>1.8365362999999977</c:v>
                </c:pt>
                <c:pt idx="367">
                  <c:v>1.8370996999999964</c:v>
                </c:pt>
                <c:pt idx="368">
                  <c:v>1.838751</c:v>
                </c:pt>
                <c:pt idx="369">
                  <c:v>1.8395184</c:v>
                </c:pt>
                <c:pt idx="370">
                  <c:v>1.8388966999999972</c:v>
                </c:pt>
                <c:pt idx="371">
                  <c:v>1.8404703</c:v>
                </c:pt>
                <c:pt idx="372">
                  <c:v>1.8396155000000001</c:v>
                </c:pt>
                <c:pt idx="373">
                  <c:v>1.8405869000000001</c:v>
                </c:pt>
                <c:pt idx="374">
                  <c:v>1.8403052</c:v>
                </c:pt>
                <c:pt idx="375">
                  <c:v>1.8387218999999977</c:v>
                </c:pt>
                <c:pt idx="376">
                  <c:v>1.8392463999999977</c:v>
                </c:pt>
                <c:pt idx="377">
                  <c:v>1.8392075000000001</c:v>
                </c:pt>
                <c:pt idx="378">
                  <c:v>1.8384984</c:v>
                </c:pt>
                <c:pt idx="379">
                  <c:v>1.8414708</c:v>
                </c:pt>
                <c:pt idx="380">
                  <c:v>1.8395766999999974</c:v>
                </c:pt>
                <c:pt idx="381">
                  <c:v>1.8399845999999977</c:v>
                </c:pt>
                <c:pt idx="382">
                  <c:v>1.8393046999999967</c:v>
                </c:pt>
                <c:pt idx="383">
                  <c:v>1.8401691999999998</c:v>
                </c:pt>
                <c:pt idx="384">
                  <c:v>1.8392949999999977</c:v>
                </c:pt>
                <c:pt idx="385">
                  <c:v>1.8396835</c:v>
                </c:pt>
                <c:pt idx="386">
                  <c:v>1.8402955000000001</c:v>
                </c:pt>
                <c:pt idx="387">
                  <c:v>1.8393824000000001</c:v>
                </c:pt>
                <c:pt idx="388">
                  <c:v>1.8393531999999999</c:v>
                </c:pt>
                <c:pt idx="389">
                  <c:v>1.8402178000000025</c:v>
                </c:pt>
                <c:pt idx="390">
                  <c:v>1.8389550000000001</c:v>
                </c:pt>
                <c:pt idx="391">
                  <c:v>1.8391006999999975</c:v>
                </c:pt>
                <c:pt idx="392">
                  <c:v>1.8404509000000024</c:v>
                </c:pt>
                <c:pt idx="393">
                  <c:v>1.8402469000000001</c:v>
                </c:pt>
                <c:pt idx="394">
                  <c:v>1.8388966999999972</c:v>
                </c:pt>
                <c:pt idx="395">
                  <c:v>1.8411599999999999</c:v>
                </c:pt>
                <c:pt idx="396">
                  <c:v>1.8412377</c:v>
                </c:pt>
                <c:pt idx="397">
                  <c:v>1.840344</c:v>
                </c:pt>
                <c:pt idx="398">
                  <c:v>1.8395280999999977</c:v>
                </c:pt>
                <c:pt idx="399">
                  <c:v>1.8387995999999998</c:v>
                </c:pt>
                <c:pt idx="400">
                  <c:v>1.8400526000000001</c:v>
                </c:pt>
                <c:pt idx="401">
                  <c:v>1.8397611999999972</c:v>
                </c:pt>
                <c:pt idx="402">
                  <c:v>1.8399942999999952</c:v>
                </c:pt>
                <c:pt idx="403">
                  <c:v>1.8403342999999974</c:v>
                </c:pt>
                <c:pt idx="404">
                  <c:v>1.8400041</c:v>
                </c:pt>
                <c:pt idx="405">
                  <c:v>1.8398097999999972</c:v>
                </c:pt>
                <c:pt idx="406">
                  <c:v>1.8391881000000001</c:v>
                </c:pt>
                <c:pt idx="407">
                  <c:v>1.8401789000000022</c:v>
                </c:pt>
                <c:pt idx="408">
                  <c:v>1.8397515</c:v>
                </c:pt>
                <c:pt idx="409">
                  <c:v>1.8436660999999974</c:v>
                </c:pt>
                <c:pt idx="410">
                  <c:v>1.8429764</c:v>
                </c:pt>
                <c:pt idx="411">
                  <c:v>1.8422673000000001</c:v>
                </c:pt>
                <c:pt idx="412">
                  <c:v>1.8433455999999999</c:v>
                </c:pt>
                <c:pt idx="413">
                  <c:v>1.8433843999999975</c:v>
                </c:pt>
                <c:pt idx="414">
                  <c:v>1.8424228</c:v>
                </c:pt>
                <c:pt idx="415">
                  <c:v>1.8421411000000001</c:v>
                </c:pt>
                <c:pt idx="416">
                  <c:v>1.8434524000000001</c:v>
                </c:pt>
                <c:pt idx="417">
                  <c:v>1.8422771000000024</c:v>
                </c:pt>
                <c:pt idx="418">
                  <c:v>1.8424422</c:v>
                </c:pt>
                <c:pt idx="419">
                  <c:v>1.8422673000000001</c:v>
                </c:pt>
                <c:pt idx="420">
                  <c:v>1.8430735999999999</c:v>
                </c:pt>
                <c:pt idx="421">
                  <c:v>1.8425102</c:v>
                </c:pt>
                <c:pt idx="422">
                  <c:v>1.8422381999999999</c:v>
                </c:pt>
                <c:pt idx="423">
                  <c:v>1.8423935999999999</c:v>
                </c:pt>
                <c:pt idx="424">
                  <c:v>1.8415971</c:v>
                </c:pt>
                <c:pt idx="425">
                  <c:v>1.8437340999999972</c:v>
                </c:pt>
                <c:pt idx="426">
                  <c:v>1.8427335999999999</c:v>
                </c:pt>
                <c:pt idx="427">
                  <c:v>1.8430833</c:v>
                </c:pt>
                <c:pt idx="428">
                  <c:v>1.8422479000000027</c:v>
                </c:pt>
                <c:pt idx="429">
                  <c:v>1.8435980999999977</c:v>
                </c:pt>
                <c:pt idx="430">
                  <c:v>1.8435786999999977</c:v>
                </c:pt>
                <c:pt idx="431">
                  <c:v>1.8414901999999977</c:v>
                </c:pt>
                <c:pt idx="432">
                  <c:v>1.8436175000000001</c:v>
                </c:pt>
                <c:pt idx="433">
                  <c:v>1.8423061999999999</c:v>
                </c:pt>
                <c:pt idx="434">
                  <c:v>1.842549</c:v>
                </c:pt>
                <c:pt idx="435">
                  <c:v>1.8427530000000001</c:v>
                </c:pt>
                <c:pt idx="436">
                  <c:v>1.8431415999999998</c:v>
                </c:pt>
                <c:pt idx="437">
                  <c:v>1.8428502</c:v>
                </c:pt>
                <c:pt idx="438">
                  <c:v>1.8423741999999999</c:v>
                </c:pt>
                <c:pt idx="439">
                  <c:v>1.8428404</c:v>
                </c:pt>
                <c:pt idx="440">
                  <c:v>1.8424908</c:v>
                </c:pt>
                <c:pt idx="441">
                  <c:v>1.8428986999999977</c:v>
                </c:pt>
                <c:pt idx="442">
                  <c:v>1.8421896</c:v>
                </c:pt>
                <c:pt idx="443">
                  <c:v>1.8431124000000001</c:v>
                </c:pt>
                <c:pt idx="444">
                  <c:v>1.8425199000000001</c:v>
                </c:pt>
                <c:pt idx="445">
                  <c:v>1.8427822</c:v>
                </c:pt>
                <c:pt idx="446">
                  <c:v>1.8431804000000001</c:v>
                </c:pt>
                <c:pt idx="447">
                  <c:v>1.842549</c:v>
                </c:pt>
                <c:pt idx="448">
                  <c:v>1.8442878000000027</c:v>
                </c:pt>
                <c:pt idx="449">
                  <c:v>1.8452202999999971</c:v>
                </c:pt>
                <c:pt idx="450">
                  <c:v>1.8458613999999962</c:v>
                </c:pt>
                <c:pt idx="451">
                  <c:v>1.8457351</c:v>
                </c:pt>
                <c:pt idx="452">
                  <c:v>1.8459196999999972</c:v>
                </c:pt>
                <c:pt idx="453">
                  <c:v>1.8462499000000001</c:v>
                </c:pt>
                <c:pt idx="454">
                  <c:v>1.8473184</c:v>
                </c:pt>
                <c:pt idx="455">
                  <c:v>1.8471435999999999</c:v>
                </c:pt>
                <c:pt idx="456">
                  <c:v>1.8464054000000001</c:v>
                </c:pt>
                <c:pt idx="457">
                  <c:v>1.8461722</c:v>
                </c:pt>
                <c:pt idx="458">
                  <c:v>1.8460071000000025</c:v>
                </c:pt>
                <c:pt idx="459">
                  <c:v>1.8463761999999999</c:v>
                </c:pt>
                <c:pt idx="460">
                  <c:v>1.8463374000000001</c:v>
                </c:pt>
                <c:pt idx="461">
                  <c:v>1.8466092999999977</c:v>
                </c:pt>
                <c:pt idx="462">
                  <c:v>1.8479206999999958</c:v>
                </c:pt>
                <c:pt idx="463">
                  <c:v>1.8468229999999999</c:v>
                </c:pt>
                <c:pt idx="464">
                  <c:v>1.8457836999999977</c:v>
                </c:pt>
                <c:pt idx="465">
                  <c:v>1.8459487999999977</c:v>
                </c:pt>
                <c:pt idx="466">
                  <c:v>1.8473573000000001</c:v>
                </c:pt>
                <c:pt idx="467">
                  <c:v>1.8449385999999999</c:v>
                </c:pt>
                <c:pt idx="468">
                  <c:v>1.8472019</c:v>
                </c:pt>
                <c:pt idx="469">
                  <c:v>1.8460945</c:v>
                </c:pt>
                <c:pt idx="470">
                  <c:v>1.8453659999999998</c:v>
                </c:pt>
                <c:pt idx="471">
                  <c:v>1.847367</c:v>
                </c:pt>
                <c:pt idx="472">
                  <c:v>1.847027</c:v>
                </c:pt>
                <c:pt idx="473">
                  <c:v>1.8456379999999999</c:v>
                </c:pt>
                <c:pt idx="474">
                  <c:v>1.8460459000000025</c:v>
                </c:pt>
                <c:pt idx="475">
                  <c:v>1.8456087999999977</c:v>
                </c:pt>
                <c:pt idx="476">
                  <c:v>1.8455990999999972</c:v>
                </c:pt>
                <c:pt idx="477">
                  <c:v>1.8467065</c:v>
                </c:pt>
                <c:pt idx="478">
                  <c:v>1.8450454000000001</c:v>
                </c:pt>
                <c:pt idx="479">
                  <c:v>1.8467453</c:v>
                </c:pt>
                <c:pt idx="480">
                  <c:v>1.8443168999999999</c:v>
                </c:pt>
                <c:pt idx="481">
                  <c:v>1.8455505999999999</c:v>
                </c:pt>
                <c:pt idx="482">
                  <c:v>1.8448996999999971</c:v>
                </c:pt>
                <c:pt idx="483">
                  <c:v>1.8455310999999974</c:v>
                </c:pt>
                <c:pt idx="484">
                  <c:v>1.8459390999999972</c:v>
                </c:pt>
                <c:pt idx="485">
                  <c:v>1.8464830999999999</c:v>
                </c:pt>
                <c:pt idx="486">
                  <c:v>1.8444529000000027</c:v>
                </c:pt>
                <c:pt idx="487">
                  <c:v>1.8454826</c:v>
                </c:pt>
                <c:pt idx="488">
                  <c:v>1.8468909999999998</c:v>
                </c:pt>
                <c:pt idx="489">
                  <c:v>1.8479109999999999</c:v>
                </c:pt>
                <c:pt idx="490">
                  <c:v>1.8479789999999998</c:v>
                </c:pt>
                <c:pt idx="491">
                  <c:v>1.8485035000000001</c:v>
                </c:pt>
                <c:pt idx="492">
                  <c:v>1.8485326</c:v>
                </c:pt>
                <c:pt idx="493">
                  <c:v>1.8485715</c:v>
                </c:pt>
                <c:pt idx="494">
                  <c:v>1.8493389</c:v>
                </c:pt>
                <c:pt idx="495">
                  <c:v>1.8476486999999975</c:v>
                </c:pt>
                <c:pt idx="496">
                  <c:v>1.8482801000000024</c:v>
                </c:pt>
                <c:pt idx="497">
                  <c:v>1.8485035000000001</c:v>
                </c:pt>
                <c:pt idx="498">
                  <c:v>1.8488338</c:v>
                </c:pt>
                <c:pt idx="499">
                  <c:v>1.8496594</c:v>
                </c:pt>
                <c:pt idx="500">
                  <c:v>1.8491348999999977</c:v>
                </c:pt>
                <c:pt idx="501">
                  <c:v>1.8484355000000001</c:v>
                </c:pt>
                <c:pt idx="502">
                  <c:v>1.8482607</c:v>
                </c:pt>
                <c:pt idx="503">
                  <c:v>1.8484355000000001</c:v>
                </c:pt>
                <c:pt idx="504">
                  <c:v>1.8502422000000001</c:v>
                </c:pt>
                <c:pt idx="505">
                  <c:v>1.8495429000000001</c:v>
                </c:pt>
                <c:pt idx="506">
                  <c:v>1.8496982999999971</c:v>
                </c:pt>
                <c:pt idx="507">
                  <c:v>1.8491251999999998</c:v>
                </c:pt>
                <c:pt idx="508">
                  <c:v>1.8485035000000001</c:v>
                </c:pt>
                <c:pt idx="509">
                  <c:v>1.8490959999999999</c:v>
                </c:pt>
                <c:pt idx="510">
                  <c:v>1.8475709999999999</c:v>
                </c:pt>
                <c:pt idx="511">
                  <c:v>1.8482509000000027</c:v>
                </c:pt>
                <c:pt idx="512">
                  <c:v>1.8493777</c:v>
                </c:pt>
                <c:pt idx="513">
                  <c:v>1.8486880999999999</c:v>
                </c:pt>
                <c:pt idx="514">
                  <c:v>1.8486880999999999</c:v>
                </c:pt>
                <c:pt idx="515">
                  <c:v>1.8473864</c:v>
                </c:pt>
                <c:pt idx="516">
                  <c:v>1.8489017999999977</c:v>
                </c:pt>
                <c:pt idx="517">
                  <c:v>1.8496010999999977</c:v>
                </c:pt>
                <c:pt idx="518">
                  <c:v>1.8481441000000001</c:v>
                </c:pt>
                <c:pt idx="519">
                  <c:v>1.8494651999999998</c:v>
                </c:pt>
                <c:pt idx="520">
                  <c:v>1.8497469</c:v>
                </c:pt>
                <c:pt idx="521">
                  <c:v>1.8488823000000001</c:v>
                </c:pt>
                <c:pt idx="522">
                  <c:v>1.8497177</c:v>
                </c:pt>
                <c:pt idx="523">
                  <c:v>1.8486685999999999</c:v>
                </c:pt>
                <c:pt idx="524">
                  <c:v>1.8483091999999999</c:v>
                </c:pt>
                <c:pt idx="525">
                  <c:v>1.8491835000000001</c:v>
                </c:pt>
                <c:pt idx="526">
                  <c:v>1.8484645999999998</c:v>
                </c:pt>
                <c:pt idx="527">
                  <c:v>1.8482704000000001</c:v>
                </c:pt>
                <c:pt idx="528">
                  <c:v>1.8484645999999998</c:v>
                </c:pt>
                <c:pt idx="529">
                  <c:v>1.8523501000000024</c:v>
                </c:pt>
                <c:pt idx="530">
                  <c:v>1.8520295999999998</c:v>
                </c:pt>
                <c:pt idx="531">
                  <c:v>1.8513009999999999</c:v>
                </c:pt>
                <c:pt idx="532">
                  <c:v>1.8516603999999974</c:v>
                </c:pt>
                <c:pt idx="533">
                  <c:v>1.8518060999999977</c:v>
                </c:pt>
                <c:pt idx="534">
                  <c:v>1.8516215999999972</c:v>
                </c:pt>
                <c:pt idx="535">
                  <c:v>1.8517381999999998</c:v>
                </c:pt>
                <c:pt idx="536">
                  <c:v>1.8517672999999977</c:v>
                </c:pt>
                <c:pt idx="537">
                  <c:v>1.8512232999999967</c:v>
                </c:pt>
                <c:pt idx="538">
                  <c:v>1.8516895999999998</c:v>
                </c:pt>
                <c:pt idx="539">
                  <c:v>1.8526901</c:v>
                </c:pt>
                <c:pt idx="540">
                  <c:v>1.8510388</c:v>
                </c:pt>
                <c:pt idx="541">
                  <c:v>1.8509028000000001</c:v>
                </c:pt>
                <c:pt idx="542">
                  <c:v>1.8526415000000001</c:v>
                </c:pt>
                <c:pt idx="543">
                  <c:v>1.8522335000000001</c:v>
                </c:pt>
                <c:pt idx="544">
                  <c:v>1.8508541999999999</c:v>
                </c:pt>
                <c:pt idx="545">
                  <c:v>1.8523307</c:v>
                </c:pt>
                <c:pt idx="546">
                  <c:v>1.8503685000000001</c:v>
                </c:pt>
                <c:pt idx="547">
                  <c:v>1.8512525000000022</c:v>
                </c:pt>
                <c:pt idx="548">
                  <c:v>1.8516895999999998</c:v>
                </c:pt>
                <c:pt idx="549">
                  <c:v>1.8520392999999977</c:v>
                </c:pt>
                <c:pt idx="550">
                  <c:v>1.8506988</c:v>
                </c:pt>
                <c:pt idx="551">
                  <c:v>1.8519226999999971</c:v>
                </c:pt>
                <c:pt idx="552">
                  <c:v>1.8518060999999977</c:v>
                </c:pt>
                <c:pt idx="553">
                  <c:v>1.8519809999999999</c:v>
                </c:pt>
                <c:pt idx="554">
                  <c:v>1.8507085000000001</c:v>
                </c:pt>
                <c:pt idx="555">
                  <c:v>1.8505434000000001</c:v>
                </c:pt>
                <c:pt idx="556">
                  <c:v>1.8516603999999974</c:v>
                </c:pt>
                <c:pt idx="557">
                  <c:v>1.8507085000000001</c:v>
                </c:pt>
                <c:pt idx="558">
                  <c:v>1.8511747999999977</c:v>
                </c:pt>
                <c:pt idx="559">
                  <c:v>1.8512815999999999</c:v>
                </c:pt>
                <c:pt idx="560">
                  <c:v>1.851845</c:v>
                </c:pt>
                <c:pt idx="561">
                  <c:v>1.8507376</c:v>
                </c:pt>
                <c:pt idx="562">
                  <c:v>1.8513495999999998</c:v>
                </c:pt>
                <c:pt idx="563">
                  <c:v>1.8506405000000001</c:v>
                </c:pt>
                <c:pt idx="564">
                  <c:v>1.8508833</c:v>
                </c:pt>
                <c:pt idx="565">
                  <c:v>1.8518839</c:v>
                </c:pt>
                <c:pt idx="566">
                  <c:v>1.8517963999999965</c:v>
                </c:pt>
                <c:pt idx="567">
                  <c:v>1.8514176</c:v>
                </c:pt>
                <c:pt idx="568">
                  <c:v>1.8513108</c:v>
                </c:pt>
                <c:pt idx="569">
                  <c:v>1.8526707</c:v>
                </c:pt>
                <c:pt idx="570">
                  <c:v>1.8519032999999971</c:v>
                </c:pt>
                <c:pt idx="571">
                  <c:v>1.8531078000000001</c:v>
                </c:pt>
                <c:pt idx="572">
                  <c:v>1.8525152</c:v>
                </c:pt>
                <c:pt idx="573">
                  <c:v>1.8532340999999977</c:v>
                </c:pt>
                <c:pt idx="574">
                  <c:v>1.8527678000000001</c:v>
                </c:pt>
                <c:pt idx="575">
                  <c:v>1.8520295999999998</c:v>
                </c:pt>
                <c:pt idx="576">
                  <c:v>1.8527969</c:v>
                </c:pt>
                <c:pt idx="577">
                  <c:v>1.8527678000000001</c:v>
                </c:pt>
                <c:pt idx="578">
                  <c:v>1.8517089999999998</c:v>
                </c:pt>
                <c:pt idx="579">
                  <c:v>1.8527191999999999</c:v>
                </c:pt>
                <c:pt idx="580">
                  <c:v>1.8530301</c:v>
                </c:pt>
                <c:pt idx="581">
                  <c:v>1.8515146999999974</c:v>
                </c:pt>
                <c:pt idx="582">
                  <c:v>1.8515827</c:v>
                </c:pt>
                <c:pt idx="583">
                  <c:v>1.8527191999999999</c:v>
                </c:pt>
                <c:pt idx="584">
                  <c:v>1.8526707</c:v>
                </c:pt>
                <c:pt idx="585">
                  <c:v>1.8519712999999962</c:v>
                </c:pt>
                <c:pt idx="586">
                  <c:v>1.8522044</c:v>
                </c:pt>
                <c:pt idx="587">
                  <c:v>1.8527969</c:v>
                </c:pt>
                <c:pt idx="588">
                  <c:v>1.8529523999999999</c:v>
                </c:pt>
                <c:pt idx="589">
                  <c:v>1.8520490000000001</c:v>
                </c:pt>
                <c:pt idx="590">
                  <c:v>1.8521073000000001</c:v>
                </c:pt>
                <c:pt idx="591">
                  <c:v>1.8510679000000001</c:v>
                </c:pt>
                <c:pt idx="592">
                  <c:v>1.8521073000000001</c:v>
                </c:pt>
                <c:pt idx="593">
                  <c:v>1.8512329999999999</c:v>
                </c:pt>
                <c:pt idx="594">
                  <c:v>1.8521753000000001</c:v>
                </c:pt>
                <c:pt idx="595">
                  <c:v>1.8507085000000001</c:v>
                </c:pt>
                <c:pt idx="596">
                  <c:v>1.8516409999999999</c:v>
                </c:pt>
                <c:pt idx="597">
                  <c:v>1.8529717999999977</c:v>
                </c:pt>
                <c:pt idx="598">
                  <c:v>1.8512329999999999</c:v>
                </c:pt>
                <c:pt idx="599">
                  <c:v>1.8528745999999998</c:v>
                </c:pt>
                <c:pt idx="600">
                  <c:v>1.8520684000000001</c:v>
                </c:pt>
                <c:pt idx="601">
                  <c:v>1.8518546999999974</c:v>
                </c:pt>
                <c:pt idx="602">
                  <c:v>1.8519129999999999</c:v>
                </c:pt>
                <c:pt idx="603">
                  <c:v>1.8515439</c:v>
                </c:pt>
                <c:pt idx="604">
                  <c:v>1.8536129000000001</c:v>
                </c:pt>
                <c:pt idx="605">
                  <c:v>1.8520780999999999</c:v>
                </c:pt>
                <c:pt idx="606">
                  <c:v>1.8520586999999999</c:v>
                </c:pt>
                <c:pt idx="607">
                  <c:v>1.8533409000000001</c:v>
                </c:pt>
                <c:pt idx="608">
                  <c:v>1.8540694</c:v>
                </c:pt>
                <c:pt idx="609">
                  <c:v>1.8529329000000001</c:v>
                </c:pt>
                <c:pt idx="610">
                  <c:v>1.8548271000000001</c:v>
                </c:pt>
                <c:pt idx="611">
                  <c:v>1.8532631999999998</c:v>
                </c:pt>
                <c:pt idx="612">
                  <c:v>1.8531854999999999</c:v>
                </c:pt>
                <c:pt idx="613">
                  <c:v>1.8531175000000022</c:v>
                </c:pt>
                <c:pt idx="614">
                  <c:v>1.8520780999999999</c:v>
                </c:pt>
                <c:pt idx="615">
                  <c:v>1.8530397999999977</c:v>
                </c:pt>
                <c:pt idx="616">
                  <c:v>1.8520392999999977</c:v>
                </c:pt>
                <c:pt idx="617">
                  <c:v>1.8529523999999999</c:v>
                </c:pt>
                <c:pt idx="618">
                  <c:v>1.8540403000000001</c:v>
                </c:pt>
                <c:pt idx="619">
                  <c:v>1.8524958</c:v>
                </c:pt>
                <c:pt idx="620">
                  <c:v>1.8530009000000001</c:v>
                </c:pt>
                <c:pt idx="621">
                  <c:v>1.8530981</c:v>
                </c:pt>
                <c:pt idx="622">
                  <c:v>1.8537489</c:v>
                </c:pt>
                <c:pt idx="623">
                  <c:v>1.8529523999999999</c:v>
                </c:pt>
                <c:pt idx="624">
                  <c:v>1.8533895</c:v>
                </c:pt>
                <c:pt idx="625">
                  <c:v>1.8541180000000022</c:v>
                </c:pt>
                <c:pt idx="626">
                  <c:v>1.8520586999999999</c:v>
                </c:pt>
                <c:pt idx="627">
                  <c:v>1.8529621000000001</c:v>
                </c:pt>
                <c:pt idx="628">
                  <c:v>1.8512912999999962</c:v>
                </c:pt>
                <c:pt idx="629">
                  <c:v>1.85337</c:v>
                </c:pt>
                <c:pt idx="630">
                  <c:v>1.8523793</c:v>
                </c:pt>
                <c:pt idx="631">
                  <c:v>1.8527969</c:v>
                </c:pt>
                <c:pt idx="632">
                  <c:v>1.8537779999999999</c:v>
                </c:pt>
                <c:pt idx="633">
                  <c:v>1.8532048999999977</c:v>
                </c:pt>
                <c:pt idx="634">
                  <c:v>1.8538169</c:v>
                </c:pt>
                <c:pt idx="635">
                  <c:v>1.8529038</c:v>
                </c:pt>
                <c:pt idx="636">
                  <c:v>1.8527191999999999</c:v>
                </c:pt>
                <c:pt idx="637">
                  <c:v>1.8535934999999977</c:v>
                </c:pt>
                <c:pt idx="638">
                  <c:v>1.8540306</c:v>
                </c:pt>
                <c:pt idx="639">
                  <c:v>1.8537973999999977</c:v>
                </c:pt>
                <c:pt idx="640">
                  <c:v>1.8535254999999977</c:v>
                </c:pt>
                <c:pt idx="641">
                  <c:v>1.8520586999999999</c:v>
                </c:pt>
                <c:pt idx="642">
                  <c:v>1.8544094</c:v>
                </c:pt>
                <c:pt idx="643">
                  <c:v>1.8542734000000001</c:v>
                </c:pt>
                <c:pt idx="644">
                  <c:v>1.8537585999999999</c:v>
                </c:pt>
                <c:pt idx="645">
                  <c:v>1.8525541000000001</c:v>
                </c:pt>
                <c:pt idx="646">
                  <c:v>1.8529717999999977</c:v>
                </c:pt>
                <c:pt idx="647">
                  <c:v>1.8528844</c:v>
                </c:pt>
                <c:pt idx="648">
                  <c:v>1.8534185999999999</c:v>
                </c:pt>
                <c:pt idx="649">
                  <c:v>1.8526804000000001</c:v>
                </c:pt>
                <c:pt idx="650">
                  <c:v>1.8534865999999999</c:v>
                </c:pt>
                <c:pt idx="651">
                  <c:v>1.8537682999999971</c:v>
                </c:pt>
                <c:pt idx="652">
                  <c:v>1.8533311999999977</c:v>
                </c:pt>
                <c:pt idx="653">
                  <c:v>1.8526511999999999</c:v>
                </c:pt>
                <c:pt idx="654">
                  <c:v>1.8546814</c:v>
                </c:pt>
                <c:pt idx="655">
                  <c:v>1.85371</c:v>
                </c:pt>
                <c:pt idx="656">
                  <c:v>1.8525444</c:v>
                </c:pt>
                <c:pt idx="657">
                  <c:v>1.8534865999999999</c:v>
                </c:pt>
                <c:pt idx="658">
                  <c:v>1.8533311999999977</c:v>
                </c:pt>
                <c:pt idx="659">
                  <c:v>1.8526804000000001</c:v>
                </c:pt>
                <c:pt idx="660">
                  <c:v>1.8536031999999998</c:v>
                </c:pt>
                <c:pt idx="661">
                  <c:v>1.8537779999999999</c:v>
                </c:pt>
                <c:pt idx="662">
                  <c:v>1.8543511000000001</c:v>
                </c:pt>
                <c:pt idx="663">
                  <c:v>1.8534185999999999</c:v>
                </c:pt>
                <c:pt idx="664">
                  <c:v>1.8531369</c:v>
                </c:pt>
                <c:pt idx="665">
                  <c:v>1.8541277</c:v>
                </c:pt>
                <c:pt idx="666">
                  <c:v>1.8538751999999998</c:v>
                </c:pt>
                <c:pt idx="667">
                  <c:v>1.8518740999999974</c:v>
                </c:pt>
                <c:pt idx="668">
                  <c:v>1.8523501000000024</c:v>
                </c:pt>
                <c:pt idx="669">
                  <c:v>1.8536322999999977</c:v>
                </c:pt>
                <c:pt idx="670">
                  <c:v>1.8537489</c:v>
                </c:pt>
                <c:pt idx="671">
                  <c:v>1.8537002999999974</c:v>
                </c:pt>
                <c:pt idx="672">
                  <c:v>1.8536516999999977</c:v>
                </c:pt>
                <c:pt idx="673">
                  <c:v>1.8533118</c:v>
                </c:pt>
                <c:pt idx="674">
                  <c:v>1.8534089</c:v>
                </c:pt>
                <c:pt idx="675">
                  <c:v>1.8533214999999974</c:v>
                </c:pt>
                <c:pt idx="676">
                  <c:v>1.8539529000000001</c:v>
                </c:pt>
                <c:pt idx="677">
                  <c:v>1.8540111000000001</c:v>
                </c:pt>
                <c:pt idx="678">
                  <c:v>1.8538265999999972</c:v>
                </c:pt>
                <c:pt idx="679">
                  <c:v>1.8521170000000025</c:v>
                </c:pt>
                <c:pt idx="680">
                  <c:v>1.8525832</c:v>
                </c:pt>
                <c:pt idx="681">
                  <c:v>1.853894599999997</c:v>
                </c:pt>
                <c:pt idx="682">
                  <c:v>1.8531951999999998</c:v>
                </c:pt>
                <c:pt idx="683">
                  <c:v>1.8528940999999974</c:v>
                </c:pt>
                <c:pt idx="684">
                  <c:v>1.8542540000000001</c:v>
                </c:pt>
                <c:pt idx="685">
                  <c:v>1.8529523999999999</c:v>
                </c:pt>
                <c:pt idx="686">
                  <c:v>1.8539236999999957</c:v>
                </c:pt>
                <c:pt idx="687">
                  <c:v>1.8542151000000024</c:v>
                </c:pt>
                <c:pt idx="688">
                  <c:v>1.8538751999999998</c:v>
                </c:pt>
                <c:pt idx="689">
                  <c:v>1.8552447999999977</c:v>
                </c:pt>
                <c:pt idx="690">
                  <c:v>1.8539431999999998</c:v>
                </c:pt>
                <c:pt idx="691">
                  <c:v>1.8535158</c:v>
                </c:pt>
                <c:pt idx="692">
                  <c:v>1.8545065000000001</c:v>
                </c:pt>
                <c:pt idx="693">
                  <c:v>1.8541957</c:v>
                </c:pt>
                <c:pt idx="694">
                  <c:v>1.8530495</c:v>
                </c:pt>
                <c:pt idx="695">
                  <c:v>1.8539431999999998</c:v>
                </c:pt>
                <c:pt idx="696">
                  <c:v>1.8550116999999977</c:v>
                </c:pt>
                <c:pt idx="697">
                  <c:v>1.8547104999999999</c:v>
                </c:pt>
                <c:pt idx="698">
                  <c:v>1.8544871000000027</c:v>
                </c:pt>
                <c:pt idx="699">
                  <c:v>1.8540111000000001</c:v>
                </c:pt>
                <c:pt idx="700">
                  <c:v>1.8534282999999971</c:v>
                </c:pt>
                <c:pt idx="701">
                  <c:v>1.8531078000000001</c:v>
                </c:pt>
                <c:pt idx="702">
                  <c:v>1.8552835999999999</c:v>
                </c:pt>
                <c:pt idx="703">
                  <c:v>1.8531951999999998</c:v>
                </c:pt>
                <c:pt idx="704">
                  <c:v>1.8543316999999977</c:v>
                </c:pt>
                <c:pt idx="705">
                  <c:v>1.8537002999999974</c:v>
                </c:pt>
                <c:pt idx="706">
                  <c:v>1.8544967999999977</c:v>
                </c:pt>
                <c:pt idx="707">
                  <c:v>1.8548368</c:v>
                </c:pt>
                <c:pt idx="708">
                  <c:v>1.8542831000000022</c:v>
                </c:pt>
                <c:pt idx="709">
                  <c:v>1.8559344999999972</c:v>
                </c:pt>
                <c:pt idx="710">
                  <c:v>1.8540500000000024</c:v>
                </c:pt>
                <c:pt idx="711">
                  <c:v>1.8548854000000001</c:v>
                </c:pt>
                <c:pt idx="712">
                  <c:v>1.8549631</c:v>
                </c:pt>
                <c:pt idx="713">
                  <c:v>1.8534185999999999</c:v>
                </c:pt>
                <c:pt idx="714">
                  <c:v>1.8534478000000001</c:v>
                </c:pt>
                <c:pt idx="715">
                  <c:v>1.8545065000000001</c:v>
                </c:pt>
                <c:pt idx="716">
                  <c:v>1.8543706</c:v>
                </c:pt>
                <c:pt idx="717">
                  <c:v>1.8537973999999977</c:v>
                </c:pt>
                <c:pt idx="718">
                  <c:v>1.8541471000000027</c:v>
                </c:pt>
                <c:pt idx="719">
                  <c:v>1.8529621000000001</c:v>
                </c:pt>
                <c:pt idx="720">
                  <c:v>1.8540306</c:v>
                </c:pt>
                <c:pt idx="721">
                  <c:v>1.8550698999999977</c:v>
                </c:pt>
                <c:pt idx="722">
                  <c:v>1.8541471000000027</c:v>
                </c:pt>
                <c:pt idx="723">
                  <c:v>1.8544967999999977</c:v>
                </c:pt>
                <c:pt idx="724">
                  <c:v>1.8549339</c:v>
                </c:pt>
                <c:pt idx="725">
                  <c:v>1.8552351</c:v>
                </c:pt>
                <c:pt idx="726">
                  <c:v>1.8547979999999999</c:v>
                </c:pt>
                <c:pt idx="727">
                  <c:v>1.8550795999999998</c:v>
                </c:pt>
                <c:pt idx="728">
                  <c:v>1.8544191000000001</c:v>
                </c:pt>
                <c:pt idx="729">
                  <c:v>1.8536031999999998</c:v>
                </c:pt>
                <c:pt idx="730">
                  <c:v>1.8545259999999999</c:v>
                </c:pt>
                <c:pt idx="731">
                  <c:v>1.8533991999999975</c:v>
                </c:pt>
                <c:pt idx="732">
                  <c:v>1.8545745</c:v>
                </c:pt>
                <c:pt idx="733">
                  <c:v>1.8543803000000001</c:v>
                </c:pt>
                <c:pt idx="734">
                  <c:v>1.8550213999999972</c:v>
                </c:pt>
                <c:pt idx="735">
                  <c:v>1.8536322999999977</c:v>
                </c:pt>
                <c:pt idx="736">
                  <c:v>1.8533506</c:v>
                </c:pt>
                <c:pt idx="737">
                  <c:v>1.8534185999999999</c:v>
                </c:pt>
                <c:pt idx="738">
                  <c:v>1.8538265999999972</c:v>
                </c:pt>
                <c:pt idx="739">
                  <c:v>1.8537877</c:v>
                </c:pt>
                <c:pt idx="740">
                  <c:v>1.8543706</c:v>
                </c:pt>
                <c:pt idx="741">
                  <c:v>1.8538557</c:v>
                </c:pt>
                <c:pt idx="742">
                  <c:v>1.8542247999999977</c:v>
                </c:pt>
                <c:pt idx="743">
                  <c:v>1.8536225999999998</c:v>
                </c:pt>
                <c:pt idx="744">
                  <c:v>1.8544871000000027</c:v>
                </c:pt>
                <c:pt idx="745">
                  <c:v>1.8545454000000001</c:v>
                </c:pt>
                <c:pt idx="746">
                  <c:v>1.8529621000000001</c:v>
                </c:pt>
                <c:pt idx="747">
                  <c:v>1.8532826</c:v>
                </c:pt>
                <c:pt idx="748">
                  <c:v>1.8533506</c:v>
                </c:pt>
                <c:pt idx="749">
                  <c:v>1.8541569000000024</c:v>
                </c:pt>
                <c:pt idx="750">
                  <c:v>1.8544094</c:v>
                </c:pt>
                <c:pt idx="751">
                  <c:v>1.8533311999999977</c:v>
                </c:pt>
                <c:pt idx="752">
                  <c:v>1.8533214999999974</c:v>
                </c:pt>
                <c:pt idx="753">
                  <c:v>1.8536322999999977</c:v>
                </c:pt>
                <c:pt idx="754">
                  <c:v>1.8550019</c:v>
                </c:pt>
                <c:pt idx="755">
                  <c:v>1.8541763</c:v>
                </c:pt>
                <c:pt idx="756">
                  <c:v>1.8551281999999998</c:v>
                </c:pt>
                <c:pt idx="757">
                  <c:v>1.8552545</c:v>
                </c:pt>
                <c:pt idx="758">
                  <c:v>1.8534379999999999</c:v>
                </c:pt>
                <c:pt idx="759">
                  <c:v>1.8546814</c:v>
                </c:pt>
                <c:pt idx="760">
                  <c:v>1.8539625999999998</c:v>
                </c:pt>
                <c:pt idx="761">
                  <c:v>1.8555264999999974</c:v>
                </c:pt>
                <c:pt idx="762">
                  <c:v>1.8542247999999977</c:v>
                </c:pt>
                <c:pt idx="763">
                  <c:v>1.8538751999999998</c:v>
                </c:pt>
                <c:pt idx="764">
                  <c:v>1.8539236999999957</c:v>
                </c:pt>
                <c:pt idx="765">
                  <c:v>1.8545259999999999</c:v>
                </c:pt>
                <c:pt idx="766">
                  <c:v>1.8545843</c:v>
                </c:pt>
                <c:pt idx="767">
                  <c:v>1.8546328000000001</c:v>
                </c:pt>
                <c:pt idx="768">
                  <c:v>1.8534185999999999</c:v>
                </c:pt>
                <c:pt idx="769">
                  <c:v>1.8540694</c:v>
                </c:pt>
                <c:pt idx="770">
                  <c:v>1.8543608</c:v>
                </c:pt>
                <c:pt idx="771">
                  <c:v>1.8546328000000001</c:v>
                </c:pt>
                <c:pt idx="772">
                  <c:v>1.8536225999999998</c:v>
                </c:pt>
                <c:pt idx="773">
                  <c:v>1.8541665999999999</c:v>
                </c:pt>
                <c:pt idx="774">
                  <c:v>1.8535254999999977</c:v>
                </c:pt>
                <c:pt idx="775">
                  <c:v>1.8540889000000027</c:v>
                </c:pt>
                <c:pt idx="776">
                  <c:v>1.8543706</c:v>
                </c:pt>
                <c:pt idx="777">
                  <c:v>1.8547688</c:v>
                </c:pt>
                <c:pt idx="778">
                  <c:v>1.8549534000000001</c:v>
                </c:pt>
                <c:pt idx="779">
                  <c:v>1.8539529000000001</c:v>
                </c:pt>
                <c:pt idx="780">
                  <c:v>1.8541569000000024</c:v>
                </c:pt>
                <c:pt idx="781">
                  <c:v>1.8539236999999957</c:v>
                </c:pt>
                <c:pt idx="782">
                  <c:v>1.8552932999999971</c:v>
                </c:pt>
                <c:pt idx="783">
                  <c:v>1.8533991999999975</c:v>
                </c:pt>
                <c:pt idx="784">
                  <c:v>1.8556429999999999</c:v>
                </c:pt>
                <c:pt idx="785">
                  <c:v>1.8543414</c:v>
                </c:pt>
                <c:pt idx="786">
                  <c:v>1.8541763</c:v>
                </c:pt>
                <c:pt idx="787">
                  <c:v>1.8546910999999975</c:v>
                </c:pt>
                <c:pt idx="788">
                  <c:v>1.8540985999999999</c:v>
                </c:pt>
                <c:pt idx="789">
                  <c:v>1.8543511000000001</c:v>
                </c:pt>
                <c:pt idx="790">
                  <c:v>1.8542928000000001</c:v>
                </c:pt>
                <c:pt idx="791">
                  <c:v>1.8537002999999974</c:v>
                </c:pt>
                <c:pt idx="792">
                  <c:v>1.8543511000000001</c:v>
                </c:pt>
                <c:pt idx="793">
                  <c:v>1.8540500000000024</c:v>
                </c:pt>
                <c:pt idx="794">
                  <c:v>1.8549534000000001</c:v>
                </c:pt>
                <c:pt idx="795">
                  <c:v>1.8547882</c:v>
                </c:pt>
                <c:pt idx="796">
                  <c:v>1.8543803000000001</c:v>
                </c:pt>
                <c:pt idx="797">
                  <c:v>1.8533118</c:v>
                </c:pt>
                <c:pt idx="798">
                  <c:v>1.8532631999999998</c:v>
                </c:pt>
                <c:pt idx="799">
                  <c:v>1.8537973999999977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'Mesures corrigées'!$C$1</c:f>
              <c:strCache>
                <c:ptCount val="1"/>
                <c:pt idx="0">
                  <c:v>TE8</c:v>
                </c:pt>
              </c:strCache>
            </c:strRef>
          </c:tx>
          <c:marker>
            <c:symbol val="triangl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5.0000000000000088E-3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0.18500000000000028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0.21500000000000027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0.24500000000000027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0.31000000000000055</c:v>
                </c:pt>
                <c:pt idx="63">
                  <c:v>0.31500000000000056</c:v>
                </c:pt>
                <c:pt idx="64">
                  <c:v>0.32000000000000062</c:v>
                </c:pt>
                <c:pt idx="65">
                  <c:v>0.32500000000000062</c:v>
                </c:pt>
                <c:pt idx="66">
                  <c:v>0.33000000000000074</c:v>
                </c:pt>
                <c:pt idx="67">
                  <c:v>0.33500000000000074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0.37500000000000056</c:v>
                </c:pt>
                <c:pt idx="76">
                  <c:v>0.38000000000000062</c:v>
                </c:pt>
                <c:pt idx="77">
                  <c:v>0.38500000000000062</c:v>
                </c:pt>
                <c:pt idx="78">
                  <c:v>0.39000000000000062</c:v>
                </c:pt>
                <c:pt idx="79">
                  <c:v>0.39500000000000074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0.6150000000000011</c:v>
                </c:pt>
                <c:pt idx="124">
                  <c:v>0.62000000000000111</c:v>
                </c:pt>
                <c:pt idx="125">
                  <c:v>0.62500000000000122</c:v>
                </c:pt>
                <c:pt idx="126">
                  <c:v>0.63000000000000123</c:v>
                </c:pt>
                <c:pt idx="127">
                  <c:v>0.63500000000000123</c:v>
                </c:pt>
                <c:pt idx="128">
                  <c:v>0.64000000000000123</c:v>
                </c:pt>
                <c:pt idx="129">
                  <c:v>0.64500000000000124</c:v>
                </c:pt>
                <c:pt idx="130">
                  <c:v>0.65000000000000135</c:v>
                </c:pt>
                <c:pt idx="131">
                  <c:v>0.65500000000000136</c:v>
                </c:pt>
                <c:pt idx="132">
                  <c:v>0.66000000000000136</c:v>
                </c:pt>
                <c:pt idx="133">
                  <c:v>0.66500000000000148</c:v>
                </c:pt>
                <c:pt idx="134">
                  <c:v>0.67000000000000148</c:v>
                </c:pt>
                <c:pt idx="135">
                  <c:v>0.67500000000000149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0.7400000000000011</c:v>
                </c:pt>
                <c:pt idx="149">
                  <c:v>0.74500000000000111</c:v>
                </c:pt>
                <c:pt idx="150">
                  <c:v>0.75000000000000122</c:v>
                </c:pt>
                <c:pt idx="151">
                  <c:v>0.75500000000000123</c:v>
                </c:pt>
                <c:pt idx="152">
                  <c:v>0.76000000000000123</c:v>
                </c:pt>
                <c:pt idx="153">
                  <c:v>0.76500000000000123</c:v>
                </c:pt>
                <c:pt idx="154">
                  <c:v>0.77000000000000124</c:v>
                </c:pt>
                <c:pt idx="155">
                  <c:v>0.77500000000000135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0.8650000000000011</c:v>
                </c:pt>
                <c:pt idx="174">
                  <c:v>0.87000000000000111</c:v>
                </c:pt>
                <c:pt idx="175">
                  <c:v>0.87500000000000122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1.0049999999999975</c:v>
                </c:pt>
                <c:pt idx="202">
                  <c:v>1.01</c:v>
                </c:pt>
                <c:pt idx="203">
                  <c:v>1.0149999999999975</c:v>
                </c:pt>
                <c:pt idx="204">
                  <c:v>1.02</c:v>
                </c:pt>
                <c:pt idx="205">
                  <c:v>1.0249999999999975</c:v>
                </c:pt>
                <c:pt idx="206">
                  <c:v>1.03</c:v>
                </c:pt>
                <c:pt idx="207">
                  <c:v>1.0349999999999975</c:v>
                </c:pt>
                <c:pt idx="208">
                  <c:v>1.04</c:v>
                </c:pt>
                <c:pt idx="209">
                  <c:v>1.0449999999999977</c:v>
                </c:pt>
                <c:pt idx="210">
                  <c:v>1.05</c:v>
                </c:pt>
                <c:pt idx="211">
                  <c:v>1.0549999999999977</c:v>
                </c:pt>
                <c:pt idx="212">
                  <c:v>1.06</c:v>
                </c:pt>
                <c:pt idx="213">
                  <c:v>1.0649999999999977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1.1299999999999975</c:v>
                </c:pt>
                <c:pt idx="227">
                  <c:v>1.135</c:v>
                </c:pt>
                <c:pt idx="228">
                  <c:v>1.1399999999999975</c:v>
                </c:pt>
                <c:pt idx="229">
                  <c:v>1.145</c:v>
                </c:pt>
                <c:pt idx="230">
                  <c:v>1.1499999999999975</c:v>
                </c:pt>
                <c:pt idx="231">
                  <c:v>1.155</c:v>
                </c:pt>
                <c:pt idx="232">
                  <c:v>1.1599999999999975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1.1800000000000022</c:v>
                </c:pt>
                <c:pt idx="237">
                  <c:v>1.1850000000000001</c:v>
                </c:pt>
                <c:pt idx="238">
                  <c:v>1.1900000000000022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1.2049999999999974</c:v>
                </c:pt>
                <c:pt idx="242">
                  <c:v>1.21</c:v>
                </c:pt>
                <c:pt idx="243">
                  <c:v>1.2149999999999974</c:v>
                </c:pt>
                <c:pt idx="244">
                  <c:v>1.22</c:v>
                </c:pt>
                <c:pt idx="245">
                  <c:v>1.2249999999999974</c:v>
                </c:pt>
                <c:pt idx="246">
                  <c:v>1.23</c:v>
                </c:pt>
                <c:pt idx="247">
                  <c:v>1.2349999999999974</c:v>
                </c:pt>
                <c:pt idx="248">
                  <c:v>1.24</c:v>
                </c:pt>
                <c:pt idx="249">
                  <c:v>1.2449999999999977</c:v>
                </c:pt>
                <c:pt idx="250">
                  <c:v>1.25</c:v>
                </c:pt>
                <c:pt idx="251">
                  <c:v>1.2549999999999975</c:v>
                </c:pt>
                <c:pt idx="252">
                  <c:v>1.26</c:v>
                </c:pt>
                <c:pt idx="253">
                  <c:v>1.2649999999999975</c:v>
                </c:pt>
                <c:pt idx="254">
                  <c:v>1.27</c:v>
                </c:pt>
                <c:pt idx="255">
                  <c:v>1.2749999999999975</c:v>
                </c:pt>
                <c:pt idx="256">
                  <c:v>1.28</c:v>
                </c:pt>
                <c:pt idx="257">
                  <c:v>1.2849999999999975</c:v>
                </c:pt>
                <c:pt idx="258">
                  <c:v>1.29</c:v>
                </c:pt>
                <c:pt idx="259">
                  <c:v>1.2949999999999977</c:v>
                </c:pt>
                <c:pt idx="260">
                  <c:v>1.3</c:v>
                </c:pt>
                <c:pt idx="261">
                  <c:v>1.3049999999999977</c:v>
                </c:pt>
                <c:pt idx="262">
                  <c:v>1.31</c:v>
                </c:pt>
                <c:pt idx="263">
                  <c:v>1.3149999999999977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1.4049999999999971</c:v>
                </c:pt>
                <c:pt idx="282">
                  <c:v>1.41</c:v>
                </c:pt>
                <c:pt idx="283">
                  <c:v>1.4149999999999971</c:v>
                </c:pt>
                <c:pt idx="284">
                  <c:v>1.42</c:v>
                </c:pt>
                <c:pt idx="285">
                  <c:v>1.4249999999999972</c:v>
                </c:pt>
                <c:pt idx="286">
                  <c:v>1.43</c:v>
                </c:pt>
                <c:pt idx="287">
                  <c:v>1.4349999999999972</c:v>
                </c:pt>
                <c:pt idx="288">
                  <c:v>1.44</c:v>
                </c:pt>
                <c:pt idx="289">
                  <c:v>1.4449999999999974</c:v>
                </c:pt>
                <c:pt idx="290">
                  <c:v>1.45</c:v>
                </c:pt>
                <c:pt idx="291">
                  <c:v>1.4549999999999974</c:v>
                </c:pt>
                <c:pt idx="292">
                  <c:v>1.46</c:v>
                </c:pt>
                <c:pt idx="293">
                  <c:v>1.4649999999999974</c:v>
                </c:pt>
                <c:pt idx="294">
                  <c:v>1.47</c:v>
                </c:pt>
                <c:pt idx="295">
                  <c:v>1.4749999999999974</c:v>
                </c:pt>
                <c:pt idx="296">
                  <c:v>1.48</c:v>
                </c:pt>
                <c:pt idx="297">
                  <c:v>1.4849999999999974</c:v>
                </c:pt>
                <c:pt idx="298">
                  <c:v>1.49</c:v>
                </c:pt>
                <c:pt idx="299">
                  <c:v>1.4949999999999977</c:v>
                </c:pt>
                <c:pt idx="300">
                  <c:v>1.5</c:v>
                </c:pt>
                <c:pt idx="301">
                  <c:v>1.5049999999999975</c:v>
                </c:pt>
                <c:pt idx="302">
                  <c:v>1.51</c:v>
                </c:pt>
                <c:pt idx="303">
                  <c:v>1.5149999999999975</c:v>
                </c:pt>
                <c:pt idx="304">
                  <c:v>1.52</c:v>
                </c:pt>
                <c:pt idx="305">
                  <c:v>1.5249999999999975</c:v>
                </c:pt>
                <c:pt idx="306">
                  <c:v>1.53</c:v>
                </c:pt>
                <c:pt idx="307">
                  <c:v>1.5349999999999975</c:v>
                </c:pt>
                <c:pt idx="308">
                  <c:v>1.54</c:v>
                </c:pt>
                <c:pt idx="309">
                  <c:v>1.5449999999999977</c:v>
                </c:pt>
                <c:pt idx="310">
                  <c:v>1.55</c:v>
                </c:pt>
                <c:pt idx="311">
                  <c:v>1.5549999999999977</c:v>
                </c:pt>
                <c:pt idx="312">
                  <c:v>1.56</c:v>
                </c:pt>
                <c:pt idx="313">
                  <c:v>1.5649999999999977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1.6800000000000022</c:v>
                </c:pt>
                <c:pt idx="337">
                  <c:v>1.6850000000000001</c:v>
                </c:pt>
                <c:pt idx="338">
                  <c:v>1.6900000000000022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1.7049999999999974</c:v>
                </c:pt>
                <c:pt idx="342">
                  <c:v>1.71</c:v>
                </c:pt>
                <c:pt idx="343">
                  <c:v>1.7149999999999974</c:v>
                </c:pt>
                <c:pt idx="344">
                  <c:v>1.72</c:v>
                </c:pt>
                <c:pt idx="345">
                  <c:v>1.7249999999999974</c:v>
                </c:pt>
                <c:pt idx="346">
                  <c:v>1.73</c:v>
                </c:pt>
                <c:pt idx="347">
                  <c:v>1.7349999999999974</c:v>
                </c:pt>
                <c:pt idx="348">
                  <c:v>1.74</c:v>
                </c:pt>
                <c:pt idx="349">
                  <c:v>1.7449999999999977</c:v>
                </c:pt>
                <c:pt idx="350">
                  <c:v>1.75</c:v>
                </c:pt>
                <c:pt idx="351">
                  <c:v>1.7549999999999975</c:v>
                </c:pt>
                <c:pt idx="352">
                  <c:v>1.76</c:v>
                </c:pt>
                <c:pt idx="353">
                  <c:v>1.7649999999999975</c:v>
                </c:pt>
                <c:pt idx="354">
                  <c:v>1.77</c:v>
                </c:pt>
                <c:pt idx="355">
                  <c:v>1.7749999999999975</c:v>
                </c:pt>
                <c:pt idx="356">
                  <c:v>1.78</c:v>
                </c:pt>
                <c:pt idx="357">
                  <c:v>1.7849999999999975</c:v>
                </c:pt>
                <c:pt idx="358">
                  <c:v>1.79</c:v>
                </c:pt>
                <c:pt idx="359">
                  <c:v>1.7949999999999977</c:v>
                </c:pt>
                <c:pt idx="360">
                  <c:v>1.8</c:v>
                </c:pt>
                <c:pt idx="361">
                  <c:v>1.8049999999999977</c:v>
                </c:pt>
                <c:pt idx="362">
                  <c:v>1.81</c:v>
                </c:pt>
                <c:pt idx="363">
                  <c:v>1.8149999999999977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1.9300000000000022</c:v>
                </c:pt>
                <c:pt idx="387">
                  <c:v>1.9350000000000001</c:v>
                </c:pt>
                <c:pt idx="388">
                  <c:v>1.9400000000000022</c:v>
                </c:pt>
                <c:pt idx="389">
                  <c:v>1.9450000000000001</c:v>
                </c:pt>
                <c:pt idx="390">
                  <c:v>1.9500000000000022</c:v>
                </c:pt>
                <c:pt idx="391">
                  <c:v>1.9550000000000001</c:v>
                </c:pt>
                <c:pt idx="392">
                  <c:v>1.9600000000000022</c:v>
                </c:pt>
                <c:pt idx="393">
                  <c:v>1.9650000000000001</c:v>
                </c:pt>
                <c:pt idx="394">
                  <c:v>1.9700000000000022</c:v>
                </c:pt>
                <c:pt idx="395">
                  <c:v>1.9750000000000001</c:v>
                </c:pt>
                <c:pt idx="396">
                  <c:v>1.9800000000000024</c:v>
                </c:pt>
                <c:pt idx="397">
                  <c:v>1.9850000000000001</c:v>
                </c:pt>
                <c:pt idx="398">
                  <c:v>1.9900000000000024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corrigées'!$C$2:$C$801</c:f>
              <c:numCache>
                <c:formatCode>General</c:formatCode>
                <c:ptCount val="800"/>
                <c:pt idx="0">
                  <c:v>1.8320000000000001</c:v>
                </c:pt>
                <c:pt idx="1">
                  <c:v>1.8133092999999965</c:v>
                </c:pt>
                <c:pt idx="2">
                  <c:v>1.8284216999999972</c:v>
                </c:pt>
                <c:pt idx="3">
                  <c:v>1.8469887</c:v>
                </c:pt>
                <c:pt idx="4">
                  <c:v>1.8322076</c:v>
                </c:pt>
                <c:pt idx="5">
                  <c:v>1.8129909</c:v>
                </c:pt>
                <c:pt idx="6">
                  <c:v>1.8284984</c:v>
                </c:pt>
                <c:pt idx="7">
                  <c:v>1.8471274</c:v>
                </c:pt>
                <c:pt idx="8">
                  <c:v>1.8316390999999974</c:v>
                </c:pt>
                <c:pt idx="9">
                  <c:v>1.8132701999999998</c:v>
                </c:pt>
                <c:pt idx="10">
                  <c:v>1.8285883000000001</c:v>
                </c:pt>
                <c:pt idx="11">
                  <c:v>1.8475834</c:v>
                </c:pt>
                <c:pt idx="12">
                  <c:v>1.8324221999999999</c:v>
                </c:pt>
                <c:pt idx="13">
                  <c:v>1.8132645999999975</c:v>
                </c:pt>
                <c:pt idx="14">
                  <c:v>1.8288145</c:v>
                </c:pt>
                <c:pt idx="15">
                  <c:v>1.8471677</c:v>
                </c:pt>
                <c:pt idx="16">
                  <c:v>1.832193</c:v>
                </c:pt>
                <c:pt idx="17">
                  <c:v>1.8133626999999977</c:v>
                </c:pt>
                <c:pt idx="18">
                  <c:v>1.8286145</c:v>
                </c:pt>
                <c:pt idx="19">
                  <c:v>1.8474922999999974</c:v>
                </c:pt>
                <c:pt idx="20">
                  <c:v>1.8320734999999999</c:v>
                </c:pt>
                <c:pt idx="21">
                  <c:v>1.8127346999999971</c:v>
                </c:pt>
                <c:pt idx="22">
                  <c:v>1.8287770000000001</c:v>
                </c:pt>
                <c:pt idx="23">
                  <c:v>1.8475629999999998</c:v>
                </c:pt>
                <c:pt idx="24">
                  <c:v>1.8318430999999977</c:v>
                </c:pt>
                <c:pt idx="25">
                  <c:v>1.8134036999999974</c:v>
                </c:pt>
                <c:pt idx="26">
                  <c:v>1.8290149</c:v>
                </c:pt>
                <c:pt idx="27">
                  <c:v>1.8477523</c:v>
                </c:pt>
                <c:pt idx="28">
                  <c:v>1.8319451</c:v>
                </c:pt>
                <c:pt idx="29">
                  <c:v>1.8127742999999974</c:v>
                </c:pt>
                <c:pt idx="30">
                  <c:v>1.8286328000000001</c:v>
                </c:pt>
                <c:pt idx="31">
                  <c:v>1.8477466999999974</c:v>
                </c:pt>
                <c:pt idx="32">
                  <c:v>1.8322305999999999</c:v>
                </c:pt>
                <c:pt idx="33">
                  <c:v>1.812835</c:v>
                </c:pt>
                <c:pt idx="34">
                  <c:v>1.8289184999999999</c:v>
                </c:pt>
                <c:pt idx="35">
                  <c:v>1.8478231999999974</c:v>
                </c:pt>
                <c:pt idx="36">
                  <c:v>1.8316051999999998</c:v>
                </c:pt>
                <c:pt idx="37">
                  <c:v>1.8125713999999977</c:v>
                </c:pt>
                <c:pt idx="38">
                  <c:v>1.8291925</c:v>
                </c:pt>
                <c:pt idx="39">
                  <c:v>1.8471599000000001</c:v>
                </c:pt>
                <c:pt idx="40">
                  <c:v>1.8313997999999971</c:v>
                </c:pt>
                <c:pt idx="41">
                  <c:v>1.81341</c:v>
                </c:pt>
                <c:pt idx="42">
                  <c:v>1.8290725999999999</c:v>
                </c:pt>
                <c:pt idx="43">
                  <c:v>1.8479163999999975</c:v>
                </c:pt>
                <c:pt idx="44">
                  <c:v>1.8318283999999971</c:v>
                </c:pt>
                <c:pt idx="45">
                  <c:v>1.8127306999999975</c:v>
                </c:pt>
                <c:pt idx="46">
                  <c:v>1.8292335</c:v>
                </c:pt>
                <c:pt idx="47">
                  <c:v>1.8477625</c:v>
                </c:pt>
                <c:pt idx="48">
                  <c:v>1.8311431</c:v>
                </c:pt>
                <c:pt idx="49">
                  <c:v>1.8133306999999974</c:v>
                </c:pt>
                <c:pt idx="50">
                  <c:v>1.8288937999999975</c:v>
                </c:pt>
                <c:pt idx="51">
                  <c:v>1.8471765</c:v>
                </c:pt>
                <c:pt idx="52">
                  <c:v>1.8315397999999972</c:v>
                </c:pt>
                <c:pt idx="53">
                  <c:v>1.8131823</c:v>
                </c:pt>
                <c:pt idx="54">
                  <c:v>1.8287499</c:v>
                </c:pt>
                <c:pt idx="55">
                  <c:v>1.8479439999999998</c:v>
                </c:pt>
                <c:pt idx="56">
                  <c:v>1.8314975999999998</c:v>
                </c:pt>
                <c:pt idx="57">
                  <c:v>1.8127241999999975</c:v>
                </c:pt>
                <c:pt idx="58">
                  <c:v>1.8286745</c:v>
                </c:pt>
                <c:pt idx="59">
                  <c:v>1.8483371000000022</c:v>
                </c:pt>
                <c:pt idx="60">
                  <c:v>1.8314612999999957</c:v>
                </c:pt>
                <c:pt idx="61">
                  <c:v>1.8129666999999972</c:v>
                </c:pt>
                <c:pt idx="62">
                  <c:v>1.8290747999999977</c:v>
                </c:pt>
                <c:pt idx="63">
                  <c:v>1.8476440999999975</c:v>
                </c:pt>
                <c:pt idx="64">
                  <c:v>1.8310185000000001</c:v>
                </c:pt>
                <c:pt idx="65">
                  <c:v>1.8133509000000001</c:v>
                </c:pt>
                <c:pt idx="66">
                  <c:v>1.8291465999999998</c:v>
                </c:pt>
                <c:pt idx="67">
                  <c:v>1.8482194000000001</c:v>
                </c:pt>
                <c:pt idx="68">
                  <c:v>1.8311785999999999</c:v>
                </c:pt>
                <c:pt idx="69">
                  <c:v>1.8131992999999957</c:v>
                </c:pt>
                <c:pt idx="70">
                  <c:v>1.829734299999995</c:v>
                </c:pt>
                <c:pt idx="71">
                  <c:v>1.8472545</c:v>
                </c:pt>
                <c:pt idx="72">
                  <c:v>1.8308169000000001</c:v>
                </c:pt>
                <c:pt idx="73">
                  <c:v>1.8124349</c:v>
                </c:pt>
                <c:pt idx="74">
                  <c:v>1.8293873</c:v>
                </c:pt>
                <c:pt idx="75">
                  <c:v>1.8482015000000001</c:v>
                </c:pt>
                <c:pt idx="76">
                  <c:v>1.8313659999999998</c:v>
                </c:pt>
                <c:pt idx="77">
                  <c:v>1.8126332999999974</c:v>
                </c:pt>
                <c:pt idx="78">
                  <c:v>1.8296485</c:v>
                </c:pt>
                <c:pt idx="79">
                  <c:v>1.8478913999999957</c:v>
                </c:pt>
                <c:pt idx="80">
                  <c:v>1.8312662999999965</c:v>
                </c:pt>
                <c:pt idx="81">
                  <c:v>1.8134151000000001</c:v>
                </c:pt>
                <c:pt idx="82">
                  <c:v>1.8292365999999998</c:v>
                </c:pt>
                <c:pt idx="83">
                  <c:v>1.8475191999999998</c:v>
                </c:pt>
                <c:pt idx="84">
                  <c:v>1.8312622999999975</c:v>
                </c:pt>
                <c:pt idx="85">
                  <c:v>1.8128449</c:v>
                </c:pt>
                <c:pt idx="86">
                  <c:v>1.8292861</c:v>
                </c:pt>
                <c:pt idx="87">
                  <c:v>1.8478774</c:v>
                </c:pt>
                <c:pt idx="88">
                  <c:v>1.8309741999999998</c:v>
                </c:pt>
                <c:pt idx="89">
                  <c:v>1.8122904</c:v>
                </c:pt>
                <c:pt idx="90">
                  <c:v>1.8291899</c:v>
                </c:pt>
                <c:pt idx="91">
                  <c:v>1.847982</c:v>
                </c:pt>
                <c:pt idx="92">
                  <c:v>1.8312944999999972</c:v>
                </c:pt>
                <c:pt idx="93">
                  <c:v>1.8128344999999975</c:v>
                </c:pt>
                <c:pt idx="94">
                  <c:v>1.8292796999999974</c:v>
                </c:pt>
                <c:pt idx="95">
                  <c:v>1.8480433999999999</c:v>
                </c:pt>
                <c:pt idx="96">
                  <c:v>1.8309924</c:v>
                </c:pt>
                <c:pt idx="97">
                  <c:v>1.8128352999999977</c:v>
                </c:pt>
                <c:pt idx="98">
                  <c:v>1.8294303999999975</c:v>
                </c:pt>
                <c:pt idx="99">
                  <c:v>1.8475576</c:v>
                </c:pt>
                <c:pt idx="100">
                  <c:v>1.8316650999999977</c:v>
                </c:pt>
                <c:pt idx="101">
                  <c:v>1.8135682999999971</c:v>
                </c:pt>
                <c:pt idx="102">
                  <c:v>1.8300502000000001</c:v>
                </c:pt>
                <c:pt idx="103">
                  <c:v>1.8481295999999998</c:v>
                </c:pt>
                <c:pt idx="104">
                  <c:v>1.8309339999999998</c:v>
                </c:pt>
                <c:pt idx="105">
                  <c:v>1.8125435999999999</c:v>
                </c:pt>
                <c:pt idx="106">
                  <c:v>1.8289922999999975</c:v>
                </c:pt>
                <c:pt idx="107">
                  <c:v>1.8476688999999977</c:v>
                </c:pt>
                <c:pt idx="108">
                  <c:v>1.8312885000000001</c:v>
                </c:pt>
                <c:pt idx="109">
                  <c:v>1.8128274</c:v>
                </c:pt>
                <c:pt idx="110">
                  <c:v>1.8299926999999971</c:v>
                </c:pt>
                <c:pt idx="111">
                  <c:v>1.8479409999999998</c:v>
                </c:pt>
                <c:pt idx="112">
                  <c:v>1.8310884999999999</c:v>
                </c:pt>
                <c:pt idx="113">
                  <c:v>1.8130086999999975</c:v>
                </c:pt>
                <c:pt idx="114">
                  <c:v>1.8298399999999975</c:v>
                </c:pt>
                <c:pt idx="115">
                  <c:v>1.8478193999999977</c:v>
                </c:pt>
                <c:pt idx="116">
                  <c:v>1.8313075000000001</c:v>
                </c:pt>
                <c:pt idx="117">
                  <c:v>1.8133032999999974</c:v>
                </c:pt>
                <c:pt idx="118">
                  <c:v>1.8298501</c:v>
                </c:pt>
                <c:pt idx="119">
                  <c:v>1.8474784</c:v>
                </c:pt>
                <c:pt idx="120">
                  <c:v>1.8309674</c:v>
                </c:pt>
                <c:pt idx="121">
                  <c:v>1.8127135000000001</c:v>
                </c:pt>
                <c:pt idx="122">
                  <c:v>1.8296993999999962</c:v>
                </c:pt>
                <c:pt idx="123">
                  <c:v>1.8479181999999998</c:v>
                </c:pt>
                <c:pt idx="124">
                  <c:v>1.8305087</c:v>
                </c:pt>
                <c:pt idx="125">
                  <c:v>1.8126645999999977</c:v>
                </c:pt>
                <c:pt idx="126">
                  <c:v>1.8292923999999977</c:v>
                </c:pt>
                <c:pt idx="127">
                  <c:v>1.8476779000000001</c:v>
                </c:pt>
                <c:pt idx="128">
                  <c:v>1.8308833</c:v>
                </c:pt>
                <c:pt idx="129">
                  <c:v>1.8127465999999999</c:v>
                </c:pt>
                <c:pt idx="130">
                  <c:v>1.829494299999995</c:v>
                </c:pt>
                <c:pt idx="131">
                  <c:v>1.8479987999999972</c:v>
                </c:pt>
                <c:pt idx="132">
                  <c:v>1.8310999999999977</c:v>
                </c:pt>
                <c:pt idx="133">
                  <c:v>1.8127593</c:v>
                </c:pt>
                <c:pt idx="134">
                  <c:v>1.8295990999999971</c:v>
                </c:pt>
                <c:pt idx="135">
                  <c:v>1.8481661</c:v>
                </c:pt>
                <c:pt idx="136">
                  <c:v>1.8312447999999975</c:v>
                </c:pt>
                <c:pt idx="137">
                  <c:v>1.8129081999999999</c:v>
                </c:pt>
                <c:pt idx="138">
                  <c:v>1.8297972999999974</c:v>
                </c:pt>
                <c:pt idx="139">
                  <c:v>1.8479779000000001</c:v>
                </c:pt>
                <c:pt idx="140">
                  <c:v>1.8309424000000001</c:v>
                </c:pt>
                <c:pt idx="141">
                  <c:v>1.8125445</c:v>
                </c:pt>
                <c:pt idx="142">
                  <c:v>1.8295629</c:v>
                </c:pt>
                <c:pt idx="143">
                  <c:v>1.8477333999999974</c:v>
                </c:pt>
                <c:pt idx="144">
                  <c:v>1.8308401000000001</c:v>
                </c:pt>
                <c:pt idx="145">
                  <c:v>1.8129932999999971</c:v>
                </c:pt>
                <c:pt idx="146">
                  <c:v>1.8296151999999999</c:v>
                </c:pt>
                <c:pt idx="147">
                  <c:v>1.8478713999999972</c:v>
                </c:pt>
                <c:pt idx="148">
                  <c:v>1.8312301999999998</c:v>
                </c:pt>
                <c:pt idx="149">
                  <c:v>1.8129953999999975</c:v>
                </c:pt>
                <c:pt idx="150">
                  <c:v>1.8298084999999977</c:v>
                </c:pt>
                <c:pt idx="151">
                  <c:v>1.8475439999999999</c:v>
                </c:pt>
                <c:pt idx="152">
                  <c:v>1.8303814</c:v>
                </c:pt>
                <c:pt idx="153">
                  <c:v>1.8130971999999999</c:v>
                </c:pt>
                <c:pt idx="154">
                  <c:v>1.8292282999999971</c:v>
                </c:pt>
                <c:pt idx="155">
                  <c:v>1.8481212999999974</c:v>
                </c:pt>
                <c:pt idx="156">
                  <c:v>1.8301521000000027</c:v>
                </c:pt>
                <c:pt idx="157">
                  <c:v>1.8128067999999977</c:v>
                </c:pt>
                <c:pt idx="158">
                  <c:v>1.8304045999999998</c:v>
                </c:pt>
                <c:pt idx="159">
                  <c:v>1.8473136999999977</c:v>
                </c:pt>
                <c:pt idx="160">
                  <c:v>1.8310663999999974</c:v>
                </c:pt>
                <c:pt idx="161">
                  <c:v>1.8127247999999971</c:v>
                </c:pt>
                <c:pt idx="162">
                  <c:v>1.8304061999999999</c:v>
                </c:pt>
                <c:pt idx="163">
                  <c:v>1.8478504</c:v>
                </c:pt>
                <c:pt idx="164">
                  <c:v>1.8307342999999972</c:v>
                </c:pt>
                <c:pt idx="165">
                  <c:v>1.8116459</c:v>
                </c:pt>
                <c:pt idx="166">
                  <c:v>1.8297569</c:v>
                </c:pt>
                <c:pt idx="167">
                  <c:v>1.8480907</c:v>
                </c:pt>
                <c:pt idx="168">
                  <c:v>1.8306279000000001</c:v>
                </c:pt>
                <c:pt idx="169">
                  <c:v>1.8122449</c:v>
                </c:pt>
                <c:pt idx="170">
                  <c:v>1.8274419</c:v>
                </c:pt>
                <c:pt idx="171">
                  <c:v>1.8435253999999974</c:v>
                </c:pt>
                <c:pt idx="172">
                  <c:v>1.8232743999999974</c:v>
                </c:pt>
                <c:pt idx="173">
                  <c:v>1.8025557000000001</c:v>
                </c:pt>
                <c:pt idx="174">
                  <c:v>1.8158836999999974</c:v>
                </c:pt>
                <c:pt idx="175">
                  <c:v>1.8292382999999974</c:v>
                </c:pt>
                <c:pt idx="176">
                  <c:v>1.8092011999999977</c:v>
                </c:pt>
                <c:pt idx="177">
                  <c:v>1.7889322999999975</c:v>
                </c:pt>
                <c:pt idx="178">
                  <c:v>1.8016240999999957</c:v>
                </c:pt>
                <c:pt idx="179">
                  <c:v>1.8152409</c:v>
                </c:pt>
                <c:pt idx="180">
                  <c:v>1.7958682999999962</c:v>
                </c:pt>
                <c:pt idx="181">
                  <c:v>1.777521299999995</c:v>
                </c:pt>
                <c:pt idx="182">
                  <c:v>1.790872</c:v>
                </c:pt>
                <c:pt idx="183">
                  <c:v>1.8035675999999998</c:v>
                </c:pt>
                <c:pt idx="184">
                  <c:v>1.7856895999999998</c:v>
                </c:pt>
                <c:pt idx="185">
                  <c:v>1.7683696999999972</c:v>
                </c:pt>
                <c:pt idx="186">
                  <c:v>1.7821503999999999</c:v>
                </c:pt>
                <c:pt idx="187">
                  <c:v>1.7954811999999998</c:v>
                </c:pt>
                <c:pt idx="188">
                  <c:v>1.7785765999999998</c:v>
                </c:pt>
                <c:pt idx="189">
                  <c:v>1.7619956999999955</c:v>
                </c:pt>
                <c:pt idx="190">
                  <c:v>1.7764546999999977</c:v>
                </c:pt>
                <c:pt idx="191">
                  <c:v>1.790316</c:v>
                </c:pt>
                <c:pt idx="192">
                  <c:v>1.7737238999999971</c:v>
                </c:pt>
                <c:pt idx="193">
                  <c:v>1.7580712999999974</c:v>
                </c:pt>
                <c:pt idx="194">
                  <c:v>1.7721895999999999</c:v>
                </c:pt>
                <c:pt idx="195">
                  <c:v>1.7864617999999974</c:v>
                </c:pt>
                <c:pt idx="196">
                  <c:v>1.7705164</c:v>
                </c:pt>
                <c:pt idx="197">
                  <c:v>1.7549115</c:v>
                </c:pt>
                <c:pt idx="198">
                  <c:v>1.7691570999999999</c:v>
                </c:pt>
                <c:pt idx="199">
                  <c:v>1.7837719999999975</c:v>
                </c:pt>
                <c:pt idx="200">
                  <c:v>1.7689774</c:v>
                </c:pt>
                <c:pt idx="201">
                  <c:v>1.7534542999999971</c:v>
                </c:pt>
                <c:pt idx="202">
                  <c:v>1.7678461999999975</c:v>
                </c:pt>
                <c:pt idx="203">
                  <c:v>1.7830680999999977</c:v>
                </c:pt>
                <c:pt idx="204">
                  <c:v>1.7678332999999955</c:v>
                </c:pt>
                <c:pt idx="205">
                  <c:v>1.7531378</c:v>
                </c:pt>
                <c:pt idx="206">
                  <c:v>1.7681645999999998</c:v>
                </c:pt>
                <c:pt idx="207">
                  <c:v>1.7820524000000024</c:v>
                </c:pt>
                <c:pt idx="208">
                  <c:v>1.7670994999999972</c:v>
                </c:pt>
                <c:pt idx="209">
                  <c:v>1.7531766999999971</c:v>
                </c:pt>
                <c:pt idx="210">
                  <c:v>1.7681795</c:v>
                </c:pt>
                <c:pt idx="211">
                  <c:v>1.7821927</c:v>
                </c:pt>
                <c:pt idx="212">
                  <c:v>1.7676566999999974</c:v>
                </c:pt>
                <c:pt idx="213">
                  <c:v>1.7531945999999969</c:v>
                </c:pt>
                <c:pt idx="214">
                  <c:v>1.7680688</c:v>
                </c:pt>
                <c:pt idx="215">
                  <c:v>1.7827295999999975</c:v>
                </c:pt>
                <c:pt idx="216">
                  <c:v>1.7685044999999975</c:v>
                </c:pt>
                <c:pt idx="217">
                  <c:v>1.7540899999999999</c:v>
                </c:pt>
                <c:pt idx="218">
                  <c:v>1.7687328</c:v>
                </c:pt>
                <c:pt idx="219">
                  <c:v>1.7831524999999999</c:v>
                </c:pt>
                <c:pt idx="220">
                  <c:v>1.7676866999999972</c:v>
                </c:pt>
                <c:pt idx="221">
                  <c:v>1.7524993999999972</c:v>
                </c:pt>
                <c:pt idx="222">
                  <c:v>1.7660488999999999</c:v>
                </c:pt>
                <c:pt idx="223">
                  <c:v>1.7793855999999999</c:v>
                </c:pt>
                <c:pt idx="224">
                  <c:v>1.7645051</c:v>
                </c:pt>
                <c:pt idx="225">
                  <c:v>1.7501472</c:v>
                </c:pt>
                <c:pt idx="226">
                  <c:v>1.7654706999999972</c:v>
                </c:pt>
                <c:pt idx="227">
                  <c:v>1.7800145999999999</c:v>
                </c:pt>
                <c:pt idx="228">
                  <c:v>1.7657063999999965</c:v>
                </c:pt>
                <c:pt idx="229">
                  <c:v>1.7531359</c:v>
                </c:pt>
                <c:pt idx="230">
                  <c:v>1.7680954</c:v>
                </c:pt>
                <c:pt idx="231">
                  <c:v>1.7820450999999999</c:v>
                </c:pt>
                <c:pt idx="232">
                  <c:v>1.7677146999999962</c:v>
                </c:pt>
                <c:pt idx="233">
                  <c:v>1.7532398999999974</c:v>
                </c:pt>
                <c:pt idx="234">
                  <c:v>1.7669632999999965</c:v>
                </c:pt>
                <c:pt idx="235">
                  <c:v>1.7811634999999975</c:v>
                </c:pt>
                <c:pt idx="236">
                  <c:v>1.7669402999999975</c:v>
                </c:pt>
                <c:pt idx="237">
                  <c:v>1.7533428</c:v>
                </c:pt>
                <c:pt idx="238">
                  <c:v>1.7676435999999998</c:v>
                </c:pt>
                <c:pt idx="239">
                  <c:v>1.7817927999999974</c:v>
                </c:pt>
                <c:pt idx="240">
                  <c:v>1.7677247999999952</c:v>
                </c:pt>
                <c:pt idx="241">
                  <c:v>1.7539803999999977</c:v>
                </c:pt>
                <c:pt idx="242">
                  <c:v>1.7688371999999999</c:v>
                </c:pt>
                <c:pt idx="243">
                  <c:v>1.7835338999999975</c:v>
                </c:pt>
                <c:pt idx="244">
                  <c:v>1.7688545</c:v>
                </c:pt>
                <c:pt idx="245">
                  <c:v>1.7560438</c:v>
                </c:pt>
                <c:pt idx="246">
                  <c:v>1.7706119</c:v>
                </c:pt>
                <c:pt idx="247">
                  <c:v>1.785687</c:v>
                </c:pt>
                <c:pt idx="248">
                  <c:v>1.7712855000000001</c:v>
                </c:pt>
                <c:pt idx="249">
                  <c:v>1.7585615999999977</c:v>
                </c:pt>
                <c:pt idx="250">
                  <c:v>1.7733906999999962</c:v>
                </c:pt>
                <c:pt idx="251">
                  <c:v>1.7881457000000001</c:v>
                </c:pt>
                <c:pt idx="252">
                  <c:v>1.7742062999999975</c:v>
                </c:pt>
                <c:pt idx="253">
                  <c:v>1.7608587</c:v>
                </c:pt>
                <c:pt idx="254">
                  <c:v>1.7756795999999975</c:v>
                </c:pt>
                <c:pt idx="255">
                  <c:v>1.7899260999999957</c:v>
                </c:pt>
                <c:pt idx="256">
                  <c:v>1.7760632999999975</c:v>
                </c:pt>
                <c:pt idx="257">
                  <c:v>1.7628461</c:v>
                </c:pt>
                <c:pt idx="258">
                  <c:v>1.7775014999999974</c:v>
                </c:pt>
                <c:pt idx="259">
                  <c:v>1.7926795999999998</c:v>
                </c:pt>
                <c:pt idx="260">
                  <c:v>1.7781005000000001</c:v>
                </c:pt>
                <c:pt idx="261">
                  <c:v>1.7649059</c:v>
                </c:pt>
                <c:pt idx="262">
                  <c:v>1.7798830999999977</c:v>
                </c:pt>
                <c:pt idx="263">
                  <c:v>1.7945365</c:v>
                </c:pt>
                <c:pt idx="264">
                  <c:v>1.7801256999999975</c:v>
                </c:pt>
                <c:pt idx="265">
                  <c:v>1.7669125000000001</c:v>
                </c:pt>
                <c:pt idx="266">
                  <c:v>1.7817009999999998</c:v>
                </c:pt>
                <c:pt idx="267">
                  <c:v>1.7968126</c:v>
                </c:pt>
                <c:pt idx="268">
                  <c:v>1.7821901</c:v>
                </c:pt>
                <c:pt idx="269">
                  <c:v>1.7684688</c:v>
                </c:pt>
                <c:pt idx="270">
                  <c:v>1.7841771000000022</c:v>
                </c:pt>
                <c:pt idx="271">
                  <c:v>1.7989212999999955</c:v>
                </c:pt>
                <c:pt idx="272">
                  <c:v>1.7845530999999999</c:v>
                </c:pt>
                <c:pt idx="273">
                  <c:v>1.7706612999999964</c:v>
                </c:pt>
                <c:pt idx="274">
                  <c:v>1.7863578000000024</c:v>
                </c:pt>
                <c:pt idx="275">
                  <c:v>1.8013551999999999</c:v>
                </c:pt>
                <c:pt idx="276">
                  <c:v>1.7861708000000001</c:v>
                </c:pt>
                <c:pt idx="277">
                  <c:v>1.7730575000000022</c:v>
                </c:pt>
                <c:pt idx="278">
                  <c:v>1.7891203999999972</c:v>
                </c:pt>
                <c:pt idx="279">
                  <c:v>1.8032665999999977</c:v>
                </c:pt>
                <c:pt idx="280">
                  <c:v>1.7878449999999975</c:v>
                </c:pt>
                <c:pt idx="281">
                  <c:v>1.7743671000000001</c:v>
                </c:pt>
                <c:pt idx="282">
                  <c:v>1.7903855000000022</c:v>
                </c:pt>
                <c:pt idx="283">
                  <c:v>1.8051229999999998</c:v>
                </c:pt>
                <c:pt idx="284">
                  <c:v>1.7900231999999998</c:v>
                </c:pt>
                <c:pt idx="285">
                  <c:v>1.7773899999999998</c:v>
                </c:pt>
                <c:pt idx="286">
                  <c:v>1.7923079000000022</c:v>
                </c:pt>
                <c:pt idx="287">
                  <c:v>1.8071957999999975</c:v>
                </c:pt>
                <c:pt idx="288">
                  <c:v>1.7924237999999975</c:v>
                </c:pt>
                <c:pt idx="289">
                  <c:v>1.7792561</c:v>
                </c:pt>
                <c:pt idx="290">
                  <c:v>1.7949561000000001</c:v>
                </c:pt>
                <c:pt idx="291">
                  <c:v>1.8095649999999974</c:v>
                </c:pt>
                <c:pt idx="292">
                  <c:v>1.7946753</c:v>
                </c:pt>
                <c:pt idx="293">
                  <c:v>1.7808442999999972</c:v>
                </c:pt>
                <c:pt idx="294">
                  <c:v>1.7968371000000001</c:v>
                </c:pt>
                <c:pt idx="295">
                  <c:v>1.8115843999999974</c:v>
                </c:pt>
                <c:pt idx="296">
                  <c:v>1.7963636999999975</c:v>
                </c:pt>
                <c:pt idx="297">
                  <c:v>1.7832695999999975</c:v>
                </c:pt>
                <c:pt idx="298">
                  <c:v>1.798616</c:v>
                </c:pt>
                <c:pt idx="299">
                  <c:v>1.8131120000000001</c:v>
                </c:pt>
                <c:pt idx="300">
                  <c:v>1.7979098999999974</c:v>
                </c:pt>
                <c:pt idx="301">
                  <c:v>1.7848755999999999</c:v>
                </c:pt>
                <c:pt idx="302">
                  <c:v>1.8007781999999999</c:v>
                </c:pt>
                <c:pt idx="303">
                  <c:v>1.8154471999999999</c:v>
                </c:pt>
                <c:pt idx="304">
                  <c:v>1.8002304</c:v>
                </c:pt>
                <c:pt idx="305">
                  <c:v>1.7866465</c:v>
                </c:pt>
                <c:pt idx="306">
                  <c:v>1.8024800999999999</c:v>
                </c:pt>
                <c:pt idx="307">
                  <c:v>1.8177441999999975</c:v>
                </c:pt>
                <c:pt idx="308">
                  <c:v>1.8029508000000001</c:v>
                </c:pt>
                <c:pt idx="309">
                  <c:v>1.7889117999999977</c:v>
                </c:pt>
                <c:pt idx="310">
                  <c:v>1.8057878000000001</c:v>
                </c:pt>
                <c:pt idx="311">
                  <c:v>1.8194445999999977</c:v>
                </c:pt>
                <c:pt idx="312">
                  <c:v>1.8049162999999975</c:v>
                </c:pt>
                <c:pt idx="313">
                  <c:v>1.7912433999999977</c:v>
                </c:pt>
                <c:pt idx="314">
                  <c:v>1.8071360999999975</c:v>
                </c:pt>
                <c:pt idx="315">
                  <c:v>1.8220400000000001</c:v>
                </c:pt>
                <c:pt idx="316">
                  <c:v>1.8063646999999972</c:v>
                </c:pt>
                <c:pt idx="317">
                  <c:v>1.7933383999999977</c:v>
                </c:pt>
                <c:pt idx="318">
                  <c:v>1.8090611999999975</c:v>
                </c:pt>
                <c:pt idx="319">
                  <c:v>1.8233325</c:v>
                </c:pt>
                <c:pt idx="320">
                  <c:v>1.8090815</c:v>
                </c:pt>
                <c:pt idx="321">
                  <c:v>1.7948858999999999</c:v>
                </c:pt>
                <c:pt idx="322">
                  <c:v>1.8111177000000001</c:v>
                </c:pt>
                <c:pt idx="323">
                  <c:v>1.8258893999999977</c:v>
                </c:pt>
                <c:pt idx="324">
                  <c:v>1.8104556999999999</c:v>
                </c:pt>
                <c:pt idx="325">
                  <c:v>1.7968792999999974</c:v>
                </c:pt>
                <c:pt idx="326">
                  <c:v>1.8138816999999972</c:v>
                </c:pt>
                <c:pt idx="327">
                  <c:v>1.8269138</c:v>
                </c:pt>
                <c:pt idx="328">
                  <c:v>1.8120099999999999</c:v>
                </c:pt>
                <c:pt idx="329">
                  <c:v>1.7978403999999975</c:v>
                </c:pt>
                <c:pt idx="330">
                  <c:v>1.8142989</c:v>
                </c:pt>
                <c:pt idx="331">
                  <c:v>1.8286897</c:v>
                </c:pt>
                <c:pt idx="332">
                  <c:v>1.8135869</c:v>
                </c:pt>
                <c:pt idx="333">
                  <c:v>1.8001414</c:v>
                </c:pt>
                <c:pt idx="334">
                  <c:v>1.8166221</c:v>
                </c:pt>
                <c:pt idx="335">
                  <c:v>1.8311856</c:v>
                </c:pt>
                <c:pt idx="336">
                  <c:v>1.8153361999999977</c:v>
                </c:pt>
                <c:pt idx="337">
                  <c:v>1.8017885999999999</c:v>
                </c:pt>
                <c:pt idx="338">
                  <c:v>1.8181628000000001</c:v>
                </c:pt>
                <c:pt idx="339">
                  <c:v>1.8321508000000022</c:v>
                </c:pt>
                <c:pt idx="340">
                  <c:v>1.8165315999999998</c:v>
                </c:pt>
                <c:pt idx="341">
                  <c:v>1.8024496999999977</c:v>
                </c:pt>
                <c:pt idx="342">
                  <c:v>1.8192071000000001</c:v>
                </c:pt>
                <c:pt idx="343">
                  <c:v>1.8339609999999977</c:v>
                </c:pt>
                <c:pt idx="344">
                  <c:v>1.8168772</c:v>
                </c:pt>
                <c:pt idx="345">
                  <c:v>1.8036007999999975</c:v>
                </c:pt>
                <c:pt idx="346">
                  <c:v>1.8203836</c:v>
                </c:pt>
                <c:pt idx="347">
                  <c:v>1.8345077999999999</c:v>
                </c:pt>
                <c:pt idx="348">
                  <c:v>1.8183735000000001</c:v>
                </c:pt>
                <c:pt idx="349">
                  <c:v>1.8049538000000001</c:v>
                </c:pt>
                <c:pt idx="350">
                  <c:v>1.8217597999999977</c:v>
                </c:pt>
                <c:pt idx="351">
                  <c:v>1.8355967999999971</c:v>
                </c:pt>
                <c:pt idx="352">
                  <c:v>1.8196483999999977</c:v>
                </c:pt>
                <c:pt idx="353">
                  <c:v>1.8054507</c:v>
                </c:pt>
                <c:pt idx="354">
                  <c:v>1.8219874</c:v>
                </c:pt>
                <c:pt idx="355">
                  <c:v>1.8372637999999974</c:v>
                </c:pt>
                <c:pt idx="356">
                  <c:v>1.8208946999999962</c:v>
                </c:pt>
                <c:pt idx="357">
                  <c:v>1.8068500000000001</c:v>
                </c:pt>
                <c:pt idx="358">
                  <c:v>1.823177</c:v>
                </c:pt>
                <c:pt idx="359">
                  <c:v>1.8382186</c:v>
                </c:pt>
                <c:pt idx="360">
                  <c:v>1.8209677</c:v>
                </c:pt>
                <c:pt idx="361">
                  <c:v>1.8082107999999999</c:v>
                </c:pt>
                <c:pt idx="362">
                  <c:v>1.8246811000000001</c:v>
                </c:pt>
                <c:pt idx="363">
                  <c:v>1.8382876000000001</c:v>
                </c:pt>
                <c:pt idx="364">
                  <c:v>1.8223560000000001</c:v>
                </c:pt>
                <c:pt idx="365">
                  <c:v>1.8094329999999998</c:v>
                </c:pt>
                <c:pt idx="366">
                  <c:v>1.8246028999999999</c:v>
                </c:pt>
                <c:pt idx="367">
                  <c:v>1.8396409</c:v>
                </c:pt>
                <c:pt idx="368">
                  <c:v>1.8232628</c:v>
                </c:pt>
                <c:pt idx="369">
                  <c:v>1.80894</c:v>
                </c:pt>
                <c:pt idx="370">
                  <c:v>1.8258970999999977</c:v>
                </c:pt>
                <c:pt idx="371">
                  <c:v>1.8403928000000001</c:v>
                </c:pt>
                <c:pt idx="372">
                  <c:v>1.8241835000000022</c:v>
                </c:pt>
                <c:pt idx="373">
                  <c:v>1.8099324999999977</c:v>
                </c:pt>
                <c:pt idx="374">
                  <c:v>1.8266216999999967</c:v>
                </c:pt>
                <c:pt idx="375">
                  <c:v>1.8415773</c:v>
                </c:pt>
                <c:pt idx="376">
                  <c:v>1.8255110999999977</c:v>
                </c:pt>
                <c:pt idx="377">
                  <c:v>1.8112550000000001</c:v>
                </c:pt>
                <c:pt idx="378">
                  <c:v>1.8291051999999999</c:v>
                </c:pt>
                <c:pt idx="379">
                  <c:v>1.8417627999999975</c:v>
                </c:pt>
                <c:pt idx="380">
                  <c:v>1.8261094</c:v>
                </c:pt>
                <c:pt idx="381">
                  <c:v>1.8124868999999999</c:v>
                </c:pt>
                <c:pt idx="382">
                  <c:v>1.8294040999999974</c:v>
                </c:pt>
                <c:pt idx="383">
                  <c:v>1.8429389</c:v>
                </c:pt>
                <c:pt idx="384">
                  <c:v>1.8264825000000025</c:v>
                </c:pt>
                <c:pt idx="385">
                  <c:v>1.8129881999999999</c:v>
                </c:pt>
                <c:pt idx="386">
                  <c:v>1.8298039999999998</c:v>
                </c:pt>
                <c:pt idx="387">
                  <c:v>1.8436116999999974</c:v>
                </c:pt>
                <c:pt idx="388">
                  <c:v>1.8268681999999998</c:v>
                </c:pt>
                <c:pt idx="389">
                  <c:v>1.8140080000000001</c:v>
                </c:pt>
                <c:pt idx="390">
                  <c:v>1.8306038</c:v>
                </c:pt>
                <c:pt idx="391">
                  <c:v>1.8436344999999974</c:v>
                </c:pt>
                <c:pt idx="392">
                  <c:v>1.8279409</c:v>
                </c:pt>
                <c:pt idx="393">
                  <c:v>1.8141376</c:v>
                </c:pt>
                <c:pt idx="394">
                  <c:v>1.8304791</c:v>
                </c:pt>
                <c:pt idx="395">
                  <c:v>1.8445117</c:v>
                </c:pt>
                <c:pt idx="396">
                  <c:v>1.8277496999999971</c:v>
                </c:pt>
                <c:pt idx="397">
                  <c:v>1.8145058000000001</c:v>
                </c:pt>
                <c:pt idx="398">
                  <c:v>1.8313484</c:v>
                </c:pt>
                <c:pt idx="399">
                  <c:v>1.8449343999999974</c:v>
                </c:pt>
                <c:pt idx="400">
                  <c:v>1.8278577</c:v>
                </c:pt>
                <c:pt idx="401">
                  <c:v>1.8147644999999974</c:v>
                </c:pt>
                <c:pt idx="402">
                  <c:v>1.8318710999999974</c:v>
                </c:pt>
                <c:pt idx="403">
                  <c:v>1.8450909</c:v>
                </c:pt>
                <c:pt idx="404">
                  <c:v>1.8295211999999972</c:v>
                </c:pt>
                <c:pt idx="405">
                  <c:v>1.8160182</c:v>
                </c:pt>
                <c:pt idx="406">
                  <c:v>1.8324480999999999</c:v>
                </c:pt>
                <c:pt idx="407">
                  <c:v>1.8454482999999977</c:v>
                </c:pt>
                <c:pt idx="408">
                  <c:v>1.8298601999999977</c:v>
                </c:pt>
                <c:pt idx="409">
                  <c:v>1.8157415999999977</c:v>
                </c:pt>
                <c:pt idx="410">
                  <c:v>1.8338305999999998</c:v>
                </c:pt>
                <c:pt idx="411">
                  <c:v>1.8474957999999975</c:v>
                </c:pt>
                <c:pt idx="412">
                  <c:v>1.8306275000000001</c:v>
                </c:pt>
                <c:pt idx="413">
                  <c:v>1.8178882999999975</c:v>
                </c:pt>
                <c:pt idx="414">
                  <c:v>1.8348468</c:v>
                </c:pt>
                <c:pt idx="415">
                  <c:v>1.8483988</c:v>
                </c:pt>
                <c:pt idx="416">
                  <c:v>1.8319294999999962</c:v>
                </c:pt>
                <c:pt idx="417">
                  <c:v>1.8189778999999999</c:v>
                </c:pt>
                <c:pt idx="418">
                  <c:v>1.8352386999999977</c:v>
                </c:pt>
                <c:pt idx="419">
                  <c:v>1.8492770000000001</c:v>
                </c:pt>
                <c:pt idx="420">
                  <c:v>1.8334971999999998</c:v>
                </c:pt>
                <c:pt idx="421">
                  <c:v>1.8194043999999971</c:v>
                </c:pt>
                <c:pt idx="422">
                  <c:v>1.8366507999999999</c:v>
                </c:pt>
                <c:pt idx="423">
                  <c:v>1.8495161999999998</c:v>
                </c:pt>
                <c:pt idx="424">
                  <c:v>1.8335865</c:v>
                </c:pt>
                <c:pt idx="425">
                  <c:v>1.8199755999999998</c:v>
                </c:pt>
                <c:pt idx="426">
                  <c:v>1.8368773</c:v>
                </c:pt>
                <c:pt idx="427">
                  <c:v>1.8503919</c:v>
                </c:pt>
                <c:pt idx="428">
                  <c:v>1.8333998999999974</c:v>
                </c:pt>
                <c:pt idx="429">
                  <c:v>1.8206635999999998</c:v>
                </c:pt>
                <c:pt idx="430">
                  <c:v>1.8374900999999975</c:v>
                </c:pt>
                <c:pt idx="431">
                  <c:v>1.8504641999999998</c:v>
                </c:pt>
                <c:pt idx="432">
                  <c:v>1.8338289999999977</c:v>
                </c:pt>
                <c:pt idx="433">
                  <c:v>1.8216433999999975</c:v>
                </c:pt>
                <c:pt idx="434">
                  <c:v>1.8383012999999975</c:v>
                </c:pt>
                <c:pt idx="435">
                  <c:v>1.8515906999999971</c:v>
                </c:pt>
                <c:pt idx="436">
                  <c:v>1.8350293999999971</c:v>
                </c:pt>
                <c:pt idx="437">
                  <c:v>1.8219882999999975</c:v>
                </c:pt>
                <c:pt idx="438">
                  <c:v>1.8386323</c:v>
                </c:pt>
                <c:pt idx="439">
                  <c:v>1.8522566</c:v>
                </c:pt>
                <c:pt idx="440">
                  <c:v>1.8357021999999998</c:v>
                </c:pt>
                <c:pt idx="441">
                  <c:v>1.8225945999999977</c:v>
                </c:pt>
                <c:pt idx="442">
                  <c:v>1.8388004</c:v>
                </c:pt>
                <c:pt idx="443">
                  <c:v>1.8523744</c:v>
                </c:pt>
                <c:pt idx="444">
                  <c:v>1.8355163999999977</c:v>
                </c:pt>
                <c:pt idx="445">
                  <c:v>1.8221337</c:v>
                </c:pt>
                <c:pt idx="446">
                  <c:v>1.8394211999999972</c:v>
                </c:pt>
                <c:pt idx="447">
                  <c:v>1.8525223</c:v>
                </c:pt>
                <c:pt idx="448">
                  <c:v>1.8355865</c:v>
                </c:pt>
                <c:pt idx="449">
                  <c:v>1.8221012999999975</c:v>
                </c:pt>
                <c:pt idx="450">
                  <c:v>1.8391329999999999</c:v>
                </c:pt>
                <c:pt idx="451">
                  <c:v>1.8520920000000001</c:v>
                </c:pt>
                <c:pt idx="452">
                  <c:v>1.8346251999999998</c:v>
                </c:pt>
                <c:pt idx="453">
                  <c:v>1.8219025999999998</c:v>
                </c:pt>
                <c:pt idx="454">
                  <c:v>1.8388696999999972</c:v>
                </c:pt>
                <c:pt idx="455">
                  <c:v>1.8516960999999974</c:v>
                </c:pt>
                <c:pt idx="456">
                  <c:v>1.8342856999999999</c:v>
                </c:pt>
                <c:pt idx="457">
                  <c:v>1.8221345999999998</c:v>
                </c:pt>
                <c:pt idx="458">
                  <c:v>1.8383211999999998</c:v>
                </c:pt>
                <c:pt idx="459">
                  <c:v>1.8513445999999998</c:v>
                </c:pt>
                <c:pt idx="460">
                  <c:v>1.8349799</c:v>
                </c:pt>
                <c:pt idx="461">
                  <c:v>1.8215546999999974</c:v>
                </c:pt>
                <c:pt idx="462">
                  <c:v>1.8386771000000022</c:v>
                </c:pt>
                <c:pt idx="463">
                  <c:v>1.8517044999999974</c:v>
                </c:pt>
                <c:pt idx="464">
                  <c:v>1.8346281</c:v>
                </c:pt>
                <c:pt idx="465">
                  <c:v>1.8221761999999999</c:v>
                </c:pt>
                <c:pt idx="466">
                  <c:v>1.8388849</c:v>
                </c:pt>
                <c:pt idx="467">
                  <c:v>1.8518145999999998</c:v>
                </c:pt>
                <c:pt idx="468">
                  <c:v>1.8355845</c:v>
                </c:pt>
                <c:pt idx="469">
                  <c:v>1.8224963999999975</c:v>
                </c:pt>
                <c:pt idx="470">
                  <c:v>1.8400368</c:v>
                </c:pt>
                <c:pt idx="471">
                  <c:v>1.8550324</c:v>
                </c:pt>
                <c:pt idx="472">
                  <c:v>1.8410599000000001</c:v>
                </c:pt>
                <c:pt idx="473">
                  <c:v>1.8321966999999975</c:v>
                </c:pt>
                <c:pt idx="474">
                  <c:v>1.8544243999999974</c:v>
                </c:pt>
                <c:pt idx="475">
                  <c:v>1.8711906999999974</c:v>
                </c:pt>
                <c:pt idx="476">
                  <c:v>1.8573916999999962</c:v>
                </c:pt>
                <c:pt idx="477">
                  <c:v>1.8466833</c:v>
                </c:pt>
                <c:pt idx="478">
                  <c:v>1.8681846</c:v>
                </c:pt>
                <c:pt idx="479">
                  <c:v>1.8847327</c:v>
                </c:pt>
                <c:pt idx="480">
                  <c:v>1.8697281999999977</c:v>
                </c:pt>
                <c:pt idx="481">
                  <c:v>1.8575151999999999</c:v>
                </c:pt>
                <c:pt idx="482">
                  <c:v>1.8790985999999998</c:v>
                </c:pt>
                <c:pt idx="483">
                  <c:v>1.8950556999999999</c:v>
                </c:pt>
                <c:pt idx="484">
                  <c:v>1.8768548</c:v>
                </c:pt>
                <c:pt idx="485">
                  <c:v>1.8647153000000001</c:v>
                </c:pt>
                <c:pt idx="486">
                  <c:v>1.8865943999999975</c:v>
                </c:pt>
                <c:pt idx="487">
                  <c:v>1.9025635999999999</c:v>
                </c:pt>
                <c:pt idx="488">
                  <c:v>1.8838383999999975</c:v>
                </c:pt>
                <c:pt idx="489">
                  <c:v>1.8704125000000027</c:v>
                </c:pt>
                <c:pt idx="490">
                  <c:v>1.8906590999999999</c:v>
                </c:pt>
                <c:pt idx="491">
                  <c:v>1.9055061999999998</c:v>
                </c:pt>
                <c:pt idx="492">
                  <c:v>1.8863467</c:v>
                </c:pt>
                <c:pt idx="493">
                  <c:v>1.8720072999999999</c:v>
                </c:pt>
                <c:pt idx="494">
                  <c:v>1.8920097</c:v>
                </c:pt>
                <c:pt idx="495">
                  <c:v>1.9065590000000001</c:v>
                </c:pt>
                <c:pt idx="496">
                  <c:v>1.8867385000000001</c:v>
                </c:pt>
                <c:pt idx="497">
                  <c:v>1.8721437000000001</c:v>
                </c:pt>
                <c:pt idx="498">
                  <c:v>1.8917888</c:v>
                </c:pt>
                <c:pt idx="499">
                  <c:v>1.9071385999999999</c:v>
                </c:pt>
                <c:pt idx="500">
                  <c:v>1.8862679000000024</c:v>
                </c:pt>
                <c:pt idx="501">
                  <c:v>1.8712800999999999</c:v>
                </c:pt>
                <c:pt idx="502">
                  <c:v>1.8916250999999977</c:v>
                </c:pt>
                <c:pt idx="503">
                  <c:v>1.9059528999999999</c:v>
                </c:pt>
                <c:pt idx="504">
                  <c:v>1.8864076999999999</c:v>
                </c:pt>
                <c:pt idx="505">
                  <c:v>1.871167</c:v>
                </c:pt>
                <c:pt idx="506">
                  <c:v>1.8908476000000001</c:v>
                </c:pt>
                <c:pt idx="507">
                  <c:v>1.9056251999999998</c:v>
                </c:pt>
                <c:pt idx="508">
                  <c:v>1.8866004000000001</c:v>
                </c:pt>
                <c:pt idx="509">
                  <c:v>1.8785499000000001</c:v>
                </c:pt>
                <c:pt idx="510">
                  <c:v>1.9020142</c:v>
                </c:pt>
                <c:pt idx="511">
                  <c:v>1.9169145000000001</c:v>
                </c:pt>
                <c:pt idx="512">
                  <c:v>1.8955913999999972</c:v>
                </c:pt>
                <c:pt idx="513">
                  <c:v>1.8810917999999974</c:v>
                </c:pt>
                <c:pt idx="514">
                  <c:v>1.9005031999999999</c:v>
                </c:pt>
                <c:pt idx="515">
                  <c:v>1.9157797999999975</c:v>
                </c:pt>
                <c:pt idx="516">
                  <c:v>1.8953195</c:v>
                </c:pt>
                <c:pt idx="517">
                  <c:v>1.8806153999999999</c:v>
                </c:pt>
                <c:pt idx="518">
                  <c:v>1.9004056</c:v>
                </c:pt>
                <c:pt idx="519">
                  <c:v>1.9147084999999999</c:v>
                </c:pt>
                <c:pt idx="520">
                  <c:v>1.8940161000000024</c:v>
                </c:pt>
                <c:pt idx="521">
                  <c:v>1.8778572</c:v>
                </c:pt>
                <c:pt idx="522">
                  <c:v>1.8980448999999999</c:v>
                </c:pt>
                <c:pt idx="523">
                  <c:v>1.9131324000000001</c:v>
                </c:pt>
                <c:pt idx="524">
                  <c:v>1.8910728000000001</c:v>
                </c:pt>
                <c:pt idx="525">
                  <c:v>1.8765668</c:v>
                </c:pt>
                <c:pt idx="526">
                  <c:v>1.8967482</c:v>
                </c:pt>
                <c:pt idx="527">
                  <c:v>1.9101158000000027</c:v>
                </c:pt>
                <c:pt idx="528">
                  <c:v>1.8892765999999999</c:v>
                </c:pt>
                <c:pt idx="529">
                  <c:v>1.8740257</c:v>
                </c:pt>
                <c:pt idx="530">
                  <c:v>1.8936979</c:v>
                </c:pt>
                <c:pt idx="531">
                  <c:v>1.9088484999999999</c:v>
                </c:pt>
                <c:pt idx="532">
                  <c:v>1.887</c:v>
                </c:pt>
                <c:pt idx="533">
                  <c:v>1.8721776999999999</c:v>
                </c:pt>
                <c:pt idx="534">
                  <c:v>1.8928375000000022</c:v>
                </c:pt>
                <c:pt idx="535">
                  <c:v>1.9068843</c:v>
                </c:pt>
                <c:pt idx="536">
                  <c:v>1.8864311999999999</c:v>
                </c:pt>
                <c:pt idx="537">
                  <c:v>1.8719158</c:v>
                </c:pt>
                <c:pt idx="538">
                  <c:v>1.8920995999999999</c:v>
                </c:pt>
                <c:pt idx="539">
                  <c:v>1.9062901000000001</c:v>
                </c:pt>
                <c:pt idx="540">
                  <c:v>1.8849647999999977</c:v>
                </c:pt>
                <c:pt idx="541">
                  <c:v>1.8707214999999975</c:v>
                </c:pt>
                <c:pt idx="542">
                  <c:v>1.8903650999999999</c:v>
                </c:pt>
                <c:pt idx="543">
                  <c:v>1.9047906999999977</c:v>
                </c:pt>
                <c:pt idx="544">
                  <c:v>1.8834473</c:v>
                </c:pt>
                <c:pt idx="545">
                  <c:v>1.8686715</c:v>
                </c:pt>
                <c:pt idx="546">
                  <c:v>1.8886970000000001</c:v>
                </c:pt>
                <c:pt idx="547">
                  <c:v>1.9029189000000022</c:v>
                </c:pt>
                <c:pt idx="548">
                  <c:v>1.8825073000000001</c:v>
                </c:pt>
                <c:pt idx="549">
                  <c:v>1.8671709999999999</c:v>
                </c:pt>
                <c:pt idx="550">
                  <c:v>1.8869520000000022</c:v>
                </c:pt>
                <c:pt idx="551">
                  <c:v>1.9016580000000001</c:v>
                </c:pt>
                <c:pt idx="552">
                  <c:v>1.8807536</c:v>
                </c:pt>
                <c:pt idx="553">
                  <c:v>1.8667670999999999</c:v>
                </c:pt>
                <c:pt idx="554">
                  <c:v>1.8876169</c:v>
                </c:pt>
                <c:pt idx="555">
                  <c:v>1.9038378</c:v>
                </c:pt>
                <c:pt idx="556">
                  <c:v>1.8836411999999998</c:v>
                </c:pt>
                <c:pt idx="557">
                  <c:v>1.8699391999999975</c:v>
                </c:pt>
                <c:pt idx="558">
                  <c:v>1.8894864</c:v>
                </c:pt>
                <c:pt idx="559">
                  <c:v>1.9037111999999998</c:v>
                </c:pt>
                <c:pt idx="560">
                  <c:v>1.8827482</c:v>
                </c:pt>
                <c:pt idx="561">
                  <c:v>1.8671228</c:v>
                </c:pt>
                <c:pt idx="562">
                  <c:v>1.8882163999999999</c:v>
                </c:pt>
                <c:pt idx="563">
                  <c:v>1.9024468999999999</c:v>
                </c:pt>
                <c:pt idx="564">
                  <c:v>1.8802865000000022</c:v>
                </c:pt>
                <c:pt idx="565">
                  <c:v>1.8656316999999965</c:v>
                </c:pt>
                <c:pt idx="566">
                  <c:v>1.8860440000000001</c:v>
                </c:pt>
                <c:pt idx="567">
                  <c:v>1.900264</c:v>
                </c:pt>
                <c:pt idx="568">
                  <c:v>1.8789654</c:v>
                </c:pt>
                <c:pt idx="569">
                  <c:v>1.8651660999999977</c:v>
                </c:pt>
                <c:pt idx="570">
                  <c:v>1.8880637</c:v>
                </c:pt>
                <c:pt idx="571">
                  <c:v>1.9069908</c:v>
                </c:pt>
                <c:pt idx="572">
                  <c:v>1.8888199999999999</c:v>
                </c:pt>
                <c:pt idx="573">
                  <c:v>1.8738702999999974</c:v>
                </c:pt>
                <c:pt idx="574">
                  <c:v>1.8949813</c:v>
                </c:pt>
                <c:pt idx="575">
                  <c:v>1.9108615</c:v>
                </c:pt>
                <c:pt idx="576">
                  <c:v>1.8883144000000001</c:v>
                </c:pt>
                <c:pt idx="577">
                  <c:v>1.8730335999999999</c:v>
                </c:pt>
                <c:pt idx="578">
                  <c:v>1.8941387999999999</c:v>
                </c:pt>
                <c:pt idx="579">
                  <c:v>1.9093081000000001</c:v>
                </c:pt>
                <c:pt idx="580">
                  <c:v>1.8870859000000024</c:v>
                </c:pt>
                <c:pt idx="581">
                  <c:v>1.8735131999999999</c:v>
                </c:pt>
                <c:pt idx="582">
                  <c:v>1.8944566</c:v>
                </c:pt>
                <c:pt idx="583">
                  <c:v>1.9087456</c:v>
                </c:pt>
                <c:pt idx="584">
                  <c:v>1.887286</c:v>
                </c:pt>
                <c:pt idx="585">
                  <c:v>1.8726285</c:v>
                </c:pt>
                <c:pt idx="586">
                  <c:v>1.8930559000000025</c:v>
                </c:pt>
                <c:pt idx="587">
                  <c:v>1.9073789999999999</c:v>
                </c:pt>
                <c:pt idx="588">
                  <c:v>1.8861730000000001</c:v>
                </c:pt>
                <c:pt idx="589">
                  <c:v>1.8722694</c:v>
                </c:pt>
                <c:pt idx="590">
                  <c:v>1.8928921999999999</c:v>
                </c:pt>
                <c:pt idx="591">
                  <c:v>1.9079964999999974</c:v>
                </c:pt>
                <c:pt idx="592">
                  <c:v>1.8861879000000037</c:v>
                </c:pt>
                <c:pt idx="593">
                  <c:v>1.8710467</c:v>
                </c:pt>
                <c:pt idx="594">
                  <c:v>1.8931770999999999</c:v>
                </c:pt>
                <c:pt idx="595">
                  <c:v>1.9074899000000001</c:v>
                </c:pt>
                <c:pt idx="596">
                  <c:v>1.8853519000000001</c:v>
                </c:pt>
                <c:pt idx="597">
                  <c:v>1.8717741999999977</c:v>
                </c:pt>
                <c:pt idx="598">
                  <c:v>1.8926787</c:v>
                </c:pt>
                <c:pt idx="599">
                  <c:v>1.9071735999999999</c:v>
                </c:pt>
                <c:pt idx="600">
                  <c:v>1.8850457</c:v>
                </c:pt>
                <c:pt idx="601">
                  <c:v>1.8712412999999977</c:v>
                </c:pt>
                <c:pt idx="602">
                  <c:v>1.8927235</c:v>
                </c:pt>
                <c:pt idx="603">
                  <c:v>1.9076569000000001</c:v>
                </c:pt>
                <c:pt idx="604">
                  <c:v>1.8845284</c:v>
                </c:pt>
                <c:pt idx="605">
                  <c:v>1.8701798999999999</c:v>
                </c:pt>
                <c:pt idx="606">
                  <c:v>1.8926241999999998</c:v>
                </c:pt>
                <c:pt idx="607">
                  <c:v>1.9067246999999972</c:v>
                </c:pt>
                <c:pt idx="608">
                  <c:v>1.8847394</c:v>
                </c:pt>
                <c:pt idx="609">
                  <c:v>1.8707981999999999</c:v>
                </c:pt>
                <c:pt idx="610">
                  <c:v>1.8919324</c:v>
                </c:pt>
                <c:pt idx="611">
                  <c:v>1.9066628999999999</c:v>
                </c:pt>
                <c:pt idx="612">
                  <c:v>1.8847691999999998</c:v>
                </c:pt>
                <c:pt idx="613">
                  <c:v>1.87029</c:v>
                </c:pt>
                <c:pt idx="614">
                  <c:v>1.8921015000000001</c:v>
                </c:pt>
                <c:pt idx="615">
                  <c:v>1.9061490999999999</c:v>
                </c:pt>
                <c:pt idx="616">
                  <c:v>1.8842466</c:v>
                </c:pt>
                <c:pt idx="617">
                  <c:v>1.8698865</c:v>
                </c:pt>
                <c:pt idx="618">
                  <c:v>1.8909370000000001</c:v>
                </c:pt>
                <c:pt idx="619">
                  <c:v>1.9060912999999977</c:v>
                </c:pt>
                <c:pt idx="620">
                  <c:v>1.8839691999999975</c:v>
                </c:pt>
                <c:pt idx="621">
                  <c:v>1.8698992999999955</c:v>
                </c:pt>
                <c:pt idx="622">
                  <c:v>1.8907035000000001</c:v>
                </c:pt>
                <c:pt idx="623">
                  <c:v>1.9047687</c:v>
                </c:pt>
                <c:pt idx="624">
                  <c:v>1.8826350000000001</c:v>
                </c:pt>
                <c:pt idx="625">
                  <c:v>1.8683631000000001</c:v>
                </c:pt>
                <c:pt idx="626">
                  <c:v>1.8899629999999998</c:v>
                </c:pt>
                <c:pt idx="627">
                  <c:v>1.9042308999999999</c:v>
                </c:pt>
                <c:pt idx="628">
                  <c:v>1.8821927000000001</c:v>
                </c:pt>
                <c:pt idx="629">
                  <c:v>1.8689631</c:v>
                </c:pt>
                <c:pt idx="630">
                  <c:v>1.8891149</c:v>
                </c:pt>
                <c:pt idx="631">
                  <c:v>1.9037126</c:v>
                </c:pt>
                <c:pt idx="632">
                  <c:v>1.8806862</c:v>
                </c:pt>
                <c:pt idx="633">
                  <c:v>1.8671598</c:v>
                </c:pt>
                <c:pt idx="634">
                  <c:v>1.8889233999999975</c:v>
                </c:pt>
                <c:pt idx="635">
                  <c:v>1.9028981999999999</c:v>
                </c:pt>
                <c:pt idx="636">
                  <c:v>1.8807845999999999</c:v>
                </c:pt>
                <c:pt idx="637">
                  <c:v>1.8664886000000001</c:v>
                </c:pt>
                <c:pt idx="638">
                  <c:v>1.8878252999999972</c:v>
                </c:pt>
                <c:pt idx="639">
                  <c:v>1.9020869000000027</c:v>
                </c:pt>
                <c:pt idx="640">
                  <c:v>1.8792431000000001</c:v>
                </c:pt>
                <c:pt idx="641">
                  <c:v>1.8659474</c:v>
                </c:pt>
                <c:pt idx="642">
                  <c:v>1.8872850999999999</c:v>
                </c:pt>
                <c:pt idx="643">
                  <c:v>1.9016732999999975</c:v>
                </c:pt>
                <c:pt idx="644">
                  <c:v>1.8788530000000001</c:v>
                </c:pt>
                <c:pt idx="645">
                  <c:v>1.8655421000000001</c:v>
                </c:pt>
                <c:pt idx="646">
                  <c:v>1.8868427000000001</c:v>
                </c:pt>
                <c:pt idx="647">
                  <c:v>1.9012446999999975</c:v>
                </c:pt>
                <c:pt idx="648">
                  <c:v>1.8777565999999999</c:v>
                </c:pt>
                <c:pt idx="649">
                  <c:v>1.8635352999999975</c:v>
                </c:pt>
                <c:pt idx="650">
                  <c:v>1.8861973999999999</c:v>
                </c:pt>
                <c:pt idx="651">
                  <c:v>1.8998534</c:v>
                </c:pt>
                <c:pt idx="652">
                  <c:v>1.8770905999999998</c:v>
                </c:pt>
                <c:pt idx="653">
                  <c:v>1.8635653999999977</c:v>
                </c:pt>
                <c:pt idx="654">
                  <c:v>1.8848042999999974</c:v>
                </c:pt>
                <c:pt idx="655">
                  <c:v>1.8983890999999999</c:v>
                </c:pt>
                <c:pt idx="656">
                  <c:v>1.8767901999999999</c:v>
                </c:pt>
                <c:pt idx="657">
                  <c:v>1.8632662999999972</c:v>
                </c:pt>
                <c:pt idx="658">
                  <c:v>1.8840486000000001</c:v>
                </c:pt>
                <c:pt idx="659">
                  <c:v>1.8979334999999977</c:v>
                </c:pt>
                <c:pt idx="660">
                  <c:v>1.8758933999999972</c:v>
                </c:pt>
                <c:pt idx="661">
                  <c:v>1.8624925000000001</c:v>
                </c:pt>
                <c:pt idx="662">
                  <c:v>1.8839668999999977</c:v>
                </c:pt>
                <c:pt idx="663">
                  <c:v>1.8977916999999958</c:v>
                </c:pt>
                <c:pt idx="664">
                  <c:v>1.8745961</c:v>
                </c:pt>
                <c:pt idx="665">
                  <c:v>1.8619363999999972</c:v>
                </c:pt>
                <c:pt idx="666">
                  <c:v>1.8830946999999965</c:v>
                </c:pt>
                <c:pt idx="667">
                  <c:v>1.8969258</c:v>
                </c:pt>
                <c:pt idx="668">
                  <c:v>1.8748887000000001</c:v>
                </c:pt>
                <c:pt idx="669">
                  <c:v>1.8611667999999975</c:v>
                </c:pt>
                <c:pt idx="670">
                  <c:v>1.8830325000000001</c:v>
                </c:pt>
                <c:pt idx="671">
                  <c:v>1.8970309000000001</c:v>
                </c:pt>
                <c:pt idx="672">
                  <c:v>1.8744187000000001</c:v>
                </c:pt>
                <c:pt idx="673">
                  <c:v>1.8605058999999999</c:v>
                </c:pt>
                <c:pt idx="674">
                  <c:v>1.8823216999999974</c:v>
                </c:pt>
                <c:pt idx="675">
                  <c:v>1.8964265</c:v>
                </c:pt>
                <c:pt idx="676">
                  <c:v>1.8734686999999974</c:v>
                </c:pt>
                <c:pt idx="677">
                  <c:v>1.8604681000000001</c:v>
                </c:pt>
                <c:pt idx="678">
                  <c:v>1.8816449</c:v>
                </c:pt>
                <c:pt idx="679">
                  <c:v>1.8956052999999977</c:v>
                </c:pt>
                <c:pt idx="680">
                  <c:v>1.8733717999999975</c:v>
                </c:pt>
                <c:pt idx="681">
                  <c:v>1.8599494999999975</c:v>
                </c:pt>
                <c:pt idx="682">
                  <c:v>1.8813287999999975</c:v>
                </c:pt>
                <c:pt idx="683">
                  <c:v>1.8958415999999998</c:v>
                </c:pt>
                <c:pt idx="684">
                  <c:v>1.8731854999999999</c:v>
                </c:pt>
                <c:pt idx="685">
                  <c:v>1.8596316999999964</c:v>
                </c:pt>
                <c:pt idx="686">
                  <c:v>1.8808601</c:v>
                </c:pt>
                <c:pt idx="687">
                  <c:v>1.8947041999999998</c:v>
                </c:pt>
                <c:pt idx="688">
                  <c:v>1.8725126999999999</c:v>
                </c:pt>
                <c:pt idx="689">
                  <c:v>1.8584149000000001</c:v>
                </c:pt>
                <c:pt idx="690">
                  <c:v>1.8805859000000027</c:v>
                </c:pt>
                <c:pt idx="691">
                  <c:v>1.8952458000000001</c:v>
                </c:pt>
                <c:pt idx="692">
                  <c:v>1.8723905000000001</c:v>
                </c:pt>
                <c:pt idx="693">
                  <c:v>1.8583495999999999</c:v>
                </c:pt>
                <c:pt idx="694">
                  <c:v>1.8797347999999972</c:v>
                </c:pt>
                <c:pt idx="695">
                  <c:v>1.8937248999999972</c:v>
                </c:pt>
                <c:pt idx="696">
                  <c:v>1.8717021</c:v>
                </c:pt>
                <c:pt idx="697">
                  <c:v>1.8581405000000022</c:v>
                </c:pt>
                <c:pt idx="698">
                  <c:v>1.8791231999999998</c:v>
                </c:pt>
                <c:pt idx="699">
                  <c:v>1.8925092999999977</c:v>
                </c:pt>
                <c:pt idx="700">
                  <c:v>1.8708028999999999</c:v>
                </c:pt>
                <c:pt idx="701">
                  <c:v>1.8570615999999998</c:v>
                </c:pt>
                <c:pt idx="702">
                  <c:v>1.8793061999999998</c:v>
                </c:pt>
                <c:pt idx="703">
                  <c:v>1.8921030999999999</c:v>
                </c:pt>
                <c:pt idx="704">
                  <c:v>1.8693610999999977</c:v>
                </c:pt>
                <c:pt idx="705">
                  <c:v>1.8570572000000001</c:v>
                </c:pt>
                <c:pt idx="706">
                  <c:v>1.8785615999999998</c:v>
                </c:pt>
                <c:pt idx="707">
                  <c:v>1.8912530000000001</c:v>
                </c:pt>
                <c:pt idx="708">
                  <c:v>1.8691338</c:v>
                </c:pt>
                <c:pt idx="709">
                  <c:v>1.8562723000000001</c:v>
                </c:pt>
                <c:pt idx="710">
                  <c:v>1.8778121000000001</c:v>
                </c:pt>
                <c:pt idx="711">
                  <c:v>1.8914008</c:v>
                </c:pt>
                <c:pt idx="712">
                  <c:v>1.8686465999999999</c:v>
                </c:pt>
                <c:pt idx="713">
                  <c:v>1.8549598</c:v>
                </c:pt>
                <c:pt idx="714">
                  <c:v>1.8774489000000001</c:v>
                </c:pt>
                <c:pt idx="715">
                  <c:v>1.8895267999999974</c:v>
                </c:pt>
                <c:pt idx="716">
                  <c:v>1.8681346999999975</c:v>
                </c:pt>
                <c:pt idx="717">
                  <c:v>1.8543426000000001</c:v>
                </c:pt>
                <c:pt idx="718">
                  <c:v>1.8763022</c:v>
                </c:pt>
                <c:pt idx="719">
                  <c:v>1.8898257999999977</c:v>
                </c:pt>
                <c:pt idx="720">
                  <c:v>1.8669608</c:v>
                </c:pt>
                <c:pt idx="721">
                  <c:v>1.8542368</c:v>
                </c:pt>
                <c:pt idx="722">
                  <c:v>1.8747587000000001</c:v>
                </c:pt>
                <c:pt idx="723">
                  <c:v>1.8891172000000001</c:v>
                </c:pt>
                <c:pt idx="724">
                  <c:v>1.8661098</c:v>
                </c:pt>
                <c:pt idx="725">
                  <c:v>1.8534039</c:v>
                </c:pt>
                <c:pt idx="726">
                  <c:v>1.8747773999999999</c:v>
                </c:pt>
                <c:pt idx="727">
                  <c:v>1.8884988</c:v>
                </c:pt>
                <c:pt idx="728">
                  <c:v>1.8649598999999999</c:v>
                </c:pt>
                <c:pt idx="729">
                  <c:v>1.8522304000000001</c:v>
                </c:pt>
                <c:pt idx="730">
                  <c:v>1.8740741999999999</c:v>
                </c:pt>
                <c:pt idx="731">
                  <c:v>1.8873393999999977</c:v>
                </c:pt>
                <c:pt idx="732">
                  <c:v>1.8642259999999999</c:v>
                </c:pt>
                <c:pt idx="733">
                  <c:v>1.8513765</c:v>
                </c:pt>
                <c:pt idx="734">
                  <c:v>1.8730028000000001</c:v>
                </c:pt>
                <c:pt idx="735">
                  <c:v>1.8858769</c:v>
                </c:pt>
                <c:pt idx="736">
                  <c:v>1.8634229</c:v>
                </c:pt>
                <c:pt idx="737">
                  <c:v>1.8507739999999999</c:v>
                </c:pt>
                <c:pt idx="738">
                  <c:v>1.8719922999999972</c:v>
                </c:pt>
                <c:pt idx="739">
                  <c:v>1.8852777999999999</c:v>
                </c:pt>
                <c:pt idx="740">
                  <c:v>1.8622057999999999</c:v>
                </c:pt>
                <c:pt idx="741">
                  <c:v>1.8498749999999977</c:v>
                </c:pt>
                <c:pt idx="742">
                  <c:v>1.8708605</c:v>
                </c:pt>
                <c:pt idx="743">
                  <c:v>1.8842368</c:v>
                </c:pt>
                <c:pt idx="744">
                  <c:v>1.8605935999999998</c:v>
                </c:pt>
                <c:pt idx="745">
                  <c:v>1.8491009999999999</c:v>
                </c:pt>
                <c:pt idx="746">
                  <c:v>1.8705377000000001</c:v>
                </c:pt>
                <c:pt idx="747">
                  <c:v>1.8824827000000022</c:v>
                </c:pt>
                <c:pt idx="748">
                  <c:v>1.8598595</c:v>
                </c:pt>
                <c:pt idx="749">
                  <c:v>1.8478592999999974</c:v>
                </c:pt>
                <c:pt idx="750">
                  <c:v>1.8684523000000022</c:v>
                </c:pt>
                <c:pt idx="751">
                  <c:v>1.8819522</c:v>
                </c:pt>
                <c:pt idx="752">
                  <c:v>1.8584446999999977</c:v>
                </c:pt>
                <c:pt idx="753">
                  <c:v>1.8465563</c:v>
                </c:pt>
                <c:pt idx="754">
                  <c:v>1.8665860999999999</c:v>
                </c:pt>
                <c:pt idx="755">
                  <c:v>1.8803449000000001</c:v>
                </c:pt>
                <c:pt idx="756">
                  <c:v>1.8575121999999999</c:v>
                </c:pt>
                <c:pt idx="757">
                  <c:v>1.8452854999999999</c:v>
                </c:pt>
                <c:pt idx="758">
                  <c:v>1.8666807999999999</c:v>
                </c:pt>
                <c:pt idx="759">
                  <c:v>1.8790488000000001</c:v>
                </c:pt>
                <c:pt idx="760">
                  <c:v>1.8563941999999998</c:v>
                </c:pt>
                <c:pt idx="761">
                  <c:v>1.8440078000000024</c:v>
                </c:pt>
                <c:pt idx="762">
                  <c:v>1.8655725000000001</c:v>
                </c:pt>
                <c:pt idx="763">
                  <c:v>1.8777955999999998</c:v>
                </c:pt>
                <c:pt idx="764">
                  <c:v>1.8554203999999974</c:v>
                </c:pt>
                <c:pt idx="765">
                  <c:v>1.8426003</c:v>
                </c:pt>
                <c:pt idx="766">
                  <c:v>1.8644121000000025</c:v>
                </c:pt>
                <c:pt idx="767">
                  <c:v>1.8773206999999974</c:v>
                </c:pt>
                <c:pt idx="768">
                  <c:v>1.8541212999999974</c:v>
                </c:pt>
                <c:pt idx="769">
                  <c:v>1.8426184000000001</c:v>
                </c:pt>
                <c:pt idx="770">
                  <c:v>1.8634633999999974</c:v>
                </c:pt>
                <c:pt idx="771">
                  <c:v>1.8755534</c:v>
                </c:pt>
                <c:pt idx="772">
                  <c:v>1.8529528000000022</c:v>
                </c:pt>
                <c:pt idx="773">
                  <c:v>1.8416802999999977</c:v>
                </c:pt>
                <c:pt idx="774">
                  <c:v>1.8631873999999999</c:v>
                </c:pt>
                <c:pt idx="775">
                  <c:v>1.8757131</c:v>
                </c:pt>
                <c:pt idx="776">
                  <c:v>1.8521938</c:v>
                </c:pt>
                <c:pt idx="777">
                  <c:v>1.8410171000000022</c:v>
                </c:pt>
                <c:pt idx="778">
                  <c:v>1.8613431999999999</c:v>
                </c:pt>
                <c:pt idx="779">
                  <c:v>1.8740534000000024</c:v>
                </c:pt>
                <c:pt idx="780">
                  <c:v>1.8518355999999998</c:v>
                </c:pt>
                <c:pt idx="781">
                  <c:v>1.8398885</c:v>
                </c:pt>
                <c:pt idx="782">
                  <c:v>1.8613552</c:v>
                </c:pt>
                <c:pt idx="783">
                  <c:v>1.872932</c:v>
                </c:pt>
                <c:pt idx="784">
                  <c:v>1.8512092999999972</c:v>
                </c:pt>
                <c:pt idx="785">
                  <c:v>1.8395322999999975</c:v>
                </c:pt>
                <c:pt idx="786">
                  <c:v>1.8614146999999974</c:v>
                </c:pt>
                <c:pt idx="787">
                  <c:v>1.8721876000000022</c:v>
                </c:pt>
                <c:pt idx="788">
                  <c:v>1.8501485000000024</c:v>
                </c:pt>
                <c:pt idx="789">
                  <c:v>1.8392286999999972</c:v>
                </c:pt>
                <c:pt idx="790">
                  <c:v>1.8602886000000001</c:v>
                </c:pt>
                <c:pt idx="791">
                  <c:v>1.8723072000000001</c:v>
                </c:pt>
                <c:pt idx="792">
                  <c:v>1.8497455</c:v>
                </c:pt>
                <c:pt idx="793">
                  <c:v>1.8383049</c:v>
                </c:pt>
                <c:pt idx="794">
                  <c:v>1.8595261999999975</c:v>
                </c:pt>
                <c:pt idx="795">
                  <c:v>1.8722802999999999</c:v>
                </c:pt>
                <c:pt idx="796">
                  <c:v>1.8492415</c:v>
                </c:pt>
                <c:pt idx="797">
                  <c:v>1.8382954</c:v>
                </c:pt>
                <c:pt idx="798">
                  <c:v>1.8591918999999975</c:v>
                </c:pt>
                <c:pt idx="799">
                  <c:v>1.8711930999999977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'Mesures corrigées'!$D$1</c:f>
              <c:strCache>
                <c:ptCount val="1"/>
                <c:pt idx="0">
                  <c:v>TE11</c:v>
                </c:pt>
              </c:strCache>
            </c:strRef>
          </c:tx>
          <c:marker>
            <c:symbol val="x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5.0000000000000088E-3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0.18500000000000028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0.21500000000000027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0.24500000000000027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0.31000000000000055</c:v>
                </c:pt>
                <c:pt idx="63">
                  <c:v>0.31500000000000056</c:v>
                </c:pt>
                <c:pt idx="64">
                  <c:v>0.32000000000000062</c:v>
                </c:pt>
                <c:pt idx="65">
                  <c:v>0.32500000000000062</c:v>
                </c:pt>
                <c:pt idx="66">
                  <c:v>0.33000000000000074</c:v>
                </c:pt>
                <c:pt idx="67">
                  <c:v>0.33500000000000074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0.37500000000000056</c:v>
                </c:pt>
                <c:pt idx="76">
                  <c:v>0.38000000000000062</c:v>
                </c:pt>
                <c:pt idx="77">
                  <c:v>0.38500000000000062</c:v>
                </c:pt>
                <c:pt idx="78">
                  <c:v>0.39000000000000062</c:v>
                </c:pt>
                <c:pt idx="79">
                  <c:v>0.39500000000000074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0.6150000000000011</c:v>
                </c:pt>
                <c:pt idx="124">
                  <c:v>0.62000000000000111</c:v>
                </c:pt>
                <c:pt idx="125">
                  <c:v>0.62500000000000122</c:v>
                </c:pt>
                <c:pt idx="126">
                  <c:v>0.63000000000000123</c:v>
                </c:pt>
                <c:pt idx="127">
                  <c:v>0.63500000000000123</c:v>
                </c:pt>
                <c:pt idx="128">
                  <c:v>0.64000000000000123</c:v>
                </c:pt>
                <c:pt idx="129">
                  <c:v>0.64500000000000124</c:v>
                </c:pt>
                <c:pt idx="130">
                  <c:v>0.65000000000000135</c:v>
                </c:pt>
                <c:pt idx="131">
                  <c:v>0.65500000000000136</c:v>
                </c:pt>
                <c:pt idx="132">
                  <c:v>0.66000000000000136</c:v>
                </c:pt>
                <c:pt idx="133">
                  <c:v>0.66500000000000148</c:v>
                </c:pt>
                <c:pt idx="134">
                  <c:v>0.67000000000000148</c:v>
                </c:pt>
                <c:pt idx="135">
                  <c:v>0.67500000000000149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0.7400000000000011</c:v>
                </c:pt>
                <c:pt idx="149">
                  <c:v>0.74500000000000111</c:v>
                </c:pt>
                <c:pt idx="150">
                  <c:v>0.75000000000000122</c:v>
                </c:pt>
                <c:pt idx="151">
                  <c:v>0.75500000000000123</c:v>
                </c:pt>
                <c:pt idx="152">
                  <c:v>0.76000000000000123</c:v>
                </c:pt>
                <c:pt idx="153">
                  <c:v>0.76500000000000123</c:v>
                </c:pt>
                <c:pt idx="154">
                  <c:v>0.77000000000000124</c:v>
                </c:pt>
                <c:pt idx="155">
                  <c:v>0.77500000000000135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0.8650000000000011</c:v>
                </c:pt>
                <c:pt idx="174">
                  <c:v>0.87000000000000111</c:v>
                </c:pt>
                <c:pt idx="175">
                  <c:v>0.87500000000000122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1.0049999999999975</c:v>
                </c:pt>
                <c:pt idx="202">
                  <c:v>1.01</c:v>
                </c:pt>
                <c:pt idx="203">
                  <c:v>1.0149999999999975</c:v>
                </c:pt>
                <c:pt idx="204">
                  <c:v>1.02</c:v>
                </c:pt>
                <c:pt idx="205">
                  <c:v>1.0249999999999975</c:v>
                </c:pt>
                <c:pt idx="206">
                  <c:v>1.03</c:v>
                </c:pt>
                <c:pt idx="207">
                  <c:v>1.0349999999999975</c:v>
                </c:pt>
                <c:pt idx="208">
                  <c:v>1.04</c:v>
                </c:pt>
                <c:pt idx="209">
                  <c:v>1.0449999999999977</c:v>
                </c:pt>
                <c:pt idx="210">
                  <c:v>1.05</c:v>
                </c:pt>
                <c:pt idx="211">
                  <c:v>1.0549999999999977</c:v>
                </c:pt>
                <c:pt idx="212">
                  <c:v>1.06</c:v>
                </c:pt>
                <c:pt idx="213">
                  <c:v>1.0649999999999977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1.1299999999999975</c:v>
                </c:pt>
                <c:pt idx="227">
                  <c:v>1.135</c:v>
                </c:pt>
                <c:pt idx="228">
                  <c:v>1.1399999999999975</c:v>
                </c:pt>
                <c:pt idx="229">
                  <c:v>1.145</c:v>
                </c:pt>
                <c:pt idx="230">
                  <c:v>1.1499999999999975</c:v>
                </c:pt>
                <c:pt idx="231">
                  <c:v>1.155</c:v>
                </c:pt>
                <c:pt idx="232">
                  <c:v>1.1599999999999975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1.1800000000000022</c:v>
                </c:pt>
                <c:pt idx="237">
                  <c:v>1.1850000000000001</c:v>
                </c:pt>
                <c:pt idx="238">
                  <c:v>1.1900000000000022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1.2049999999999974</c:v>
                </c:pt>
                <c:pt idx="242">
                  <c:v>1.21</c:v>
                </c:pt>
                <c:pt idx="243">
                  <c:v>1.2149999999999974</c:v>
                </c:pt>
                <c:pt idx="244">
                  <c:v>1.22</c:v>
                </c:pt>
                <c:pt idx="245">
                  <c:v>1.2249999999999974</c:v>
                </c:pt>
                <c:pt idx="246">
                  <c:v>1.23</c:v>
                </c:pt>
                <c:pt idx="247">
                  <c:v>1.2349999999999974</c:v>
                </c:pt>
                <c:pt idx="248">
                  <c:v>1.24</c:v>
                </c:pt>
                <c:pt idx="249">
                  <c:v>1.2449999999999977</c:v>
                </c:pt>
                <c:pt idx="250">
                  <c:v>1.25</c:v>
                </c:pt>
                <c:pt idx="251">
                  <c:v>1.2549999999999975</c:v>
                </c:pt>
                <c:pt idx="252">
                  <c:v>1.26</c:v>
                </c:pt>
                <c:pt idx="253">
                  <c:v>1.2649999999999975</c:v>
                </c:pt>
                <c:pt idx="254">
                  <c:v>1.27</c:v>
                </c:pt>
                <c:pt idx="255">
                  <c:v>1.2749999999999975</c:v>
                </c:pt>
                <c:pt idx="256">
                  <c:v>1.28</c:v>
                </c:pt>
                <c:pt idx="257">
                  <c:v>1.2849999999999975</c:v>
                </c:pt>
                <c:pt idx="258">
                  <c:v>1.29</c:v>
                </c:pt>
                <c:pt idx="259">
                  <c:v>1.2949999999999977</c:v>
                </c:pt>
                <c:pt idx="260">
                  <c:v>1.3</c:v>
                </c:pt>
                <c:pt idx="261">
                  <c:v>1.3049999999999977</c:v>
                </c:pt>
                <c:pt idx="262">
                  <c:v>1.31</c:v>
                </c:pt>
                <c:pt idx="263">
                  <c:v>1.3149999999999977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1.4049999999999971</c:v>
                </c:pt>
                <c:pt idx="282">
                  <c:v>1.41</c:v>
                </c:pt>
                <c:pt idx="283">
                  <c:v>1.4149999999999971</c:v>
                </c:pt>
                <c:pt idx="284">
                  <c:v>1.42</c:v>
                </c:pt>
                <c:pt idx="285">
                  <c:v>1.4249999999999972</c:v>
                </c:pt>
                <c:pt idx="286">
                  <c:v>1.43</c:v>
                </c:pt>
                <c:pt idx="287">
                  <c:v>1.4349999999999972</c:v>
                </c:pt>
                <c:pt idx="288">
                  <c:v>1.44</c:v>
                </c:pt>
                <c:pt idx="289">
                  <c:v>1.4449999999999974</c:v>
                </c:pt>
                <c:pt idx="290">
                  <c:v>1.45</c:v>
                </c:pt>
                <c:pt idx="291">
                  <c:v>1.4549999999999974</c:v>
                </c:pt>
                <c:pt idx="292">
                  <c:v>1.46</c:v>
                </c:pt>
                <c:pt idx="293">
                  <c:v>1.4649999999999974</c:v>
                </c:pt>
                <c:pt idx="294">
                  <c:v>1.47</c:v>
                </c:pt>
                <c:pt idx="295">
                  <c:v>1.4749999999999974</c:v>
                </c:pt>
                <c:pt idx="296">
                  <c:v>1.48</c:v>
                </c:pt>
                <c:pt idx="297">
                  <c:v>1.4849999999999974</c:v>
                </c:pt>
                <c:pt idx="298">
                  <c:v>1.49</c:v>
                </c:pt>
                <c:pt idx="299">
                  <c:v>1.4949999999999977</c:v>
                </c:pt>
                <c:pt idx="300">
                  <c:v>1.5</c:v>
                </c:pt>
                <c:pt idx="301">
                  <c:v>1.5049999999999975</c:v>
                </c:pt>
                <c:pt idx="302">
                  <c:v>1.51</c:v>
                </c:pt>
                <c:pt idx="303">
                  <c:v>1.5149999999999975</c:v>
                </c:pt>
                <c:pt idx="304">
                  <c:v>1.52</c:v>
                </c:pt>
                <c:pt idx="305">
                  <c:v>1.5249999999999975</c:v>
                </c:pt>
                <c:pt idx="306">
                  <c:v>1.53</c:v>
                </c:pt>
                <c:pt idx="307">
                  <c:v>1.5349999999999975</c:v>
                </c:pt>
                <c:pt idx="308">
                  <c:v>1.54</c:v>
                </c:pt>
                <c:pt idx="309">
                  <c:v>1.5449999999999977</c:v>
                </c:pt>
                <c:pt idx="310">
                  <c:v>1.55</c:v>
                </c:pt>
                <c:pt idx="311">
                  <c:v>1.5549999999999977</c:v>
                </c:pt>
                <c:pt idx="312">
                  <c:v>1.56</c:v>
                </c:pt>
                <c:pt idx="313">
                  <c:v>1.5649999999999977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1.6800000000000022</c:v>
                </c:pt>
                <c:pt idx="337">
                  <c:v>1.6850000000000001</c:v>
                </c:pt>
                <c:pt idx="338">
                  <c:v>1.6900000000000022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1.7049999999999974</c:v>
                </c:pt>
                <c:pt idx="342">
                  <c:v>1.71</c:v>
                </c:pt>
                <c:pt idx="343">
                  <c:v>1.7149999999999974</c:v>
                </c:pt>
                <c:pt idx="344">
                  <c:v>1.72</c:v>
                </c:pt>
                <c:pt idx="345">
                  <c:v>1.7249999999999974</c:v>
                </c:pt>
                <c:pt idx="346">
                  <c:v>1.73</c:v>
                </c:pt>
                <c:pt idx="347">
                  <c:v>1.7349999999999974</c:v>
                </c:pt>
                <c:pt idx="348">
                  <c:v>1.74</c:v>
                </c:pt>
                <c:pt idx="349">
                  <c:v>1.7449999999999977</c:v>
                </c:pt>
                <c:pt idx="350">
                  <c:v>1.75</c:v>
                </c:pt>
                <c:pt idx="351">
                  <c:v>1.7549999999999975</c:v>
                </c:pt>
                <c:pt idx="352">
                  <c:v>1.76</c:v>
                </c:pt>
                <c:pt idx="353">
                  <c:v>1.7649999999999975</c:v>
                </c:pt>
                <c:pt idx="354">
                  <c:v>1.77</c:v>
                </c:pt>
                <c:pt idx="355">
                  <c:v>1.7749999999999975</c:v>
                </c:pt>
                <c:pt idx="356">
                  <c:v>1.78</c:v>
                </c:pt>
                <c:pt idx="357">
                  <c:v>1.7849999999999975</c:v>
                </c:pt>
                <c:pt idx="358">
                  <c:v>1.79</c:v>
                </c:pt>
                <c:pt idx="359">
                  <c:v>1.7949999999999977</c:v>
                </c:pt>
                <c:pt idx="360">
                  <c:v>1.8</c:v>
                </c:pt>
                <c:pt idx="361">
                  <c:v>1.8049999999999977</c:v>
                </c:pt>
                <c:pt idx="362">
                  <c:v>1.81</c:v>
                </c:pt>
                <c:pt idx="363">
                  <c:v>1.8149999999999977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1.9300000000000022</c:v>
                </c:pt>
                <c:pt idx="387">
                  <c:v>1.9350000000000001</c:v>
                </c:pt>
                <c:pt idx="388">
                  <c:v>1.9400000000000022</c:v>
                </c:pt>
                <c:pt idx="389">
                  <c:v>1.9450000000000001</c:v>
                </c:pt>
                <c:pt idx="390">
                  <c:v>1.9500000000000022</c:v>
                </c:pt>
                <c:pt idx="391">
                  <c:v>1.9550000000000001</c:v>
                </c:pt>
                <c:pt idx="392">
                  <c:v>1.9600000000000022</c:v>
                </c:pt>
                <c:pt idx="393">
                  <c:v>1.9650000000000001</c:v>
                </c:pt>
                <c:pt idx="394">
                  <c:v>1.9700000000000022</c:v>
                </c:pt>
                <c:pt idx="395">
                  <c:v>1.9750000000000001</c:v>
                </c:pt>
                <c:pt idx="396">
                  <c:v>1.9800000000000024</c:v>
                </c:pt>
                <c:pt idx="397">
                  <c:v>1.9850000000000001</c:v>
                </c:pt>
                <c:pt idx="398">
                  <c:v>1.9900000000000024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corrigées'!$D$2:$D$801</c:f>
              <c:numCache>
                <c:formatCode>General</c:formatCode>
                <c:ptCount val="800"/>
                <c:pt idx="0">
                  <c:v>1.8320000000000001</c:v>
                </c:pt>
                <c:pt idx="1">
                  <c:v>1.8636940999999974</c:v>
                </c:pt>
                <c:pt idx="2">
                  <c:v>1.8407351000000001</c:v>
                </c:pt>
                <c:pt idx="3">
                  <c:v>1.8125927000000002</c:v>
                </c:pt>
                <c:pt idx="4">
                  <c:v>1.8317409000000002</c:v>
                </c:pt>
                <c:pt idx="5">
                  <c:v>1.8630539000000021</c:v>
                </c:pt>
                <c:pt idx="6">
                  <c:v>1.8407307000000002</c:v>
                </c:pt>
                <c:pt idx="7">
                  <c:v>1.8126924000000002</c:v>
                </c:pt>
                <c:pt idx="8">
                  <c:v>1.8315751999999998</c:v>
                </c:pt>
                <c:pt idx="9">
                  <c:v>1.8631913999999974</c:v>
                </c:pt>
                <c:pt idx="10">
                  <c:v>1.8410569000000001</c:v>
                </c:pt>
                <c:pt idx="11">
                  <c:v>1.8123771000000024</c:v>
                </c:pt>
                <c:pt idx="12">
                  <c:v>1.8313881000000001</c:v>
                </c:pt>
                <c:pt idx="13">
                  <c:v>1.8627831000000001</c:v>
                </c:pt>
                <c:pt idx="14">
                  <c:v>1.8408278000000002</c:v>
                </c:pt>
                <c:pt idx="15">
                  <c:v>1.8125636999999977</c:v>
                </c:pt>
                <c:pt idx="16">
                  <c:v>1.8320507000000001</c:v>
                </c:pt>
                <c:pt idx="17">
                  <c:v>1.8632295999999979</c:v>
                </c:pt>
                <c:pt idx="18">
                  <c:v>1.8412384000000002</c:v>
                </c:pt>
                <c:pt idx="19">
                  <c:v>1.8128405000000001</c:v>
                </c:pt>
                <c:pt idx="20">
                  <c:v>1.8320112000000002</c:v>
                </c:pt>
                <c:pt idx="21">
                  <c:v>1.8633319000000002</c:v>
                </c:pt>
                <c:pt idx="22">
                  <c:v>1.8411852000000002</c:v>
                </c:pt>
                <c:pt idx="23">
                  <c:v>1.8123748000000002</c:v>
                </c:pt>
                <c:pt idx="24">
                  <c:v>1.8320363000000002</c:v>
                </c:pt>
                <c:pt idx="25">
                  <c:v>1.8637569000000003</c:v>
                </c:pt>
                <c:pt idx="26">
                  <c:v>1.8403826000000001</c:v>
                </c:pt>
                <c:pt idx="27">
                  <c:v>1.8125819000000001</c:v>
                </c:pt>
                <c:pt idx="28">
                  <c:v>1.8320965000000002</c:v>
                </c:pt>
                <c:pt idx="29">
                  <c:v>1.8636678000000002</c:v>
                </c:pt>
                <c:pt idx="30">
                  <c:v>1.8407653000000002</c:v>
                </c:pt>
                <c:pt idx="31">
                  <c:v>1.8125990999999977</c:v>
                </c:pt>
                <c:pt idx="32">
                  <c:v>1.8313812999999974</c:v>
                </c:pt>
                <c:pt idx="33">
                  <c:v>1.8632351999999999</c:v>
                </c:pt>
                <c:pt idx="34">
                  <c:v>1.8409722000000002</c:v>
                </c:pt>
                <c:pt idx="35">
                  <c:v>1.8128755999999999</c:v>
                </c:pt>
                <c:pt idx="36">
                  <c:v>1.8320564000000001</c:v>
                </c:pt>
                <c:pt idx="37">
                  <c:v>1.8638549000000002</c:v>
                </c:pt>
                <c:pt idx="38">
                  <c:v>1.8413240999999974</c:v>
                </c:pt>
                <c:pt idx="39">
                  <c:v>1.8124628000000003</c:v>
                </c:pt>
                <c:pt idx="40">
                  <c:v>1.8320129000000029</c:v>
                </c:pt>
                <c:pt idx="41">
                  <c:v>1.8638211999999972</c:v>
                </c:pt>
                <c:pt idx="42">
                  <c:v>1.8404154000000001</c:v>
                </c:pt>
                <c:pt idx="43">
                  <c:v>1.8132953999999977</c:v>
                </c:pt>
                <c:pt idx="44">
                  <c:v>1.8319751999999998</c:v>
                </c:pt>
                <c:pt idx="45">
                  <c:v>1.8635491999999998</c:v>
                </c:pt>
                <c:pt idx="46">
                  <c:v>1.8411654000000002</c:v>
                </c:pt>
                <c:pt idx="47">
                  <c:v>1.8119856999999977</c:v>
                </c:pt>
                <c:pt idx="48">
                  <c:v>1.8316522000000002</c:v>
                </c:pt>
                <c:pt idx="49">
                  <c:v>1.8637883000000002</c:v>
                </c:pt>
                <c:pt idx="50">
                  <c:v>1.8411998999999977</c:v>
                </c:pt>
                <c:pt idx="51">
                  <c:v>1.8129316999999974</c:v>
                </c:pt>
                <c:pt idx="52">
                  <c:v>1.831725599999998</c:v>
                </c:pt>
                <c:pt idx="53">
                  <c:v>1.8633389000000002</c:v>
                </c:pt>
                <c:pt idx="54">
                  <c:v>1.8400380000000003</c:v>
                </c:pt>
                <c:pt idx="55">
                  <c:v>1.8121951999999999</c:v>
                </c:pt>
                <c:pt idx="56">
                  <c:v>1.8321901999999999</c:v>
                </c:pt>
                <c:pt idx="57">
                  <c:v>1.8634572000000003</c:v>
                </c:pt>
                <c:pt idx="58">
                  <c:v>1.8406680000000002</c:v>
                </c:pt>
                <c:pt idx="59">
                  <c:v>1.8123189000000024</c:v>
                </c:pt>
                <c:pt idx="60">
                  <c:v>1.8323848000000003</c:v>
                </c:pt>
                <c:pt idx="61">
                  <c:v>1.8633502000000002</c:v>
                </c:pt>
                <c:pt idx="62">
                  <c:v>1.8403453000000001</c:v>
                </c:pt>
                <c:pt idx="63">
                  <c:v>1.8124418000000002</c:v>
                </c:pt>
                <c:pt idx="64">
                  <c:v>1.8320295000000002</c:v>
                </c:pt>
                <c:pt idx="65">
                  <c:v>1.8644162000000002</c:v>
                </c:pt>
                <c:pt idx="66">
                  <c:v>1.8401234000000002</c:v>
                </c:pt>
                <c:pt idx="67">
                  <c:v>1.8123946999999974</c:v>
                </c:pt>
                <c:pt idx="68">
                  <c:v>1.8317645999999972</c:v>
                </c:pt>
                <c:pt idx="69">
                  <c:v>1.8637766999999976</c:v>
                </c:pt>
                <c:pt idx="70">
                  <c:v>1.8402516000000002</c:v>
                </c:pt>
                <c:pt idx="71">
                  <c:v>1.8131961999999975</c:v>
                </c:pt>
                <c:pt idx="72">
                  <c:v>1.8323966999999974</c:v>
                </c:pt>
                <c:pt idx="73">
                  <c:v>1.8628868000000003</c:v>
                </c:pt>
                <c:pt idx="74">
                  <c:v>1.8400718000000003</c:v>
                </c:pt>
                <c:pt idx="75">
                  <c:v>1.8117615999999972</c:v>
                </c:pt>
                <c:pt idx="76">
                  <c:v>1.8322503000000001</c:v>
                </c:pt>
                <c:pt idx="77">
                  <c:v>1.8642657000000002</c:v>
                </c:pt>
                <c:pt idx="78">
                  <c:v>1.8397606999999974</c:v>
                </c:pt>
                <c:pt idx="79">
                  <c:v>1.8125620000000002</c:v>
                </c:pt>
                <c:pt idx="80">
                  <c:v>1.8321912999999974</c:v>
                </c:pt>
                <c:pt idx="81">
                  <c:v>1.8632909999999998</c:v>
                </c:pt>
                <c:pt idx="82">
                  <c:v>1.8405817000000002</c:v>
                </c:pt>
                <c:pt idx="83">
                  <c:v>1.8124312999999974</c:v>
                </c:pt>
                <c:pt idx="84">
                  <c:v>1.8323154000000001</c:v>
                </c:pt>
                <c:pt idx="85">
                  <c:v>1.8631974000000002</c:v>
                </c:pt>
                <c:pt idx="86">
                  <c:v>1.8402045999999999</c:v>
                </c:pt>
                <c:pt idx="87">
                  <c:v>1.8123101000000001</c:v>
                </c:pt>
                <c:pt idx="88">
                  <c:v>1.8319664999999974</c:v>
                </c:pt>
                <c:pt idx="89">
                  <c:v>1.8634708000000002</c:v>
                </c:pt>
                <c:pt idx="90">
                  <c:v>1.8400094000000002</c:v>
                </c:pt>
                <c:pt idx="91">
                  <c:v>1.8124537000000003</c:v>
                </c:pt>
                <c:pt idx="92">
                  <c:v>1.8326282999999974</c:v>
                </c:pt>
                <c:pt idx="93">
                  <c:v>1.8630814000000002</c:v>
                </c:pt>
                <c:pt idx="94">
                  <c:v>1.8398414999999977</c:v>
                </c:pt>
                <c:pt idx="95">
                  <c:v>1.8124131000000001</c:v>
                </c:pt>
                <c:pt idx="96">
                  <c:v>1.8326084000000002</c:v>
                </c:pt>
                <c:pt idx="97">
                  <c:v>1.8635937999999974</c:v>
                </c:pt>
                <c:pt idx="98">
                  <c:v>1.8395402999999977</c:v>
                </c:pt>
                <c:pt idx="99">
                  <c:v>1.8126646999999974</c:v>
                </c:pt>
                <c:pt idx="100">
                  <c:v>1.8321969000000002</c:v>
                </c:pt>
                <c:pt idx="101">
                  <c:v>1.8643234000000002</c:v>
                </c:pt>
                <c:pt idx="102">
                  <c:v>1.8401775000000029</c:v>
                </c:pt>
                <c:pt idx="103">
                  <c:v>1.8126119000000003</c:v>
                </c:pt>
                <c:pt idx="104">
                  <c:v>1.8327399000000002</c:v>
                </c:pt>
                <c:pt idx="105">
                  <c:v>1.8645360000000002</c:v>
                </c:pt>
                <c:pt idx="106">
                  <c:v>1.8407132000000002</c:v>
                </c:pt>
                <c:pt idx="107">
                  <c:v>1.8127243999999969</c:v>
                </c:pt>
                <c:pt idx="108">
                  <c:v>1.8324739000000001</c:v>
                </c:pt>
                <c:pt idx="109">
                  <c:v>1.8642139000000026</c:v>
                </c:pt>
                <c:pt idx="110">
                  <c:v>1.8399520000000003</c:v>
                </c:pt>
                <c:pt idx="111">
                  <c:v>1.8124380000000002</c:v>
                </c:pt>
                <c:pt idx="112">
                  <c:v>1.8325431000000001</c:v>
                </c:pt>
                <c:pt idx="113">
                  <c:v>1.8637241999999972</c:v>
                </c:pt>
                <c:pt idx="114">
                  <c:v>1.8400054000000001</c:v>
                </c:pt>
                <c:pt idx="115">
                  <c:v>1.8120029000000024</c:v>
                </c:pt>
                <c:pt idx="116">
                  <c:v>1.8322685000000001</c:v>
                </c:pt>
                <c:pt idx="117">
                  <c:v>1.8636092999999974</c:v>
                </c:pt>
                <c:pt idx="118">
                  <c:v>1.8393751999999999</c:v>
                </c:pt>
                <c:pt idx="119">
                  <c:v>1.8116766999999974</c:v>
                </c:pt>
                <c:pt idx="120">
                  <c:v>1.8326263999999974</c:v>
                </c:pt>
                <c:pt idx="121">
                  <c:v>1.8638670000000002</c:v>
                </c:pt>
                <c:pt idx="122">
                  <c:v>1.8401405000000024</c:v>
                </c:pt>
                <c:pt idx="123">
                  <c:v>1.8123039000000001</c:v>
                </c:pt>
                <c:pt idx="124">
                  <c:v>1.8329124000000001</c:v>
                </c:pt>
                <c:pt idx="125">
                  <c:v>1.8634194000000002</c:v>
                </c:pt>
                <c:pt idx="126">
                  <c:v>1.8397745999999977</c:v>
                </c:pt>
                <c:pt idx="127">
                  <c:v>1.8124410000000002</c:v>
                </c:pt>
                <c:pt idx="128">
                  <c:v>1.832252900000003</c:v>
                </c:pt>
                <c:pt idx="129">
                  <c:v>1.8634868000000002</c:v>
                </c:pt>
                <c:pt idx="130">
                  <c:v>1.8395982999999974</c:v>
                </c:pt>
                <c:pt idx="131">
                  <c:v>1.8118239999999972</c:v>
                </c:pt>
                <c:pt idx="132">
                  <c:v>1.8325324000000003</c:v>
                </c:pt>
                <c:pt idx="133">
                  <c:v>1.8634587000000002</c:v>
                </c:pt>
                <c:pt idx="134">
                  <c:v>1.8396370000000002</c:v>
                </c:pt>
                <c:pt idx="135">
                  <c:v>1.8118755000000002</c:v>
                </c:pt>
                <c:pt idx="136">
                  <c:v>1.8329011000000002</c:v>
                </c:pt>
                <c:pt idx="137">
                  <c:v>1.8638979000000002</c:v>
                </c:pt>
                <c:pt idx="138">
                  <c:v>1.8394975000000002</c:v>
                </c:pt>
                <c:pt idx="139">
                  <c:v>1.8119052999999974</c:v>
                </c:pt>
                <c:pt idx="140">
                  <c:v>1.8329362999999974</c:v>
                </c:pt>
                <c:pt idx="141">
                  <c:v>1.8637647999999969</c:v>
                </c:pt>
                <c:pt idx="142">
                  <c:v>1.8397804000000002</c:v>
                </c:pt>
                <c:pt idx="143">
                  <c:v>1.8122615999999998</c:v>
                </c:pt>
                <c:pt idx="144">
                  <c:v>1.8326400000000003</c:v>
                </c:pt>
                <c:pt idx="145">
                  <c:v>1.8640076000000001</c:v>
                </c:pt>
                <c:pt idx="146">
                  <c:v>1.8396864000000002</c:v>
                </c:pt>
                <c:pt idx="147">
                  <c:v>1.811822599999998</c:v>
                </c:pt>
                <c:pt idx="148">
                  <c:v>1.8325640999999977</c:v>
                </c:pt>
                <c:pt idx="149">
                  <c:v>1.8637155000000001</c:v>
                </c:pt>
                <c:pt idx="150">
                  <c:v>1.8391425000000001</c:v>
                </c:pt>
                <c:pt idx="151">
                  <c:v>1.8122646999999976</c:v>
                </c:pt>
                <c:pt idx="152">
                  <c:v>1.8329089000000003</c:v>
                </c:pt>
                <c:pt idx="153">
                  <c:v>1.8639067999999974</c:v>
                </c:pt>
                <c:pt idx="154">
                  <c:v>1.8396404000000002</c:v>
                </c:pt>
                <c:pt idx="155">
                  <c:v>1.8122518000000001</c:v>
                </c:pt>
                <c:pt idx="156">
                  <c:v>1.8332149000000002</c:v>
                </c:pt>
                <c:pt idx="157">
                  <c:v>1.8645912999999976</c:v>
                </c:pt>
                <c:pt idx="158">
                  <c:v>1.8393679000000003</c:v>
                </c:pt>
                <c:pt idx="159">
                  <c:v>1.8123180000000001</c:v>
                </c:pt>
                <c:pt idx="160">
                  <c:v>1.8329719000000002</c:v>
                </c:pt>
                <c:pt idx="161">
                  <c:v>1.8642631000000003</c:v>
                </c:pt>
                <c:pt idx="162">
                  <c:v>1.8398892999999976</c:v>
                </c:pt>
                <c:pt idx="163">
                  <c:v>1.8121413000000002</c:v>
                </c:pt>
                <c:pt idx="164">
                  <c:v>1.8335336999999974</c:v>
                </c:pt>
                <c:pt idx="165">
                  <c:v>1.8637874000000001</c:v>
                </c:pt>
                <c:pt idx="166">
                  <c:v>1.8389179000000027</c:v>
                </c:pt>
                <c:pt idx="167">
                  <c:v>1.8126388000000002</c:v>
                </c:pt>
                <c:pt idx="168">
                  <c:v>1.8332209000000002</c:v>
                </c:pt>
                <c:pt idx="169">
                  <c:v>1.8641767000000002</c:v>
                </c:pt>
                <c:pt idx="170">
                  <c:v>1.839134599999998</c:v>
                </c:pt>
                <c:pt idx="171">
                  <c:v>1.8117181000000002</c:v>
                </c:pt>
                <c:pt idx="172">
                  <c:v>1.8333571000000024</c:v>
                </c:pt>
                <c:pt idx="173">
                  <c:v>1.8661765000000001</c:v>
                </c:pt>
                <c:pt idx="174">
                  <c:v>1.8427080000000002</c:v>
                </c:pt>
                <c:pt idx="175">
                  <c:v>1.8178720000000002</c:v>
                </c:pt>
                <c:pt idx="176">
                  <c:v>1.8410901000000002</c:v>
                </c:pt>
                <c:pt idx="177">
                  <c:v>1.8740402000000003</c:v>
                </c:pt>
                <c:pt idx="178">
                  <c:v>1.8523727000000001</c:v>
                </c:pt>
                <c:pt idx="179">
                  <c:v>1.829061599999998</c:v>
                </c:pt>
                <c:pt idx="180">
                  <c:v>1.8532781999999999</c:v>
                </c:pt>
                <c:pt idx="181">
                  <c:v>1.8869638000000002</c:v>
                </c:pt>
                <c:pt idx="182">
                  <c:v>1.8665817000000002</c:v>
                </c:pt>
                <c:pt idx="183">
                  <c:v>1.8426912999999974</c:v>
                </c:pt>
                <c:pt idx="184">
                  <c:v>1.8673801000000001</c:v>
                </c:pt>
                <c:pt idx="185">
                  <c:v>1.9024699000000003</c:v>
                </c:pt>
                <c:pt idx="186">
                  <c:v>1.8806949000000002</c:v>
                </c:pt>
                <c:pt idx="187">
                  <c:v>1.8565457000000001</c:v>
                </c:pt>
                <c:pt idx="188">
                  <c:v>1.8817269999999979</c:v>
                </c:pt>
                <c:pt idx="189">
                  <c:v>1.9165540000000001</c:v>
                </c:pt>
                <c:pt idx="190">
                  <c:v>1.8947297999999977</c:v>
                </c:pt>
                <c:pt idx="191">
                  <c:v>1.8710372000000002</c:v>
                </c:pt>
                <c:pt idx="192">
                  <c:v>1.8954618999999977</c:v>
                </c:pt>
                <c:pt idx="193">
                  <c:v>1.9303973000000001</c:v>
                </c:pt>
                <c:pt idx="194">
                  <c:v>1.9077275999999999</c:v>
                </c:pt>
                <c:pt idx="195">
                  <c:v>1.8832913999999974</c:v>
                </c:pt>
                <c:pt idx="196">
                  <c:v>1.9084380000000001</c:v>
                </c:pt>
                <c:pt idx="197">
                  <c:v>1.9435711000000002</c:v>
                </c:pt>
                <c:pt idx="198">
                  <c:v>1.9215525000000027</c:v>
                </c:pt>
                <c:pt idx="199">
                  <c:v>1.8953958000000002</c:v>
                </c:pt>
                <c:pt idx="200">
                  <c:v>1.9207516000000002</c:v>
                </c:pt>
                <c:pt idx="201">
                  <c:v>1.9560174000000039</c:v>
                </c:pt>
                <c:pt idx="202">
                  <c:v>1.9330029000000024</c:v>
                </c:pt>
                <c:pt idx="203">
                  <c:v>1.9073381999999999</c:v>
                </c:pt>
                <c:pt idx="204">
                  <c:v>1.9334229000000003</c:v>
                </c:pt>
                <c:pt idx="205">
                  <c:v>1.9688461000000024</c:v>
                </c:pt>
                <c:pt idx="206">
                  <c:v>1.9448339000000001</c:v>
                </c:pt>
                <c:pt idx="207">
                  <c:v>1.9190645999999998</c:v>
                </c:pt>
                <c:pt idx="208">
                  <c:v>1.9441813000000001</c:v>
                </c:pt>
                <c:pt idx="209">
                  <c:v>1.9793833000000001</c:v>
                </c:pt>
                <c:pt idx="210">
                  <c:v>1.9559784000000002</c:v>
                </c:pt>
                <c:pt idx="211">
                  <c:v>1.9291754000000001</c:v>
                </c:pt>
                <c:pt idx="212">
                  <c:v>1.9542229000000026</c:v>
                </c:pt>
                <c:pt idx="213">
                  <c:v>1.9903450000000029</c:v>
                </c:pt>
                <c:pt idx="214">
                  <c:v>1.9651281000000003</c:v>
                </c:pt>
                <c:pt idx="215">
                  <c:v>1.9381827000000029</c:v>
                </c:pt>
                <c:pt idx="216">
                  <c:v>1.9641618000000001</c:v>
                </c:pt>
                <c:pt idx="217">
                  <c:v>2.0006330999999999</c:v>
                </c:pt>
                <c:pt idx="218">
                  <c:v>1.9747041000000001</c:v>
                </c:pt>
                <c:pt idx="219">
                  <c:v>1.9479791000000002</c:v>
                </c:pt>
                <c:pt idx="220">
                  <c:v>1.9722233000000002</c:v>
                </c:pt>
                <c:pt idx="221">
                  <c:v>2.0057519999999998</c:v>
                </c:pt>
                <c:pt idx="222">
                  <c:v>1.9795477000000001</c:v>
                </c:pt>
                <c:pt idx="223">
                  <c:v>1.9510148000000003</c:v>
                </c:pt>
                <c:pt idx="224">
                  <c:v>1.9774148000000003</c:v>
                </c:pt>
                <c:pt idx="225">
                  <c:v>2.0135769000000003</c:v>
                </c:pt>
                <c:pt idx="226">
                  <c:v>1.9882110000000024</c:v>
                </c:pt>
                <c:pt idx="227">
                  <c:v>1.9611262999999974</c:v>
                </c:pt>
                <c:pt idx="228">
                  <c:v>1.9887608000000001</c:v>
                </c:pt>
                <c:pt idx="229">
                  <c:v>2.0260686999999962</c:v>
                </c:pt>
                <c:pt idx="230">
                  <c:v>2.0002003999999998</c:v>
                </c:pt>
                <c:pt idx="231">
                  <c:v>1.9737361000000002</c:v>
                </c:pt>
                <c:pt idx="232">
                  <c:v>2.0010570999999997</c:v>
                </c:pt>
                <c:pt idx="233">
                  <c:v>2.0383518</c:v>
                </c:pt>
                <c:pt idx="234">
                  <c:v>2.0107585999999977</c:v>
                </c:pt>
                <c:pt idx="235">
                  <c:v>1.9827488000000026</c:v>
                </c:pt>
                <c:pt idx="236">
                  <c:v>2.0095310000000044</c:v>
                </c:pt>
                <c:pt idx="237">
                  <c:v>2.0472543000000005</c:v>
                </c:pt>
                <c:pt idx="238">
                  <c:v>2.0199807999999999</c:v>
                </c:pt>
                <c:pt idx="239">
                  <c:v>1.9921481000000032</c:v>
                </c:pt>
                <c:pt idx="240">
                  <c:v>2.0198478999999967</c:v>
                </c:pt>
                <c:pt idx="241">
                  <c:v>2.0571842000000049</c:v>
                </c:pt>
                <c:pt idx="242">
                  <c:v>2.0293479000000003</c:v>
                </c:pt>
                <c:pt idx="243">
                  <c:v>2.0012638000000003</c:v>
                </c:pt>
                <c:pt idx="244">
                  <c:v>2.0295926</c:v>
                </c:pt>
                <c:pt idx="245">
                  <c:v>2.0662795000000003</c:v>
                </c:pt>
                <c:pt idx="246">
                  <c:v>2.0393105</c:v>
                </c:pt>
                <c:pt idx="247">
                  <c:v>2.0095323</c:v>
                </c:pt>
                <c:pt idx="248">
                  <c:v>2.0368160999999967</c:v>
                </c:pt>
                <c:pt idx="249">
                  <c:v>2.0754415999999987</c:v>
                </c:pt>
                <c:pt idx="250">
                  <c:v>2.0467016999999998</c:v>
                </c:pt>
                <c:pt idx="251">
                  <c:v>2.0169902999999998</c:v>
                </c:pt>
                <c:pt idx="252">
                  <c:v>2.0440506000000003</c:v>
                </c:pt>
                <c:pt idx="253">
                  <c:v>2.0835602000000044</c:v>
                </c:pt>
                <c:pt idx="254">
                  <c:v>2.0543971000000001</c:v>
                </c:pt>
                <c:pt idx="255">
                  <c:v>2.0239679000000006</c:v>
                </c:pt>
                <c:pt idx="256">
                  <c:v>2.0523700999999988</c:v>
                </c:pt>
                <c:pt idx="257">
                  <c:v>2.0898477</c:v>
                </c:pt>
                <c:pt idx="258">
                  <c:v>2.0591952999999998</c:v>
                </c:pt>
                <c:pt idx="259">
                  <c:v>2.0288858000000003</c:v>
                </c:pt>
                <c:pt idx="260">
                  <c:v>2.0571055000000005</c:v>
                </c:pt>
                <c:pt idx="261">
                  <c:v>2.0936893999999997</c:v>
                </c:pt>
                <c:pt idx="262">
                  <c:v>2.0646716999999999</c:v>
                </c:pt>
                <c:pt idx="263">
                  <c:v>2.0329626999999957</c:v>
                </c:pt>
                <c:pt idx="264">
                  <c:v>2.0613641999999999</c:v>
                </c:pt>
                <c:pt idx="265">
                  <c:v>2.0985073000000005</c:v>
                </c:pt>
                <c:pt idx="266">
                  <c:v>2.0677851</c:v>
                </c:pt>
                <c:pt idx="267">
                  <c:v>2.0350845999999998</c:v>
                </c:pt>
                <c:pt idx="268">
                  <c:v>2.0644017000000012</c:v>
                </c:pt>
                <c:pt idx="269">
                  <c:v>2.1011826999999998</c:v>
                </c:pt>
                <c:pt idx="270">
                  <c:v>2.0707118000000002</c:v>
                </c:pt>
                <c:pt idx="271">
                  <c:v>2.0385597000000004</c:v>
                </c:pt>
                <c:pt idx="272">
                  <c:v>2.0665925999999999</c:v>
                </c:pt>
                <c:pt idx="273">
                  <c:v>2.1036653000000003</c:v>
                </c:pt>
                <c:pt idx="274">
                  <c:v>2.0726348000000003</c:v>
                </c:pt>
                <c:pt idx="275">
                  <c:v>2.0408497999999997</c:v>
                </c:pt>
                <c:pt idx="276">
                  <c:v>2.0679575000000012</c:v>
                </c:pt>
                <c:pt idx="277">
                  <c:v>2.1065285999999999</c:v>
                </c:pt>
                <c:pt idx="278">
                  <c:v>2.0759013999999998</c:v>
                </c:pt>
                <c:pt idx="279">
                  <c:v>2.0429680999999977</c:v>
                </c:pt>
                <c:pt idx="280">
                  <c:v>2.0709120999999997</c:v>
                </c:pt>
                <c:pt idx="281">
                  <c:v>2.1096219000000005</c:v>
                </c:pt>
                <c:pt idx="282">
                  <c:v>2.0775475999999999</c:v>
                </c:pt>
                <c:pt idx="283">
                  <c:v>2.0453197000000012</c:v>
                </c:pt>
                <c:pt idx="284">
                  <c:v>2.0739028999999998</c:v>
                </c:pt>
                <c:pt idx="285">
                  <c:v>2.1116513999999977</c:v>
                </c:pt>
                <c:pt idx="286">
                  <c:v>2.0794849999999987</c:v>
                </c:pt>
                <c:pt idx="287">
                  <c:v>2.0476910000000048</c:v>
                </c:pt>
                <c:pt idx="288">
                  <c:v>2.0764578999999967</c:v>
                </c:pt>
                <c:pt idx="289">
                  <c:v>2.1144737000000005</c:v>
                </c:pt>
                <c:pt idx="290">
                  <c:v>2.0824272000000006</c:v>
                </c:pt>
                <c:pt idx="291">
                  <c:v>2.0496197</c:v>
                </c:pt>
                <c:pt idx="292">
                  <c:v>2.0780935999999999</c:v>
                </c:pt>
                <c:pt idx="293">
                  <c:v>2.1171713000000012</c:v>
                </c:pt>
                <c:pt idx="294">
                  <c:v>2.0842562000000004</c:v>
                </c:pt>
                <c:pt idx="295">
                  <c:v>2.0504923999999987</c:v>
                </c:pt>
                <c:pt idx="296">
                  <c:v>2.0812036000000003</c:v>
                </c:pt>
                <c:pt idx="297">
                  <c:v>2.1203137000000054</c:v>
                </c:pt>
                <c:pt idx="298">
                  <c:v>2.0857571999999998</c:v>
                </c:pt>
                <c:pt idx="299">
                  <c:v>2.0532247000000012</c:v>
                </c:pt>
                <c:pt idx="300">
                  <c:v>2.0839726000000001</c:v>
                </c:pt>
                <c:pt idx="301">
                  <c:v>2.1213169000000001</c:v>
                </c:pt>
                <c:pt idx="302">
                  <c:v>2.0883809000000002</c:v>
                </c:pt>
                <c:pt idx="303">
                  <c:v>2.0570868999999998</c:v>
                </c:pt>
                <c:pt idx="304">
                  <c:v>2.0853225000000002</c:v>
                </c:pt>
                <c:pt idx="305">
                  <c:v>2.1236255000000002</c:v>
                </c:pt>
                <c:pt idx="306">
                  <c:v>2.0910408999999968</c:v>
                </c:pt>
                <c:pt idx="307">
                  <c:v>2.0591178000000001</c:v>
                </c:pt>
                <c:pt idx="308">
                  <c:v>2.0890442</c:v>
                </c:pt>
                <c:pt idx="309">
                  <c:v>2.1268097999999998</c:v>
                </c:pt>
                <c:pt idx="310">
                  <c:v>2.0935836999999999</c:v>
                </c:pt>
                <c:pt idx="311">
                  <c:v>2.0602519999999998</c:v>
                </c:pt>
                <c:pt idx="312">
                  <c:v>2.0900827999999998</c:v>
                </c:pt>
                <c:pt idx="313">
                  <c:v>2.1291092000000011</c:v>
                </c:pt>
                <c:pt idx="314">
                  <c:v>2.0954062999999987</c:v>
                </c:pt>
                <c:pt idx="315">
                  <c:v>2.0628138999999988</c:v>
                </c:pt>
                <c:pt idx="316">
                  <c:v>2.0920381999999957</c:v>
                </c:pt>
                <c:pt idx="317">
                  <c:v>2.1318695999999977</c:v>
                </c:pt>
                <c:pt idx="318">
                  <c:v>2.0972595999999997</c:v>
                </c:pt>
                <c:pt idx="319">
                  <c:v>2.0650301000000004</c:v>
                </c:pt>
                <c:pt idx="320">
                  <c:v>2.0943677000000012</c:v>
                </c:pt>
                <c:pt idx="321">
                  <c:v>2.1337744000000001</c:v>
                </c:pt>
                <c:pt idx="322">
                  <c:v>2.0988235999999998</c:v>
                </c:pt>
                <c:pt idx="323">
                  <c:v>2.0662908</c:v>
                </c:pt>
                <c:pt idx="324">
                  <c:v>2.0964160999999977</c:v>
                </c:pt>
                <c:pt idx="325">
                  <c:v>2.1350800999999997</c:v>
                </c:pt>
                <c:pt idx="326">
                  <c:v>2.1014474999999977</c:v>
                </c:pt>
                <c:pt idx="327">
                  <c:v>2.067987500000005</c:v>
                </c:pt>
                <c:pt idx="328">
                  <c:v>2.0979308000000012</c:v>
                </c:pt>
                <c:pt idx="329">
                  <c:v>2.1370816000000001</c:v>
                </c:pt>
                <c:pt idx="330">
                  <c:v>2.1029768000000004</c:v>
                </c:pt>
                <c:pt idx="331">
                  <c:v>2.0688983999999997</c:v>
                </c:pt>
                <c:pt idx="332">
                  <c:v>2.1002053999999997</c:v>
                </c:pt>
                <c:pt idx="333">
                  <c:v>2.1405400000000006</c:v>
                </c:pt>
                <c:pt idx="334">
                  <c:v>2.1048571000000003</c:v>
                </c:pt>
                <c:pt idx="335">
                  <c:v>2.0718740999999987</c:v>
                </c:pt>
                <c:pt idx="336">
                  <c:v>2.1028237000000001</c:v>
                </c:pt>
                <c:pt idx="337">
                  <c:v>2.1426470999999987</c:v>
                </c:pt>
                <c:pt idx="338">
                  <c:v>2.1076288000000005</c:v>
                </c:pt>
                <c:pt idx="339">
                  <c:v>2.0735453999999987</c:v>
                </c:pt>
                <c:pt idx="340">
                  <c:v>2.1042408999999997</c:v>
                </c:pt>
                <c:pt idx="341">
                  <c:v>2.1435061000000002</c:v>
                </c:pt>
                <c:pt idx="342">
                  <c:v>2.1097682000000004</c:v>
                </c:pt>
                <c:pt idx="343">
                  <c:v>2.0766149999999977</c:v>
                </c:pt>
                <c:pt idx="344">
                  <c:v>2.1072147000000054</c:v>
                </c:pt>
                <c:pt idx="345">
                  <c:v>2.147527200000007</c:v>
                </c:pt>
                <c:pt idx="346">
                  <c:v>2.1132176000000005</c:v>
                </c:pt>
                <c:pt idx="347">
                  <c:v>2.0795012000000002</c:v>
                </c:pt>
                <c:pt idx="348">
                  <c:v>2.1101600999999999</c:v>
                </c:pt>
                <c:pt idx="349">
                  <c:v>2.1511668999999998</c:v>
                </c:pt>
                <c:pt idx="350">
                  <c:v>2.1150944000000003</c:v>
                </c:pt>
                <c:pt idx="351">
                  <c:v>2.0823314000000002</c:v>
                </c:pt>
                <c:pt idx="352">
                  <c:v>2.1134713999999999</c:v>
                </c:pt>
                <c:pt idx="353">
                  <c:v>2.1538570999999997</c:v>
                </c:pt>
                <c:pt idx="354">
                  <c:v>2.1184660999999987</c:v>
                </c:pt>
                <c:pt idx="355">
                  <c:v>2.0857542000000002</c:v>
                </c:pt>
                <c:pt idx="356">
                  <c:v>2.1176183999999987</c:v>
                </c:pt>
                <c:pt idx="357">
                  <c:v>2.1578686999999968</c:v>
                </c:pt>
                <c:pt idx="358">
                  <c:v>2.1236096</c:v>
                </c:pt>
                <c:pt idx="359">
                  <c:v>2.0919133999999997</c:v>
                </c:pt>
                <c:pt idx="360">
                  <c:v>2.1235349000000054</c:v>
                </c:pt>
                <c:pt idx="361">
                  <c:v>2.1651097000000012</c:v>
                </c:pt>
                <c:pt idx="362">
                  <c:v>2.1321493999999968</c:v>
                </c:pt>
                <c:pt idx="363">
                  <c:v>2.0992142999999999</c:v>
                </c:pt>
                <c:pt idx="364">
                  <c:v>2.1326234999999967</c:v>
                </c:pt>
                <c:pt idx="365">
                  <c:v>2.1752900999999998</c:v>
                </c:pt>
                <c:pt idx="366">
                  <c:v>2.1396049999999978</c:v>
                </c:pt>
                <c:pt idx="367">
                  <c:v>2.1077750000000002</c:v>
                </c:pt>
                <c:pt idx="368">
                  <c:v>2.1408182</c:v>
                </c:pt>
                <c:pt idx="369">
                  <c:v>2.1828070000000004</c:v>
                </c:pt>
                <c:pt idx="370">
                  <c:v>2.1471932000000078</c:v>
                </c:pt>
                <c:pt idx="371">
                  <c:v>2.1154998999999997</c:v>
                </c:pt>
                <c:pt idx="372">
                  <c:v>2.1482813000000012</c:v>
                </c:pt>
                <c:pt idx="373">
                  <c:v>2.1917077000000011</c:v>
                </c:pt>
                <c:pt idx="374">
                  <c:v>2.1569113</c:v>
                </c:pt>
                <c:pt idx="375">
                  <c:v>2.1238362000000048</c:v>
                </c:pt>
                <c:pt idx="376">
                  <c:v>2.1579889000000003</c:v>
                </c:pt>
                <c:pt idx="377">
                  <c:v>2.1996397000000005</c:v>
                </c:pt>
                <c:pt idx="378">
                  <c:v>2.1629949000000002</c:v>
                </c:pt>
                <c:pt idx="379">
                  <c:v>2.1304108999999998</c:v>
                </c:pt>
                <c:pt idx="380">
                  <c:v>2.1649048000000048</c:v>
                </c:pt>
                <c:pt idx="381">
                  <c:v>2.2062454999999956</c:v>
                </c:pt>
                <c:pt idx="382">
                  <c:v>2.1693384</c:v>
                </c:pt>
                <c:pt idx="383">
                  <c:v>2.1354665999999987</c:v>
                </c:pt>
                <c:pt idx="384">
                  <c:v>2.1684647000000012</c:v>
                </c:pt>
                <c:pt idx="385">
                  <c:v>2.2106279000000004</c:v>
                </c:pt>
                <c:pt idx="386">
                  <c:v>2.1733488999999997</c:v>
                </c:pt>
                <c:pt idx="387">
                  <c:v>2.1377714000000001</c:v>
                </c:pt>
                <c:pt idx="388">
                  <c:v>2.1699133000000002</c:v>
                </c:pt>
                <c:pt idx="389">
                  <c:v>2.2105349000000012</c:v>
                </c:pt>
                <c:pt idx="390">
                  <c:v>2.1731059999999998</c:v>
                </c:pt>
                <c:pt idx="391">
                  <c:v>2.1395372000000012</c:v>
                </c:pt>
                <c:pt idx="392">
                  <c:v>2.1742418999999997</c:v>
                </c:pt>
                <c:pt idx="393">
                  <c:v>2.2166756999999957</c:v>
                </c:pt>
                <c:pt idx="394">
                  <c:v>2.1774595999999997</c:v>
                </c:pt>
                <c:pt idx="395">
                  <c:v>2.1439446000000002</c:v>
                </c:pt>
                <c:pt idx="396">
                  <c:v>2.1779778000000012</c:v>
                </c:pt>
                <c:pt idx="397">
                  <c:v>2.2196564999999957</c:v>
                </c:pt>
                <c:pt idx="398">
                  <c:v>2.1816839000000003</c:v>
                </c:pt>
                <c:pt idx="399">
                  <c:v>2.1487114000000012</c:v>
                </c:pt>
                <c:pt idx="400">
                  <c:v>2.1820648</c:v>
                </c:pt>
                <c:pt idx="401">
                  <c:v>2.2232476000000005</c:v>
                </c:pt>
                <c:pt idx="402">
                  <c:v>2.1846306000000002</c:v>
                </c:pt>
                <c:pt idx="403">
                  <c:v>2.1512297</c:v>
                </c:pt>
                <c:pt idx="404">
                  <c:v>2.1845882000000012</c:v>
                </c:pt>
                <c:pt idx="405">
                  <c:v>2.2267767000000012</c:v>
                </c:pt>
                <c:pt idx="406">
                  <c:v>2.1879124000000001</c:v>
                </c:pt>
                <c:pt idx="407">
                  <c:v>2.1534272000000012</c:v>
                </c:pt>
                <c:pt idx="408">
                  <c:v>2.1898705000000005</c:v>
                </c:pt>
                <c:pt idx="409">
                  <c:v>2.2313860999999999</c:v>
                </c:pt>
                <c:pt idx="410">
                  <c:v>2.1928500999999967</c:v>
                </c:pt>
                <c:pt idx="411">
                  <c:v>2.1601534999999998</c:v>
                </c:pt>
                <c:pt idx="412">
                  <c:v>2.1947888000000004</c:v>
                </c:pt>
                <c:pt idx="413">
                  <c:v>2.2364567999999987</c:v>
                </c:pt>
                <c:pt idx="414">
                  <c:v>2.1980980999999997</c:v>
                </c:pt>
                <c:pt idx="415">
                  <c:v>2.1654059999999977</c:v>
                </c:pt>
                <c:pt idx="416">
                  <c:v>2.2012593000000003</c:v>
                </c:pt>
                <c:pt idx="417">
                  <c:v>2.2442441000000004</c:v>
                </c:pt>
                <c:pt idx="418">
                  <c:v>2.2060098000000004</c:v>
                </c:pt>
                <c:pt idx="419">
                  <c:v>2.1720842000000005</c:v>
                </c:pt>
                <c:pt idx="420">
                  <c:v>2.2076567000000002</c:v>
                </c:pt>
                <c:pt idx="421">
                  <c:v>2.2490798999999999</c:v>
                </c:pt>
                <c:pt idx="422">
                  <c:v>2.2084447000000011</c:v>
                </c:pt>
                <c:pt idx="423">
                  <c:v>2.1737378000000054</c:v>
                </c:pt>
                <c:pt idx="424">
                  <c:v>2.2084918000000049</c:v>
                </c:pt>
                <c:pt idx="425">
                  <c:v>2.2496822000000005</c:v>
                </c:pt>
                <c:pt idx="426">
                  <c:v>2.2099838000000012</c:v>
                </c:pt>
                <c:pt idx="427">
                  <c:v>2.1752998000000003</c:v>
                </c:pt>
                <c:pt idx="428">
                  <c:v>2.2105962000000012</c:v>
                </c:pt>
                <c:pt idx="429">
                  <c:v>2.2527423999999967</c:v>
                </c:pt>
                <c:pt idx="430">
                  <c:v>2.2131927000000053</c:v>
                </c:pt>
                <c:pt idx="431">
                  <c:v>2.1791</c:v>
                </c:pt>
                <c:pt idx="432">
                  <c:v>2.2151193999999998</c:v>
                </c:pt>
                <c:pt idx="433">
                  <c:v>2.2573590000000001</c:v>
                </c:pt>
                <c:pt idx="434">
                  <c:v>2.2183346000000048</c:v>
                </c:pt>
                <c:pt idx="435">
                  <c:v>2.1836069</c:v>
                </c:pt>
                <c:pt idx="436">
                  <c:v>2.2197377000000054</c:v>
                </c:pt>
                <c:pt idx="437">
                  <c:v>2.2611673000000012</c:v>
                </c:pt>
                <c:pt idx="438">
                  <c:v>2.2222518999999998</c:v>
                </c:pt>
                <c:pt idx="439">
                  <c:v>2.1885215000000078</c:v>
                </c:pt>
                <c:pt idx="440">
                  <c:v>2.2236804000000001</c:v>
                </c:pt>
                <c:pt idx="441">
                  <c:v>2.2648533000000004</c:v>
                </c:pt>
                <c:pt idx="442">
                  <c:v>2.2259350000000002</c:v>
                </c:pt>
                <c:pt idx="443">
                  <c:v>2.1915374000000005</c:v>
                </c:pt>
                <c:pt idx="444">
                  <c:v>2.226979</c:v>
                </c:pt>
                <c:pt idx="445">
                  <c:v>2.2674851</c:v>
                </c:pt>
                <c:pt idx="446">
                  <c:v>2.226496</c:v>
                </c:pt>
                <c:pt idx="447">
                  <c:v>2.1919716999999999</c:v>
                </c:pt>
                <c:pt idx="448">
                  <c:v>2.2266957000000005</c:v>
                </c:pt>
                <c:pt idx="449">
                  <c:v>2.2656755999999998</c:v>
                </c:pt>
                <c:pt idx="450">
                  <c:v>2.2246809000000001</c:v>
                </c:pt>
                <c:pt idx="451">
                  <c:v>2.1880825000000002</c:v>
                </c:pt>
                <c:pt idx="452">
                  <c:v>2.2228963000000004</c:v>
                </c:pt>
                <c:pt idx="453">
                  <c:v>2.2621855000000002</c:v>
                </c:pt>
                <c:pt idx="454">
                  <c:v>2.2208706999999999</c:v>
                </c:pt>
                <c:pt idx="455">
                  <c:v>2.1850541000000003</c:v>
                </c:pt>
                <c:pt idx="456">
                  <c:v>2.2196863999999987</c:v>
                </c:pt>
                <c:pt idx="457">
                  <c:v>2.2596734999999977</c:v>
                </c:pt>
                <c:pt idx="458">
                  <c:v>2.2176309999999999</c:v>
                </c:pt>
                <c:pt idx="459">
                  <c:v>2.1829101</c:v>
                </c:pt>
                <c:pt idx="460">
                  <c:v>2.2182576000000003</c:v>
                </c:pt>
                <c:pt idx="461">
                  <c:v>2.2579799000000005</c:v>
                </c:pt>
                <c:pt idx="462">
                  <c:v>2.2177883999999999</c:v>
                </c:pt>
                <c:pt idx="463">
                  <c:v>2.1822455999999977</c:v>
                </c:pt>
                <c:pt idx="464">
                  <c:v>2.2169619000000003</c:v>
                </c:pt>
                <c:pt idx="465">
                  <c:v>2.2569890999999997</c:v>
                </c:pt>
                <c:pt idx="466">
                  <c:v>2.2142755000000003</c:v>
                </c:pt>
                <c:pt idx="467">
                  <c:v>2.1799610000000005</c:v>
                </c:pt>
                <c:pt idx="468">
                  <c:v>2.213524800000005</c:v>
                </c:pt>
                <c:pt idx="469">
                  <c:v>2.2529658999999977</c:v>
                </c:pt>
                <c:pt idx="470">
                  <c:v>2.2119114</c:v>
                </c:pt>
                <c:pt idx="471">
                  <c:v>2.1777883999999998</c:v>
                </c:pt>
                <c:pt idx="472">
                  <c:v>2.2171212000000078</c:v>
                </c:pt>
                <c:pt idx="473">
                  <c:v>2.2599502000000005</c:v>
                </c:pt>
                <c:pt idx="474">
                  <c:v>2.2209780000000006</c:v>
                </c:pt>
                <c:pt idx="475">
                  <c:v>2.1881867000000055</c:v>
                </c:pt>
                <c:pt idx="476">
                  <c:v>2.225324200000006</c:v>
                </c:pt>
                <c:pt idx="477">
                  <c:v>2.2681064000000002</c:v>
                </c:pt>
                <c:pt idx="478">
                  <c:v>2.2267644999999998</c:v>
                </c:pt>
                <c:pt idx="479">
                  <c:v>2.1933425</c:v>
                </c:pt>
                <c:pt idx="480">
                  <c:v>2.2288217000000055</c:v>
                </c:pt>
                <c:pt idx="481">
                  <c:v>2.2701406000000004</c:v>
                </c:pt>
                <c:pt idx="482">
                  <c:v>2.2270450999999998</c:v>
                </c:pt>
                <c:pt idx="483">
                  <c:v>2.1898511000000003</c:v>
                </c:pt>
                <c:pt idx="484">
                  <c:v>2.2260722999999998</c:v>
                </c:pt>
                <c:pt idx="485">
                  <c:v>2.2547998000000002</c:v>
                </c:pt>
                <c:pt idx="486">
                  <c:v>2.1719651999999967</c:v>
                </c:pt>
                <c:pt idx="487">
                  <c:v>2.1280085</c:v>
                </c:pt>
                <c:pt idx="488">
                  <c:v>2.1578872000000002</c:v>
                </c:pt>
                <c:pt idx="489">
                  <c:v>2.1908779999999997</c:v>
                </c:pt>
                <c:pt idx="490">
                  <c:v>2.1460832000000005</c:v>
                </c:pt>
                <c:pt idx="491">
                  <c:v>2.1083765000000012</c:v>
                </c:pt>
                <c:pt idx="492">
                  <c:v>2.1384978000000006</c:v>
                </c:pt>
                <c:pt idx="493">
                  <c:v>2.1722938000000003</c:v>
                </c:pt>
                <c:pt idx="494">
                  <c:v>2.127921800000006</c:v>
                </c:pt>
                <c:pt idx="495">
                  <c:v>2.0897931999999999</c:v>
                </c:pt>
                <c:pt idx="496">
                  <c:v>2.1180694999999967</c:v>
                </c:pt>
                <c:pt idx="497">
                  <c:v>2.1529768999999987</c:v>
                </c:pt>
                <c:pt idx="498">
                  <c:v>2.1086795</c:v>
                </c:pt>
                <c:pt idx="499">
                  <c:v>2.0716812999999998</c:v>
                </c:pt>
                <c:pt idx="500">
                  <c:v>2.1015585999999997</c:v>
                </c:pt>
                <c:pt idx="501">
                  <c:v>2.1351646000000004</c:v>
                </c:pt>
                <c:pt idx="502">
                  <c:v>2.0924312</c:v>
                </c:pt>
                <c:pt idx="503">
                  <c:v>2.0573756000000003</c:v>
                </c:pt>
                <c:pt idx="504">
                  <c:v>2.0864128999999987</c:v>
                </c:pt>
                <c:pt idx="505">
                  <c:v>2.1194124999999957</c:v>
                </c:pt>
                <c:pt idx="506">
                  <c:v>2.0779465000000004</c:v>
                </c:pt>
                <c:pt idx="507">
                  <c:v>2.0441609999999999</c:v>
                </c:pt>
                <c:pt idx="508">
                  <c:v>2.0749938999999999</c:v>
                </c:pt>
                <c:pt idx="509">
                  <c:v>2.1150238000000003</c:v>
                </c:pt>
                <c:pt idx="510">
                  <c:v>2.0766477999999977</c:v>
                </c:pt>
                <c:pt idx="511">
                  <c:v>2.0438755000000004</c:v>
                </c:pt>
                <c:pt idx="512">
                  <c:v>2.0735007000000012</c:v>
                </c:pt>
                <c:pt idx="513">
                  <c:v>2.1073712000000078</c:v>
                </c:pt>
                <c:pt idx="514">
                  <c:v>2.0653828000000001</c:v>
                </c:pt>
                <c:pt idx="515">
                  <c:v>2.0318437999999968</c:v>
                </c:pt>
                <c:pt idx="516">
                  <c:v>2.0628154999999953</c:v>
                </c:pt>
                <c:pt idx="517">
                  <c:v>2.0947725999999998</c:v>
                </c:pt>
                <c:pt idx="518">
                  <c:v>2.0549841000000004</c:v>
                </c:pt>
                <c:pt idx="519">
                  <c:v>2.0217839</c:v>
                </c:pt>
                <c:pt idx="520">
                  <c:v>2.0508920999999987</c:v>
                </c:pt>
                <c:pt idx="521">
                  <c:v>2.0817490999999997</c:v>
                </c:pt>
                <c:pt idx="522">
                  <c:v>2.0433558000000005</c:v>
                </c:pt>
                <c:pt idx="523">
                  <c:v>2.0097488999999977</c:v>
                </c:pt>
                <c:pt idx="524">
                  <c:v>2.0395228000000003</c:v>
                </c:pt>
                <c:pt idx="525">
                  <c:v>2.0702946999999998</c:v>
                </c:pt>
                <c:pt idx="526">
                  <c:v>2.0309748000000001</c:v>
                </c:pt>
                <c:pt idx="527">
                  <c:v>1.9991675000000027</c:v>
                </c:pt>
                <c:pt idx="528">
                  <c:v>2.0283721000000003</c:v>
                </c:pt>
                <c:pt idx="529">
                  <c:v>2.0585925000000005</c:v>
                </c:pt>
                <c:pt idx="530">
                  <c:v>2.0206293000000004</c:v>
                </c:pt>
                <c:pt idx="531">
                  <c:v>1.9893018000000002</c:v>
                </c:pt>
                <c:pt idx="532">
                  <c:v>2.0174426999999957</c:v>
                </c:pt>
                <c:pt idx="533">
                  <c:v>2.0487742000000053</c:v>
                </c:pt>
                <c:pt idx="534">
                  <c:v>2.0106992999999997</c:v>
                </c:pt>
                <c:pt idx="535">
                  <c:v>1.9802275000000029</c:v>
                </c:pt>
                <c:pt idx="536">
                  <c:v>2.0091587999999998</c:v>
                </c:pt>
                <c:pt idx="537">
                  <c:v>2.0398127999999978</c:v>
                </c:pt>
                <c:pt idx="538">
                  <c:v>2.0027125999999997</c:v>
                </c:pt>
                <c:pt idx="539">
                  <c:v>1.9718041999999998</c:v>
                </c:pt>
                <c:pt idx="540">
                  <c:v>2.0005480999999987</c:v>
                </c:pt>
                <c:pt idx="541">
                  <c:v>2.0304668999999977</c:v>
                </c:pt>
                <c:pt idx="542">
                  <c:v>1.9938218999999977</c:v>
                </c:pt>
                <c:pt idx="543">
                  <c:v>1.9644842000000002</c:v>
                </c:pt>
                <c:pt idx="544">
                  <c:v>1.9924666000000002</c:v>
                </c:pt>
                <c:pt idx="545">
                  <c:v>2.0224793999999977</c:v>
                </c:pt>
                <c:pt idx="546">
                  <c:v>1.9858688000000002</c:v>
                </c:pt>
                <c:pt idx="547">
                  <c:v>1.9558669000000002</c:v>
                </c:pt>
                <c:pt idx="548">
                  <c:v>1.9842219000000001</c:v>
                </c:pt>
                <c:pt idx="549">
                  <c:v>2.0141565000000003</c:v>
                </c:pt>
                <c:pt idx="550">
                  <c:v>1.9791843000000002</c:v>
                </c:pt>
                <c:pt idx="551">
                  <c:v>1.9488958000000001</c:v>
                </c:pt>
                <c:pt idx="552">
                  <c:v>1.9775593000000002</c:v>
                </c:pt>
                <c:pt idx="553">
                  <c:v>2.0080900000000002</c:v>
                </c:pt>
                <c:pt idx="554">
                  <c:v>1.9735882000000002</c:v>
                </c:pt>
                <c:pt idx="555">
                  <c:v>1.9463523000000029</c:v>
                </c:pt>
                <c:pt idx="556">
                  <c:v>1.9762641000000001</c:v>
                </c:pt>
                <c:pt idx="557">
                  <c:v>2.0056154999999967</c:v>
                </c:pt>
                <c:pt idx="558">
                  <c:v>1.9702803000000026</c:v>
                </c:pt>
                <c:pt idx="559">
                  <c:v>1.9410912999999974</c:v>
                </c:pt>
                <c:pt idx="560">
                  <c:v>1.9697385999999999</c:v>
                </c:pt>
                <c:pt idx="561">
                  <c:v>1.9986098000000003</c:v>
                </c:pt>
                <c:pt idx="562">
                  <c:v>1.9641714000000001</c:v>
                </c:pt>
                <c:pt idx="563">
                  <c:v>1.9346594000000001</c:v>
                </c:pt>
                <c:pt idx="564">
                  <c:v>1.9635534000000001</c:v>
                </c:pt>
                <c:pt idx="565">
                  <c:v>1.992267500000003</c:v>
                </c:pt>
                <c:pt idx="566">
                  <c:v>1.9577470000000001</c:v>
                </c:pt>
                <c:pt idx="567">
                  <c:v>1.9289676000000002</c:v>
                </c:pt>
                <c:pt idx="568">
                  <c:v>1.9582232000000002</c:v>
                </c:pt>
                <c:pt idx="569">
                  <c:v>1.9873050000000001</c:v>
                </c:pt>
                <c:pt idx="570">
                  <c:v>1.9543680000000001</c:v>
                </c:pt>
                <c:pt idx="571">
                  <c:v>1.9321863000000001</c:v>
                </c:pt>
                <c:pt idx="572">
                  <c:v>1.9643826000000026</c:v>
                </c:pt>
                <c:pt idx="573">
                  <c:v>1.9930688000000001</c:v>
                </c:pt>
                <c:pt idx="574">
                  <c:v>1.9589398000000002</c:v>
                </c:pt>
                <c:pt idx="575">
                  <c:v>1.9311163000000002</c:v>
                </c:pt>
                <c:pt idx="576">
                  <c:v>1.9596705000000001</c:v>
                </c:pt>
                <c:pt idx="577">
                  <c:v>1.9890111000000001</c:v>
                </c:pt>
                <c:pt idx="578">
                  <c:v>1.9547207000000002</c:v>
                </c:pt>
                <c:pt idx="579">
                  <c:v>1.9267279000000024</c:v>
                </c:pt>
                <c:pt idx="580">
                  <c:v>1.9564645999999999</c:v>
                </c:pt>
                <c:pt idx="581">
                  <c:v>1.9843724000000029</c:v>
                </c:pt>
                <c:pt idx="582">
                  <c:v>1.9518578000000026</c:v>
                </c:pt>
                <c:pt idx="583">
                  <c:v>1.9241475000000039</c:v>
                </c:pt>
                <c:pt idx="584">
                  <c:v>1.9529550000000027</c:v>
                </c:pt>
                <c:pt idx="585">
                  <c:v>1.9816126000000003</c:v>
                </c:pt>
                <c:pt idx="586">
                  <c:v>1.9481018000000001</c:v>
                </c:pt>
                <c:pt idx="587">
                  <c:v>1.9210851000000027</c:v>
                </c:pt>
                <c:pt idx="588">
                  <c:v>1.9491549000000001</c:v>
                </c:pt>
                <c:pt idx="589">
                  <c:v>1.9778751000000001</c:v>
                </c:pt>
                <c:pt idx="590">
                  <c:v>1.9446800000000024</c:v>
                </c:pt>
                <c:pt idx="591">
                  <c:v>1.9175047999999977</c:v>
                </c:pt>
                <c:pt idx="592">
                  <c:v>1.9458173000000001</c:v>
                </c:pt>
                <c:pt idx="593">
                  <c:v>1.9748324000000024</c:v>
                </c:pt>
                <c:pt idx="594">
                  <c:v>1.9410042999999977</c:v>
                </c:pt>
                <c:pt idx="595">
                  <c:v>1.9145671000000024</c:v>
                </c:pt>
                <c:pt idx="596">
                  <c:v>1.9436126000000002</c:v>
                </c:pt>
                <c:pt idx="597">
                  <c:v>1.9719074000000001</c:v>
                </c:pt>
                <c:pt idx="598">
                  <c:v>1.9381762000000002</c:v>
                </c:pt>
                <c:pt idx="599">
                  <c:v>1.9123665999999999</c:v>
                </c:pt>
                <c:pt idx="600">
                  <c:v>1.9411742999999977</c:v>
                </c:pt>
                <c:pt idx="601">
                  <c:v>1.9691364000000002</c:v>
                </c:pt>
                <c:pt idx="602">
                  <c:v>1.9362194000000001</c:v>
                </c:pt>
                <c:pt idx="603">
                  <c:v>1.9094956999999977</c:v>
                </c:pt>
                <c:pt idx="604">
                  <c:v>1.9390339000000001</c:v>
                </c:pt>
                <c:pt idx="605">
                  <c:v>1.9665712000000002</c:v>
                </c:pt>
                <c:pt idx="606">
                  <c:v>1.9344332000000002</c:v>
                </c:pt>
                <c:pt idx="607">
                  <c:v>1.9069101000000024</c:v>
                </c:pt>
                <c:pt idx="608">
                  <c:v>1.9366332000000002</c:v>
                </c:pt>
                <c:pt idx="609">
                  <c:v>1.9637140000000002</c:v>
                </c:pt>
                <c:pt idx="610">
                  <c:v>1.9321865000000029</c:v>
                </c:pt>
                <c:pt idx="611">
                  <c:v>1.9054718000000002</c:v>
                </c:pt>
                <c:pt idx="612">
                  <c:v>1.9345495000000001</c:v>
                </c:pt>
                <c:pt idx="613">
                  <c:v>1.9619222999999977</c:v>
                </c:pt>
                <c:pt idx="614">
                  <c:v>1.9291225000000001</c:v>
                </c:pt>
                <c:pt idx="615">
                  <c:v>1.9030426000000003</c:v>
                </c:pt>
                <c:pt idx="616">
                  <c:v>1.9328403000000003</c:v>
                </c:pt>
                <c:pt idx="617">
                  <c:v>1.9591508000000024</c:v>
                </c:pt>
                <c:pt idx="618">
                  <c:v>1.9274592000000002</c:v>
                </c:pt>
                <c:pt idx="619">
                  <c:v>1.9008915999999998</c:v>
                </c:pt>
                <c:pt idx="620">
                  <c:v>1.9307032000000002</c:v>
                </c:pt>
                <c:pt idx="621">
                  <c:v>1.9570499000000001</c:v>
                </c:pt>
                <c:pt idx="622">
                  <c:v>1.9246413000000002</c:v>
                </c:pt>
                <c:pt idx="623">
                  <c:v>1.8992400000000003</c:v>
                </c:pt>
                <c:pt idx="624">
                  <c:v>1.9283034000000001</c:v>
                </c:pt>
                <c:pt idx="625">
                  <c:v>1.9551651000000001</c:v>
                </c:pt>
                <c:pt idx="626">
                  <c:v>1.9225808000000026</c:v>
                </c:pt>
                <c:pt idx="627">
                  <c:v>1.8968291000000002</c:v>
                </c:pt>
                <c:pt idx="628">
                  <c:v>1.9258839000000001</c:v>
                </c:pt>
                <c:pt idx="629">
                  <c:v>1.9525502000000001</c:v>
                </c:pt>
                <c:pt idx="630">
                  <c:v>1.9202067000000003</c:v>
                </c:pt>
                <c:pt idx="631">
                  <c:v>1.8950785000000001</c:v>
                </c:pt>
                <c:pt idx="632">
                  <c:v>1.9236955000000002</c:v>
                </c:pt>
                <c:pt idx="633">
                  <c:v>1.9505981000000001</c:v>
                </c:pt>
                <c:pt idx="634">
                  <c:v>1.9178685000000002</c:v>
                </c:pt>
                <c:pt idx="635">
                  <c:v>1.8925095000000003</c:v>
                </c:pt>
                <c:pt idx="636">
                  <c:v>1.9217780000000002</c:v>
                </c:pt>
                <c:pt idx="637">
                  <c:v>1.9475681999999999</c:v>
                </c:pt>
                <c:pt idx="638">
                  <c:v>1.9158362999999974</c:v>
                </c:pt>
                <c:pt idx="639">
                  <c:v>1.8896233999999976</c:v>
                </c:pt>
                <c:pt idx="640">
                  <c:v>1.9196391000000002</c:v>
                </c:pt>
                <c:pt idx="641">
                  <c:v>1.9453133000000002</c:v>
                </c:pt>
                <c:pt idx="642">
                  <c:v>1.9134865000000001</c:v>
                </c:pt>
                <c:pt idx="643">
                  <c:v>1.8884749000000001</c:v>
                </c:pt>
                <c:pt idx="644">
                  <c:v>1.9180150000000029</c:v>
                </c:pt>
                <c:pt idx="645">
                  <c:v>1.9426970000000001</c:v>
                </c:pt>
                <c:pt idx="646">
                  <c:v>1.9119557000000003</c:v>
                </c:pt>
                <c:pt idx="647">
                  <c:v>1.8864000000000001</c:v>
                </c:pt>
                <c:pt idx="648">
                  <c:v>1.9158152000000002</c:v>
                </c:pt>
                <c:pt idx="649">
                  <c:v>1.9412811000000001</c:v>
                </c:pt>
                <c:pt idx="650">
                  <c:v>1.9091815000000001</c:v>
                </c:pt>
                <c:pt idx="651">
                  <c:v>1.8839971000000002</c:v>
                </c:pt>
                <c:pt idx="652">
                  <c:v>1.9139909000000002</c:v>
                </c:pt>
                <c:pt idx="653">
                  <c:v>1.9397859000000024</c:v>
                </c:pt>
                <c:pt idx="654">
                  <c:v>1.9081261999999999</c:v>
                </c:pt>
                <c:pt idx="655">
                  <c:v>1.8830315000000002</c:v>
                </c:pt>
                <c:pt idx="656">
                  <c:v>1.9114091999999998</c:v>
                </c:pt>
                <c:pt idx="657">
                  <c:v>1.9376921000000003</c:v>
                </c:pt>
                <c:pt idx="658">
                  <c:v>1.9053277000000002</c:v>
                </c:pt>
                <c:pt idx="659">
                  <c:v>1.8808082000000002</c:v>
                </c:pt>
                <c:pt idx="660">
                  <c:v>1.9094206999999974</c:v>
                </c:pt>
                <c:pt idx="661">
                  <c:v>1.9353989999999999</c:v>
                </c:pt>
                <c:pt idx="662">
                  <c:v>1.9029744000000002</c:v>
                </c:pt>
                <c:pt idx="663">
                  <c:v>1.8789872000000001</c:v>
                </c:pt>
                <c:pt idx="664">
                  <c:v>1.9079043999999974</c:v>
                </c:pt>
                <c:pt idx="665">
                  <c:v>1.9325904000000003</c:v>
                </c:pt>
                <c:pt idx="666">
                  <c:v>1.9021958000000001</c:v>
                </c:pt>
                <c:pt idx="667">
                  <c:v>1.8770058000000003</c:v>
                </c:pt>
                <c:pt idx="668">
                  <c:v>1.9066491000000001</c:v>
                </c:pt>
                <c:pt idx="669">
                  <c:v>1.9308659000000001</c:v>
                </c:pt>
                <c:pt idx="670">
                  <c:v>1.9002490000000001</c:v>
                </c:pt>
                <c:pt idx="671">
                  <c:v>1.8751060000000002</c:v>
                </c:pt>
                <c:pt idx="672">
                  <c:v>1.9046877000000026</c:v>
                </c:pt>
                <c:pt idx="673">
                  <c:v>1.9299909999999998</c:v>
                </c:pt>
                <c:pt idx="674">
                  <c:v>1.8988695000000002</c:v>
                </c:pt>
                <c:pt idx="675">
                  <c:v>1.8741848000000001</c:v>
                </c:pt>
                <c:pt idx="676">
                  <c:v>1.9031476000000003</c:v>
                </c:pt>
                <c:pt idx="677">
                  <c:v>1.9277459000000001</c:v>
                </c:pt>
                <c:pt idx="678">
                  <c:v>1.8963479000000032</c:v>
                </c:pt>
                <c:pt idx="679">
                  <c:v>1.8727089000000001</c:v>
                </c:pt>
                <c:pt idx="680">
                  <c:v>1.9015461000000002</c:v>
                </c:pt>
                <c:pt idx="681">
                  <c:v>1.9262554000000032</c:v>
                </c:pt>
                <c:pt idx="682">
                  <c:v>1.8948442999999977</c:v>
                </c:pt>
                <c:pt idx="683">
                  <c:v>1.8708733000000002</c:v>
                </c:pt>
                <c:pt idx="684">
                  <c:v>1.8994801000000001</c:v>
                </c:pt>
                <c:pt idx="685">
                  <c:v>1.9242898000000024</c:v>
                </c:pt>
                <c:pt idx="686">
                  <c:v>1.8941064000000001</c:v>
                </c:pt>
                <c:pt idx="687">
                  <c:v>1.8692485999999999</c:v>
                </c:pt>
                <c:pt idx="688">
                  <c:v>1.8986288000000002</c:v>
                </c:pt>
                <c:pt idx="689">
                  <c:v>1.9223611000000003</c:v>
                </c:pt>
                <c:pt idx="690">
                  <c:v>1.8919598000000002</c:v>
                </c:pt>
                <c:pt idx="691">
                  <c:v>1.8680712000000002</c:v>
                </c:pt>
                <c:pt idx="692">
                  <c:v>1.8964285000000001</c:v>
                </c:pt>
                <c:pt idx="693">
                  <c:v>1.9206757000000001</c:v>
                </c:pt>
                <c:pt idx="694">
                  <c:v>1.8898691999999975</c:v>
                </c:pt>
                <c:pt idx="695">
                  <c:v>1.8666853000000001</c:v>
                </c:pt>
                <c:pt idx="696">
                  <c:v>1.8948720000000001</c:v>
                </c:pt>
                <c:pt idx="697">
                  <c:v>1.9187972000000002</c:v>
                </c:pt>
                <c:pt idx="698">
                  <c:v>1.8882235000000003</c:v>
                </c:pt>
                <c:pt idx="699">
                  <c:v>1.8644040000000002</c:v>
                </c:pt>
                <c:pt idx="700">
                  <c:v>1.8933712999999974</c:v>
                </c:pt>
                <c:pt idx="701">
                  <c:v>1.9172351000000001</c:v>
                </c:pt>
                <c:pt idx="702">
                  <c:v>1.8864283000000002</c:v>
                </c:pt>
                <c:pt idx="703">
                  <c:v>1.8623629000000024</c:v>
                </c:pt>
                <c:pt idx="704">
                  <c:v>1.8913521000000026</c:v>
                </c:pt>
                <c:pt idx="705">
                  <c:v>1.9155275999999999</c:v>
                </c:pt>
                <c:pt idx="706">
                  <c:v>1.8847609999999999</c:v>
                </c:pt>
                <c:pt idx="707">
                  <c:v>1.8610441000000002</c:v>
                </c:pt>
                <c:pt idx="708">
                  <c:v>1.8897316999999969</c:v>
                </c:pt>
                <c:pt idx="709">
                  <c:v>1.9133241999999975</c:v>
                </c:pt>
                <c:pt idx="710">
                  <c:v>1.8831502000000002</c:v>
                </c:pt>
                <c:pt idx="711">
                  <c:v>1.8587255999999999</c:v>
                </c:pt>
                <c:pt idx="712">
                  <c:v>1.8884626000000002</c:v>
                </c:pt>
                <c:pt idx="713">
                  <c:v>1.9117612999999969</c:v>
                </c:pt>
                <c:pt idx="714">
                  <c:v>1.8809844000000002</c:v>
                </c:pt>
                <c:pt idx="715">
                  <c:v>1.8582799000000001</c:v>
                </c:pt>
                <c:pt idx="716">
                  <c:v>1.8867750000000001</c:v>
                </c:pt>
                <c:pt idx="717">
                  <c:v>1.9095887000000002</c:v>
                </c:pt>
                <c:pt idx="718">
                  <c:v>1.8789723000000003</c:v>
                </c:pt>
                <c:pt idx="719">
                  <c:v>1.8555539000000001</c:v>
                </c:pt>
                <c:pt idx="720">
                  <c:v>1.8847443000000002</c:v>
                </c:pt>
                <c:pt idx="721">
                  <c:v>1.9077355999999999</c:v>
                </c:pt>
                <c:pt idx="722">
                  <c:v>1.8766565000000024</c:v>
                </c:pt>
                <c:pt idx="723">
                  <c:v>1.8550902999999974</c:v>
                </c:pt>
                <c:pt idx="724">
                  <c:v>1.8826312999999977</c:v>
                </c:pt>
                <c:pt idx="725">
                  <c:v>1.9054053000000002</c:v>
                </c:pt>
                <c:pt idx="726">
                  <c:v>1.8756416999999974</c:v>
                </c:pt>
                <c:pt idx="727">
                  <c:v>1.8525973000000002</c:v>
                </c:pt>
                <c:pt idx="728">
                  <c:v>1.8814481999999999</c:v>
                </c:pt>
                <c:pt idx="729">
                  <c:v>1.9039605000000002</c:v>
                </c:pt>
                <c:pt idx="730">
                  <c:v>1.8738465000000002</c:v>
                </c:pt>
                <c:pt idx="731">
                  <c:v>1.8502811000000001</c:v>
                </c:pt>
                <c:pt idx="732">
                  <c:v>1.8796339999999998</c:v>
                </c:pt>
                <c:pt idx="733">
                  <c:v>1.9021834000000024</c:v>
                </c:pt>
                <c:pt idx="734">
                  <c:v>1.8714099000000002</c:v>
                </c:pt>
                <c:pt idx="735">
                  <c:v>1.8492993999999974</c:v>
                </c:pt>
                <c:pt idx="736">
                  <c:v>1.8776855000000001</c:v>
                </c:pt>
                <c:pt idx="737">
                  <c:v>1.9004777000000024</c:v>
                </c:pt>
                <c:pt idx="738">
                  <c:v>1.8702857000000024</c:v>
                </c:pt>
                <c:pt idx="739">
                  <c:v>1.8471504000000001</c:v>
                </c:pt>
                <c:pt idx="740">
                  <c:v>1.8759964999999974</c:v>
                </c:pt>
                <c:pt idx="741">
                  <c:v>1.8989822000000003</c:v>
                </c:pt>
                <c:pt idx="742">
                  <c:v>1.8689118000000002</c:v>
                </c:pt>
                <c:pt idx="743">
                  <c:v>1.8464554000000024</c:v>
                </c:pt>
                <c:pt idx="744">
                  <c:v>1.8757791999999998</c:v>
                </c:pt>
                <c:pt idx="745">
                  <c:v>1.8973897000000002</c:v>
                </c:pt>
                <c:pt idx="746">
                  <c:v>1.8669808000000001</c:v>
                </c:pt>
                <c:pt idx="747">
                  <c:v>1.8450932999999974</c:v>
                </c:pt>
                <c:pt idx="748">
                  <c:v>1.8742733000000003</c:v>
                </c:pt>
                <c:pt idx="749">
                  <c:v>1.8959955000000002</c:v>
                </c:pt>
                <c:pt idx="750">
                  <c:v>1.8667311000000002</c:v>
                </c:pt>
                <c:pt idx="751">
                  <c:v>1.8437572000000002</c:v>
                </c:pt>
                <c:pt idx="752">
                  <c:v>1.8733401999999999</c:v>
                </c:pt>
                <c:pt idx="753">
                  <c:v>1.8949355000000001</c:v>
                </c:pt>
                <c:pt idx="754">
                  <c:v>1.8653971000000003</c:v>
                </c:pt>
                <c:pt idx="755">
                  <c:v>1.8425530000000001</c:v>
                </c:pt>
                <c:pt idx="756">
                  <c:v>1.8719655000000002</c:v>
                </c:pt>
                <c:pt idx="757">
                  <c:v>1.8934055000000001</c:v>
                </c:pt>
                <c:pt idx="758">
                  <c:v>1.8638964999999974</c:v>
                </c:pt>
                <c:pt idx="759">
                  <c:v>1.8417336999999974</c:v>
                </c:pt>
                <c:pt idx="760">
                  <c:v>1.8707019000000003</c:v>
                </c:pt>
                <c:pt idx="761">
                  <c:v>1.8925144000000003</c:v>
                </c:pt>
                <c:pt idx="762">
                  <c:v>1.8627894000000003</c:v>
                </c:pt>
                <c:pt idx="763">
                  <c:v>1.8412301999999998</c:v>
                </c:pt>
                <c:pt idx="764">
                  <c:v>1.8701111000000001</c:v>
                </c:pt>
                <c:pt idx="765">
                  <c:v>1.8915049000000002</c:v>
                </c:pt>
                <c:pt idx="766">
                  <c:v>1.8622702000000002</c:v>
                </c:pt>
                <c:pt idx="767">
                  <c:v>1.8403436000000002</c:v>
                </c:pt>
                <c:pt idx="768">
                  <c:v>1.8692669000000002</c:v>
                </c:pt>
                <c:pt idx="769">
                  <c:v>1.8899217999999967</c:v>
                </c:pt>
                <c:pt idx="770">
                  <c:v>1.8614517000000002</c:v>
                </c:pt>
                <c:pt idx="771">
                  <c:v>1.8393946999999959</c:v>
                </c:pt>
                <c:pt idx="772">
                  <c:v>1.8685038000000003</c:v>
                </c:pt>
                <c:pt idx="773">
                  <c:v>1.8898588000000003</c:v>
                </c:pt>
                <c:pt idx="774">
                  <c:v>1.8601719000000001</c:v>
                </c:pt>
                <c:pt idx="775">
                  <c:v>1.8378969999999977</c:v>
                </c:pt>
                <c:pt idx="776">
                  <c:v>1.8684849000000001</c:v>
                </c:pt>
                <c:pt idx="777">
                  <c:v>1.8889467000000002</c:v>
                </c:pt>
                <c:pt idx="778">
                  <c:v>1.8591975999999999</c:v>
                </c:pt>
                <c:pt idx="779">
                  <c:v>1.8382448000000002</c:v>
                </c:pt>
                <c:pt idx="780">
                  <c:v>1.8671457000000002</c:v>
                </c:pt>
                <c:pt idx="781">
                  <c:v>1.8887530000000001</c:v>
                </c:pt>
                <c:pt idx="782">
                  <c:v>1.8584312999999977</c:v>
                </c:pt>
                <c:pt idx="783">
                  <c:v>1.8367669000000002</c:v>
                </c:pt>
                <c:pt idx="784">
                  <c:v>1.8668455000000024</c:v>
                </c:pt>
                <c:pt idx="785">
                  <c:v>1.8879115000000002</c:v>
                </c:pt>
                <c:pt idx="786">
                  <c:v>1.8584991999999998</c:v>
                </c:pt>
                <c:pt idx="787">
                  <c:v>1.8372416999999974</c:v>
                </c:pt>
                <c:pt idx="788">
                  <c:v>1.8658283999999974</c:v>
                </c:pt>
                <c:pt idx="789">
                  <c:v>1.8864717000000002</c:v>
                </c:pt>
                <c:pt idx="790">
                  <c:v>1.8577971000000002</c:v>
                </c:pt>
                <c:pt idx="791">
                  <c:v>1.8363647999999977</c:v>
                </c:pt>
                <c:pt idx="792">
                  <c:v>1.8659895999999998</c:v>
                </c:pt>
                <c:pt idx="793">
                  <c:v>1.8869133000000002</c:v>
                </c:pt>
                <c:pt idx="794">
                  <c:v>1.8571536000000002</c:v>
                </c:pt>
                <c:pt idx="795">
                  <c:v>1.8355763999999977</c:v>
                </c:pt>
                <c:pt idx="796">
                  <c:v>1.8652955999999998</c:v>
                </c:pt>
                <c:pt idx="797">
                  <c:v>1.8856692999999969</c:v>
                </c:pt>
                <c:pt idx="798">
                  <c:v>1.8565441999999999</c:v>
                </c:pt>
                <c:pt idx="799">
                  <c:v>1.8361236999999977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'Mesures corrigées'!$E$1</c:f>
              <c:strCache>
                <c:ptCount val="1"/>
                <c:pt idx="0">
                  <c:v>TE12</c:v>
                </c:pt>
              </c:strCache>
            </c:strRef>
          </c:tx>
          <c:marker>
            <c:symbol val="star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5.0000000000000088E-3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0.18500000000000028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0.21500000000000027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0.24500000000000027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0.31000000000000055</c:v>
                </c:pt>
                <c:pt idx="63">
                  <c:v>0.31500000000000056</c:v>
                </c:pt>
                <c:pt idx="64">
                  <c:v>0.32000000000000062</c:v>
                </c:pt>
                <c:pt idx="65">
                  <c:v>0.32500000000000062</c:v>
                </c:pt>
                <c:pt idx="66">
                  <c:v>0.33000000000000074</c:v>
                </c:pt>
                <c:pt idx="67">
                  <c:v>0.33500000000000074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0.37500000000000056</c:v>
                </c:pt>
                <c:pt idx="76">
                  <c:v>0.38000000000000062</c:v>
                </c:pt>
                <c:pt idx="77">
                  <c:v>0.38500000000000062</c:v>
                </c:pt>
                <c:pt idx="78">
                  <c:v>0.39000000000000062</c:v>
                </c:pt>
                <c:pt idx="79">
                  <c:v>0.39500000000000074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0.6150000000000011</c:v>
                </c:pt>
                <c:pt idx="124">
                  <c:v>0.62000000000000111</c:v>
                </c:pt>
                <c:pt idx="125">
                  <c:v>0.62500000000000122</c:v>
                </c:pt>
                <c:pt idx="126">
                  <c:v>0.63000000000000123</c:v>
                </c:pt>
                <c:pt idx="127">
                  <c:v>0.63500000000000123</c:v>
                </c:pt>
                <c:pt idx="128">
                  <c:v>0.64000000000000123</c:v>
                </c:pt>
                <c:pt idx="129">
                  <c:v>0.64500000000000124</c:v>
                </c:pt>
                <c:pt idx="130">
                  <c:v>0.65000000000000135</c:v>
                </c:pt>
                <c:pt idx="131">
                  <c:v>0.65500000000000136</c:v>
                </c:pt>
                <c:pt idx="132">
                  <c:v>0.66000000000000136</c:v>
                </c:pt>
                <c:pt idx="133">
                  <c:v>0.66500000000000148</c:v>
                </c:pt>
                <c:pt idx="134">
                  <c:v>0.67000000000000148</c:v>
                </c:pt>
                <c:pt idx="135">
                  <c:v>0.67500000000000149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0.7400000000000011</c:v>
                </c:pt>
                <c:pt idx="149">
                  <c:v>0.74500000000000111</c:v>
                </c:pt>
                <c:pt idx="150">
                  <c:v>0.75000000000000122</c:v>
                </c:pt>
                <c:pt idx="151">
                  <c:v>0.75500000000000123</c:v>
                </c:pt>
                <c:pt idx="152">
                  <c:v>0.76000000000000123</c:v>
                </c:pt>
                <c:pt idx="153">
                  <c:v>0.76500000000000123</c:v>
                </c:pt>
                <c:pt idx="154">
                  <c:v>0.77000000000000124</c:v>
                </c:pt>
                <c:pt idx="155">
                  <c:v>0.77500000000000135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0.8650000000000011</c:v>
                </c:pt>
                <c:pt idx="174">
                  <c:v>0.87000000000000111</c:v>
                </c:pt>
                <c:pt idx="175">
                  <c:v>0.87500000000000122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1.0049999999999975</c:v>
                </c:pt>
                <c:pt idx="202">
                  <c:v>1.01</c:v>
                </c:pt>
                <c:pt idx="203">
                  <c:v>1.0149999999999975</c:v>
                </c:pt>
                <c:pt idx="204">
                  <c:v>1.02</c:v>
                </c:pt>
                <c:pt idx="205">
                  <c:v>1.0249999999999975</c:v>
                </c:pt>
                <c:pt idx="206">
                  <c:v>1.03</c:v>
                </c:pt>
                <c:pt idx="207">
                  <c:v>1.0349999999999975</c:v>
                </c:pt>
                <c:pt idx="208">
                  <c:v>1.04</c:v>
                </c:pt>
                <c:pt idx="209">
                  <c:v>1.0449999999999977</c:v>
                </c:pt>
                <c:pt idx="210">
                  <c:v>1.05</c:v>
                </c:pt>
                <c:pt idx="211">
                  <c:v>1.0549999999999977</c:v>
                </c:pt>
                <c:pt idx="212">
                  <c:v>1.06</c:v>
                </c:pt>
                <c:pt idx="213">
                  <c:v>1.0649999999999977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1.1299999999999975</c:v>
                </c:pt>
                <c:pt idx="227">
                  <c:v>1.135</c:v>
                </c:pt>
                <c:pt idx="228">
                  <c:v>1.1399999999999975</c:v>
                </c:pt>
                <c:pt idx="229">
                  <c:v>1.145</c:v>
                </c:pt>
                <c:pt idx="230">
                  <c:v>1.1499999999999975</c:v>
                </c:pt>
                <c:pt idx="231">
                  <c:v>1.155</c:v>
                </c:pt>
                <c:pt idx="232">
                  <c:v>1.1599999999999975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1.1800000000000022</c:v>
                </c:pt>
                <c:pt idx="237">
                  <c:v>1.1850000000000001</c:v>
                </c:pt>
                <c:pt idx="238">
                  <c:v>1.1900000000000022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1.2049999999999974</c:v>
                </c:pt>
                <c:pt idx="242">
                  <c:v>1.21</c:v>
                </c:pt>
                <c:pt idx="243">
                  <c:v>1.2149999999999974</c:v>
                </c:pt>
                <c:pt idx="244">
                  <c:v>1.22</c:v>
                </c:pt>
                <c:pt idx="245">
                  <c:v>1.2249999999999974</c:v>
                </c:pt>
                <c:pt idx="246">
                  <c:v>1.23</c:v>
                </c:pt>
                <c:pt idx="247">
                  <c:v>1.2349999999999974</c:v>
                </c:pt>
                <c:pt idx="248">
                  <c:v>1.24</c:v>
                </c:pt>
                <c:pt idx="249">
                  <c:v>1.2449999999999977</c:v>
                </c:pt>
                <c:pt idx="250">
                  <c:v>1.25</c:v>
                </c:pt>
                <c:pt idx="251">
                  <c:v>1.2549999999999975</c:v>
                </c:pt>
                <c:pt idx="252">
                  <c:v>1.26</c:v>
                </c:pt>
                <c:pt idx="253">
                  <c:v>1.2649999999999975</c:v>
                </c:pt>
                <c:pt idx="254">
                  <c:v>1.27</c:v>
                </c:pt>
                <c:pt idx="255">
                  <c:v>1.2749999999999975</c:v>
                </c:pt>
                <c:pt idx="256">
                  <c:v>1.28</c:v>
                </c:pt>
                <c:pt idx="257">
                  <c:v>1.2849999999999975</c:v>
                </c:pt>
                <c:pt idx="258">
                  <c:v>1.29</c:v>
                </c:pt>
                <c:pt idx="259">
                  <c:v>1.2949999999999977</c:v>
                </c:pt>
                <c:pt idx="260">
                  <c:v>1.3</c:v>
                </c:pt>
                <c:pt idx="261">
                  <c:v>1.3049999999999977</c:v>
                </c:pt>
                <c:pt idx="262">
                  <c:v>1.31</c:v>
                </c:pt>
                <c:pt idx="263">
                  <c:v>1.3149999999999977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1.4049999999999971</c:v>
                </c:pt>
                <c:pt idx="282">
                  <c:v>1.41</c:v>
                </c:pt>
                <c:pt idx="283">
                  <c:v>1.4149999999999971</c:v>
                </c:pt>
                <c:pt idx="284">
                  <c:v>1.42</c:v>
                </c:pt>
                <c:pt idx="285">
                  <c:v>1.4249999999999972</c:v>
                </c:pt>
                <c:pt idx="286">
                  <c:v>1.43</c:v>
                </c:pt>
                <c:pt idx="287">
                  <c:v>1.4349999999999972</c:v>
                </c:pt>
                <c:pt idx="288">
                  <c:v>1.44</c:v>
                </c:pt>
                <c:pt idx="289">
                  <c:v>1.4449999999999974</c:v>
                </c:pt>
                <c:pt idx="290">
                  <c:v>1.45</c:v>
                </c:pt>
                <c:pt idx="291">
                  <c:v>1.4549999999999974</c:v>
                </c:pt>
                <c:pt idx="292">
                  <c:v>1.46</c:v>
                </c:pt>
                <c:pt idx="293">
                  <c:v>1.4649999999999974</c:v>
                </c:pt>
                <c:pt idx="294">
                  <c:v>1.47</c:v>
                </c:pt>
                <c:pt idx="295">
                  <c:v>1.4749999999999974</c:v>
                </c:pt>
                <c:pt idx="296">
                  <c:v>1.48</c:v>
                </c:pt>
                <c:pt idx="297">
                  <c:v>1.4849999999999974</c:v>
                </c:pt>
                <c:pt idx="298">
                  <c:v>1.49</c:v>
                </c:pt>
                <c:pt idx="299">
                  <c:v>1.4949999999999977</c:v>
                </c:pt>
                <c:pt idx="300">
                  <c:v>1.5</c:v>
                </c:pt>
                <c:pt idx="301">
                  <c:v>1.5049999999999975</c:v>
                </c:pt>
                <c:pt idx="302">
                  <c:v>1.51</c:v>
                </c:pt>
                <c:pt idx="303">
                  <c:v>1.5149999999999975</c:v>
                </c:pt>
                <c:pt idx="304">
                  <c:v>1.52</c:v>
                </c:pt>
                <c:pt idx="305">
                  <c:v>1.5249999999999975</c:v>
                </c:pt>
                <c:pt idx="306">
                  <c:v>1.53</c:v>
                </c:pt>
                <c:pt idx="307">
                  <c:v>1.5349999999999975</c:v>
                </c:pt>
                <c:pt idx="308">
                  <c:v>1.54</c:v>
                </c:pt>
                <c:pt idx="309">
                  <c:v>1.5449999999999977</c:v>
                </c:pt>
                <c:pt idx="310">
                  <c:v>1.55</c:v>
                </c:pt>
                <c:pt idx="311">
                  <c:v>1.5549999999999977</c:v>
                </c:pt>
                <c:pt idx="312">
                  <c:v>1.56</c:v>
                </c:pt>
                <c:pt idx="313">
                  <c:v>1.5649999999999977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1.6800000000000022</c:v>
                </c:pt>
                <c:pt idx="337">
                  <c:v>1.6850000000000001</c:v>
                </c:pt>
                <c:pt idx="338">
                  <c:v>1.6900000000000022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1.7049999999999974</c:v>
                </c:pt>
                <c:pt idx="342">
                  <c:v>1.71</c:v>
                </c:pt>
                <c:pt idx="343">
                  <c:v>1.7149999999999974</c:v>
                </c:pt>
                <c:pt idx="344">
                  <c:v>1.72</c:v>
                </c:pt>
                <c:pt idx="345">
                  <c:v>1.7249999999999974</c:v>
                </c:pt>
                <c:pt idx="346">
                  <c:v>1.73</c:v>
                </c:pt>
                <c:pt idx="347">
                  <c:v>1.7349999999999974</c:v>
                </c:pt>
                <c:pt idx="348">
                  <c:v>1.74</c:v>
                </c:pt>
                <c:pt idx="349">
                  <c:v>1.7449999999999977</c:v>
                </c:pt>
                <c:pt idx="350">
                  <c:v>1.75</c:v>
                </c:pt>
                <c:pt idx="351">
                  <c:v>1.7549999999999975</c:v>
                </c:pt>
                <c:pt idx="352">
                  <c:v>1.76</c:v>
                </c:pt>
                <c:pt idx="353">
                  <c:v>1.7649999999999975</c:v>
                </c:pt>
                <c:pt idx="354">
                  <c:v>1.77</c:v>
                </c:pt>
                <c:pt idx="355">
                  <c:v>1.7749999999999975</c:v>
                </c:pt>
                <c:pt idx="356">
                  <c:v>1.78</c:v>
                </c:pt>
                <c:pt idx="357">
                  <c:v>1.7849999999999975</c:v>
                </c:pt>
                <c:pt idx="358">
                  <c:v>1.79</c:v>
                </c:pt>
                <c:pt idx="359">
                  <c:v>1.7949999999999977</c:v>
                </c:pt>
                <c:pt idx="360">
                  <c:v>1.8</c:v>
                </c:pt>
                <c:pt idx="361">
                  <c:v>1.8049999999999977</c:v>
                </c:pt>
                <c:pt idx="362">
                  <c:v>1.81</c:v>
                </c:pt>
                <c:pt idx="363">
                  <c:v>1.8149999999999977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1.9300000000000022</c:v>
                </c:pt>
                <c:pt idx="387">
                  <c:v>1.9350000000000001</c:v>
                </c:pt>
                <c:pt idx="388">
                  <c:v>1.9400000000000022</c:v>
                </c:pt>
                <c:pt idx="389">
                  <c:v>1.9450000000000001</c:v>
                </c:pt>
                <c:pt idx="390">
                  <c:v>1.9500000000000022</c:v>
                </c:pt>
                <c:pt idx="391">
                  <c:v>1.9550000000000001</c:v>
                </c:pt>
                <c:pt idx="392">
                  <c:v>1.9600000000000022</c:v>
                </c:pt>
                <c:pt idx="393">
                  <c:v>1.9650000000000001</c:v>
                </c:pt>
                <c:pt idx="394">
                  <c:v>1.9700000000000022</c:v>
                </c:pt>
                <c:pt idx="395">
                  <c:v>1.9750000000000001</c:v>
                </c:pt>
                <c:pt idx="396">
                  <c:v>1.9800000000000024</c:v>
                </c:pt>
                <c:pt idx="397">
                  <c:v>1.9850000000000001</c:v>
                </c:pt>
                <c:pt idx="398">
                  <c:v>1.9900000000000024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corrigées'!$E$2:$E$801</c:f>
              <c:numCache>
                <c:formatCode>General</c:formatCode>
                <c:ptCount val="800"/>
                <c:pt idx="0">
                  <c:v>1.8320000000000001</c:v>
                </c:pt>
                <c:pt idx="1">
                  <c:v>1.8588563000000002</c:v>
                </c:pt>
                <c:pt idx="2">
                  <c:v>1.8406583000000001</c:v>
                </c:pt>
                <c:pt idx="3">
                  <c:v>1.8162111999999999</c:v>
                </c:pt>
                <c:pt idx="4">
                  <c:v>1.8319083999999974</c:v>
                </c:pt>
                <c:pt idx="5">
                  <c:v>1.8587476000000001</c:v>
                </c:pt>
                <c:pt idx="6">
                  <c:v>1.8403591000000001</c:v>
                </c:pt>
                <c:pt idx="7">
                  <c:v>1.8161117000000002</c:v>
                </c:pt>
                <c:pt idx="8">
                  <c:v>1.8313438000000002</c:v>
                </c:pt>
                <c:pt idx="9">
                  <c:v>1.8578292999999955</c:v>
                </c:pt>
                <c:pt idx="10">
                  <c:v>1.8406801000000024</c:v>
                </c:pt>
                <c:pt idx="11">
                  <c:v>1.8162327000000003</c:v>
                </c:pt>
                <c:pt idx="12">
                  <c:v>1.8320037000000002</c:v>
                </c:pt>
                <c:pt idx="13">
                  <c:v>1.8590677000000002</c:v>
                </c:pt>
                <c:pt idx="14">
                  <c:v>1.8402261000000002</c:v>
                </c:pt>
                <c:pt idx="15">
                  <c:v>1.8163225000000001</c:v>
                </c:pt>
                <c:pt idx="16">
                  <c:v>1.8316132999999977</c:v>
                </c:pt>
                <c:pt idx="17">
                  <c:v>1.8585195000000001</c:v>
                </c:pt>
                <c:pt idx="18">
                  <c:v>1.8405463000000002</c:v>
                </c:pt>
                <c:pt idx="19">
                  <c:v>1.8160829000000027</c:v>
                </c:pt>
                <c:pt idx="20">
                  <c:v>1.8318748999999974</c:v>
                </c:pt>
                <c:pt idx="21">
                  <c:v>1.8588822000000003</c:v>
                </c:pt>
                <c:pt idx="22">
                  <c:v>1.8406204000000002</c:v>
                </c:pt>
                <c:pt idx="23">
                  <c:v>1.8163266999999974</c:v>
                </c:pt>
                <c:pt idx="24">
                  <c:v>1.8321461000000001</c:v>
                </c:pt>
                <c:pt idx="25">
                  <c:v>1.8591078000000001</c:v>
                </c:pt>
                <c:pt idx="26">
                  <c:v>1.8403092999999977</c:v>
                </c:pt>
                <c:pt idx="27">
                  <c:v>1.8165441000000002</c:v>
                </c:pt>
                <c:pt idx="28">
                  <c:v>1.8319467999999974</c:v>
                </c:pt>
                <c:pt idx="29">
                  <c:v>1.8587668000000002</c:v>
                </c:pt>
                <c:pt idx="30">
                  <c:v>1.8408189000000001</c:v>
                </c:pt>
                <c:pt idx="31">
                  <c:v>1.8158758000000002</c:v>
                </c:pt>
                <c:pt idx="32">
                  <c:v>1.8322167000000003</c:v>
                </c:pt>
                <c:pt idx="33">
                  <c:v>1.8587847000000002</c:v>
                </c:pt>
                <c:pt idx="34">
                  <c:v>1.8404752000000002</c:v>
                </c:pt>
                <c:pt idx="35">
                  <c:v>1.8164431999999999</c:v>
                </c:pt>
                <c:pt idx="36">
                  <c:v>1.8317939999999975</c:v>
                </c:pt>
                <c:pt idx="37">
                  <c:v>1.8592439000000001</c:v>
                </c:pt>
                <c:pt idx="38">
                  <c:v>1.8404211999999998</c:v>
                </c:pt>
                <c:pt idx="39">
                  <c:v>1.8164033000000002</c:v>
                </c:pt>
                <c:pt idx="40">
                  <c:v>1.8325876000000001</c:v>
                </c:pt>
                <c:pt idx="41">
                  <c:v>1.8583861000000024</c:v>
                </c:pt>
                <c:pt idx="42">
                  <c:v>1.8401297999999979</c:v>
                </c:pt>
                <c:pt idx="43">
                  <c:v>1.8165222999999977</c:v>
                </c:pt>
                <c:pt idx="44">
                  <c:v>1.8322680000000002</c:v>
                </c:pt>
                <c:pt idx="45">
                  <c:v>1.8593570000000001</c:v>
                </c:pt>
                <c:pt idx="46">
                  <c:v>1.8404929000000001</c:v>
                </c:pt>
                <c:pt idx="47">
                  <c:v>1.8163555000000027</c:v>
                </c:pt>
                <c:pt idx="48">
                  <c:v>1.8315664999999974</c:v>
                </c:pt>
                <c:pt idx="49">
                  <c:v>1.8588275000000001</c:v>
                </c:pt>
                <c:pt idx="50">
                  <c:v>1.8402311999999998</c:v>
                </c:pt>
                <c:pt idx="51">
                  <c:v>1.8166320000000002</c:v>
                </c:pt>
                <c:pt idx="52">
                  <c:v>1.8322605999999999</c:v>
                </c:pt>
                <c:pt idx="53">
                  <c:v>1.8587439000000001</c:v>
                </c:pt>
                <c:pt idx="54">
                  <c:v>1.8403422000000003</c:v>
                </c:pt>
                <c:pt idx="55">
                  <c:v>1.8155585999999999</c:v>
                </c:pt>
                <c:pt idx="56">
                  <c:v>1.8318463999999974</c:v>
                </c:pt>
                <c:pt idx="57">
                  <c:v>1.8587565000000001</c:v>
                </c:pt>
                <c:pt idx="58">
                  <c:v>1.8405023000000003</c:v>
                </c:pt>
                <c:pt idx="59">
                  <c:v>1.8163545000000001</c:v>
                </c:pt>
                <c:pt idx="60">
                  <c:v>1.8321653000000002</c:v>
                </c:pt>
                <c:pt idx="61">
                  <c:v>1.8590055999999999</c:v>
                </c:pt>
                <c:pt idx="62">
                  <c:v>1.8404643999999977</c:v>
                </c:pt>
                <c:pt idx="63">
                  <c:v>1.8160239999999999</c:v>
                </c:pt>
                <c:pt idx="64">
                  <c:v>1.8319941999999971</c:v>
                </c:pt>
                <c:pt idx="65">
                  <c:v>1.8585076000000003</c:v>
                </c:pt>
                <c:pt idx="66">
                  <c:v>1.8399346999999955</c:v>
                </c:pt>
                <c:pt idx="67">
                  <c:v>1.8160197000000002</c:v>
                </c:pt>
                <c:pt idx="68">
                  <c:v>1.8324110000000002</c:v>
                </c:pt>
                <c:pt idx="69">
                  <c:v>1.8588829000000027</c:v>
                </c:pt>
                <c:pt idx="70">
                  <c:v>1.8400162000000002</c:v>
                </c:pt>
                <c:pt idx="71">
                  <c:v>1.8162810000000003</c:v>
                </c:pt>
                <c:pt idx="72">
                  <c:v>1.8327312999999974</c:v>
                </c:pt>
                <c:pt idx="73">
                  <c:v>1.8585717000000002</c:v>
                </c:pt>
                <c:pt idx="74">
                  <c:v>1.8400253000000002</c:v>
                </c:pt>
                <c:pt idx="75">
                  <c:v>1.8157543999999974</c:v>
                </c:pt>
                <c:pt idx="76">
                  <c:v>1.8320283000000002</c:v>
                </c:pt>
                <c:pt idx="77">
                  <c:v>1.8589285000000002</c:v>
                </c:pt>
                <c:pt idx="78">
                  <c:v>1.8401309000000001</c:v>
                </c:pt>
                <c:pt idx="79">
                  <c:v>1.8163188000000001</c:v>
                </c:pt>
                <c:pt idx="80">
                  <c:v>1.8326636999999977</c:v>
                </c:pt>
                <c:pt idx="81">
                  <c:v>1.8589144000000002</c:v>
                </c:pt>
                <c:pt idx="82">
                  <c:v>1.8399758000000002</c:v>
                </c:pt>
                <c:pt idx="83">
                  <c:v>1.8159968999999974</c:v>
                </c:pt>
                <c:pt idx="84">
                  <c:v>1.8326105000000001</c:v>
                </c:pt>
                <c:pt idx="85">
                  <c:v>1.8582713000000002</c:v>
                </c:pt>
                <c:pt idx="86">
                  <c:v>1.8401905999999999</c:v>
                </c:pt>
                <c:pt idx="87">
                  <c:v>1.8160259999999999</c:v>
                </c:pt>
                <c:pt idx="88">
                  <c:v>1.8321479000000027</c:v>
                </c:pt>
                <c:pt idx="89">
                  <c:v>1.8592928000000002</c:v>
                </c:pt>
                <c:pt idx="90">
                  <c:v>1.8396683999999974</c:v>
                </c:pt>
                <c:pt idx="91">
                  <c:v>1.8156712999999967</c:v>
                </c:pt>
                <c:pt idx="92">
                  <c:v>1.8325429000000026</c:v>
                </c:pt>
                <c:pt idx="93">
                  <c:v>1.8588031</c:v>
                </c:pt>
                <c:pt idx="94">
                  <c:v>1.8403568000000001</c:v>
                </c:pt>
                <c:pt idx="95">
                  <c:v>1.8159629000000002</c:v>
                </c:pt>
                <c:pt idx="96">
                  <c:v>1.8322569000000024</c:v>
                </c:pt>
                <c:pt idx="97">
                  <c:v>1.8591134000000002</c:v>
                </c:pt>
                <c:pt idx="98">
                  <c:v>1.8400040000000002</c:v>
                </c:pt>
                <c:pt idx="99">
                  <c:v>1.8158421000000002</c:v>
                </c:pt>
                <c:pt idx="100">
                  <c:v>1.8321060000000002</c:v>
                </c:pt>
                <c:pt idx="101">
                  <c:v>1.8590482000000002</c:v>
                </c:pt>
                <c:pt idx="102">
                  <c:v>1.8400965000000002</c:v>
                </c:pt>
                <c:pt idx="103">
                  <c:v>1.8160896000000002</c:v>
                </c:pt>
                <c:pt idx="104">
                  <c:v>1.8323320000000001</c:v>
                </c:pt>
                <c:pt idx="105">
                  <c:v>1.8593982999999972</c:v>
                </c:pt>
                <c:pt idx="106">
                  <c:v>1.8398549000000002</c:v>
                </c:pt>
                <c:pt idx="107">
                  <c:v>1.8157659999999998</c:v>
                </c:pt>
                <c:pt idx="108">
                  <c:v>1.8324074000000001</c:v>
                </c:pt>
                <c:pt idx="109">
                  <c:v>1.8588831000000001</c:v>
                </c:pt>
                <c:pt idx="110">
                  <c:v>1.8398310999999972</c:v>
                </c:pt>
                <c:pt idx="111">
                  <c:v>1.8160912999999974</c:v>
                </c:pt>
                <c:pt idx="112">
                  <c:v>1.8321136000000002</c:v>
                </c:pt>
                <c:pt idx="113">
                  <c:v>1.8590808000000001</c:v>
                </c:pt>
                <c:pt idx="114">
                  <c:v>1.8396151999999999</c:v>
                </c:pt>
                <c:pt idx="115">
                  <c:v>1.8153960999999974</c:v>
                </c:pt>
                <c:pt idx="116">
                  <c:v>1.8324305000000001</c:v>
                </c:pt>
                <c:pt idx="117">
                  <c:v>1.8588480000000001</c:v>
                </c:pt>
                <c:pt idx="118">
                  <c:v>1.8393976999999977</c:v>
                </c:pt>
                <c:pt idx="119">
                  <c:v>1.8159297999999957</c:v>
                </c:pt>
                <c:pt idx="120">
                  <c:v>1.8329477000000001</c:v>
                </c:pt>
                <c:pt idx="121">
                  <c:v>1.8591467000000002</c:v>
                </c:pt>
                <c:pt idx="122">
                  <c:v>1.8398211999999969</c:v>
                </c:pt>
                <c:pt idx="123">
                  <c:v>1.8164233999999977</c:v>
                </c:pt>
                <c:pt idx="124">
                  <c:v>1.8324277000000002</c:v>
                </c:pt>
                <c:pt idx="125">
                  <c:v>1.8588978</c:v>
                </c:pt>
                <c:pt idx="126">
                  <c:v>1.8399109000000002</c:v>
                </c:pt>
                <c:pt idx="127">
                  <c:v>1.8160075000000027</c:v>
                </c:pt>
                <c:pt idx="128">
                  <c:v>1.8327126000000002</c:v>
                </c:pt>
                <c:pt idx="129">
                  <c:v>1.8588311000000002</c:v>
                </c:pt>
                <c:pt idx="130">
                  <c:v>1.8395959000000002</c:v>
                </c:pt>
                <c:pt idx="131">
                  <c:v>1.8158448999999974</c:v>
                </c:pt>
                <c:pt idx="132">
                  <c:v>1.8328336999999977</c:v>
                </c:pt>
                <c:pt idx="133">
                  <c:v>1.8591942999999962</c:v>
                </c:pt>
                <c:pt idx="134">
                  <c:v>1.8393827000000003</c:v>
                </c:pt>
                <c:pt idx="135">
                  <c:v>1.8158838000000002</c:v>
                </c:pt>
                <c:pt idx="136">
                  <c:v>1.8326708</c:v>
                </c:pt>
                <c:pt idx="137">
                  <c:v>1.8586063000000002</c:v>
                </c:pt>
                <c:pt idx="138">
                  <c:v>1.8392001000000002</c:v>
                </c:pt>
                <c:pt idx="139">
                  <c:v>1.8163274000000003</c:v>
                </c:pt>
                <c:pt idx="140">
                  <c:v>1.8326156000000002</c:v>
                </c:pt>
                <c:pt idx="141">
                  <c:v>1.8585873000000024</c:v>
                </c:pt>
                <c:pt idx="142">
                  <c:v>1.8398139000000002</c:v>
                </c:pt>
                <c:pt idx="143">
                  <c:v>1.8152188000000002</c:v>
                </c:pt>
                <c:pt idx="144">
                  <c:v>1.8331341999999979</c:v>
                </c:pt>
                <c:pt idx="145">
                  <c:v>1.8588880000000001</c:v>
                </c:pt>
                <c:pt idx="146">
                  <c:v>1.8392868000000002</c:v>
                </c:pt>
                <c:pt idx="147">
                  <c:v>1.8155513999999979</c:v>
                </c:pt>
                <c:pt idx="148">
                  <c:v>1.8331905000000002</c:v>
                </c:pt>
                <c:pt idx="149">
                  <c:v>1.8594528000000001</c:v>
                </c:pt>
                <c:pt idx="150">
                  <c:v>1.8393189999999999</c:v>
                </c:pt>
                <c:pt idx="151">
                  <c:v>1.8159131999999998</c:v>
                </c:pt>
                <c:pt idx="152">
                  <c:v>1.8329467000000002</c:v>
                </c:pt>
                <c:pt idx="153">
                  <c:v>1.8584509000000027</c:v>
                </c:pt>
                <c:pt idx="154">
                  <c:v>1.8393332999999972</c:v>
                </c:pt>
                <c:pt idx="155">
                  <c:v>1.8154014999999977</c:v>
                </c:pt>
                <c:pt idx="156">
                  <c:v>1.8332649999999977</c:v>
                </c:pt>
                <c:pt idx="157">
                  <c:v>1.8601711000000001</c:v>
                </c:pt>
                <c:pt idx="158">
                  <c:v>1.8389425000000001</c:v>
                </c:pt>
                <c:pt idx="159">
                  <c:v>1.8156001999999998</c:v>
                </c:pt>
                <c:pt idx="160">
                  <c:v>1.8329291999999975</c:v>
                </c:pt>
                <c:pt idx="161">
                  <c:v>1.8584429000000027</c:v>
                </c:pt>
                <c:pt idx="162">
                  <c:v>1.8393115999999998</c:v>
                </c:pt>
                <c:pt idx="163">
                  <c:v>1.8151181999999999</c:v>
                </c:pt>
                <c:pt idx="164">
                  <c:v>1.8334126000000002</c:v>
                </c:pt>
                <c:pt idx="165">
                  <c:v>1.8595916999999962</c:v>
                </c:pt>
                <c:pt idx="166">
                  <c:v>1.8393759000000001</c:v>
                </c:pt>
                <c:pt idx="167">
                  <c:v>1.8161754000000001</c:v>
                </c:pt>
                <c:pt idx="168">
                  <c:v>1.8329584000000001</c:v>
                </c:pt>
                <c:pt idx="169">
                  <c:v>1.8590138</c:v>
                </c:pt>
                <c:pt idx="170">
                  <c:v>1.8391810000000002</c:v>
                </c:pt>
                <c:pt idx="171">
                  <c:v>1.8161911000000002</c:v>
                </c:pt>
                <c:pt idx="172">
                  <c:v>1.8357522000000002</c:v>
                </c:pt>
                <c:pt idx="173">
                  <c:v>1.8641550000000027</c:v>
                </c:pt>
                <c:pt idx="174">
                  <c:v>1.8473938999999977</c:v>
                </c:pt>
                <c:pt idx="175">
                  <c:v>1.8292556000000002</c:v>
                </c:pt>
                <c:pt idx="176">
                  <c:v>1.8504776000000001</c:v>
                </c:pt>
                <c:pt idx="177">
                  <c:v>1.8816127000000002</c:v>
                </c:pt>
                <c:pt idx="178">
                  <c:v>1.8663509000000029</c:v>
                </c:pt>
                <c:pt idx="179">
                  <c:v>1.8475301000000002</c:v>
                </c:pt>
                <c:pt idx="180">
                  <c:v>1.8703024000000001</c:v>
                </c:pt>
                <c:pt idx="181">
                  <c:v>1.9018971999999998</c:v>
                </c:pt>
                <c:pt idx="182">
                  <c:v>1.8864146000000002</c:v>
                </c:pt>
                <c:pt idx="183">
                  <c:v>1.8682177000000026</c:v>
                </c:pt>
                <c:pt idx="184">
                  <c:v>1.8903826000000001</c:v>
                </c:pt>
                <c:pt idx="185">
                  <c:v>1.922253900000003</c:v>
                </c:pt>
                <c:pt idx="186">
                  <c:v>1.9064954000000001</c:v>
                </c:pt>
                <c:pt idx="187">
                  <c:v>1.8870821000000026</c:v>
                </c:pt>
                <c:pt idx="188">
                  <c:v>1.9099265999999975</c:v>
                </c:pt>
                <c:pt idx="189">
                  <c:v>1.9417245999999975</c:v>
                </c:pt>
                <c:pt idx="190">
                  <c:v>1.9253944999999977</c:v>
                </c:pt>
                <c:pt idx="191">
                  <c:v>1.9056130000000002</c:v>
                </c:pt>
                <c:pt idx="192">
                  <c:v>1.9286814000000001</c:v>
                </c:pt>
                <c:pt idx="193">
                  <c:v>1.9605351000000026</c:v>
                </c:pt>
                <c:pt idx="194">
                  <c:v>1.9427382000000002</c:v>
                </c:pt>
                <c:pt idx="195">
                  <c:v>1.9229514000000001</c:v>
                </c:pt>
                <c:pt idx="196">
                  <c:v>1.9458442999999974</c:v>
                </c:pt>
                <c:pt idx="197">
                  <c:v>1.9791736000000002</c:v>
                </c:pt>
                <c:pt idx="198">
                  <c:v>1.9614741999999998</c:v>
                </c:pt>
                <c:pt idx="199">
                  <c:v>1.9401160000000024</c:v>
                </c:pt>
                <c:pt idx="200">
                  <c:v>1.9632815000000001</c:v>
                </c:pt>
                <c:pt idx="201">
                  <c:v>1.9963193000000021</c:v>
                </c:pt>
                <c:pt idx="202">
                  <c:v>1.9784245000000003</c:v>
                </c:pt>
                <c:pt idx="203">
                  <c:v>1.9574071000000024</c:v>
                </c:pt>
                <c:pt idx="204">
                  <c:v>1.9802998000000001</c:v>
                </c:pt>
                <c:pt idx="205">
                  <c:v>2.0142933999999997</c:v>
                </c:pt>
                <c:pt idx="206">
                  <c:v>1.9955502000000001</c:v>
                </c:pt>
                <c:pt idx="207">
                  <c:v>1.9734612999999974</c:v>
                </c:pt>
                <c:pt idx="208">
                  <c:v>1.9962819000000029</c:v>
                </c:pt>
                <c:pt idx="209">
                  <c:v>2.0303616</c:v>
                </c:pt>
                <c:pt idx="210">
                  <c:v>2.0099502999999999</c:v>
                </c:pt>
                <c:pt idx="211">
                  <c:v>1.9877897000000002</c:v>
                </c:pt>
                <c:pt idx="212">
                  <c:v>2.0118763999999967</c:v>
                </c:pt>
                <c:pt idx="213">
                  <c:v>2.0453893000000001</c:v>
                </c:pt>
                <c:pt idx="214">
                  <c:v>2.025121200000005</c:v>
                </c:pt>
                <c:pt idx="215">
                  <c:v>2.0028443999999967</c:v>
                </c:pt>
                <c:pt idx="216">
                  <c:v>2.0252515000000004</c:v>
                </c:pt>
                <c:pt idx="217">
                  <c:v>2.0598851999999948</c:v>
                </c:pt>
                <c:pt idx="218">
                  <c:v>2.0378341999999998</c:v>
                </c:pt>
                <c:pt idx="219">
                  <c:v>2.0148045999999997</c:v>
                </c:pt>
                <c:pt idx="220">
                  <c:v>2.0371305000000044</c:v>
                </c:pt>
                <c:pt idx="221">
                  <c:v>2.0708980999999977</c:v>
                </c:pt>
                <c:pt idx="222">
                  <c:v>2.0469749000000004</c:v>
                </c:pt>
                <c:pt idx="223">
                  <c:v>2.0216943000000001</c:v>
                </c:pt>
                <c:pt idx="224">
                  <c:v>2.0444145000000002</c:v>
                </c:pt>
                <c:pt idx="225">
                  <c:v>2.0767943000000004</c:v>
                </c:pt>
                <c:pt idx="226">
                  <c:v>2.0541597000000005</c:v>
                </c:pt>
                <c:pt idx="227">
                  <c:v>2.0287642000000012</c:v>
                </c:pt>
                <c:pt idx="228">
                  <c:v>2.0508135000000003</c:v>
                </c:pt>
                <c:pt idx="229">
                  <c:v>2.0822380000000003</c:v>
                </c:pt>
                <c:pt idx="230">
                  <c:v>2.0587667000000005</c:v>
                </c:pt>
                <c:pt idx="231">
                  <c:v>2.0312900999999997</c:v>
                </c:pt>
                <c:pt idx="232">
                  <c:v>2.0538901000000003</c:v>
                </c:pt>
                <c:pt idx="233">
                  <c:v>2.0850280000000003</c:v>
                </c:pt>
                <c:pt idx="234">
                  <c:v>2.0601772000000049</c:v>
                </c:pt>
                <c:pt idx="235">
                  <c:v>2.0345547000000002</c:v>
                </c:pt>
                <c:pt idx="236">
                  <c:v>2.0580978999999999</c:v>
                </c:pt>
                <c:pt idx="237">
                  <c:v>2.0919858999999987</c:v>
                </c:pt>
                <c:pt idx="238">
                  <c:v>2.0688473999999997</c:v>
                </c:pt>
                <c:pt idx="239">
                  <c:v>2.0430454999999967</c:v>
                </c:pt>
                <c:pt idx="240">
                  <c:v>2.0670644000000005</c:v>
                </c:pt>
                <c:pt idx="241">
                  <c:v>2.1012304000000004</c:v>
                </c:pt>
                <c:pt idx="242">
                  <c:v>2.0776178999999999</c:v>
                </c:pt>
                <c:pt idx="243">
                  <c:v>2.0523413999999987</c:v>
                </c:pt>
                <c:pt idx="244">
                  <c:v>2.0772442</c:v>
                </c:pt>
                <c:pt idx="245">
                  <c:v>2.1124082999999967</c:v>
                </c:pt>
                <c:pt idx="246">
                  <c:v>2.0879181000000004</c:v>
                </c:pt>
                <c:pt idx="247">
                  <c:v>2.0619155999999998</c:v>
                </c:pt>
                <c:pt idx="248">
                  <c:v>2.086811</c:v>
                </c:pt>
                <c:pt idx="249">
                  <c:v>2.1223730000000005</c:v>
                </c:pt>
                <c:pt idx="250">
                  <c:v>2.0990689999999947</c:v>
                </c:pt>
                <c:pt idx="251">
                  <c:v>2.0713707000000001</c:v>
                </c:pt>
                <c:pt idx="252">
                  <c:v>2.0975761000000004</c:v>
                </c:pt>
                <c:pt idx="253">
                  <c:v>2.1335331000000002</c:v>
                </c:pt>
                <c:pt idx="254">
                  <c:v>2.1087320000000012</c:v>
                </c:pt>
                <c:pt idx="255">
                  <c:v>2.0828569999999953</c:v>
                </c:pt>
                <c:pt idx="256">
                  <c:v>2.1089839000000001</c:v>
                </c:pt>
                <c:pt idx="257">
                  <c:v>2.1441768000000012</c:v>
                </c:pt>
                <c:pt idx="258">
                  <c:v>2.1200957000000002</c:v>
                </c:pt>
                <c:pt idx="259">
                  <c:v>2.0940773999999998</c:v>
                </c:pt>
                <c:pt idx="260">
                  <c:v>2.1202826999999997</c:v>
                </c:pt>
                <c:pt idx="261">
                  <c:v>2.1555303000000006</c:v>
                </c:pt>
                <c:pt idx="262">
                  <c:v>2.1299339000000002</c:v>
                </c:pt>
                <c:pt idx="263">
                  <c:v>2.1028618000000003</c:v>
                </c:pt>
                <c:pt idx="264">
                  <c:v>2.1301506999999997</c:v>
                </c:pt>
                <c:pt idx="265">
                  <c:v>2.1665879000000006</c:v>
                </c:pt>
                <c:pt idx="266">
                  <c:v>2.1412470999999997</c:v>
                </c:pt>
                <c:pt idx="267">
                  <c:v>2.1122357000000003</c:v>
                </c:pt>
                <c:pt idx="268">
                  <c:v>2.1398843000000003</c:v>
                </c:pt>
                <c:pt idx="269">
                  <c:v>2.1767339999999997</c:v>
                </c:pt>
                <c:pt idx="270">
                  <c:v>2.1509342000000049</c:v>
                </c:pt>
                <c:pt idx="271">
                  <c:v>2.1224993000000003</c:v>
                </c:pt>
                <c:pt idx="272">
                  <c:v>2.1502325999999998</c:v>
                </c:pt>
                <c:pt idx="273">
                  <c:v>2.1863086000000003</c:v>
                </c:pt>
                <c:pt idx="274">
                  <c:v>2.1609309000000012</c:v>
                </c:pt>
                <c:pt idx="275">
                  <c:v>2.1313149000000005</c:v>
                </c:pt>
                <c:pt idx="276">
                  <c:v>2.1576377000000053</c:v>
                </c:pt>
                <c:pt idx="277">
                  <c:v>2.1953620999999988</c:v>
                </c:pt>
                <c:pt idx="278">
                  <c:v>2.1688473000000004</c:v>
                </c:pt>
                <c:pt idx="279">
                  <c:v>2.1392882999999987</c:v>
                </c:pt>
                <c:pt idx="280">
                  <c:v>2.1668108000000004</c:v>
                </c:pt>
                <c:pt idx="281">
                  <c:v>2.2057209000000002</c:v>
                </c:pt>
                <c:pt idx="282">
                  <c:v>2.1776752999999998</c:v>
                </c:pt>
                <c:pt idx="283">
                  <c:v>2.1495280000000001</c:v>
                </c:pt>
                <c:pt idx="284">
                  <c:v>2.1760182999999977</c:v>
                </c:pt>
                <c:pt idx="285">
                  <c:v>2.2126957000000003</c:v>
                </c:pt>
                <c:pt idx="286">
                  <c:v>2.1849037000000053</c:v>
                </c:pt>
                <c:pt idx="287">
                  <c:v>2.1549944000000005</c:v>
                </c:pt>
                <c:pt idx="288">
                  <c:v>2.1824828999999997</c:v>
                </c:pt>
                <c:pt idx="289">
                  <c:v>2.2207763000000011</c:v>
                </c:pt>
                <c:pt idx="290">
                  <c:v>2.1917790999999998</c:v>
                </c:pt>
                <c:pt idx="291">
                  <c:v>2.1622079000000003</c:v>
                </c:pt>
                <c:pt idx="292">
                  <c:v>2.1915463999999987</c:v>
                </c:pt>
                <c:pt idx="293">
                  <c:v>2.2294675000000002</c:v>
                </c:pt>
                <c:pt idx="294">
                  <c:v>2.2001096000000002</c:v>
                </c:pt>
                <c:pt idx="295">
                  <c:v>2.1703818000000012</c:v>
                </c:pt>
                <c:pt idx="296">
                  <c:v>2.1999520999999977</c:v>
                </c:pt>
                <c:pt idx="297">
                  <c:v>2.2394905000000005</c:v>
                </c:pt>
                <c:pt idx="298">
                  <c:v>2.2084769</c:v>
                </c:pt>
                <c:pt idx="299">
                  <c:v>2.1796572999999997</c:v>
                </c:pt>
                <c:pt idx="300">
                  <c:v>2.2079423</c:v>
                </c:pt>
                <c:pt idx="301">
                  <c:v>2.2477380000000049</c:v>
                </c:pt>
                <c:pt idx="302">
                  <c:v>2.2184662999999998</c:v>
                </c:pt>
                <c:pt idx="303">
                  <c:v>2.1888291999999998</c:v>
                </c:pt>
                <c:pt idx="304">
                  <c:v>2.2163473999999987</c:v>
                </c:pt>
                <c:pt idx="305">
                  <c:v>2.2568238999999997</c:v>
                </c:pt>
                <c:pt idx="306">
                  <c:v>2.2250253000000004</c:v>
                </c:pt>
                <c:pt idx="307">
                  <c:v>2.1957593999999987</c:v>
                </c:pt>
                <c:pt idx="308">
                  <c:v>2.2245645000000054</c:v>
                </c:pt>
                <c:pt idx="309">
                  <c:v>2.2627528999999997</c:v>
                </c:pt>
                <c:pt idx="310">
                  <c:v>2.2334822000000001</c:v>
                </c:pt>
                <c:pt idx="311">
                  <c:v>2.2016834000000003</c:v>
                </c:pt>
                <c:pt idx="312">
                  <c:v>2.2308150999999987</c:v>
                </c:pt>
                <c:pt idx="313">
                  <c:v>2.2696793999999998</c:v>
                </c:pt>
                <c:pt idx="314">
                  <c:v>2.2393746999999999</c:v>
                </c:pt>
                <c:pt idx="315">
                  <c:v>2.2071173000000055</c:v>
                </c:pt>
                <c:pt idx="316">
                  <c:v>2.2367797999999999</c:v>
                </c:pt>
                <c:pt idx="317">
                  <c:v>2.2768263999999987</c:v>
                </c:pt>
                <c:pt idx="318">
                  <c:v>2.2455929000000001</c:v>
                </c:pt>
                <c:pt idx="319">
                  <c:v>2.2137488000000003</c:v>
                </c:pt>
                <c:pt idx="320">
                  <c:v>2.2448266000000006</c:v>
                </c:pt>
                <c:pt idx="321">
                  <c:v>2.2848582999999998</c:v>
                </c:pt>
                <c:pt idx="322">
                  <c:v>2.253552</c:v>
                </c:pt>
                <c:pt idx="323">
                  <c:v>2.2222087000000004</c:v>
                </c:pt>
                <c:pt idx="324">
                  <c:v>2.2536459999999967</c:v>
                </c:pt>
                <c:pt idx="325">
                  <c:v>2.2947234000000005</c:v>
                </c:pt>
                <c:pt idx="326">
                  <c:v>2.2627185000000001</c:v>
                </c:pt>
                <c:pt idx="327">
                  <c:v>2.2303291000000005</c:v>
                </c:pt>
                <c:pt idx="328">
                  <c:v>2.2618897000000002</c:v>
                </c:pt>
                <c:pt idx="329">
                  <c:v>2.3025948000000005</c:v>
                </c:pt>
                <c:pt idx="330">
                  <c:v>2.2710784999999967</c:v>
                </c:pt>
                <c:pt idx="331">
                  <c:v>2.2392649999999987</c:v>
                </c:pt>
                <c:pt idx="332">
                  <c:v>2.2711510000000006</c:v>
                </c:pt>
                <c:pt idx="333">
                  <c:v>2.3127501999999938</c:v>
                </c:pt>
                <c:pt idx="334">
                  <c:v>2.2804916000000048</c:v>
                </c:pt>
                <c:pt idx="335">
                  <c:v>2.2467506999999998</c:v>
                </c:pt>
                <c:pt idx="336">
                  <c:v>2.2785819000000012</c:v>
                </c:pt>
                <c:pt idx="337">
                  <c:v>2.3187775000000004</c:v>
                </c:pt>
                <c:pt idx="338">
                  <c:v>2.2851710000000049</c:v>
                </c:pt>
                <c:pt idx="339">
                  <c:v>2.2527841999999998</c:v>
                </c:pt>
                <c:pt idx="340">
                  <c:v>2.2832262000000054</c:v>
                </c:pt>
                <c:pt idx="341">
                  <c:v>2.3227456999999947</c:v>
                </c:pt>
                <c:pt idx="342">
                  <c:v>2.2916690999999987</c:v>
                </c:pt>
                <c:pt idx="343">
                  <c:v>2.2577714000000002</c:v>
                </c:pt>
                <c:pt idx="344">
                  <c:v>2.2881805000000055</c:v>
                </c:pt>
                <c:pt idx="345">
                  <c:v>2.3303087999999987</c:v>
                </c:pt>
                <c:pt idx="346">
                  <c:v>2.297587200000005</c:v>
                </c:pt>
                <c:pt idx="347">
                  <c:v>2.2634345000000069</c:v>
                </c:pt>
                <c:pt idx="348">
                  <c:v>2.2947633999999999</c:v>
                </c:pt>
                <c:pt idx="349">
                  <c:v>2.3370483999999943</c:v>
                </c:pt>
                <c:pt idx="350">
                  <c:v>2.3018800999999987</c:v>
                </c:pt>
                <c:pt idx="351">
                  <c:v>2.2702823999999997</c:v>
                </c:pt>
                <c:pt idx="352">
                  <c:v>2.3010682999999967</c:v>
                </c:pt>
                <c:pt idx="353">
                  <c:v>2.3411472</c:v>
                </c:pt>
                <c:pt idx="354">
                  <c:v>2.3067452999999967</c:v>
                </c:pt>
                <c:pt idx="355">
                  <c:v>2.2740447000000001</c:v>
                </c:pt>
                <c:pt idx="356">
                  <c:v>2.3053569999999977</c:v>
                </c:pt>
                <c:pt idx="357">
                  <c:v>2.3463724999999958</c:v>
                </c:pt>
                <c:pt idx="358">
                  <c:v>2.3109726999999967</c:v>
                </c:pt>
                <c:pt idx="359">
                  <c:v>2.2768817000000006</c:v>
                </c:pt>
                <c:pt idx="360">
                  <c:v>2.3084949999999997</c:v>
                </c:pt>
                <c:pt idx="361">
                  <c:v>2.3479850999999998</c:v>
                </c:pt>
                <c:pt idx="362">
                  <c:v>2.3134209999999977</c:v>
                </c:pt>
                <c:pt idx="363">
                  <c:v>2.2791763000000005</c:v>
                </c:pt>
                <c:pt idx="364">
                  <c:v>2.3099218000000006</c:v>
                </c:pt>
                <c:pt idx="365">
                  <c:v>2.3515158999999977</c:v>
                </c:pt>
                <c:pt idx="366">
                  <c:v>2.3158676999999948</c:v>
                </c:pt>
                <c:pt idx="367">
                  <c:v>2.2836128000000002</c:v>
                </c:pt>
                <c:pt idx="368">
                  <c:v>2.3159103999999977</c:v>
                </c:pt>
                <c:pt idx="369">
                  <c:v>2.3584510999999977</c:v>
                </c:pt>
                <c:pt idx="370">
                  <c:v>2.3248950999999987</c:v>
                </c:pt>
                <c:pt idx="371">
                  <c:v>2.2918352999999998</c:v>
                </c:pt>
                <c:pt idx="372">
                  <c:v>2.3243298000000001</c:v>
                </c:pt>
                <c:pt idx="373">
                  <c:v>2.3668820999999967</c:v>
                </c:pt>
                <c:pt idx="374">
                  <c:v>2.3346293999999967</c:v>
                </c:pt>
                <c:pt idx="375">
                  <c:v>2.3010084999999942</c:v>
                </c:pt>
                <c:pt idx="376">
                  <c:v>2.3350326999999957</c:v>
                </c:pt>
                <c:pt idx="377">
                  <c:v>2.3768828999999934</c:v>
                </c:pt>
                <c:pt idx="378">
                  <c:v>2.3411426999999967</c:v>
                </c:pt>
                <c:pt idx="379">
                  <c:v>2.3058896999999967</c:v>
                </c:pt>
                <c:pt idx="380">
                  <c:v>2.3377214999999998</c:v>
                </c:pt>
                <c:pt idx="381">
                  <c:v>2.3777282</c:v>
                </c:pt>
                <c:pt idx="382">
                  <c:v>2.3426454999999908</c:v>
                </c:pt>
                <c:pt idx="383">
                  <c:v>2.3076873000000004</c:v>
                </c:pt>
                <c:pt idx="384">
                  <c:v>2.3391343000000004</c:v>
                </c:pt>
                <c:pt idx="385">
                  <c:v>2.3813763000000003</c:v>
                </c:pt>
                <c:pt idx="386">
                  <c:v>2.3453628999999987</c:v>
                </c:pt>
                <c:pt idx="387">
                  <c:v>2.3084541999999977</c:v>
                </c:pt>
                <c:pt idx="388">
                  <c:v>2.3400608999999997</c:v>
                </c:pt>
                <c:pt idx="389">
                  <c:v>2.3812924999999967</c:v>
                </c:pt>
                <c:pt idx="390">
                  <c:v>2.3443874000000005</c:v>
                </c:pt>
                <c:pt idx="391">
                  <c:v>2.3098208999999987</c:v>
                </c:pt>
                <c:pt idx="392">
                  <c:v>2.3422196999999967</c:v>
                </c:pt>
                <c:pt idx="393">
                  <c:v>2.3821384999999977</c:v>
                </c:pt>
                <c:pt idx="394">
                  <c:v>2.3437948000000048</c:v>
                </c:pt>
                <c:pt idx="395">
                  <c:v>2.3093266999999997</c:v>
                </c:pt>
                <c:pt idx="396">
                  <c:v>2.3397243000000003</c:v>
                </c:pt>
                <c:pt idx="397">
                  <c:v>2.3807606999999997</c:v>
                </c:pt>
                <c:pt idx="398">
                  <c:v>2.3422329999999967</c:v>
                </c:pt>
                <c:pt idx="399">
                  <c:v>2.3068340999999997</c:v>
                </c:pt>
                <c:pt idx="400">
                  <c:v>2.3390519999999952</c:v>
                </c:pt>
                <c:pt idx="401">
                  <c:v>2.3808211999999997</c:v>
                </c:pt>
                <c:pt idx="402">
                  <c:v>2.3434206</c:v>
                </c:pt>
                <c:pt idx="403">
                  <c:v>2.3092951999999967</c:v>
                </c:pt>
                <c:pt idx="404">
                  <c:v>2.3413198</c:v>
                </c:pt>
                <c:pt idx="405">
                  <c:v>2.3837181000000003</c:v>
                </c:pt>
                <c:pt idx="406">
                  <c:v>2.3455349999999999</c:v>
                </c:pt>
                <c:pt idx="407">
                  <c:v>2.3109245999999999</c:v>
                </c:pt>
                <c:pt idx="408">
                  <c:v>2.3452385999999987</c:v>
                </c:pt>
                <c:pt idx="409">
                  <c:v>2.3884422999999977</c:v>
                </c:pt>
                <c:pt idx="410">
                  <c:v>2.3498328999999987</c:v>
                </c:pt>
                <c:pt idx="411">
                  <c:v>2.3165994999999961</c:v>
                </c:pt>
                <c:pt idx="412">
                  <c:v>2.3491160000000004</c:v>
                </c:pt>
                <c:pt idx="413">
                  <c:v>2.3920339999999967</c:v>
                </c:pt>
                <c:pt idx="414">
                  <c:v>2.3544725999999967</c:v>
                </c:pt>
                <c:pt idx="415">
                  <c:v>2.3193359999999967</c:v>
                </c:pt>
                <c:pt idx="416">
                  <c:v>2.3536999999999977</c:v>
                </c:pt>
                <c:pt idx="417">
                  <c:v>2.3960613999999967</c:v>
                </c:pt>
                <c:pt idx="418">
                  <c:v>2.3586752999999967</c:v>
                </c:pt>
                <c:pt idx="419">
                  <c:v>2.3241418999999999</c:v>
                </c:pt>
                <c:pt idx="420">
                  <c:v>2.3561830999999978</c:v>
                </c:pt>
                <c:pt idx="421">
                  <c:v>2.3973985000000004</c:v>
                </c:pt>
                <c:pt idx="422">
                  <c:v>2.3593275</c:v>
                </c:pt>
                <c:pt idx="423">
                  <c:v>2.3251648000000005</c:v>
                </c:pt>
                <c:pt idx="424">
                  <c:v>2.3570320999999987</c:v>
                </c:pt>
                <c:pt idx="425">
                  <c:v>2.3963121999999957</c:v>
                </c:pt>
                <c:pt idx="426">
                  <c:v>2.3596875999999987</c:v>
                </c:pt>
                <c:pt idx="427">
                  <c:v>2.3233234000000005</c:v>
                </c:pt>
                <c:pt idx="428">
                  <c:v>2.3577835</c:v>
                </c:pt>
                <c:pt idx="429">
                  <c:v>2.3996021999999924</c:v>
                </c:pt>
                <c:pt idx="430">
                  <c:v>2.3602137000000001</c:v>
                </c:pt>
                <c:pt idx="431">
                  <c:v>2.3255590999999987</c:v>
                </c:pt>
                <c:pt idx="432">
                  <c:v>2.3592736999999957</c:v>
                </c:pt>
                <c:pt idx="433">
                  <c:v>2.4015535000000003</c:v>
                </c:pt>
                <c:pt idx="434">
                  <c:v>2.3627592999999987</c:v>
                </c:pt>
                <c:pt idx="435">
                  <c:v>2.3304343999999997</c:v>
                </c:pt>
                <c:pt idx="436">
                  <c:v>2.3622894999999957</c:v>
                </c:pt>
                <c:pt idx="437">
                  <c:v>2.4067542999999998</c:v>
                </c:pt>
                <c:pt idx="438">
                  <c:v>2.3671163000000002</c:v>
                </c:pt>
                <c:pt idx="439">
                  <c:v>2.3341660999999987</c:v>
                </c:pt>
                <c:pt idx="440">
                  <c:v>2.3690075000000004</c:v>
                </c:pt>
                <c:pt idx="441">
                  <c:v>2.4111559999999947</c:v>
                </c:pt>
                <c:pt idx="442">
                  <c:v>2.3746752999999967</c:v>
                </c:pt>
                <c:pt idx="443">
                  <c:v>2.3409244000000005</c:v>
                </c:pt>
                <c:pt idx="444">
                  <c:v>2.3752385999999968</c:v>
                </c:pt>
                <c:pt idx="445">
                  <c:v>2.4172047000000001</c:v>
                </c:pt>
                <c:pt idx="446">
                  <c:v>2.3795338999999998</c:v>
                </c:pt>
                <c:pt idx="447">
                  <c:v>2.3438904000000003</c:v>
                </c:pt>
                <c:pt idx="448">
                  <c:v>2.3804475999999997</c:v>
                </c:pt>
                <c:pt idx="449">
                  <c:v>2.4208085999999978</c:v>
                </c:pt>
                <c:pt idx="450">
                  <c:v>2.3841843000000011</c:v>
                </c:pt>
                <c:pt idx="451">
                  <c:v>2.3496521999999946</c:v>
                </c:pt>
                <c:pt idx="452">
                  <c:v>2.3838869000000003</c:v>
                </c:pt>
                <c:pt idx="453">
                  <c:v>2.4240563999999987</c:v>
                </c:pt>
                <c:pt idx="454">
                  <c:v>2.3871785000000001</c:v>
                </c:pt>
                <c:pt idx="455">
                  <c:v>2.3520464999999913</c:v>
                </c:pt>
                <c:pt idx="456">
                  <c:v>2.3858568999999967</c:v>
                </c:pt>
                <c:pt idx="457">
                  <c:v>2.4282008999999998</c:v>
                </c:pt>
                <c:pt idx="458">
                  <c:v>2.3884862</c:v>
                </c:pt>
                <c:pt idx="459">
                  <c:v>2.3556904999999957</c:v>
                </c:pt>
                <c:pt idx="460">
                  <c:v>2.3919037000000003</c:v>
                </c:pt>
                <c:pt idx="461">
                  <c:v>2.4326201999999957</c:v>
                </c:pt>
                <c:pt idx="462">
                  <c:v>2.3928453999999899</c:v>
                </c:pt>
                <c:pt idx="463">
                  <c:v>2.3574357999999997</c:v>
                </c:pt>
                <c:pt idx="464">
                  <c:v>2.3923459999999919</c:v>
                </c:pt>
                <c:pt idx="465">
                  <c:v>2.4324799999999938</c:v>
                </c:pt>
                <c:pt idx="466">
                  <c:v>2.3917062999999987</c:v>
                </c:pt>
                <c:pt idx="467">
                  <c:v>2.3578455999999943</c:v>
                </c:pt>
                <c:pt idx="468">
                  <c:v>2.3911483999999947</c:v>
                </c:pt>
                <c:pt idx="469">
                  <c:v>2.4327963999999977</c:v>
                </c:pt>
                <c:pt idx="470">
                  <c:v>2.3927410999999967</c:v>
                </c:pt>
                <c:pt idx="471">
                  <c:v>2.3599042999999997</c:v>
                </c:pt>
                <c:pt idx="472">
                  <c:v>2.3944977999999999</c:v>
                </c:pt>
                <c:pt idx="473">
                  <c:v>2.4339448999999997</c:v>
                </c:pt>
                <c:pt idx="474">
                  <c:v>2.3916339999999967</c:v>
                </c:pt>
                <c:pt idx="475">
                  <c:v>2.3517925999999987</c:v>
                </c:pt>
                <c:pt idx="476">
                  <c:v>2.3848536999999967</c:v>
                </c:pt>
                <c:pt idx="477">
                  <c:v>2.4209269000000004</c:v>
                </c:pt>
                <c:pt idx="478">
                  <c:v>2.3786170999999987</c:v>
                </c:pt>
                <c:pt idx="479">
                  <c:v>2.3378697999999987</c:v>
                </c:pt>
                <c:pt idx="480">
                  <c:v>2.370126</c:v>
                </c:pt>
                <c:pt idx="481">
                  <c:v>2.4069618000000004</c:v>
                </c:pt>
                <c:pt idx="482">
                  <c:v>2.3629091999999967</c:v>
                </c:pt>
                <c:pt idx="483">
                  <c:v>2.3246279999999997</c:v>
                </c:pt>
                <c:pt idx="484">
                  <c:v>2.3545051999999957</c:v>
                </c:pt>
                <c:pt idx="485">
                  <c:v>2.3906827999999987</c:v>
                </c:pt>
                <c:pt idx="486">
                  <c:v>2.3486305000000005</c:v>
                </c:pt>
                <c:pt idx="487">
                  <c:v>2.3108406999999938</c:v>
                </c:pt>
                <c:pt idx="488">
                  <c:v>2.3423376999999999</c:v>
                </c:pt>
                <c:pt idx="489">
                  <c:v>2.3775798999999997</c:v>
                </c:pt>
                <c:pt idx="490">
                  <c:v>2.3339154999999967</c:v>
                </c:pt>
                <c:pt idx="491">
                  <c:v>2.2963009000000003</c:v>
                </c:pt>
                <c:pt idx="492">
                  <c:v>2.3282851999999967</c:v>
                </c:pt>
                <c:pt idx="493">
                  <c:v>2.3644043999999997</c:v>
                </c:pt>
                <c:pt idx="494">
                  <c:v>2.3243412000000001</c:v>
                </c:pt>
                <c:pt idx="495">
                  <c:v>2.2872652000000002</c:v>
                </c:pt>
                <c:pt idx="496">
                  <c:v>2.3183093999999977</c:v>
                </c:pt>
                <c:pt idx="497">
                  <c:v>2.3549349999999998</c:v>
                </c:pt>
                <c:pt idx="498">
                  <c:v>2.3146840999999987</c:v>
                </c:pt>
                <c:pt idx="499">
                  <c:v>2.2797563999999997</c:v>
                </c:pt>
                <c:pt idx="500">
                  <c:v>2.3111237999999998</c:v>
                </c:pt>
                <c:pt idx="501">
                  <c:v>2.3465876000000003</c:v>
                </c:pt>
                <c:pt idx="502">
                  <c:v>2.3046842999999999</c:v>
                </c:pt>
                <c:pt idx="503">
                  <c:v>2.2717074999999998</c:v>
                </c:pt>
                <c:pt idx="504">
                  <c:v>2.3011491999999967</c:v>
                </c:pt>
                <c:pt idx="505">
                  <c:v>2.3363701999999957</c:v>
                </c:pt>
                <c:pt idx="506">
                  <c:v>2.2987677000000044</c:v>
                </c:pt>
                <c:pt idx="507">
                  <c:v>2.2642670000000011</c:v>
                </c:pt>
                <c:pt idx="508">
                  <c:v>2.2972947000000055</c:v>
                </c:pt>
                <c:pt idx="509">
                  <c:v>2.3414781999999947</c:v>
                </c:pt>
                <c:pt idx="510">
                  <c:v>2.3064649999999967</c:v>
                </c:pt>
                <c:pt idx="511">
                  <c:v>2.2713996000000005</c:v>
                </c:pt>
                <c:pt idx="512">
                  <c:v>2.3043130000000005</c:v>
                </c:pt>
                <c:pt idx="513">
                  <c:v>2.3410212000000001</c:v>
                </c:pt>
                <c:pt idx="514">
                  <c:v>2.3014545999999987</c:v>
                </c:pt>
                <c:pt idx="515">
                  <c:v>2.2651040000000049</c:v>
                </c:pt>
                <c:pt idx="516">
                  <c:v>2.2984977000000049</c:v>
                </c:pt>
                <c:pt idx="517">
                  <c:v>2.3320628999999933</c:v>
                </c:pt>
                <c:pt idx="518">
                  <c:v>2.2946087000000004</c:v>
                </c:pt>
                <c:pt idx="519">
                  <c:v>2.2609519000000002</c:v>
                </c:pt>
                <c:pt idx="520">
                  <c:v>2.2915600000000005</c:v>
                </c:pt>
                <c:pt idx="521">
                  <c:v>2.3265328999999997</c:v>
                </c:pt>
                <c:pt idx="522">
                  <c:v>2.2886598000000005</c:v>
                </c:pt>
                <c:pt idx="523">
                  <c:v>2.2546755999999997</c:v>
                </c:pt>
                <c:pt idx="524">
                  <c:v>2.2854782</c:v>
                </c:pt>
                <c:pt idx="525">
                  <c:v>2.3200117000000002</c:v>
                </c:pt>
                <c:pt idx="526">
                  <c:v>2.280997800000006</c:v>
                </c:pt>
                <c:pt idx="527">
                  <c:v>2.2471226000000044</c:v>
                </c:pt>
                <c:pt idx="528">
                  <c:v>2.2781444000000004</c:v>
                </c:pt>
                <c:pt idx="529">
                  <c:v>2.3126493999999909</c:v>
                </c:pt>
                <c:pt idx="530">
                  <c:v>2.2726125999999987</c:v>
                </c:pt>
                <c:pt idx="531">
                  <c:v>2.2379676000000002</c:v>
                </c:pt>
                <c:pt idx="532">
                  <c:v>2.2651891000000002</c:v>
                </c:pt>
                <c:pt idx="533">
                  <c:v>2.2922884999999953</c:v>
                </c:pt>
                <c:pt idx="534">
                  <c:v>2.2467078000000011</c:v>
                </c:pt>
                <c:pt idx="535">
                  <c:v>2.1968684999999919</c:v>
                </c:pt>
                <c:pt idx="536">
                  <c:v>2.1908950999999997</c:v>
                </c:pt>
                <c:pt idx="537">
                  <c:v>2.2166267999999998</c:v>
                </c:pt>
                <c:pt idx="538">
                  <c:v>2.1791866000000004</c:v>
                </c:pt>
                <c:pt idx="539">
                  <c:v>2.1490200000000002</c:v>
                </c:pt>
                <c:pt idx="540">
                  <c:v>2.1750827999999998</c:v>
                </c:pt>
                <c:pt idx="541">
                  <c:v>2.2047723000000001</c:v>
                </c:pt>
                <c:pt idx="542">
                  <c:v>2.1679960000000054</c:v>
                </c:pt>
                <c:pt idx="543">
                  <c:v>2.1334417000000006</c:v>
                </c:pt>
                <c:pt idx="544">
                  <c:v>2.1595447000000005</c:v>
                </c:pt>
                <c:pt idx="545">
                  <c:v>2.1839884000000005</c:v>
                </c:pt>
                <c:pt idx="546">
                  <c:v>2.1465073000000006</c:v>
                </c:pt>
                <c:pt idx="547">
                  <c:v>2.1139243000000012</c:v>
                </c:pt>
                <c:pt idx="548">
                  <c:v>2.1386704999999977</c:v>
                </c:pt>
                <c:pt idx="549">
                  <c:v>2.1653336000000012</c:v>
                </c:pt>
                <c:pt idx="550">
                  <c:v>2.1297392000000048</c:v>
                </c:pt>
                <c:pt idx="551">
                  <c:v>2.0961908999999999</c:v>
                </c:pt>
                <c:pt idx="552">
                  <c:v>2.1224024999999953</c:v>
                </c:pt>
                <c:pt idx="553">
                  <c:v>2.1491476</c:v>
                </c:pt>
                <c:pt idx="554">
                  <c:v>2.1149396999999999</c:v>
                </c:pt>
                <c:pt idx="555">
                  <c:v>2.0859969999999999</c:v>
                </c:pt>
                <c:pt idx="556">
                  <c:v>2.1128790999999967</c:v>
                </c:pt>
                <c:pt idx="557">
                  <c:v>2.1403994000000002</c:v>
                </c:pt>
                <c:pt idx="558">
                  <c:v>2.1058567000000004</c:v>
                </c:pt>
                <c:pt idx="559">
                  <c:v>2.0766872000000003</c:v>
                </c:pt>
                <c:pt idx="560">
                  <c:v>2.1012997000000002</c:v>
                </c:pt>
                <c:pt idx="561">
                  <c:v>2.1287400000000005</c:v>
                </c:pt>
                <c:pt idx="562">
                  <c:v>2.0948115999999999</c:v>
                </c:pt>
                <c:pt idx="563">
                  <c:v>2.0654697999999998</c:v>
                </c:pt>
                <c:pt idx="564">
                  <c:v>2.0905858999999998</c:v>
                </c:pt>
                <c:pt idx="565">
                  <c:v>2.1177671</c:v>
                </c:pt>
                <c:pt idx="566">
                  <c:v>2.0847262000000049</c:v>
                </c:pt>
                <c:pt idx="567">
                  <c:v>2.0548115000000005</c:v>
                </c:pt>
                <c:pt idx="568">
                  <c:v>2.0817939000000001</c:v>
                </c:pt>
                <c:pt idx="569">
                  <c:v>2.1096958999999997</c:v>
                </c:pt>
                <c:pt idx="570">
                  <c:v>2.0784314999999998</c:v>
                </c:pt>
                <c:pt idx="571">
                  <c:v>2.0561468999999977</c:v>
                </c:pt>
                <c:pt idx="572">
                  <c:v>2.0848990000000001</c:v>
                </c:pt>
                <c:pt idx="573">
                  <c:v>2.1101746000000006</c:v>
                </c:pt>
                <c:pt idx="574">
                  <c:v>2.0794153999999967</c:v>
                </c:pt>
                <c:pt idx="575">
                  <c:v>2.0511919000000001</c:v>
                </c:pt>
                <c:pt idx="576">
                  <c:v>2.0762042000000003</c:v>
                </c:pt>
                <c:pt idx="577">
                  <c:v>2.1037972000000069</c:v>
                </c:pt>
                <c:pt idx="578">
                  <c:v>2.0709369999999998</c:v>
                </c:pt>
                <c:pt idx="579">
                  <c:v>2.0423299999999998</c:v>
                </c:pt>
                <c:pt idx="580">
                  <c:v>2.067993700000005</c:v>
                </c:pt>
                <c:pt idx="581">
                  <c:v>2.0947430999999987</c:v>
                </c:pt>
                <c:pt idx="582">
                  <c:v>2.0616575999999998</c:v>
                </c:pt>
                <c:pt idx="583">
                  <c:v>2.0348048999999997</c:v>
                </c:pt>
                <c:pt idx="584">
                  <c:v>2.0609500000000001</c:v>
                </c:pt>
                <c:pt idx="585">
                  <c:v>2.0864127000000003</c:v>
                </c:pt>
                <c:pt idx="586">
                  <c:v>2.0545837000000002</c:v>
                </c:pt>
                <c:pt idx="587">
                  <c:v>2.0274283999999998</c:v>
                </c:pt>
                <c:pt idx="588">
                  <c:v>2.0522187999999977</c:v>
                </c:pt>
                <c:pt idx="589">
                  <c:v>2.0789018000000006</c:v>
                </c:pt>
                <c:pt idx="590">
                  <c:v>2.0472855000000001</c:v>
                </c:pt>
                <c:pt idx="591">
                  <c:v>2.0193238000000004</c:v>
                </c:pt>
                <c:pt idx="592">
                  <c:v>2.0451528999999997</c:v>
                </c:pt>
                <c:pt idx="593">
                  <c:v>2.0720352999999987</c:v>
                </c:pt>
                <c:pt idx="594">
                  <c:v>2.0396216000000003</c:v>
                </c:pt>
                <c:pt idx="595">
                  <c:v>2.0129847000000005</c:v>
                </c:pt>
                <c:pt idx="596">
                  <c:v>2.0376947000000012</c:v>
                </c:pt>
                <c:pt idx="597">
                  <c:v>2.0636102000000012</c:v>
                </c:pt>
                <c:pt idx="598">
                  <c:v>2.0326707999999987</c:v>
                </c:pt>
                <c:pt idx="599">
                  <c:v>2.0064458999999943</c:v>
                </c:pt>
                <c:pt idx="600">
                  <c:v>2.0308373999999998</c:v>
                </c:pt>
                <c:pt idx="601">
                  <c:v>2.0569107000000004</c:v>
                </c:pt>
                <c:pt idx="602">
                  <c:v>2.0266151999999957</c:v>
                </c:pt>
                <c:pt idx="603">
                  <c:v>1.9996399000000002</c:v>
                </c:pt>
                <c:pt idx="604">
                  <c:v>2.0255188000000004</c:v>
                </c:pt>
                <c:pt idx="605">
                  <c:v>2.0499166000000004</c:v>
                </c:pt>
                <c:pt idx="606">
                  <c:v>2.0199879000000003</c:v>
                </c:pt>
                <c:pt idx="607">
                  <c:v>1.9936951999999999</c:v>
                </c:pt>
                <c:pt idx="608">
                  <c:v>2.0188889999999953</c:v>
                </c:pt>
                <c:pt idx="609">
                  <c:v>2.0434581999999977</c:v>
                </c:pt>
                <c:pt idx="610">
                  <c:v>2.0138233999999997</c:v>
                </c:pt>
                <c:pt idx="611">
                  <c:v>1.9876259000000001</c:v>
                </c:pt>
                <c:pt idx="612">
                  <c:v>2.0138320999999997</c:v>
                </c:pt>
                <c:pt idx="613">
                  <c:v>2.0376878000000005</c:v>
                </c:pt>
                <c:pt idx="614">
                  <c:v>2.0079460999999998</c:v>
                </c:pt>
                <c:pt idx="615">
                  <c:v>1.9821689000000027</c:v>
                </c:pt>
                <c:pt idx="616">
                  <c:v>2.0072222000000002</c:v>
                </c:pt>
                <c:pt idx="617">
                  <c:v>2.0318377000000005</c:v>
                </c:pt>
                <c:pt idx="618">
                  <c:v>2.0020142000000005</c:v>
                </c:pt>
                <c:pt idx="619">
                  <c:v>1.9767856000000001</c:v>
                </c:pt>
                <c:pt idx="620">
                  <c:v>2.0016517</c:v>
                </c:pt>
                <c:pt idx="621">
                  <c:v>2.0247069</c:v>
                </c:pt>
                <c:pt idx="622">
                  <c:v>1.9952866000000002</c:v>
                </c:pt>
                <c:pt idx="623">
                  <c:v>1.9701902000000002</c:v>
                </c:pt>
                <c:pt idx="624">
                  <c:v>1.9953230000000002</c:v>
                </c:pt>
                <c:pt idx="625">
                  <c:v>2.0184829999999967</c:v>
                </c:pt>
                <c:pt idx="626">
                  <c:v>1.9904973000000001</c:v>
                </c:pt>
                <c:pt idx="627">
                  <c:v>1.964787800000003</c:v>
                </c:pt>
                <c:pt idx="628">
                  <c:v>1.9895641000000002</c:v>
                </c:pt>
                <c:pt idx="629">
                  <c:v>2.0130023999999977</c:v>
                </c:pt>
                <c:pt idx="630">
                  <c:v>1.9838652999999977</c:v>
                </c:pt>
                <c:pt idx="631">
                  <c:v>1.9593439000000001</c:v>
                </c:pt>
                <c:pt idx="632">
                  <c:v>1.9840686000000003</c:v>
                </c:pt>
                <c:pt idx="633">
                  <c:v>2.0070986</c:v>
                </c:pt>
                <c:pt idx="634">
                  <c:v>1.9782647000000002</c:v>
                </c:pt>
                <c:pt idx="635">
                  <c:v>1.9537065999999998</c:v>
                </c:pt>
                <c:pt idx="636">
                  <c:v>1.9786430000000024</c:v>
                </c:pt>
                <c:pt idx="637">
                  <c:v>2.0025033999999997</c:v>
                </c:pt>
                <c:pt idx="638">
                  <c:v>1.9734889000000027</c:v>
                </c:pt>
                <c:pt idx="639">
                  <c:v>1.9498453000000002</c:v>
                </c:pt>
                <c:pt idx="640">
                  <c:v>1.9730941000000002</c:v>
                </c:pt>
                <c:pt idx="641">
                  <c:v>1.9961698000000003</c:v>
                </c:pt>
                <c:pt idx="642">
                  <c:v>1.9683943000000002</c:v>
                </c:pt>
                <c:pt idx="643">
                  <c:v>1.9432868000000001</c:v>
                </c:pt>
                <c:pt idx="644">
                  <c:v>1.9685351000000026</c:v>
                </c:pt>
                <c:pt idx="645">
                  <c:v>1.9906174000000036</c:v>
                </c:pt>
                <c:pt idx="646">
                  <c:v>1.9631271000000001</c:v>
                </c:pt>
                <c:pt idx="647">
                  <c:v>1.9389880000000024</c:v>
                </c:pt>
                <c:pt idx="648">
                  <c:v>1.9633987000000002</c:v>
                </c:pt>
                <c:pt idx="649">
                  <c:v>1.9855651999999999</c:v>
                </c:pt>
                <c:pt idx="650">
                  <c:v>1.9579910999999974</c:v>
                </c:pt>
                <c:pt idx="651">
                  <c:v>1.9336374000000001</c:v>
                </c:pt>
                <c:pt idx="652">
                  <c:v>1.9583604000000001</c:v>
                </c:pt>
                <c:pt idx="653">
                  <c:v>1.9814225999999999</c:v>
                </c:pt>
                <c:pt idx="654">
                  <c:v>1.9524546000000003</c:v>
                </c:pt>
                <c:pt idx="655">
                  <c:v>1.9299329000000001</c:v>
                </c:pt>
                <c:pt idx="656">
                  <c:v>1.9542173000000027</c:v>
                </c:pt>
                <c:pt idx="657">
                  <c:v>1.9774117000000002</c:v>
                </c:pt>
                <c:pt idx="658">
                  <c:v>1.9485402000000001</c:v>
                </c:pt>
                <c:pt idx="659">
                  <c:v>1.9251448000000002</c:v>
                </c:pt>
                <c:pt idx="660">
                  <c:v>1.9499745999999998</c:v>
                </c:pt>
                <c:pt idx="661">
                  <c:v>1.9720701000000027</c:v>
                </c:pt>
                <c:pt idx="662">
                  <c:v>1.9438362999999974</c:v>
                </c:pt>
                <c:pt idx="663">
                  <c:v>1.9210928</c:v>
                </c:pt>
                <c:pt idx="664">
                  <c:v>1.9461621000000027</c:v>
                </c:pt>
                <c:pt idx="665">
                  <c:v>1.9666500000000027</c:v>
                </c:pt>
                <c:pt idx="666">
                  <c:v>1.9403255000000001</c:v>
                </c:pt>
                <c:pt idx="667">
                  <c:v>1.9170250000000002</c:v>
                </c:pt>
                <c:pt idx="668">
                  <c:v>1.9413819000000001</c:v>
                </c:pt>
                <c:pt idx="669">
                  <c:v>1.9631387000000002</c:v>
                </c:pt>
                <c:pt idx="670">
                  <c:v>1.9360611000000001</c:v>
                </c:pt>
                <c:pt idx="671">
                  <c:v>1.9129413000000002</c:v>
                </c:pt>
                <c:pt idx="672">
                  <c:v>1.9374624000000003</c:v>
                </c:pt>
                <c:pt idx="673">
                  <c:v>1.9586440000000001</c:v>
                </c:pt>
                <c:pt idx="674">
                  <c:v>1.9314804000000001</c:v>
                </c:pt>
                <c:pt idx="675">
                  <c:v>1.9091620000000002</c:v>
                </c:pt>
                <c:pt idx="676">
                  <c:v>1.9332067000000002</c:v>
                </c:pt>
                <c:pt idx="677">
                  <c:v>1.9543044000000001</c:v>
                </c:pt>
                <c:pt idx="678">
                  <c:v>1.9272702000000002</c:v>
                </c:pt>
                <c:pt idx="679">
                  <c:v>1.9047017000000002</c:v>
                </c:pt>
                <c:pt idx="680">
                  <c:v>1.9287735000000001</c:v>
                </c:pt>
                <c:pt idx="681">
                  <c:v>1.9496005999999999</c:v>
                </c:pt>
                <c:pt idx="682">
                  <c:v>1.922755900000003</c:v>
                </c:pt>
                <c:pt idx="683">
                  <c:v>1.9010885000000024</c:v>
                </c:pt>
                <c:pt idx="684">
                  <c:v>1.9246752000000003</c:v>
                </c:pt>
                <c:pt idx="685">
                  <c:v>1.9460640000000002</c:v>
                </c:pt>
                <c:pt idx="686">
                  <c:v>1.9188526000000001</c:v>
                </c:pt>
                <c:pt idx="687">
                  <c:v>1.8968899000000001</c:v>
                </c:pt>
                <c:pt idx="688">
                  <c:v>1.9209576000000024</c:v>
                </c:pt>
                <c:pt idx="689">
                  <c:v>1.9412530000000001</c:v>
                </c:pt>
                <c:pt idx="690">
                  <c:v>1.9144281999999999</c:v>
                </c:pt>
                <c:pt idx="691">
                  <c:v>1.8931611000000002</c:v>
                </c:pt>
                <c:pt idx="692">
                  <c:v>1.9166675000000024</c:v>
                </c:pt>
                <c:pt idx="693">
                  <c:v>1.9375138000000001</c:v>
                </c:pt>
                <c:pt idx="694">
                  <c:v>1.9112282999999974</c:v>
                </c:pt>
                <c:pt idx="695">
                  <c:v>1.8887854000000024</c:v>
                </c:pt>
                <c:pt idx="696">
                  <c:v>1.9132115000000001</c:v>
                </c:pt>
                <c:pt idx="697">
                  <c:v>1.9335023000000002</c:v>
                </c:pt>
                <c:pt idx="698">
                  <c:v>1.9067460000000001</c:v>
                </c:pt>
                <c:pt idx="699">
                  <c:v>1.8847441000000003</c:v>
                </c:pt>
                <c:pt idx="700">
                  <c:v>1.9088508000000024</c:v>
                </c:pt>
                <c:pt idx="701">
                  <c:v>1.9288276000000002</c:v>
                </c:pt>
                <c:pt idx="702">
                  <c:v>1.9024937000000002</c:v>
                </c:pt>
                <c:pt idx="703">
                  <c:v>1.8812439999999999</c:v>
                </c:pt>
                <c:pt idx="704">
                  <c:v>1.9043573000000029</c:v>
                </c:pt>
                <c:pt idx="705">
                  <c:v>1.9246531000000027</c:v>
                </c:pt>
                <c:pt idx="706">
                  <c:v>1.8991266999999972</c:v>
                </c:pt>
                <c:pt idx="707">
                  <c:v>1.8772721000000001</c:v>
                </c:pt>
                <c:pt idx="708">
                  <c:v>1.9014872</c:v>
                </c:pt>
                <c:pt idx="709">
                  <c:v>1.9207587000000024</c:v>
                </c:pt>
                <c:pt idx="710">
                  <c:v>1.8958971000000002</c:v>
                </c:pt>
                <c:pt idx="711">
                  <c:v>1.8741459000000029</c:v>
                </c:pt>
                <c:pt idx="712">
                  <c:v>1.8975807000000002</c:v>
                </c:pt>
                <c:pt idx="713">
                  <c:v>1.9177011000000002</c:v>
                </c:pt>
                <c:pt idx="714">
                  <c:v>1.8912935000000002</c:v>
                </c:pt>
                <c:pt idx="715">
                  <c:v>1.870587900000003</c:v>
                </c:pt>
                <c:pt idx="716">
                  <c:v>1.8944525000000032</c:v>
                </c:pt>
                <c:pt idx="717">
                  <c:v>1.9138845000000002</c:v>
                </c:pt>
                <c:pt idx="718">
                  <c:v>1.8883358000000001</c:v>
                </c:pt>
                <c:pt idx="719">
                  <c:v>1.8671859000000024</c:v>
                </c:pt>
                <c:pt idx="720">
                  <c:v>1.8911372000000002</c:v>
                </c:pt>
                <c:pt idx="721">
                  <c:v>1.9106250000000002</c:v>
                </c:pt>
                <c:pt idx="722">
                  <c:v>1.8845368000000002</c:v>
                </c:pt>
                <c:pt idx="723">
                  <c:v>1.8643177000000024</c:v>
                </c:pt>
                <c:pt idx="724">
                  <c:v>1.8880716000000002</c:v>
                </c:pt>
                <c:pt idx="725">
                  <c:v>1.9064695000000003</c:v>
                </c:pt>
                <c:pt idx="726">
                  <c:v>1.8815240999999974</c:v>
                </c:pt>
                <c:pt idx="727">
                  <c:v>1.8611711000000002</c:v>
                </c:pt>
                <c:pt idx="728">
                  <c:v>1.8849237999999979</c:v>
                </c:pt>
                <c:pt idx="729">
                  <c:v>1.9040400000000024</c:v>
                </c:pt>
                <c:pt idx="730">
                  <c:v>1.8785221000000001</c:v>
                </c:pt>
                <c:pt idx="731">
                  <c:v>1.8584983000000002</c:v>
                </c:pt>
                <c:pt idx="732">
                  <c:v>1.8821980000000003</c:v>
                </c:pt>
                <c:pt idx="733">
                  <c:v>1.9006340000000002</c:v>
                </c:pt>
                <c:pt idx="734">
                  <c:v>1.8751456000000002</c:v>
                </c:pt>
                <c:pt idx="735">
                  <c:v>1.8556820000000001</c:v>
                </c:pt>
                <c:pt idx="736">
                  <c:v>1.8794636999999974</c:v>
                </c:pt>
                <c:pt idx="737">
                  <c:v>1.8985888000000024</c:v>
                </c:pt>
                <c:pt idx="738">
                  <c:v>1.8736200999999977</c:v>
                </c:pt>
                <c:pt idx="739">
                  <c:v>1.8530426000000002</c:v>
                </c:pt>
                <c:pt idx="740">
                  <c:v>1.8772411000000002</c:v>
                </c:pt>
                <c:pt idx="741">
                  <c:v>1.8960365000000001</c:v>
                </c:pt>
                <c:pt idx="742">
                  <c:v>1.8713376000000002</c:v>
                </c:pt>
                <c:pt idx="743">
                  <c:v>1.8513378000000003</c:v>
                </c:pt>
                <c:pt idx="744">
                  <c:v>1.8749477000000001</c:v>
                </c:pt>
                <c:pt idx="745">
                  <c:v>1.8941577000000027</c:v>
                </c:pt>
                <c:pt idx="746">
                  <c:v>1.8696996999999962</c:v>
                </c:pt>
                <c:pt idx="747">
                  <c:v>1.8499591000000002</c:v>
                </c:pt>
                <c:pt idx="748">
                  <c:v>1.8731359000000001</c:v>
                </c:pt>
                <c:pt idx="749">
                  <c:v>1.8922582000000001</c:v>
                </c:pt>
                <c:pt idx="750">
                  <c:v>1.8684991999999998</c:v>
                </c:pt>
                <c:pt idx="751">
                  <c:v>1.8484333000000002</c:v>
                </c:pt>
                <c:pt idx="752">
                  <c:v>1.8723698000000002</c:v>
                </c:pt>
                <c:pt idx="753">
                  <c:v>1.8905242999999972</c:v>
                </c:pt>
                <c:pt idx="754">
                  <c:v>1.8670608000000002</c:v>
                </c:pt>
                <c:pt idx="755">
                  <c:v>1.8475260999999972</c:v>
                </c:pt>
                <c:pt idx="756">
                  <c:v>1.8713081999999999</c:v>
                </c:pt>
                <c:pt idx="757">
                  <c:v>1.8899397999999972</c:v>
                </c:pt>
                <c:pt idx="758">
                  <c:v>1.8650756000000002</c:v>
                </c:pt>
                <c:pt idx="759">
                  <c:v>1.8459739000000002</c:v>
                </c:pt>
                <c:pt idx="760">
                  <c:v>1.8704735000000001</c:v>
                </c:pt>
                <c:pt idx="761">
                  <c:v>1.8885610000000002</c:v>
                </c:pt>
                <c:pt idx="762">
                  <c:v>1.8643572000000024</c:v>
                </c:pt>
                <c:pt idx="763">
                  <c:v>1.8452013999999974</c:v>
                </c:pt>
                <c:pt idx="764">
                  <c:v>1.8688905999999998</c:v>
                </c:pt>
                <c:pt idx="765">
                  <c:v>1.8874339999999998</c:v>
                </c:pt>
                <c:pt idx="766">
                  <c:v>1.8629794000000002</c:v>
                </c:pt>
                <c:pt idx="767">
                  <c:v>1.8440443000000002</c:v>
                </c:pt>
                <c:pt idx="768">
                  <c:v>1.8682283000000002</c:v>
                </c:pt>
                <c:pt idx="769">
                  <c:v>1.8865408000000001</c:v>
                </c:pt>
                <c:pt idx="770">
                  <c:v>1.8630012999999974</c:v>
                </c:pt>
                <c:pt idx="771">
                  <c:v>1.8435444999999977</c:v>
                </c:pt>
                <c:pt idx="772">
                  <c:v>1.8676720000000002</c:v>
                </c:pt>
                <c:pt idx="773">
                  <c:v>1.8861237000000002</c:v>
                </c:pt>
                <c:pt idx="774">
                  <c:v>1.8616449000000002</c:v>
                </c:pt>
                <c:pt idx="775">
                  <c:v>1.8427409000000001</c:v>
                </c:pt>
                <c:pt idx="776">
                  <c:v>1.8668715000000002</c:v>
                </c:pt>
                <c:pt idx="777">
                  <c:v>1.8850426000000002</c:v>
                </c:pt>
                <c:pt idx="778">
                  <c:v>1.8608557000000001</c:v>
                </c:pt>
                <c:pt idx="779">
                  <c:v>1.8415440999999977</c:v>
                </c:pt>
                <c:pt idx="780">
                  <c:v>1.866222</c:v>
                </c:pt>
                <c:pt idx="781">
                  <c:v>1.8845483000000001</c:v>
                </c:pt>
                <c:pt idx="782">
                  <c:v>1.8598009000000002</c:v>
                </c:pt>
                <c:pt idx="783">
                  <c:v>1.8411633999999977</c:v>
                </c:pt>
                <c:pt idx="784">
                  <c:v>1.8661497000000002</c:v>
                </c:pt>
                <c:pt idx="785">
                  <c:v>1.8835617999999974</c:v>
                </c:pt>
                <c:pt idx="786">
                  <c:v>1.8597775000000001</c:v>
                </c:pt>
                <c:pt idx="787">
                  <c:v>1.8412222999999974</c:v>
                </c:pt>
                <c:pt idx="788">
                  <c:v>1.8647251000000002</c:v>
                </c:pt>
                <c:pt idx="789">
                  <c:v>1.8832039</c:v>
                </c:pt>
                <c:pt idx="790">
                  <c:v>1.8590136000000002</c:v>
                </c:pt>
                <c:pt idx="791">
                  <c:v>1.8403959999999999</c:v>
                </c:pt>
                <c:pt idx="792">
                  <c:v>1.8647850000000001</c:v>
                </c:pt>
                <c:pt idx="793">
                  <c:v>1.8822943999999977</c:v>
                </c:pt>
                <c:pt idx="794">
                  <c:v>1.8583199000000001</c:v>
                </c:pt>
                <c:pt idx="795">
                  <c:v>1.8394105000000001</c:v>
                </c:pt>
                <c:pt idx="796">
                  <c:v>1.8643788000000001</c:v>
                </c:pt>
                <c:pt idx="797">
                  <c:v>1.8816170000000001</c:v>
                </c:pt>
                <c:pt idx="798">
                  <c:v>1.8578419000000002</c:v>
                </c:pt>
                <c:pt idx="799">
                  <c:v>1.8392887000000002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'Mesures corrigées'!$F$1</c:f>
              <c:strCache>
                <c:ptCount val="1"/>
                <c:pt idx="0">
                  <c:v>TE13</c:v>
                </c:pt>
              </c:strCache>
            </c:strRef>
          </c:tx>
          <c:marker>
            <c:symbol val="circl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5.0000000000000088E-3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0.18500000000000028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0.21500000000000027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0.24500000000000027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0.31000000000000055</c:v>
                </c:pt>
                <c:pt idx="63">
                  <c:v>0.31500000000000056</c:v>
                </c:pt>
                <c:pt idx="64">
                  <c:v>0.32000000000000062</c:v>
                </c:pt>
                <c:pt idx="65">
                  <c:v>0.32500000000000062</c:v>
                </c:pt>
                <c:pt idx="66">
                  <c:v>0.33000000000000074</c:v>
                </c:pt>
                <c:pt idx="67">
                  <c:v>0.33500000000000074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0.37500000000000056</c:v>
                </c:pt>
                <c:pt idx="76">
                  <c:v>0.38000000000000062</c:v>
                </c:pt>
                <c:pt idx="77">
                  <c:v>0.38500000000000062</c:v>
                </c:pt>
                <c:pt idx="78">
                  <c:v>0.39000000000000062</c:v>
                </c:pt>
                <c:pt idx="79">
                  <c:v>0.39500000000000074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0.6150000000000011</c:v>
                </c:pt>
                <c:pt idx="124">
                  <c:v>0.62000000000000111</c:v>
                </c:pt>
                <c:pt idx="125">
                  <c:v>0.62500000000000122</c:v>
                </c:pt>
                <c:pt idx="126">
                  <c:v>0.63000000000000123</c:v>
                </c:pt>
                <c:pt idx="127">
                  <c:v>0.63500000000000123</c:v>
                </c:pt>
                <c:pt idx="128">
                  <c:v>0.64000000000000123</c:v>
                </c:pt>
                <c:pt idx="129">
                  <c:v>0.64500000000000124</c:v>
                </c:pt>
                <c:pt idx="130">
                  <c:v>0.65000000000000135</c:v>
                </c:pt>
                <c:pt idx="131">
                  <c:v>0.65500000000000136</c:v>
                </c:pt>
                <c:pt idx="132">
                  <c:v>0.66000000000000136</c:v>
                </c:pt>
                <c:pt idx="133">
                  <c:v>0.66500000000000148</c:v>
                </c:pt>
                <c:pt idx="134">
                  <c:v>0.67000000000000148</c:v>
                </c:pt>
                <c:pt idx="135">
                  <c:v>0.67500000000000149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0.7400000000000011</c:v>
                </c:pt>
                <c:pt idx="149">
                  <c:v>0.74500000000000111</c:v>
                </c:pt>
                <c:pt idx="150">
                  <c:v>0.75000000000000122</c:v>
                </c:pt>
                <c:pt idx="151">
                  <c:v>0.75500000000000123</c:v>
                </c:pt>
                <c:pt idx="152">
                  <c:v>0.76000000000000123</c:v>
                </c:pt>
                <c:pt idx="153">
                  <c:v>0.76500000000000123</c:v>
                </c:pt>
                <c:pt idx="154">
                  <c:v>0.77000000000000124</c:v>
                </c:pt>
                <c:pt idx="155">
                  <c:v>0.77500000000000135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0.8650000000000011</c:v>
                </c:pt>
                <c:pt idx="174">
                  <c:v>0.87000000000000111</c:v>
                </c:pt>
                <c:pt idx="175">
                  <c:v>0.87500000000000122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1.0049999999999975</c:v>
                </c:pt>
                <c:pt idx="202">
                  <c:v>1.01</c:v>
                </c:pt>
                <c:pt idx="203">
                  <c:v>1.0149999999999975</c:v>
                </c:pt>
                <c:pt idx="204">
                  <c:v>1.02</c:v>
                </c:pt>
                <c:pt idx="205">
                  <c:v>1.0249999999999975</c:v>
                </c:pt>
                <c:pt idx="206">
                  <c:v>1.03</c:v>
                </c:pt>
                <c:pt idx="207">
                  <c:v>1.0349999999999975</c:v>
                </c:pt>
                <c:pt idx="208">
                  <c:v>1.04</c:v>
                </c:pt>
                <c:pt idx="209">
                  <c:v>1.0449999999999977</c:v>
                </c:pt>
                <c:pt idx="210">
                  <c:v>1.05</c:v>
                </c:pt>
                <c:pt idx="211">
                  <c:v>1.0549999999999977</c:v>
                </c:pt>
                <c:pt idx="212">
                  <c:v>1.06</c:v>
                </c:pt>
                <c:pt idx="213">
                  <c:v>1.0649999999999977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1.1299999999999975</c:v>
                </c:pt>
                <c:pt idx="227">
                  <c:v>1.135</c:v>
                </c:pt>
                <c:pt idx="228">
                  <c:v>1.1399999999999975</c:v>
                </c:pt>
                <c:pt idx="229">
                  <c:v>1.145</c:v>
                </c:pt>
                <c:pt idx="230">
                  <c:v>1.1499999999999975</c:v>
                </c:pt>
                <c:pt idx="231">
                  <c:v>1.155</c:v>
                </c:pt>
                <c:pt idx="232">
                  <c:v>1.1599999999999975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1.1800000000000022</c:v>
                </c:pt>
                <c:pt idx="237">
                  <c:v>1.1850000000000001</c:v>
                </c:pt>
                <c:pt idx="238">
                  <c:v>1.1900000000000022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1.2049999999999974</c:v>
                </c:pt>
                <c:pt idx="242">
                  <c:v>1.21</c:v>
                </c:pt>
                <c:pt idx="243">
                  <c:v>1.2149999999999974</c:v>
                </c:pt>
                <c:pt idx="244">
                  <c:v>1.22</c:v>
                </c:pt>
                <c:pt idx="245">
                  <c:v>1.2249999999999974</c:v>
                </c:pt>
                <c:pt idx="246">
                  <c:v>1.23</c:v>
                </c:pt>
                <c:pt idx="247">
                  <c:v>1.2349999999999974</c:v>
                </c:pt>
                <c:pt idx="248">
                  <c:v>1.24</c:v>
                </c:pt>
                <c:pt idx="249">
                  <c:v>1.2449999999999977</c:v>
                </c:pt>
                <c:pt idx="250">
                  <c:v>1.25</c:v>
                </c:pt>
                <c:pt idx="251">
                  <c:v>1.2549999999999975</c:v>
                </c:pt>
                <c:pt idx="252">
                  <c:v>1.26</c:v>
                </c:pt>
                <c:pt idx="253">
                  <c:v>1.2649999999999975</c:v>
                </c:pt>
                <c:pt idx="254">
                  <c:v>1.27</c:v>
                </c:pt>
                <c:pt idx="255">
                  <c:v>1.2749999999999975</c:v>
                </c:pt>
                <c:pt idx="256">
                  <c:v>1.28</c:v>
                </c:pt>
                <c:pt idx="257">
                  <c:v>1.2849999999999975</c:v>
                </c:pt>
                <c:pt idx="258">
                  <c:v>1.29</c:v>
                </c:pt>
                <c:pt idx="259">
                  <c:v>1.2949999999999977</c:v>
                </c:pt>
                <c:pt idx="260">
                  <c:v>1.3</c:v>
                </c:pt>
                <c:pt idx="261">
                  <c:v>1.3049999999999977</c:v>
                </c:pt>
                <c:pt idx="262">
                  <c:v>1.31</c:v>
                </c:pt>
                <c:pt idx="263">
                  <c:v>1.3149999999999977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1.4049999999999971</c:v>
                </c:pt>
                <c:pt idx="282">
                  <c:v>1.41</c:v>
                </c:pt>
                <c:pt idx="283">
                  <c:v>1.4149999999999971</c:v>
                </c:pt>
                <c:pt idx="284">
                  <c:v>1.42</c:v>
                </c:pt>
                <c:pt idx="285">
                  <c:v>1.4249999999999972</c:v>
                </c:pt>
                <c:pt idx="286">
                  <c:v>1.43</c:v>
                </c:pt>
                <c:pt idx="287">
                  <c:v>1.4349999999999972</c:v>
                </c:pt>
                <c:pt idx="288">
                  <c:v>1.44</c:v>
                </c:pt>
                <c:pt idx="289">
                  <c:v>1.4449999999999974</c:v>
                </c:pt>
                <c:pt idx="290">
                  <c:v>1.45</c:v>
                </c:pt>
                <c:pt idx="291">
                  <c:v>1.4549999999999974</c:v>
                </c:pt>
                <c:pt idx="292">
                  <c:v>1.46</c:v>
                </c:pt>
                <c:pt idx="293">
                  <c:v>1.4649999999999974</c:v>
                </c:pt>
                <c:pt idx="294">
                  <c:v>1.47</c:v>
                </c:pt>
                <c:pt idx="295">
                  <c:v>1.4749999999999974</c:v>
                </c:pt>
                <c:pt idx="296">
                  <c:v>1.48</c:v>
                </c:pt>
                <c:pt idx="297">
                  <c:v>1.4849999999999974</c:v>
                </c:pt>
                <c:pt idx="298">
                  <c:v>1.49</c:v>
                </c:pt>
                <c:pt idx="299">
                  <c:v>1.4949999999999977</c:v>
                </c:pt>
                <c:pt idx="300">
                  <c:v>1.5</c:v>
                </c:pt>
                <c:pt idx="301">
                  <c:v>1.5049999999999975</c:v>
                </c:pt>
                <c:pt idx="302">
                  <c:v>1.51</c:v>
                </c:pt>
                <c:pt idx="303">
                  <c:v>1.5149999999999975</c:v>
                </c:pt>
                <c:pt idx="304">
                  <c:v>1.52</c:v>
                </c:pt>
                <c:pt idx="305">
                  <c:v>1.5249999999999975</c:v>
                </c:pt>
                <c:pt idx="306">
                  <c:v>1.53</c:v>
                </c:pt>
                <c:pt idx="307">
                  <c:v>1.5349999999999975</c:v>
                </c:pt>
                <c:pt idx="308">
                  <c:v>1.54</c:v>
                </c:pt>
                <c:pt idx="309">
                  <c:v>1.5449999999999977</c:v>
                </c:pt>
                <c:pt idx="310">
                  <c:v>1.55</c:v>
                </c:pt>
                <c:pt idx="311">
                  <c:v>1.5549999999999977</c:v>
                </c:pt>
                <c:pt idx="312">
                  <c:v>1.56</c:v>
                </c:pt>
                <c:pt idx="313">
                  <c:v>1.5649999999999977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1.6800000000000022</c:v>
                </c:pt>
                <c:pt idx="337">
                  <c:v>1.6850000000000001</c:v>
                </c:pt>
                <c:pt idx="338">
                  <c:v>1.6900000000000022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1.7049999999999974</c:v>
                </c:pt>
                <c:pt idx="342">
                  <c:v>1.71</c:v>
                </c:pt>
                <c:pt idx="343">
                  <c:v>1.7149999999999974</c:v>
                </c:pt>
                <c:pt idx="344">
                  <c:v>1.72</c:v>
                </c:pt>
                <c:pt idx="345">
                  <c:v>1.7249999999999974</c:v>
                </c:pt>
                <c:pt idx="346">
                  <c:v>1.73</c:v>
                </c:pt>
                <c:pt idx="347">
                  <c:v>1.7349999999999974</c:v>
                </c:pt>
                <c:pt idx="348">
                  <c:v>1.74</c:v>
                </c:pt>
                <c:pt idx="349">
                  <c:v>1.7449999999999977</c:v>
                </c:pt>
                <c:pt idx="350">
                  <c:v>1.75</c:v>
                </c:pt>
                <c:pt idx="351">
                  <c:v>1.7549999999999975</c:v>
                </c:pt>
                <c:pt idx="352">
                  <c:v>1.76</c:v>
                </c:pt>
                <c:pt idx="353">
                  <c:v>1.7649999999999975</c:v>
                </c:pt>
                <c:pt idx="354">
                  <c:v>1.77</c:v>
                </c:pt>
                <c:pt idx="355">
                  <c:v>1.7749999999999975</c:v>
                </c:pt>
                <c:pt idx="356">
                  <c:v>1.78</c:v>
                </c:pt>
                <c:pt idx="357">
                  <c:v>1.7849999999999975</c:v>
                </c:pt>
                <c:pt idx="358">
                  <c:v>1.79</c:v>
                </c:pt>
                <c:pt idx="359">
                  <c:v>1.7949999999999977</c:v>
                </c:pt>
                <c:pt idx="360">
                  <c:v>1.8</c:v>
                </c:pt>
                <c:pt idx="361">
                  <c:v>1.8049999999999977</c:v>
                </c:pt>
                <c:pt idx="362">
                  <c:v>1.81</c:v>
                </c:pt>
                <c:pt idx="363">
                  <c:v>1.8149999999999977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1.9300000000000022</c:v>
                </c:pt>
                <c:pt idx="387">
                  <c:v>1.9350000000000001</c:v>
                </c:pt>
                <c:pt idx="388">
                  <c:v>1.9400000000000022</c:v>
                </c:pt>
                <c:pt idx="389">
                  <c:v>1.9450000000000001</c:v>
                </c:pt>
                <c:pt idx="390">
                  <c:v>1.9500000000000022</c:v>
                </c:pt>
                <c:pt idx="391">
                  <c:v>1.9550000000000001</c:v>
                </c:pt>
                <c:pt idx="392">
                  <c:v>1.9600000000000022</c:v>
                </c:pt>
                <c:pt idx="393">
                  <c:v>1.9650000000000001</c:v>
                </c:pt>
                <c:pt idx="394">
                  <c:v>1.9700000000000022</c:v>
                </c:pt>
                <c:pt idx="395">
                  <c:v>1.9750000000000001</c:v>
                </c:pt>
                <c:pt idx="396">
                  <c:v>1.9800000000000024</c:v>
                </c:pt>
                <c:pt idx="397">
                  <c:v>1.9850000000000001</c:v>
                </c:pt>
                <c:pt idx="398">
                  <c:v>1.9900000000000024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corrigées'!$F$2:$F$801</c:f>
              <c:numCache>
                <c:formatCode>General</c:formatCode>
                <c:ptCount val="800"/>
                <c:pt idx="0">
                  <c:v>1.8320000000000001</c:v>
                </c:pt>
                <c:pt idx="1">
                  <c:v>1.8476047999999972</c:v>
                </c:pt>
                <c:pt idx="2">
                  <c:v>1.832768</c:v>
                </c:pt>
                <c:pt idx="3">
                  <c:v>1.8183358000000001</c:v>
                </c:pt>
                <c:pt idx="4">
                  <c:v>1.8319455</c:v>
                </c:pt>
                <c:pt idx="5">
                  <c:v>1.8474601000000002</c:v>
                </c:pt>
                <c:pt idx="6">
                  <c:v>1.8328591999999999</c:v>
                </c:pt>
                <c:pt idx="7">
                  <c:v>1.8183679000000001</c:v>
                </c:pt>
                <c:pt idx="8">
                  <c:v>1.8319926999999971</c:v>
                </c:pt>
                <c:pt idx="9">
                  <c:v>1.8474225999999998</c:v>
                </c:pt>
                <c:pt idx="10">
                  <c:v>1.8327657000000002</c:v>
                </c:pt>
                <c:pt idx="11">
                  <c:v>1.8184685</c:v>
                </c:pt>
                <c:pt idx="12">
                  <c:v>1.8319217999999959</c:v>
                </c:pt>
                <c:pt idx="13">
                  <c:v>1.8475005999999998</c:v>
                </c:pt>
                <c:pt idx="14">
                  <c:v>1.8327055000000001</c:v>
                </c:pt>
                <c:pt idx="15">
                  <c:v>1.8182485000000024</c:v>
                </c:pt>
                <c:pt idx="16">
                  <c:v>1.8317653999999974</c:v>
                </c:pt>
                <c:pt idx="17">
                  <c:v>1.8476210999999971</c:v>
                </c:pt>
                <c:pt idx="18">
                  <c:v>1.8328180000000001</c:v>
                </c:pt>
                <c:pt idx="19">
                  <c:v>1.8182077000000001</c:v>
                </c:pt>
                <c:pt idx="20">
                  <c:v>1.8318701000000002</c:v>
                </c:pt>
                <c:pt idx="21">
                  <c:v>1.8474934999999977</c:v>
                </c:pt>
                <c:pt idx="22">
                  <c:v>1.8327078000000001</c:v>
                </c:pt>
                <c:pt idx="23">
                  <c:v>1.8182826000000001</c:v>
                </c:pt>
                <c:pt idx="24">
                  <c:v>1.8320842000000002</c:v>
                </c:pt>
                <c:pt idx="25">
                  <c:v>1.8476328</c:v>
                </c:pt>
                <c:pt idx="26">
                  <c:v>1.8324915000000002</c:v>
                </c:pt>
                <c:pt idx="27">
                  <c:v>1.8182099</c:v>
                </c:pt>
                <c:pt idx="28">
                  <c:v>1.8319428</c:v>
                </c:pt>
                <c:pt idx="29">
                  <c:v>1.8475101</c:v>
                </c:pt>
                <c:pt idx="30">
                  <c:v>1.8327640999999977</c:v>
                </c:pt>
                <c:pt idx="31">
                  <c:v>1.8181471000000025</c:v>
                </c:pt>
                <c:pt idx="32">
                  <c:v>1.8318918999999971</c:v>
                </c:pt>
                <c:pt idx="33">
                  <c:v>1.8474906999999972</c:v>
                </c:pt>
                <c:pt idx="34">
                  <c:v>1.8324794</c:v>
                </c:pt>
                <c:pt idx="35">
                  <c:v>1.8183123000000001</c:v>
                </c:pt>
                <c:pt idx="36">
                  <c:v>1.8319812999999971</c:v>
                </c:pt>
                <c:pt idx="37">
                  <c:v>1.8476661999999975</c:v>
                </c:pt>
                <c:pt idx="38">
                  <c:v>1.8325629000000001</c:v>
                </c:pt>
                <c:pt idx="39">
                  <c:v>1.8181887000000001</c:v>
                </c:pt>
                <c:pt idx="40">
                  <c:v>1.8320877000000024</c:v>
                </c:pt>
                <c:pt idx="41">
                  <c:v>1.8474926999999974</c:v>
                </c:pt>
                <c:pt idx="42">
                  <c:v>1.8324735999999999</c:v>
                </c:pt>
                <c:pt idx="43">
                  <c:v>1.8182075000000024</c:v>
                </c:pt>
                <c:pt idx="44">
                  <c:v>1.8322130000000001</c:v>
                </c:pt>
                <c:pt idx="45">
                  <c:v>1.8475430000000002</c:v>
                </c:pt>
                <c:pt idx="46">
                  <c:v>1.8324082000000002</c:v>
                </c:pt>
                <c:pt idx="47">
                  <c:v>1.8183986999999977</c:v>
                </c:pt>
                <c:pt idx="48">
                  <c:v>1.8319909999999975</c:v>
                </c:pt>
                <c:pt idx="49">
                  <c:v>1.8475539000000001</c:v>
                </c:pt>
                <c:pt idx="50">
                  <c:v>1.8324536</c:v>
                </c:pt>
                <c:pt idx="51">
                  <c:v>1.8182297999999977</c:v>
                </c:pt>
                <c:pt idx="52">
                  <c:v>1.8321913999999977</c:v>
                </c:pt>
                <c:pt idx="53">
                  <c:v>1.8473585000000001</c:v>
                </c:pt>
                <c:pt idx="54">
                  <c:v>1.8324572000000001</c:v>
                </c:pt>
                <c:pt idx="55">
                  <c:v>1.8181824000000024</c:v>
                </c:pt>
                <c:pt idx="56">
                  <c:v>1.8321536</c:v>
                </c:pt>
                <c:pt idx="57">
                  <c:v>1.8476113999999977</c:v>
                </c:pt>
                <c:pt idx="58">
                  <c:v>1.8326419</c:v>
                </c:pt>
                <c:pt idx="59">
                  <c:v>1.8184554000000024</c:v>
                </c:pt>
                <c:pt idx="60">
                  <c:v>1.8321245999999998</c:v>
                </c:pt>
                <c:pt idx="61">
                  <c:v>1.8476382999999974</c:v>
                </c:pt>
                <c:pt idx="62">
                  <c:v>1.8324746999999977</c:v>
                </c:pt>
                <c:pt idx="63">
                  <c:v>1.8183072</c:v>
                </c:pt>
                <c:pt idx="64">
                  <c:v>1.8322591000000001</c:v>
                </c:pt>
                <c:pt idx="65">
                  <c:v>1.8477142999999971</c:v>
                </c:pt>
                <c:pt idx="66">
                  <c:v>1.8325271000000001</c:v>
                </c:pt>
                <c:pt idx="67">
                  <c:v>1.8182273</c:v>
                </c:pt>
                <c:pt idx="68">
                  <c:v>1.8322929000000001</c:v>
                </c:pt>
                <c:pt idx="69">
                  <c:v>1.8476861999999998</c:v>
                </c:pt>
                <c:pt idx="70">
                  <c:v>1.8324491000000001</c:v>
                </c:pt>
                <c:pt idx="71">
                  <c:v>1.8183180000000001</c:v>
                </c:pt>
                <c:pt idx="72">
                  <c:v>1.8324623</c:v>
                </c:pt>
                <c:pt idx="73">
                  <c:v>1.8478241999999967</c:v>
                </c:pt>
                <c:pt idx="74">
                  <c:v>1.8323431999999999</c:v>
                </c:pt>
                <c:pt idx="75">
                  <c:v>1.8183856</c:v>
                </c:pt>
                <c:pt idx="76">
                  <c:v>1.8323817</c:v>
                </c:pt>
                <c:pt idx="77">
                  <c:v>1.8478006999999974</c:v>
                </c:pt>
                <c:pt idx="78">
                  <c:v>1.8325423000000001</c:v>
                </c:pt>
                <c:pt idx="79">
                  <c:v>1.8184401000000001</c:v>
                </c:pt>
                <c:pt idx="80">
                  <c:v>1.8325571000000027</c:v>
                </c:pt>
                <c:pt idx="81">
                  <c:v>1.8478614999999972</c:v>
                </c:pt>
                <c:pt idx="82">
                  <c:v>1.8325709000000001</c:v>
                </c:pt>
                <c:pt idx="83">
                  <c:v>1.8183139000000001</c:v>
                </c:pt>
                <c:pt idx="84">
                  <c:v>1.8324664000000002</c:v>
                </c:pt>
                <c:pt idx="85">
                  <c:v>1.8477858</c:v>
                </c:pt>
                <c:pt idx="86">
                  <c:v>1.8324400000000001</c:v>
                </c:pt>
                <c:pt idx="87">
                  <c:v>1.8184141999999999</c:v>
                </c:pt>
                <c:pt idx="88">
                  <c:v>1.8325009000000001</c:v>
                </c:pt>
                <c:pt idx="89">
                  <c:v>1.8478029999999999</c:v>
                </c:pt>
                <c:pt idx="90">
                  <c:v>1.8326875000000027</c:v>
                </c:pt>
                <c:pt idx="91">
                  <c:v>1.8184621999999999</c:v>
                </c:pt>
                <c:pt idx="92">
                  <c:v>1.8325223000000002</c:v>
                </c:pt>
                <c:pt idx="93">
                  <c:v>1.8477718999999977</c:v>
                </c:pt>
                <c:pt idx="94">
                  <c:v>1.8324862</c:v>
                </c:pt>
                <c:pt idx="95">
                  <c:v>1.8184472</c:v>
                </c:pt>
                <c:pt idx="96">
                  <c:v>1.8324991000000002</c:v>
                </c:pt>
                <c:pt idx="97">
                  <c:v>1.8475362999999971</c:v>
                </c:pt>
                <c:pt idx="98">
                  <c:v>1.8323788000000001</c:v>
                </c:pt>
                <c:pt idx="99">
                  <c:v>1.8181616999999974</c:v>
                </c:pt>
                <c:pt idx="100">
                  <c:v>1.8325642999999971</c:v>
                </c:pt>
                <c:pt idx="101">
                  <c:v>1.8476968999999974</c:v>
                </c:pt>
                <c:pt idx="102">
                  <c:v>1.8320480000000001</c:v>
                </c:pt>
                <c:pt idx="103">
                  <c:v>1.8183189000000022</c:v>
                </c:pt>
                <c:pt idx="104">
                  <c:v>1.8325687000000002</c:v>
                </c:pt>
                <c:pt idx="105">
                  <c:v>1.8478254999999977</c:v>
                </c:pt>
                <c:pt idx="106">
                  <c:v>1.8321899000000001</c:v>
                </c:pt>
                <c:pt idx="107">
                  <c:v>1.8184446999999977</c:v>
                </c:pt>
                <c:pt idx="108">
                  <c:v>1.8325309000000001</c:v>
                </c:pt>
                <c:pt idx="109">
                  <c:v>1.8476386999999974</c:v>
                </c:pt>
                <c:pt idx="110">
                  <c:v>1.8324266999999974</c:v>
                </c:pt>
                <c:pt idx="111">
                  <c:v>1.8183533000000001</c:v>
                </c:pt>
                <c:pt idx="112">
                  <c:v>1.8326477000000001</c:v>
                </c:pt>
                <c:pt idx="113">
                  <c:v>1.8476739999999998</c:v>
                </c:pt>
                <c:pt idx="114">
                  <c:v>1.8323088000000001</c:v>
                </c:pt>
                <c:pt idx="115">
                  <c:v>1.8182634</c:v>
                </c:pt>
                <c:pt idx="116">
                  <c:v>1.8324909999999999</c:v>
                </c:pt>
                <c:pt idx="117">
                  <c:v>1.8477227999999977</c:v>
                </c:pt>
                <c:pt idx="118">
                  <c:v>1.8321824000000024</c:v>
                </c:pt>
                <c:pt idx="119">
                  <c:v>1.8181441999999999</c:v>
                </c:pt>
                <c:pt idx="120">
                  <c:v>1.8326655999999999</c:v>
                </c:pt>
                <c:pt idx="121">
                  <c:v>1.8477289999999977</c:v>
                </c:pt>
                <c:pt idx="122">
                  <c:v>1.832222</c:v>
                </c:pt>
                <c:pt idx="123">
                  <c:v>1.8183659000000001</c:v>
                </c:pt>
                <c:pt idx="124">
                  <c:v>1.8326001999999999</c:v>
                </c:pt>
                <c:pt idx="125">
                  <c:v>1.8476625</c:v>
                </c:pt>
                <c:pt idx="126">
                  <c:v>1.8319211999999967</c:v>
                </c:pt>
                <c:pt idx="127">
                  <c:v>1.8181929000000001</c:v>
                </c:pt>
                <c:pt idx="128">
                  <c:v>1.8325476000000001</c:v>
                </c:pt>
                <c:pt idx="129">
                  <c:v>1.8477899999999998</c:v>
                </c:pt>
                <c:pt idx="130">
                  <c:v>1.8320691999999998</c:v>
                </c:pt>
                <c:pt idx="131">
                  <c:v>1.8181709000000001</c:v>
                </c:pt>
                <c:pt idx="132">
                  <c:v>1.8326065</c:v>
                </c:pt>
                <c:pt idx="133">
                  <c:v>1.8477432999999974</c:v>
                </c:pt>
                <c:pt idx="134">
                  <c:v>1.8322455000000022</c:v>
                </c:pt>
                <c:pt idx="135">
                  <c:v>1.8182657</c:v>
                </c:pt>
                <c:pt idx="136">
                  <c:v>1.8327770000000001</c:v>
                </c:pt>
                <c:pt idx="137">
                  <c:v>1.8478659</c:v>
                </c:pt>
                <c:pt idx="138">
                  <c:v>1.8320903000000002</c:v>
                </c:pt>
                <c:pt idx="139">
                  <c:v>1.8182854000000024</c:v>
                </c:pt>
                <c:pt idx="140">
                  <c:v>1.8327806</c:v>
                </c:pt>
                <c:pt idx="141">
                  <c:v>1.8478073000000002</c:v>
                </c:pt>
                <c:pt idx="142">
                  <c:v>1.8321139000000022</c:v>
                </c:pt>
                <c:pt idx="143">
                  <c:v>1.8184130000000001</c:v>
                </c:pt>
                <c:pt idx="144">
                  <c:v>1.8327735000000001</c:v>
                </c:pt>
                <c:pt idx="145">
                  <c:v>1.8477096999999965</c:v>
                </c:pt>
                <c:pt idx="146">
                  <c:v>1.8320684</c:v>
                </c:pt>
                <c:pt idx="147">
                  <c:v>1.8182972000000002</c:v>
                </c:pt>
                <c:pt idx="148">
                  <c:v>1.8328029000000001</c:v>
                </c:pt>
                <c:pt idx="149">
                  <c:v>1.8478121999999999</c:v>
                </c:pt>
                <c:pt idx="150">
                  <c:v>1.8320102</c:v>
                </c:pt>
                <c:pt idx="151">
                  <c:v>1.8183565000000024</c:v>
                </c:pt>
                <c:pt idx="152">
                  <c:v>1.832832</c:v>
                </c:pt>
                <c:pt idx="153">
                  <c:v>1.8477079000000001</c:v>
                </c:pt>
                <c:pt idx="154">
                  <c:v>1.8320091000000001</c:v>
                </c:pt>
                <c:pt idx="155">
                  <c:v>1.8182691999999998</c:v>
                </c:pt>
                <c:pt idx="156">
                  <c:v>1.8329978</c:v>
                </c:pt>
                <c:pt idx="157">
                  <c:v>1.8477585999999999</c:v>
                </c:pt>
                <c:pt idx="158">
                  <c:v>1.8319369999999979</c:v>
                </c:pt>
                <c:pt idx="159">
                  <c:v>1.8182070000000001</c:v>
                </c:pt>
                <c:pt idx="160">
                  <c:v>1.8328857000000001</c:v>
                </c:pt>
                <c:pt idx="161">
                  <c:v>1.8480209999999999</c:v>
                </c:pt>
                <c:pt idx="162">
                  <c:v>1.8319330999999974</c:v>
                </c:pt>
                <c:pt idx="163">
                  <c:v>1.8182169000000001</c:v>
                </c:pt>
                <c:pt idx="164">
                  <c:v>1.8329161999999999</c:v>
                </c:pt>
                <c:pt idx="165">
                  <c:v>1.8479917999999957</c:v>
                </c:pt>
                <c:pt idx="166">
                  <c:v>1.8319308999999977</c:v>
                </c:pt>
                <c:pt idx="167">
                  <c:v>1.8182587000000001</c:v>
                </c:pt>
                <c:pt idx="168">
                  <c:v>1.8329074000000001</c:v>
                </c:pt>
                <c:pt idx="169">
                  <c:v>1.8478648999999971</c:v>
                </c:pt>
                <c:pt idx="170">
                  <c:v>1.8325073000000001</c:v>
                </c:pt>
                <c:pt idx="171">
                  <c:v>1.8199779999999999</c:v>
                </c:pt>
                <c:pt idx="172">
                  <c:v>1.8354618999999974</c:v>
                </c:pt>
                <c:pt idx="173">
                  <c:v>1.8540599000000024</c:v>
                </c:pt>
                <c:pt idx="174">
                  <c:v>1.8428449</c:v>
                </c:pt>
                <c:pt idx="175">
                  <c:v>1.8340120000000024</c:v>
                </c:pt>
                <c:pt idx="176">
                  <c:v>1.8542302000000002</c:v>
                </c:pt>
                <c:pt idx="177">
                  <c:v>1.8743577000000025</c:v>
                </c:pt>
                <c:pt idx="178">
                  <c:v>1.8641858000000024</c:v>
                </c:pt>
                <c:pt idx="179">
                  <c:v>1.8562542</c:v>
                </c:pt>
                <c:pt idx="180">
                  <c:v>1.8766873000000024</c:v>
                </c:pt>
                <c:pt idx="181">
                  <c:v>1.8974084</c:v>
                </c:pt>
                <c:pt idx="182">
                  <c:v>1.8870336999999977</c:v>
                </c:pt>
                <c:pt idx="183">
                  <c:v>1.8791517</c:v>
                </c:pt>
                <c:pt idx="184">
                  <c:v>1.8996500000000001</c:v>
                </c:pt>
                <c:pt idx="185">
                  <c:v>1.9200088000000022</c:v>
                </c:pt>
                <c:pt idx="186">
                  <c:v>1.9094886</c:v>
                </c:pt>
                <c:pt idx="187">
                  <c:v>1.9010141999999999</c:v>
                </c:pt>
                <c:pt idx="188">
                  <c:v>1.9212022</c:v>
                </c:pt>
                <c:pt idx="189">
                  <c:v>1.941805</c:v>
                </c:pt>
                <c:pt idx="190">
                  <c:v>1.9306028000000022</c:v>
                </c:pt>
                <c:pt idx="191">
                  <c:v>1.9219735</c:v>
                </c:pt>
                <c:pt idx="192">
                  <c:v>1.9421291999999999</c:v>
                </c:pt>
                <c:pt idx="193">
                  <c:v>1.9624307000000001</c:v>
                </c:pt>
                <c:pt idx="194">
                  <c:v>1.9505384000000001</c:v>
                </c:pt>
                <c:pt idx="195">
                  <c:v>1.9417511000000001</c:v>
                </c:pt>
                <c:pt idx="196">
                  <c:v>1.9617959</c:v>
                </c:pt>
                <c:pt idx="197">
                  <c:v>1.9820527000000034</c:v>
                </c:pt>
                <c:pt idx="198">
                  <c:v>1.9700201000000024</c:v>
                </c:pt>
                <c:pt idx="199">
                  <c:v>1.9605364000000001</c:v>
                </c:pt>
                <c:pt idx="200">
                  <c:v>1.9805968999999999</c:v>
                </c:pt>
                <c:pt idx="201">
                  <c:v>2.0008748000000001</c:v>
                </c:pt>
                <c:pt idx="202">
                  <c:v>1.9885583000000024</c:v>
                </c:pt>
                <c:pt idx="203">
                  <c:v>1.9789634000000003</c:v>
                </c:pt>
                <c:pt idx="204">
                  <c:v>1.9990902000000002</c:v>
                </c:pt>
                <c:pt idx="205">
                  <c:v>2.0194633999999967</c:v>
                </c:pt>
                <c:pt idx="206">
                  <c:v>2.0065122000000004</c:v>
                </c:pt>
                <c:pt idx="207">
                  <c:v>1.9963932000000002</c:v>
                </c:pt>
                <c:pt idx="208">
                  <c:v>2.0163067999999997</c:v>
                </c:pt>
                <c:pt idx="209">
                  <c:v>2.0365545999999997</c:v>
                </c:pt>
                <c:pt idx="210">
                  <c:v>2.0228202999999998</c:v>
                </c:pt>
                <c:pt idx="211">
                  <c:v>2.0123553999999944</c:v>
                </c:pt>
                <c:pt idx="212">
                  <c:v>2.0319487999999977</c:v>
                </c:pt>
                <c:pt idx="213">
                  <c:v>2.0516259999999953</c:v>
                </c:pt>
                <c:pt idx="214">
                  <c:v>2.0373394999999999</c:v>
                </c:pt>
                <c:pt idx="215">
                  <c:v>2.0264617000000005</c:v>
                </c:pt>
                <c:pt idx="216">
                  <c:v>2.0455866</c:v>
                </c:pt>
                <c:pt idx="217">
                  <c:v>2.0651656000000003</c:v>
                </c:pt>
                <c:pt idx="218">
                  <c:v>2.0501516999999998</c:v>
                </c:pt>
                <c:pt idx="219">
                  <c:v>2.0381273000000002</c:v>
                </c:pt>
                <c:pt idx="220">
                  <c:v>2.0568545999999968</c:v>
                </c:pt>
                <c:pt idx="221">
                  <c:v>2.0752423999999947</c:v>
                </c:pt>
                <c:pt idx="222">
                  <c:v>2.0592797999999997</c:v>
                </c:pt>
                <c:pt idx="223">
                  <c:v>2.0461467000000004</c:v>
                </c:pt>
                <c:pt idx="224">
                  <c:v>2.0640733000000004</c:v>
                </c:pt>
                <c:pt idx="225">
                  <c:v>2.0818722999999997</c:v>
                </c:pt>
                <c:pt idx="226">
                  <c:v>2.0644955000000005</c:v>
                </c:pt>
                <c:pt idx="227">
                  <c:v>2.0508804999999977</c:v>
                </c:pt>
                <c:pt idx="228">
                  <c:v>2.0685153999999999</c:v>
                </c:pt>
                <c:pt idx="229">
                  <c:v>2.0858809000000003</c:v>
                </c:pt>
                <c:pt idx="230">
                  <c:v>2.0690087999999998</c:v>
                </c:pt>
                <c:pt idx="231">
                  <c:v>2.0581741000000005</c:v>
                </c:pt>
                <c:pt idx="232">
                  <c:v>2.0797515999999998</c:v>
                </c:pt>
                <c:pt idx="233">
                  <c:v>2.1011169000000001</c:v>
                </c:pt>
                <c:pt idx="234">
                  <c:v>2.0870163000000002</c:v>
                </c:pt>
                <c:pt idx="235">
                  <c:v>2.0764741999999967</c:v>
                </c:pt>
                <c:pt idx="236">
                  <c:v>2.0980564999999967</c:v>
                </c:pt>
                <c:pt idx="237">
                  <c:v>2.1199958999999997</c:v>
                </c:pt>
                <c:pt idx="238">
                  <c:v>2.1054991999999997</c:v>
                </c:pt>
                <c:pt idx="239">
                  <c:v>2.0949575999999999</c:v>
                </c:pt>
                <c:pt idx="240">
                  <c:v>2.1168018999999987</c:v>
                </c:pt>
                <c:pt idx="241">
                  <c:v>2.1386434999999953</c:v>
                </c:pt>
                <c:pt idx="242">
                  <c:v>2.1237238000000054</c:v>
                </c:pt>
                <c:pt idx="243">
                  <c:v>2.1132853999999988</c:v>
                </c:pt>
                <c:pt idx="244">
                  <c:v>2.1357523999999977</c:v>
                </c:pt>
                <c:pt idx="245">
                  <c:v>2.1575389999999999</c:v>
                </c:pt>
                <c:pt idx="246">
                  <c:v>2.1426198000000003</c:v>
                </c:pt>
                <c:pt idx="247">
                  <c:v>2.1313443000000003</c:v>
                </c:pt>
                <c:pt idx="248">
                  <c:v>2.1532983999999997</c:v>
                </c:pt>
                <c:pt idx="249">
                  <c:v>2.1754415999999988</c:v>
                </c:pt>
                <c:pt idx="250">
                  <c:v>2.1601798000000012</c:v>
                </c:pt>
                <c:pt idx="251">
                  <c:v>2.1481856000000001</c:v>
                </c:pt>
                <c:pt idx="252">
                  <c:v>2.1708526999999957</c:v>
                </c:pt>
                <c:pt idx="253">
                  <c:v>2.1931020000000001</c:v>
                </c:pt>
                <c:pt idx="254">
                  <c:v>2.1767552999999977</c:v>
                </c:pt>
                <c:pt idx="255">
                  <c:v>2.1643657000000012</c:v>
                </c:pt>
                <c:pt idx="256">
                  <c:v>2.1865630999999999</c:v>
                </c:pt>
                <c:pt idx="257">
                  <c:v>2.2083603000000012</c:v>
                </c:pt>
                <c:pt idx="258">
                  <c:v>2.1913946000000002</c:v>
                </c:pt>
                <c:pt idx="259">
                  <c:v>2.1788158999999987</c:v>
                </c:pt>
                <c:pt idx="260">
                  <c:v>2.2010478999999998</c:v>
                </c:pt>
                <c:pt idx="261">
                  <c:v>2.2229381999999998</c:v>
                </c:pt>
                <c:pt idx="262">
                  <c:v>2.2055578999999996</c:v>
                </c:pt>
                <c:pt idx="263">
                  <c:v>2.1928014999999967</c:v>
                </c:pt>
                <c:pt idx="264">
                  <c:v>2.2151979000000002</c:v>
                </c:pt>
                <c:pt idx="265">
                  <c:v>2.2372987000000002</c:v>
                </c:pt>
                <c:pt idx="266">
                  <c:v>2.2198333000000003</c:v>
                </c:pt>
                <c:pt idx="267">
                  <c:v>2.2065657999999999</c:v>
                </c:pt>
                <c:pt idx="268">
                  <c:v>2.2291821000000001</c:v>
                </c:pt>
                <c:pt idx="269">
                  <c:v>2.2516243999999999</c:v>
                </c:pt>
                <c:pt idx="270">
                  <c:v>2.2336025999999998</c:v>
                </c:pt>
                <c:pt idx="271">
                  <c:v>2.2201803000000049</c:v>
                </c:pt>
                <c:pt idx="272">
                  <c:v>2.2431743000000059</c:v>
                </c:pt>
                <c:pt idx="273">
                  <c:v>2.2656400999999997</c:v>
                </c:pt>
                <c:pt idx="274">
                  <c:v>2.247120300000006</c:v>
                </c:pt>
                <c:pt idx="275">
                  <c:v>2.2337791000000005</c:v>
                </c:pt>
                <c:pt idx="276">
                  <c:v>2.2569588999999977</c:v>
                </c:pt>
                <c:pt idx="277">
                  <c:v>2.2793550999999987</c:v>
                </c:pt>
                <c:pt idx="278">
                  <c:v>2.2604342000000051</c:v>
                </c:pt>
                <c:pt idx="279">
                  <c:v>2.2461222000000012</c:v>
                </c:pt>
                <c:pt idx="280">
                  <c:v>2.2691439000000004</c:v>
                </c:pt>
                <c:pt idx="281">
                  <c:v>2.2919703</c:v>
                </c:pt>
                <c:pt idx="282">
                  <c:v>2.2728173999999997</c:v>
                </c:pt>
                <c:pt idx="283">
                  <c:v>2.2586236</c:v>
                </c:pt>
                <c:pt idx="284">
                  <c:v>2.2815991000000002</c:v>
                </c:pt>
                <c:pt idx="285">
                  <c:v>2.3042062000000003</c:v>
                </c:pt>
                <c:pt idx="286">
                  <c:v>2.2847786000000001</c:v>
                </c:pt>
                <c:pt idx="287">
                  <c:v>2.2696825</c:v>
                </c:pt>
                <c:pt idx="288">
                  <c:v>2.2932097999999996</c:v>
                </c:pt>
                <c:pt idx="289">
                  <c:v>2.3158123999999942</c:v>
                </c:pt>
                <c:pt idx="290">
                  <c:v>2.2957311000000002</c:v>
                </c:pt>
                <c:pt idx="291">
                  <c:v>2.2804694999999997</c:v>
                </c:pt>
                <c:pt idx="292">
                  <c:v>2.3039209999999999</c:v>
                </c:pt>
                <c:pt idx="293">
                  <c:v>2.3265433999999967</c:v>
                </c:pt>
                <c:pt idx="294">
                  <c:v>2.3059897000000005</c:v>
                </c:pt>
                <c:pt idx="295">
                  <c:v>2.2904857999999999</c:v>
                </c:pt>
                <c:pt idx="296">
                  <c:v>2.3142031999999944</c:v>
                </c:pt>
                <c:pt idx="297">
                  <c:v>2.3370959999999967</c:v>
                </c:pt>
                <c:pt idx="298">
                  <c:v>2.3159622999999967</c:v>
                </c:pt>
                <c:pt idx="299">
                  <c:v>2.3004820999999978</c:v>
                </c:pt>
                <c:pt idx="300">
                  <c:v>2.3238673999999997</c:v>
                </c:pt>
                <c:pt idx="301">
                  <c:v>2.3464954999999943</c:v>
                </c:pt>
                <c:pt idx="302">
                  <c:v>2.3253287</c:v>
                </c:pt>
                <c:pt idx="303">
                  <c:v>2.3099002999999998</c:v>
                </c:pt>
                <c:pt idx="304">
                  <c:v>2.3333062</c:v>
                </c:pt>
                <c:pt idx="305">
                  <c:v>2.3563590999999953</c:v>
                </c:pt>
                <c:pt idx="306">
                  <c:v>2.3348455999999937</c:v>
                </c:pt>
                <c:pt idx="307">
                  <c:v>2.3191735999999987</c:v>
                </c:pt>
                <c:pt idx="308">
                  <c:v>2.3429383999999978</c:v>
                </c:pt>
                <c:pt idx="309">
                  <c:v>2.3661928000000003</c:v>
                </c:pt>
                <c:pt idx="310">
                  <c:v>2.3447459999999967</c:v>
                </c:pt>
                <c:pt idx="311">
                  <c:v>2.3286211999999997</c:v>
                </c:pt>
                <c:pt idx="312">
                  <c:v>2.3526566999999918</c:v>
                </c:pt>
                <c:pt idx="313">
                  <c:v>2.3757557999999968</c:v>
                </c:pt>
                <c:pt idx="314">
                  <c:v>2.3532302000000005</c:v>
                </c:pt>
                <c:pt idx="315">
                  <c:v>2.3370918000000005</c:v>
                </c:pt>
                <c:pt idx="316">
                  <c:v>2.3610077</c:v>
                </c:pt>
                <c:pt idx="317">
                  <c:v>2.3834718000000001</c:v>
                </c:pt>
                <c:pt idx="318">
                  <c:v>2.3610057999999987</c:v>
                </c:pt>
                <c:pt idx="319">
                  <c:v>2.3441479000000003</c:v>
                </c:pt>
                <c:pt idx="320">
                  <c:v>2.3681156999999997</c:v>
                </c:pt>
                <c:pt idx="321">
                  <c:v>2.3907916</c:v>
                </c:pt>
                <c:pt idx="322">
                  <c:v>2.3678708999999998</c:v>
                </c:pt>
                <c:pt idx="323">
                  <c:v>2.3509965999999998</c:v>
                </c:pt>
                <c:pt idx="324">
                  <c:v>2.3745298000000004</c:v>
                </c:pt>
                <c:pt idx="325">
                  <c:v>2.3973266000000004</c:v>
                </c:pt>
                <c:pt idx="326">
                  <c:v>2.3738100999999987</c:v>
                </c:pt>
                <c:pt idx="327">
                  <c:v>2.3563200999999987</c:v>
                </c:pt>
                <c:pt idx="328">
                  <c:v>2.3797998999999987</c:v>
                </c:pt>
                <c:pt idx="329">
                  <c:v>2.4020302999999998</c:v>
                </c:pt>
                <c:pt idx="330">
                  <c:v>2.3779637999999998</c:v>
                </c:pt>
                <c:pt idx="331">
                  <c:v>2.3600900000000005</c:v>
                </c:pt>
                <c:pt idx="332">
                  <c:v>2.3838869000000003</c:v>
                </c:pt>
                <c:pt idx="333">
                  <c:v>2.4059373000000002</c:v>
                </c:pt>
                <c:pt idx="334">
                  <c:v>2.3814223999999977</c:v>
                </c:pt>
                <c:pt idx="335">
                  <c:v>2.3635793000000005</c:v>
                </c:pt>
                <c:pt idx="336">
                  <c:v>2.3872673000000004</c:v>
                </c:pt>
                <c:pt idx="337">
                  <c:v>2.4099497000000003</c:v>
                </c:pt>
                <c:pt idx="338">
                  <c:v>2.3855287000000001</c:v>
                </c:pt>
                <c:pt idx="339">
                  <c:v>2.3676678999999998</c:v>
                </c:pt>
                <c:pt idx="340">
                  <c:v>2.3916452999999938</c:v>
                </c:pt>
                <c:pt idx="341">
                  <c:v>2.4143146</c:v>
                </c:pt>
                <c:pt idx="342">
                  <c:v>2.3905311999999999</c:v>
                </c:pt>
                <c:pt idx="343">
                  <c:v>2.3731093000000003</c:v>
                </c:pt>
                <c:pt idx="344">
                  <c:v>2.3973748000000001</c:v>
                </c:pt>
                <c:pt idx="345">
                  <c:v>2.4203133000000001</c:v>
                </c:pt>
                <c:pt idx="346">
                  <c:v>2.3963930999999987</c:v>
                </c:pt>
                <c:pt idx="347">
                  <c:v>2.3786501999999947</c:v>
                </c:pt>
                <c:pt idx="348">
                  <c:v>2.4031619000000002</c:v>
                </c:pt>
                <c:pt idx="349">
                  <c:v>2.4260730999999987</c:v>
                </c:pt>
                <c:pt idx="350">
                  <c:v>2.4009568999999997</c:v>
                </c:pt>
                <c:pt idx="351">
                  <c:v>2.3838046000000004</c:v>
                </c:pt>
                <c:pt idx="352">
                  <c:v>2.4079019000000002</c:v>
                </c:pt>
                <c:pt idx="353">
                  <c:v>2.4301927000000001</c:v>
                </c:pt>
                <c:pt idx="354">
                  <c:v>2.4056978000000004</c:v>
                </c:pt>
                <c:pt idx="355">
                  <c:v>2.3879409999999988</c:v>
                </c:pt>
                <c:pt idx="356">
                  <c:v>2.4126043999999967</c:v>
                </c:pt>
                <c:pt idx="357">
                  <c:v>2.4354862999999987</c:v>
                </c:pt>
                <c:pt idx="358">
                  <c:v>2.4104452999999944</c:v>
                </c:pt>
                <c:pt idx="359">
                  <c:v>2.3927010999999987</c:v>
                </c:pt>
                <c:pt idx="360">
                  <c:v>2.4174154999999953</c:v>
                </c:pt>
                <c:pt idx="361">
                  <c:v>2.4402330000000001</c:v>
                </c:pt>
                <c:pt idx="362">
                  <c:v>2.4156708999999967</c:v>
                </c:pt>
                <c:pt idx="363">
                  <c:v>2.3977648</c:v>
                </c:pt>
                <c:pt idx="364">
                  <c:v>2.4225192</c:v>
                </c:pt>
                <c:pt idx="365">
                  <c:v>2.4454085999999977</c:v>
                </c:pt>
                <c:pt idx="366">
                  <c:v>2.4204583999999967</c:v>
                </c:pt>
                <c:pt idx="367">
                  <c:v>2.4024385999999978</c:v>
                </c:pt>
                <c:pt idx="368">
                  <c:v>2.4266695999999977</c:v>
                </c:pt>
                <c:pt idx="369">
                  <c:v>2.4486622999999987</c:v>
                </c:pt>
                <c:pt idx="370">
                  <c:v>2.4235167000000049</c:v>
                </c:pt>
                <c:pt idx="371">
                  <c:v>2.4051225000000001</c:v>
                </c:pt>
                <c:pt idx="372">
                  <c:v>2.4289320999999999</c:v>
                </c:pt>
                <c:pt idx="373">
                  <c:v>2.4516897999999987</c:v>
                </c:pt>
                <c:pt idx="374">
                  <c:v>2.4259385</c:v>
                </c:pt>
                <c:pt idx="375">
                  <c:v>2.4082178000000001</c:v>
                </c:pt>
                <c:pt idx="376">
                  <c:v>2.4331595000000004</c:v>
                </c:pt>
                <c:pt idx="377">
                  <c:v>2.4564483999999909</c:v>
                </c:pt>
                <c:pt idx="378">
                  <c:v>2.4312864999999944</c:v>
                </c:pt>
                <c:pt idx="379">
                  <c:v>2.4142333999999988</c:v>
                </c:pt>
                <c:pt idx="380">
                  <c:v>2.4399946999999997</c:v>
                </c:pt>
                <c:pt idx="381">
                  <c:v>2.4638105000000001</c:v>
                </c:pt>
                <c:pt idx="382">
                  <c:v>2.4387705999999998</c:v>
                </c:pt>
                <c:pt idx="383">
                  <c:v>2.4218284999999957</c:v>
                </c:pt>
                <c:pt idx="384">
                  <c:v>2.4485406000000003</c:v>
                </c:pt>
                <c:pt idx="385">
                  <c:v>2.4719737999999998</c:v>
                </c:pt>
                <c:pt idx="386">
                  <c:v>2.4466928999999977</c:v>
                </c:pt>
                <c:pt idx="387">
                  <c:v>2.4293266000000004</c:v>
                </c:pt>
                <c:pt idx="388">
                  <c:v>2.4552153999999953</c:v>
                </c:pt>
                <c:pt idx="389">
                  <c:v>2.4785998999999999</c:v>
                </c:pt>
                <c:pt idx="390">
                  <c:v>2.4533980999999998</c:v>
                </c:pt>
                <c:pt idx="391">
                  <c:v>2.4358536999999942</c:v>
                </c:pt>
                <c:pt idx="392">
                  <c:v>2.4619359999999997</c:v>
                </c:pt>
                <c:pt idx="393">
                  <c:v>2.4856045</c:v>
                </c:pt>
                <c:pt idx="394">
                  <c:v>2.4600102000000001</c:v>
                </c:pt>
                <c:pt idx="395">
                  <c:v>2.4425314</c:v>
                </c:pt>
                <c:pt idx="396">
                  <c:v>2.4688522999999987</c:v>
                </c:pt>
                <c:pt idx="397">
                  <c:v>2.4930152000000003</c:v>
                </c:pt>
                <c:pt idx="398">
                  <c:v>2.4674495999999997</c:v>
                </c:pt>
                <c:pt idx="399">
                  <c:v>2.4503618999999999</c:v>
                </c:pt>
                <c:pt idx="400">
                  <c:v>2.4767529999999947</c:v>
                </c:pt>
                <c:pt idx="401">
                  <c:v>2.5010770999999998</c:v>
                </c:pt>
                <c:pt idx="402">
                  <c:v>2.4754237000000003</c:v>
                </c:pt>
                <c:pt idx="403">
                  <c:v>2.4582222999999988</c:v>
                </c:pt>
                <c:pt idx="404">
                  <c:v>2.4849816000000002</c:v>
                </c:pt>
                <c:pt idx="405">
                  <c:v>2.5087532000000001</c:v>
                </c:pt>
                <c:pt idx="406">
                  <c:v>2.4830535999999999</c:v>
                </c:pt>
                <c:pt idx="407">
                  <c:v>2.4650398999999998</c:v>
                </c:pt>
                <c:pt idx="408">
                  <c:v>2.4909388999999997</c:v>
                </c:pt>
                <c:pt idx="409">
                  <c:v>2.5129150999999967</c:v>
                </c:pt>
                <c:pt idx="410">
                  <c:v>2.4842108000000005</c:v>
                </c:pt>
                <c:pt idx="411">
                  <c:v>2.4641082000000001</c:v>
                </c:pt>
                <c:pt idx="412">
                  <c:v>2.4875139000000002</c:v>
                </c:pt>
                <c:pt idx="413">
                  <c:v>2.5083946000000044</c:v>
                </c:pt>
                <c:pt idx="414">
                  <c:v>2.4800006000000003</c:v>
                </c:pt>
                <c:pt idx="415">
                  <c:v>2.4603985000000002</c:v>
                </c:pt>
                <c:pt idx="416">
                  <c:v>2.4853727000000001</c:v>
                </c:pt>
                <c:pt idx="417">
                  <c:v>2.5075571999999999</c:v>
                </c:pt>
                <c:pt idx="418">
                  <c:v>2.4800519999999997</c:v>
                </c:pt>
                <c:pt idx="419">
                  <c:v>2.4618978</c:v>
                </c:pt>
                <c:pt idx="420">
                  <c:v>2.4878438000000003</c:v>
                </c:pt>
                <c:pt idx="421">
                  <c:v>2.5112170999999988</c:v>
                </c:pt>
                <c:pt idx="422">
                  <c:v>2.4841928000000002</c:v>
                </c:pt>
                <c:pt idx="423">
                  <c:v>2.4668621999999947</c:v>
                </c:pt>
                <c:pt idx="424">
                  <c:v>2.4935530999999997</c:v>
                </c:pt>
                <c:pt idx="425">
                  <c:v>2.5174519999999987</c:v>
                </c:pt>
                <c:pt idx="426">
                  <c:v>2.4911263999999997</c:v>
                </c:pt>
                <c:pt idx="427">
                  <c:v>2.4727461999999947</c:v>
                </c:pt>
                <c:pt idx="428">
                  <c:v>2.4998085999999953</c:v>
                </c:pt>
                <c:pt idx="429">
                  <c:v>2.5221918000000012</c:v>
                </c:pt>
                <c:pt idx="430">
                  <c:v>2.4941588999999977</c:v>
                </c:pt>
                <c:pt idx="431">
                  <c:v>2.4745201000000003</c:v>
                </c:pt>
                <c:pt idx="432">
                  <c:v>2.4991457999999978</c:v>
                </c:pt>
                <c:pt idx="433">
                  <c:v>2.5202437</c:v>
                </c:pt>
                <c:pt idx="434">
                  <c:v>2.4918262999999987</c:v>
                </c:pt>
                <c:pt idx="435">
                  <c:v>2.4724689999999923</c:v>
                </c:pt>
                <c:pt idx="436">
                  <c:v>2.4978257999999998</c:v>
                </c:pt>
                <c:pt idx="437">
                  <c:v>2.5208120000000003</c:v>
                </c:pt>
                <c:pt idx="438">
                  <c:v>2.4922301999999967</c:v>
                </c:pt>
                <c:pt idx="439">
                  <c:v>2.4733507000000001</c:v>
                </c:pt>
                <c:pt idx="440">
                  <c:v>2.4998213999999988</c:v>
                </c:pt>
                <c:pt idx="441">
                  <c:v>2.5220713000000003</c:v>
                </c:pt>
                <c:pt idx="442">
                  <c:v>2.4945349000000001</c:v>
                </c:pt>
                <c:pt idx="443">
                  <c:v>2.4762777999999988</c:v>
                </c:pt>
                <c:pt idx="444">
                  <c:v>2.5028577999999997</c:v>
                </c:pt>
                <c:pt idx="445">
                  <c:v>2.5259653999999987</c:v>
                </c:pt>
                <c:pt idx="446">
                  <c:v>2.4976622999999987</c:v>
                </c:pt>
                <c:pt idx="447">
                  <c:v>2.4803490000000004</c:v>
                </c:pt>
                <c:pt idx="448">
                  <c:v>2.5078610000000001</c:v>
                </c:pt>
                <c:pt idx="449">
                  <c:v>2.5308303999999997</c:v>
                </c:pt>
                <c:pt idx="450">
                  <c:v>2.5038592999999998</c:v>
                </c:pt>
                <c:pt idx="451">
                  <c:v>2.4863752000000003</c:v>
                </c:pt>
                <c:pt idx="452">
                  <c:v>2.5142727999999988</c:v>
                </c:pt>
                <c:pt idx="453">
                  <c:v>2.5380980999999987</c:v>
                </c:pt>
                <c:pt idx="454">
                  <c:v>2.5112669999999953</c:v>
                </c:pt>
                <c:pt idx="455">
                  <c:v>2.4940179999999987</c:v>
                </c:pt>
                <c:pt idx="456">
                  <c:v>2.5222046999999987</c:v>
                </c:pt>
                <c:pt idx="457">
                  <c:v>2.5461611</c:v>
                </c:pt>
                <c:pt idx="458">
                  <c:v>2.5191825999999997</c:v>
                </c:pt>
                <c:pt idx="459">
                  <c:v>2.5016392999999999</c:v>
                </c:pt>
                <c:pt idx="460">
                  <c:v>2.5306629999999943</c:v>
                </c:pt>
                <c:pt idx="461">
                  <c:v>2.5548725999999977</c:v>
                </c:pt>
                <c:pt idx="462">
                  <c:v>2.5277067000000049</c:v>
                </c:pt>
                <c:pt idx="463">
                  <c:v>2.5103152</c:v>
                </c:pt>
                <c:pt idx="464">
                  <c:v>2.5391466999999968</c:v>
                </c:pt>
                <c:pt idx="465">
                  <c:v>2.5625188999999997</c:v>
                </c:pt>
                <c:pt idx="466">
                  <c:v>2.5343730000000004</c:v>
                </c:pt>
                <c:pt idx="467">
                  <c:v>2.5162600999999967</c:v>
                </c:pt>
                <c:pt idx="468">
                  <c:v>2.5437323000000012</c:v>
                </c:pt>
                <c:pt idx="469">
                  <c:v>2.5664043999999997</c:v>
                </c:pt>
                <c:pt idx="470">
                  <c:v>2.5380513999999987</c:v>
                </c:pt>
                <c:pt idx="471">
                  <c:v>2.5194238999999987</c:v>
                </c:pt>
                <c:pt idx="472">
                  <c:v>2.5460949999999998</c:v>
                </c:pt>
                <c:pt idx="473">
                  <c:v>2.564152</c:v>
                </c:pt>
                <c:pt idx="474">
                  <c:v>2.5294065999999997</c:v>
                </c:pt>
                <c:pt idx="475">
                  <c:v>2.5050205999999999</c:v>
                </c:pt>
                <c:pt idx="476">
                  <c:v>2.5256228999999997</c:v>
                </c:pt>
                <c:pt idx="477">
                  <c:v>2.5413717000000049</c:v>
                </c:pt>
                <c:pt idx="478">
                  <c:v>2.5060380999999987</c:v>
                </c:pt>
                <c:pt idx="479">
                  <c:v>2.481166</c:v>
                </c:pt>
                <c:pt idx="480">
                  <c:v>2.5011188000000004</c:v>
                </c:pt>
                <c:pt idx="481">
                  <c:v>2.5160818000000003</c:v>
                </c:pt>
                <c:pt idx="482">
                  <c:v>2.4808220999999997</c:v>
                </c:pt>
                <c:pt idx="483">
                  <c:v>2.4563999999999977</c:v>
                </c:pt>
                <c:pt idx="484">
                  <c:v>2.4770563999999977</c:v>
                </c:pt>
                <c:pt idx="485">
                  <c:v>2.4926721999999923</c:v>
                </c:pt>
                <c:pt idx="486">
                  <c:v>2.4598759999999946</c:v>
                </c:pt>
                <c:pt idx="487">
                  <c:v>2.4362034999999946</c:v>
                </c:pt>
                <c:pt idx="488">
                  <c:v>2.4572278000000001</c:v>
                </c:pt>
                <c:pt idx="489">
                  <c:v>2.4723650999999967</c:v>
                </c:pt>
                <c:pt idx="490">
                  <c:v>2.4390788999999953</c:v>
                </c:pt>
                <c:pt idx="491">
                  <c:v>2.4159965999999997</c:v>
                </c:pt>
                <c:pt idx="492">
                  <c:v>2.4366033999999943</c:v>
                </c:pt>
                <c:pt idx="493">
                  <c:v>2.4520280999999953</c:v>
                </c:pt>
                <c:pt idx="494">
                  <c:v>2.4196226999999944</c:v>
                </c:pt>
                <c:pt idx="495">
                  <c:v>2.3981640000000004</c:v>
                </c:pt>
                <c:pt idx="496">
                  <c:v>2.4185759999999967</c:v>
                </c:pt>
                <c:pt idx="497">
                  <c:v>2.4347767000000005</c:v>
                </c:pt>
                <c:pt idx="498">
                  <c:v>2.4038114000000004</c:v>
                </c:pt>
                <c:pt idx="499">
                  <c:v>2.3827686999999953</c:v>
                </c:pt>
                <c:pt idx="500">
                  <c:v>2.4044175000000001</c:v>
                </c:pt>
                <c:pt idx="501">
                  <c:v>2.4207730999999999</c:v>
                </c:pt>
                <c:pt idx="502">
                  <c:v>2.3906469999999946</c:v>
                </c:pt>
                <c:pt idx="503">
                  <c:v>2.3703545000000004</c:v>
                </c:pt>
                <c:pt idx="504">
                  <c:v>2.3915886999999967</c:v>
                </c:pt>
                <c:pt idx="505">
                  <c:v>2.4078936000000004</c:v>
                </c:pt>
                <c:pt idx="506">
                  <c:v>2.3780610999999987</c:v>
                </c:pt>
                <c:pt idx="507">
                  <c:v>2.3587108999999997</c:v>
                </c:pt>
                <c:pt idx="508">
                  <c:v>2.3815379999999999</c:v>
                </c:pt>
                <c:pt idx="509">
                  <c:v>2.4049754999999977</c:v>
                </c:pt>
                <c:pt idx="510">
                  <c:v>2.3769308999999987</c:v>
                </c:pt>
                <c:pt idx="511">
                  <c:v>2.3568038999999943</c:v>
                </c:pt>
                <c:pt idx="512">
                  <c:v>2.3771215000000012</c:v>
                </c:pt>
                <c:pt idx="513">
                  <c:v>2.3923397999999998</c:v>
                </c:pt>
                <c:pt idx="514">
                  <c:v>2.3622248999999997</c:v>
                </c:pt>
                <c:pt idx="515">
                  <c:v>2.3414280999999977</c:v>
                </c:pt>
                <c:pt idx="516">
                  <c:v>2.3618200999999988</c:v>
                </c:pt>
                <c:pt idx="517">
                  <c:v>2.3773788999999987</c:v>
                </c:pt>
                <c:pt idx="518">
                  <c:v>2.3480442000000004</c:v>
                </c:pt>
                <c:pt idx="519">
                  <c:v>2.3289996999999998</c:v>
                </c:pt>
                <c:pt idx="520">
                  <c:v>2.3505178999999998</c:v>
                </c:pt>
                <c:pt idx="521">
                  <c:v>2.3663494999999952</c:v>
                </c:pt>
                <c:pt idx="522">
                  <c:v>2.3383787999999988</c:v>
                </c:pt>
                <c:pt idx="523">
                  <c:v>2.3204507000000003</c:v>
                </c:pt>
                <c:pt idx="524">
                  <c:v>2.3421789999999967</c:v>
                </c:pt>
                <c:pt idx="525">
                  <c:v>2.3591845000000005</c:v>
                </c:pt>
                <c:pt idx="526">
                  <c:v>2.3318814999999953</c:v>
                </c:pt>
                <c:pt idx="527">
                  <c:v>2.3142269999999967</c:v>
                </c:pt>
                <c:pt idx="528">
                  <c:v>2.3368572999999948</c:v>
                </c:pt>
                <c:pt idx="529">
                  <c:v>2.3534259999999967</c:v>
                </c:pt>
                <c:pt idx="530">
                  <c:v>2.3267490999999967</c:v>
                </c:pt>
                <c:pt idx="531">
                  <c:v>2.3097133999999997</c:v>
                </c:pt>
                <c:pt idx="532">
                  <c:v>2.3322145999999977</c:v>
                </c:pt>
                <c:pt idx="533">
                  <c:v>2.3486301999999997</c:v>
                </c:pt>
                <c:pt idx="534">
                  <c:v>2.3221392999999999</c:v>
                </c:pt>
                <c:pt idx="535">
                  <c:v>2.3050925999999987</c:v>
                </c:pt>
                <c:pt idx="536">
                  <c:v>2.3278090999999987</c:v>
                </c:pt>
                <c:pt idx="537">
                  <c:v>2.3434437999999997</c:v>
                </c:pt>
                <c:pt idx="538">
                  <c:v>2.3171306000000005</c:v>
                </c:pt>
                <c:pt idx="539">
                  <c:v>2.2998858999999987</c:v>
                </c:pt>
                <c:pt idx="540">
                  <c:v>2.3218919999999987</c:v>
                </c:pt>
                <c:pt idx="541">
                  <c:v>2.3377682999999987</c:v>
                </c:pt>
                <c:pt idx="542">
                  <c:v>2.3111392999999998</c:v>
                </c:pt>
                <c:pt idx="543">
                  <c:v>2.2943119000000012</c:v>
                </c:pt>
                <c:pt idx="544">
                  <c:v>2.3158996999999952</c:v>
                </c:pt>
                <c:pt idx="545">
                  <c:v>2.3318342999999997</c:v>
                </c:pt>
                <c:pt idx="546">
                  <c:v>2.3057398999999998</c:v>
                </c:pt>
                <c:pt idx="547">
                  <c:v>2.2889198000000048</c:v>
                </c:pt>
                <c:pt idx="548">
                  <c:v>2.3102413999999967</c:v>
                </c:pt>
                <c:pt idx="549">
                  <c:v>2.3258248999999998</c:v>
                </c:pt>
                <c:pt idx="550">
                  <c:v>2.3001308000000011</c:v>
                </c:pt>
                <c:pt idx="551">
                  <c:v>2.2834891000000002</c:v>
                </c:pt>
                <c:pt idx="552">
                  <c:v>2.3050282999999987</c:v>
                </c:pt>
                <c:pt idx="553">
                  <c:v>2.3208578999999987</c:v>
                </c:pt>
                <c:pt idx="554">
                  <c:v>2.2957980000000004</c:v>
                </c:pt>
                <c:pt idx="555">
                  <c:v>2.2811120000000011</c:v>
                </c:pt>
                <c:pt idx="556">
                  <c:v>2.3038371</c:v>
                </c:pt>
                <c:pt idx="557">
                  <c:v>2.3196031999999946</c:v>
                </c:pt>
                <c:pt idx="558">
                  <c:v>2.2938746000000001</c:v>
                </c:pt>
                <c:pt idx="559">
                  <c:v>2.2770166999999999</c:v>
                </c:pt>
                <c:pt idx="560">
                  <c:v>2.2988246999999999</c:v>
                </c:pt>
                <c:pt idx="561">
                  <c:v>2.3137303999999999</c:v>
                </c:pt>
                <c:pt idx="562">
                  <c:v>2.2878644000000001</c:v>
                </c:pt>
                <c:pt idx="563">
                  <c:v>2.2713415000000001</c:v>
                </c:pt>
                <c:pt idx="564">
                  <c:v>2.2924560999999977</c:v>
                </c:pt>
                <c:pt idx="565">
                  <c:v>2.3073867000000012</c:v>
                </c:pt>
                <c:pt idx="566">
                  <c:v>2.2817050999999999</c:v>
                </c:pt>
                <c:pt idx="567">
                  <c:v>2.2654438999999997</c:v>
                </c:pt>
                <c:pt idx="568">
                  <c:v>2.2861069000000001</c:v>
                </c:pt>
                <c:pt idx="569">
                  <c:v>2.2944880999999997</c:v>
                </c:pt>
                <c:pt idx="570">
                  <c:v>2.2442228000000002</c:v>
                </c:pt>
                <c:pt idx="571">
                  <c:v>2.1810619000000004</c:v>
                </c:pt>
                <c:pt idx="572">
                  <c:v>2.1737022000000001</c:v>
                </c:pt>
                <c:pt idx="573">
                  <c:v>2.1839027000000044</c:v>
                </c:pt>
                <c:pt idx="574">
                  <c:v>2.1598729999999957</c:v>
                </c:pt>
                <c:pt idx="575">
                  <c:v>2.1446665000000005</c:v>
                </c:pt>
                <c:pt idx="576">
                  <c:v>2.163381900000005</c:v>
                </c:pt>
                <c:pt idx="577">
                  <c:v>2.1761433999999977</c:v>
                </c:pt>
                <c:pt idx="578">
                  <c:v>2.1518683999999944</c:v>
                </c:pt>
                <c:pt idx="579">
                  <c:v>2.1360073999999987</c:v>
                </c:pt>
                <c:pt idx="580">
                  <c:v>2.1542228999999997</c:v>
                </c:pt>
                <c:pt idx="581">
                  <c:v>2.16601</c:v>
                </c:pt>
                <c:pt idx="582">
                  <c:v>2.1416179</c:v>
                </c:pt>
                <c:pt idx="583">
                  <c:v>2.1254127</c:v>
                </c:pt>
                <c:pt idx="584">
                  <c:v>2.1433485000000001</c:v>
                </c:pt>
                <c:pt idx="585">
                  <c:v>2.1549250000000004</c:v>
                </c:pt>
                <c:pt idx="586">
                  <c:v>2.1305114999999999</c:v>
                </c:pt>
                <c:pt idx="587">
                  <c:v>2.1144743000000004</c:v>
                </c:pt>
                <c:pt idx="588">
                  <c:v>2.1321155999999997</c:v>
                </c:pt>
                <c:pt idx="589">
                  <c:v>2.1432134999999999</c:v>
                </c:pt>
                <c:pt idx="590">
                  <c:v>2.1189058000000003</c:v>
                </c:pt>
                <c:pt idx="591">
                  <c:v>2.1030528000000004</c:v>
                </c:pt>
                <c:pt idx="592">
                  <c:v>2.1201566999999999</c:v>
                </c:pt>
                <c:pt idx="593">
                  <c:v>2.1309863</c:v>
                </c:pt>
                <c:pt idx="594">
                  <c:v>2.1066081999999957</c:v>
                </c:pt>
                <c:pt idx="595">
                  <c:v>2.0903668999999998</c:v>
                </c:pt>
                <c:pt idx="596">
                  <c:v>2.1072613999999996</c:v>
                </c:pt>
                <c:pt idx="597">
                  <c:v>2.1173483999999987</c:v>
                </c:pt>
                <c:pt idx="598">
                  <c:v>2.0930502000000004</c:v>
                </c:pt>
                <c:pt idx="599">
                  <c:v>2.0766261999999953</c:v>
                </c:pt>
                <c:pt idx="600">
                  <c:v>2.0933298999999996</c:v>
                </c:pt>
                <c:pt idx="601">
                  <c:v>2.1029932999999996</c:v>
                </c:pt>
                <c:pt idx="602">
                  <c:v>2.0786490999999967</c:v>
                </c:pt>
                <c:pt idx="603">
                  <c:v>2.0627475999999998</c:v>
                </c:pt>
                <c:pt idx="604">
                  <c:v>2.0789892999999999</c:v>
                </c:pt>
                <c:pt idx="605">
                  <c:v>2.0887126</c:v>
                </c:pt>
                <c:pt idx="606">
                  <c:v>2.0649834</c:v>
                </c:pt>
                <c:pt idx="607">
                  <c:v>2.0492689999999967</c:v>
                </c:pt>
                <c:pt idx="608">
                  <c:v>2.0654193000000003</c:v>
                </c:pt>
                <c:pt idx="609">
                  <c:v>2.0755463999999977</c:v>
                </c:pt>
                <c:pt idx="610">
                  <c:v>2.0520504999999942</c:v>
                </c:pt>
                <c:pt idx="611">
                  <c:v>2.0369146999999987</c:v>
                </c:pt>
                <c:pt idx="612">
                  <c:v>2.0531896999999999</c:v>
                </c:pt>
                <c:pt idx="613">
                  <c:v>2.0633136000000012</c:v>
                </c:pt>
                <c:pt idx="614">
                  <c:v>2.0403466999999997</c:v>
                </c:pt>
                <c:pt idx="615">
                  <c:v>2.0256820999999987</c:v>
                </c:pt>
                <c:pt idx="616">
                  <c:v>2.0423828999999998</c:v>
                </c:pt>
                <c:pt idx="617">
                  <c:v>2.0522634999999947</c:v>
                </c:pt>
                <c:pt idx="618">
                  <c:v>2.0300707999999998</c:v>
                </c:pt>
                <c:pt idx="619">
                  <c:v>2.0156638999999967</c:v>
                </c:pt>
                <c:pt idx="620">
                  <c:v>2.0322644999999957</c:v>
                </c:pt>
                <c:pt idx="621">
                  <c:v>2.0424826999999977</c:v>
                </c:pt>
                <c:pt idx="622">
                  <c:v>2.0206910999999996</c:v>
                </c:pt>
                <c:pt idx="623">
                  <c:v>2.0064268999999997</c:v>
                </c:pt>
                <c:pt idx="624">
                  <c:v>2.0228840000000003</c:v>
                </c:pt>
                <c:pt idx="625">
                  <c:v>2.0335248000000012</c:v>
                </c:pt>
                <c:pt idx="626">
                  <c:v>2.0115107999999999</c:v>
                </c:pt>
                <c:pt idx="627">
                  <c:v>1.9976923</c:v>
                </c:pt>
                <c:pt idx="628">
                  <c:v>2.0148160999999987</c:v>
                </c:pt>
                <c:pt idx="629">
                  <c:v>2.0248643999999998</c:v>
                </c:pt>
                <c:pt idx="630">
                  <c:v>2.0035295000000044</c:v>
                </c:pt>
                <c:pt idx="631">
                  <c:v>1.9897004999999999</c:v>
                </c:pt>
                <c:pt idx="632">
                  <c:v>2.0066696999999967</c:v>
                </c:pt>
                <c:pt idx="633">
                  <c:v>2.0169544999999967</c:v>
                </c:pt>
                <c:pt idx="634">
                  <c:v>1.995493</c:v>
                </c:pt>
                <c:pt idx="635">
                  <c:v>1.9822319000000024</c:v>
                </c:pt>
                <c:pt idx="636">
                  <c:v>1.9991409000000027</c:v>
                </c:pt>
                <c:pt idx="637">
                  <c:v>2.0093392000000012</c:v>
                </c:pt>
                <c:pt idx="638">
                  <c:v>1.9886497000000001</c:v>
                </c:pt>
                <c:pt idx="639">
                  <c:v>1.9751494999999999</c:v>
                </c:pt>
                <c:pt idx="640">
                  <c:v>1.9920127000000027</c:v>
                </c:pt>
                <c:pt idx="641">
                  <c:v>2.0021765</c:v>
                </c:pt>
                <c:pt idx="642">
                  <c:v>1.9812954000000003</c:v>
                </c:pt>
                <c:pt idx="643">
                  <c:v>1.9681827000000029</c:v>
                </c:pt>
                <c:pt idx="644">
                  <c:v>1.9853970000000001</c:v>
                </c:pt>
                <c:pt idx="645">
                  <c:v>1.9950973000000001</c:v>
                </c:pt>
                <c:pt idx="646">
                  <c:v>1.9749217999999977</c:v>
                </c:pt>
                <c:pt idx="647">
                  <c:v>1.9618565000000001</c:v>
                </c:pt>
                <c:pt idx="648">
                  <c:v>1.9787058000000022</c:v>
                </c:pt>
                <c:pt idx="649">
                  <c:v>1.9888372999999999</c:v>
                </c:pt>
                <c:pt idx="650">
                  <c:v>1.9682833000000022</c:v>
                </c:pt>
                <c:pt idx="651">
                  <c:v>1.9555011999999998</c:v>
                </c:pt>
                <c:pt idx="652">
                  <c:v>1.9725480000000022</c:v>
                </c:pt>
                <c:pt idx="653">
                  <c:v>1.9823386000000001</c:v>
                </c:pt>
                <c:pt idx="654">
                  <c:v>1.9620944</c:v>
                </c:pt>
                <c:pt idx="655">
                  <c:v>1.9492577000000024</c:v>
                </c:pt>
                <c:pt idx="656">
                  <c:v>1.966151900000003</c:v>
                </c:pt>
                <c:pt idx="657">
                  <c:v>1.976105900000003</c:v>
                </c:pt>
                <c:pt idx="658">
                  <c:v>1.9560953000000001</c:v>
                </c:pt>
                <c:pt idx="659">
                  <c:v>1.9431348000000002</c:v>
                </c:pt>
                <c:pt idx="660">
                  <c:v>1.9604063</c:v>
                </c:pt>
                <c:pt idx="661">
                  <c:v>1.9699899000000001</c:v>
                </c:pt>
                <c:pt idx="662">
                  <c:v>1.9497275000000001</c:v>
                </c:pt>
                <c:pt idx="663">
                  <c:v>1.9373854000000001</c:v>
                </c:pt>
                <c:pt idx="664">
                  <c:v>1.9542394000000001</c:v>
                </c:pt>
                <c:pt idx="665">
                  <c:v>1.9637879000000027</c:v>
                </c:pt>
                <c:pt idx="666">
                  <c:v>1.9440719000000022</c:v>
                </c:pt>
                <c:pt idx="667">
                  <c:v>1.9313807000000001</c:v>
                </c:pt>
                <c:pt idx="668">
                  <c:v>1.9484856000000021</c:v>
                </c:pt>
                <c:pt idx="669">
                  <c:v>1.9581099000000022</c:v>
                </c:pt>
                <c:pt idx="670">
                  <c:v>1.9380695000000001</c:v>
                </c:pt>
                <c:pt idx="671">
                  <c:v>1.9259488</c:v>
                </c:pt>
                <c:pt idx="672">
                  <c:v>1.9428078000000024</c:v>
                </c:pt>
                <c:pt idx="673">
                  <c:v>1.9522806000000001</c:v>
                </c:pt>
                <c:pt idx="674">
                  <c:v>1.9323375000000027</c:v>
                </c:pt>
                <c:pt idx="675">
                  <c:v>1.9202305000000022</c:v>
                </c:pt>
                <c:pt idx="676">
                  <c:v>1.9371310000000002</c:v>
                </c:pt>
                <c:pt idx="677">
                  <c:v>1.9468246999999974</c:v>
                </c:pt>
                <c:pt idx="678">
                  <c:v>1.9267594000000001</c:v>
                </c:pt>
                <c:pt idx="679">
                  <c:v>1.9148909000000001</c:v>
                </c:pt>
                <c:pt idx="680">
                  <c:v>1.9317289999999998</c:v>
                </c:pt>
                <c:pt idx="681">
                  <c:v>1.9411531000000022</c:v>
                </c:pt>
                <c:pt idx="682">
                  <c:v>1.9216695999999998</c:v>
                </c:pt>
                <c:pt idx="683">
                  <c:v>1.9095278</c:v>
                </c:pt>
                <c:pt idx="684">
                  <c:v>1.9263395000000001</c:v>
                </c:pt>
                <c:pt idx="685">
                  <c:v>1.9356952999999977</c:v>
                </c:pt>
                <c:pt idx="686">
                  <c:v>1.9163466</c:v>
                </c:pt>
                <c:pt idx="687">
                  <c:v>1.9042142</c:v>
                </c:pt>
                <c:pt idx="688">
                  <c:v>1.9213298999999977</c:v>
                </c:pt>
                <c:pt idx="689">
                  <c:v>1.9304967</c:v>
                </c:pt>
                <c:pt idx="690">
                  <c:v>1.9112708</c:v>
                </c:pt>
                <c:pt idx="691">
                  <c:v>1.8995333999999979</c:v>
                </c:pt>
                <c:pt idx="692">
                  <c:v>1.9161587000000024</c:v>
                </c:pt>
                <c:pt idx="693">
                  <c:v>1.9255570000000022</c:v>
                </c:pt>
                <c:pt idx="694">
                  <c:v>1.9063467000000001</c:v>
                </c:pt>
                <c:pt idx="695">
                  <c:v>1.8947322</c:v>
                </c:pt>
                <c:pt idx="696">
                  <c:v>1.9114140000000002</c:v>
                </c:pt>
                <c:pt idx="697">
                  <c:v>1.9206535000000025</c:v>
                </c:pt>
                <c:pt idx="698">
                  <c:v>1.9015906999999974</c:v>
                </c:pt>
                <c:pt idx="699">
                  <c:v>1.8901799000000001</c:v>
                </c:pt>
                <c:pt idx="700">
                  <c:v>1.9068113</c:v>
                </c:pt>
                <c:pt idx="701">
                  <c:v>1.9161163000000001</c:v>
                </c:pt>
                <c:pt idx="702">
                  <c:v>1.8968532</c:v>
                </c:pt>
                <c:pt idx="703">
                  <c:v>1.8858368999999979</c:v>
                </c:pt>
                <c:pt idx="704">
                  <c:v>1.9025648000000002</c:v>
                </c:pt>
                <c:pt idx="705">
                  <c:v>1.9116285</c:v>
                </c:pt>
                <c:pt idx="706">
                  <c:v>1.8929008000000001</c:v>
                </c:pt>
                <c:pt idx="707">
                  <c:v>1.8815549</c:v>
                </c:pt>
                <c:pt idx="708">
                  <c:v>1.8982928999999999</c:v>
                </c:pt>
                <c:pt idx="709">
                  <c:v>1.9075973000000002</c:v>
                </c:pt>
                <c:pt idx="710">
                  <c:v>1.8890093999999977</c:v>
                </c:pt>
                <c:pt idx="711">
                  <c:v>1.8774006999999977</c:v>
                </c:pt>
                <c:pt idx="712">
                  <c:v>1.8944709000000022</c:v>
                </c:pt>
                <c:pt idx="713">
                  <c:v>1.9035589000000024</c:v>
                </c:pt>
                <c:pt idx="714">
                  <c:v>1.8848896000000002</c:v>
                </c:pt>
                <c:pt idx="715">
                  <c:v>1.8737066999999972</c:v>
                </c:pt>
                <c:pt idx="716">
                  <c:v>1.8906197</c:v>
                </c:pt>
                <c:pt idx="717">
                  <c:v>1.8997655</c:v>
                </c:pt>
                <c:pt idx="718">
                  <c:v>1.8812775000000024</c:v>
                </c:pt>
                <c:pt idx="719">
                  <c:v>1.8702445000000001</c:v>
                </c:pt>
                <c:pt idx="720">
                  <c:v>1.8869494</c:v>
                </c:pt>
                <c:pt idx="721">
                  <c:v>1.8964108000000022</c:v>
                </c:pt>
                <c:pt idx="722">
                  <c:v>1.8776165</c:v>
                </c:pt>
                <c:pt idx="723">
                  <c:v>1.8667853000000001</c:v>
                </c:pt>
                <c:pt idx="724">
                  <c:v>1.8838796999999972</c:v>
                </c:pt>
                <c:pt idx="725">
                  <c:v>1.8927015999999999</c:v>
                </c:pt>
                <c:pt idx="726">
                  <c:v>1.8744241999999998</c:v>
                </c:pt>
                <c:pt idx="727">
                  <c:v>1.8636241999999972</c:v>
                </c:pt>
                <c:pt idx="728">
                  <c:v>1.8806549000000001</c:v>
                </c:pt>
                <c:pt idx="729">
                  <c:v>1.8898489999999999</c:v>
                </c:pt>
                <c:pt idx="730">
                  <c:v>1.8715729000000001</c:v>
                </c:pt>
                <c:pt idx="731">
                  <c:v>1.8608836</c:v>
                </c:pt>
                <c:pt idx="732">
                  <c:v>1.8779216999999955</c:v>
                </c:pt>
                <c:pt idx="733">
                  <c:v>1.8867365</c:v>
                </c:pt>
                <c:pt idx="734">
                  <c:v>1.8687497</c:v>
                </c:pt>
                <c:pt idx="735">
                  <c:v>1.8581164000000001</c:v>
                </c:pt>
                <c:pt idx="736">
                  <c:v>1.8751522</c:v>
                </c:pt>
                <c:pt idx="737">
                  <c:v>1.8842624000000001</c:v>
                </c:pt>
                <c:pt idx="738">
                  <c:v>1.8662618</c:v>
                </c:pt>
                <c:pt idx="739">
                  <c:v>1.8557112999999974</c:v>
                </c:pt>
                <c:pt idx="740">
                  <c:v>1.8729661</c:v>
                </c:pt>
                <c:pt idx="741">
                  <c:v>1.8821996999999977</c:v>
                </c:pt>
                <c:pt idx="742">
                  <c:v>1.8639953999999974</c:v>
                </c:pt>
                <c:pt idx="743">
                  <c:v>1.8539934999999974</c:v>
                </c:pt>
                <c:pt idx="744">
                  <c:v>1.8709114</c:v>
                </c:pt>
                <c:pt idx="745">
                  <c:v>1.8800130000000024</c:v>
                </c:pt>
                <c:pt idx="746">
                  <c:v>1.8622723000000001</c:v>
                </c:pt>
                <c:pt idx="747">
                  <c:v>1.8520905999999999</c:v>
                </c:pt>
                <c:pt idx="748">
                  <c:v>1.8695219999999977</c:v>
                </c:pt>
                <c:pt idx="749">
                  <c:v>1.8784177000000022</c:v>
                </c:pt>
                <c:pt idx="750">
                  <c:v>1.8609625000000001</c:v>
                </c:pt>
                <c:pt idx="751">
                  <c:v>1.8509548</c:v>
                </c:pt>
                <c:pt idx="752">
                  <c:v>1.8684519000000024</c:v>
                </c:pt>
                <c:pt idx="753">
                  <c:v>1.8774015999999998</c:v>
                </c:pt>
                <c:pt idx="754">
                  <c:v>1.8599257999999974</c:v>
                </c:pt>
                <c:pt idx="755">
                  <c:v>1.8497135999999998</c:v>
                </c:pt>
                <c:pt idx="756">
                  <c:v>1.8673118</c:v>
                </c:pt>
                <c:pt idx="757">
                  <c:v>1.8763161000000024</c:v>
                </c:pt>
                <c:pt idx="758">
                  <c:v>1.8587953000000002</c:v>
                </c:pt>
                <c:pt idx="759">
                  <c:v>1.8489567</c:v>
                </c:pt>
                <c:pt idx="760">
                  <c:v>1.8665441</c:v>
                </c:pt>
                <c:pt idx="761">
                  <c:v>1.8753152</c:v>
                </c:pt>
                <c:pt idx="762">
                  <c:v>1.8579578000000001</c:v>
                </c:pt>
                <c:pt idx="763">
                  <c:v>1.8481221000000001</c:v>
                </c:pt>
                <c:pt idx="764">
                  <c:v>1.8654305</c:v>
                </c:pt>
                <c:pt idx="765">
                  <c:v>1.8746981</c:v>
                </c:pt>
                <c:pt idx="766">
                  <c:v>1.8569752000000002</c:v>
                </c:pt>
                <c:pt idx="767">
                  <c:v>1.8471749</c:v>
                </c:pt>
                <c:pt idx="768">
                  <c:v>1.8646502</c:v>
                </c:pt>
                <c:pt idx="769">
                  <c:v>1.8737391999999979</c:v>
                </c:pt>
                <c:pt idx="770">
                  <c:v>1.8562860000000001</c:v>
                </c:pt>
                <c:pt idx="771">
                  <c:v>1.8464834000000001</c:v>
                </c:pt>
                <c:pt idx="772">
                  <c:v>1.8641878000000027</c:v>
                </c:pt>
                <c:pt idx="773">
                  <c:v>1.8730241999999975</c:v>
                </c:pt>
                <c:pt idx="774">
                  <c:v>1.8557402999999977</c:v>
                </c:pt>
                <c:pt idx="775">
                  <c:v>1.8457679999999999</c:v>
                </c:pt>
                <c:pt idx="776">
                  <c:v>1.8636796999999972</c:v>
                </c:pt>
                <c:pt idx="777">
                  <c:v>1.8720199000000022</c:v>
                </c:pt>
                <c:pt idx="778">
                  <c:v>1.8548791</c:v>
                </c:pt>
                <c:pt idx="779">
                  <c:v>1.8453101999999999</c:v>
                </c:pt>
                <c:pt idx="780">
                  <c:v>1.8629571000000027</c:v>
                </c:pt>
                <c:pt idx="781">
                  <c:v>1.8716389999999998</c:v>
                </c:pt>
                <c:pt idx="782">
                  <c:v>1.8541717</c:v>
                </c:pt>
                <c:pt idx="783">
                  <c:v>1.8447323</c:v>
                </c:pt>
                <c:pt idx="784">
                  <c:v>1.8624909000000001</c:v>
                </c:pt>
                <c:pt idx="785">
                  <c:v>1.8709267999999977</c:v>
                </c:pt>
                <c:pt idx="786">
                  <c:v>1.8538132999999977</c:v>
                </c:pt>
                <c:pt idx="787">
                  <c:v>1.844252500000003</c:v>
                </c:pt>
                <c:pt idx="788">
                  <c:v>1.8617714999999977</c:v>
                </c:pt>
                <c:pt idx="789">
                  <c:v>1.8704793</c:v>
                </c:pt>
                <c:pt idx="790">
                  <c:v>1.8532235999999978</c:v>
                </c:pt>
                <c:pt idx="791">
                  <c:v>1.8436641999999972</c:v>
                </c:pt>
                <c:pt idx="792">
                  <c:v>1.8615634999999979</c:v>
                </c:pt>
                <c:pt idx="793">
                  <c:v>1.8698024</c:v>
                </c:pt>
                <c:pt idx="794">
                  <c:v>1.8528111</c:v>
                </c:pt>
                <c:pt idx="795">
                  <c:v>1.8432346999999965</c:v>
                </c:pt>
                <c:pt idx="796">
                  <c:v>1.8610574000000022</c:v>
                </c:pt>
                <c:pt idx="797">
                  <c:v>1.8693544</c:v>
                </c:pt>
                <c:pt idx="798">
                  <c:v>1.8521901000000001</c:v>
                </c:pt>
                <c:pt idx="799">
                  <c:v>1.8426716999999977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'Mesures corrigées'!$G$1</c:f>
              <c:strCache>
                <c:ptCount val="1"/>
                <c:pt idx="0">
                  <c:v>TE13a</c:v>
                </c:pt>
              </c:strCache>
            </c:strRef>
          </c:tx>
          <c:marker>
            <c:symbol val="plus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5.0000000000000088E-3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0.18500000000000028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0.21500000000000027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0.24500000000000027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0.31000000000000055</c:v>
                </c:pt>
                <c:pt idx="63">
                  <c:v>0.31500000000000056</c:v>
                </c:pt>
                <c:pt idx="64">
                  <c:v>0.32000000000000062</c:v>
                </c:pt>
                <c:pt idx="65">
                  <c:v>0.32500000000000062</c:v>
                </c:pt>
                <c:pt idx="66">
                  <c:v>0.33000000000000074</c:v>
                </c:pt>
                <c:pt idx="67">
                  <c:v>0.33500000000000074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0.37500000000000056</c:v>
                </c:pt>
                <c:pt idx="76">
                  <c:v>0.38000000000000062</c:v>
                </c:pt>
                <c:pt idx="77">
                  <c:v>0.38500000000000062</c:v>
                </c:pt>
                <c:pt idx="78">
                  <c:v>0.39000000000000062</c:v>
                </c:pt>
                <c:pt idx="79">
                  <c:v>0.39500000000000074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0.6150000000000011</c:v>
                </c:pt>
                <c:pt idx="124">
                  <c:v>0.62000000000000111</c:v>
                </c:pt>
                <c:pt idx="125">
                  <c:v>0.62500000000000122</c:v>
                </c:pt>
                <c:pt idx="126">
                  <c:v>0.63000000000000123</c:v>
                </c:pt>
                <c:pt idx="127">
                  <c:v>0.63500000000000123</c:v>
                </c:pt>
                <c:pt idx="128">
                  <c:v>0.64000000000000123</c:v>
                </c:pt>
                <c:pt idx="129">
                  <c:v>0.64500000000000124</c:v>
                </c:pt>
                <c:pt idx="130">
                  <c:v>0.65000000000000135</c:v>
                </c:pt>
                <c:pt idx="131">
                  <c:v>0.65500000000000136</c:v>
                </c:pt>
                <c:pt idx="132">
                  <c:v>0.66000000000000136</c:v>
                </c:pt>
                <c:pt idx="133">
                  <c:v>0.66500000000000148</c:v>
                </c:pt>
                <c:pt idx="134">
                  <c:v>0.67000000000000148</c:v>
                </c:pt>
                <c:pt idx="135">
                  <c:v>0.67500000000000149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0.7400000000000011</c:v>
                </c:pt>
                <c:pt idx="149">
                  <c:v>0.74500000000000111</c:v>
                </c:pt>
                <c:pt idx="150">
                  <c:v>0.75000000000000122</c:v>
                </c:pt>
                <c:pt idx="151">
                  <c:v>0.75500000000000123</c:v>
                </c:pt>
                <c:pt idx="152">
                  <c:v>0.76000000000000123</c:v>
                </c:pt>
                <c:pt idx="153">
                  <c:v>0.76500000000000123</c:v>
                </c:pt>
                <c:pt idx="154">
                  <c:v>0.77000000000000124</c:v>
                </c:pt>
                <c:pt idx="155">
                  <c:v>0.77500000000000135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0.8650000000000011</c:v>
                </c:pt>
                <c:pt idx="174">
                  <c:v>0.87000000000000111</c:v>
                </c:pt>
                <c:pt idx="175">
                  <c:v>0.87500000000000122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1.0049999999999975</c:v>
                </c:pt>
                <c:pt idx="202">
                  <c:v>1.01</c:v>
                </c:pt>
                <c:pt idx="203">
                  <c:v>1.0149999999999975</c:v>
                </c:pt>
                <c:pt idx="204">
                  <c:v>1.02</c:v>
                </c:pt>
                <c:pt idx="205">
                  <c:v>1.0249999999999975</c:v>
                </c:pt>
                <c:pt idx="206">
                  <c:v>1.03</c:v>
                </c:pt>
                <c:pt idx="207">
                  <c:v>1.0349999999999975</c:v>
                </c:pt>
                <c:pt idx="208">
                  <c:v>1.04</c:v>
                </c:pt>
                <c:pt idx="209">
                  <c:v>1.0449999999999977</c:v>
                </c:pt>
                <c:pt idx="210">
                  <c:v>1.05</c:v>
                </c:pt>
                <c:pt idx="211">
                  <c:v>1.0549999999999977</c:v>
                </c:pt>
                <c:pt idx="212">
                  <c:v>1.06</c:v>
                </c:pt>
                <c:pt idx="213">
                  <c:v>1.0649999999999977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1.1299999999999975</c:v>
                </c:pt>
                <c:pt idx="227">
                  <c:v>1.135</c:v>
                </c:pt>
                <c:pt idx="228">
                  <c:v>1.1399999999999975</c:v>
                </c:pt>
                <c:pt idx="229">
                  <c:v>1.145</c:v>
                </c:pt>
                <c:pt idx="230">
                  <c:v>1.1499999999999975</c:v>
                </c:pt>
                <c:pt idx="231">
                  <c:v>1.155</c:v>
                </c:pt>
                <c:pt idx="232">
                  <c:v>1.1599999999999975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1.1800000000000022</c:v>
                </c:pt>
                <c:pt idx="237">
                  <c:v>1.1850000000000001</c:v>
                </c:pt>
                <c:pt idx="238">
                  <c:v>1.1900000000000022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1.2049999999999974</c:v>
                </c:pt>
                <c:pt idx="242">
                  <c:v>1.21</c:v>
                </c:pt>
                <c:pt idx="243">
                  <c:v>1.2149999999999974</c:v>
                </c:pt>
                <c:pt idx="244">
                  <c:v>1.22</c:v>
                </c:pt>
                <c:pt idx="245">
                  <c:v>1.2249999999999974</c:v>
                </c:pt>
                <c:pt idx="246">
                  <c:v>1.23</c:v>
                </c:pt>
                <c:pt idx="247">
                  <c:v>1.2349999999999974</c:v>
                </c:pt>
                <c:pt idx="248">
                  <c:v>1.24</c:v>
                </c:pt>
                <c:pt idx="249">
                  <c:v>1.2449999999999977</c:v>
                </c:pt>
                <c:pt idx="250">
                  <c:v>1.25</c:v>
                </c:pt>
                <c:pt idx="251">
                  <c:v>1.2549999999999975</c:v>
                </c:pt>
                <c:pt idx="252">
                  <c:v>1.26</c:v>
                </c:pt>
                <c:pt idx="253">
                  <c:v>1.2649999999999975</c:v>
                </c:pt>
                <c:pt idx="254">
                  <c:v>1.27</c:v>
                </c:pt>
                <c:pt idx="255">
                  <c:v>1.2749999999999975</c:v>
                </c:pt>
                <c:pt idx="256">
                  <c:v>1.28</c:v>
                </c:pt>
                <c:pt idx="257">
                  <c:v>1.2849999999999975</c:v>
                </c:pt>
                <c:pt idx="258">
                  <c:v>1.29</c:v>
                </c:pt>
                <c:pt idx="259">
                  <c:v>1.2949999999999977</c:v>
                </c:pt>
                <c:pt idx="260">
                  <c:v>1.3</c:v>
                </c:pt>
                <c:pt idx="261">
                  <c:v>1.3049999999999977</c:v>
                </c:pt>
                <c:pt idx="262">
                  <c:v>1.31</c:v>
                </c:pt>
                <c:pt idx="263">
                  <c:v>1.3149999999999977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1.4049999999999971</c:v>
                </c:pt>
                <c:pt idx="282">
                  <c:v>1.41</c:v>
                </c:pt>
                <c:pt idx="283">
                  <c:v>1.4149999999999971</c:v>
                </c:pt>
                <c:pt idx="284">
                  <c:v>1.42</c:v>
                </c:pt>
                <c:pt idx="285">
                  <c:v>1.4249999999999972</c:v>
                </c:pt>
                <c:pt idx="286">
                  <c:v>1.43</c:v>
                </c:pt>
                <c:pt idx="287">
                  <c:v>1.4349999999999972</c:v>
                </c:pt>
                <c:pt idx="288">
                  <c:v>1.44</c:v>
                </c:pt>
                <c:pt idx="289">
                  <c:v>1.4449999999999974</c:v>
                </c:pt>
                <c:pt idx="290">
                  <c:v>1.45</c:v>
                </c:pt>
                <c:pt idx="291">
                  <c:v>1.4549999999999974</c:v>
                </c:pt>
                <c:pt idx="292">
                  <c:v>1.46</c:v>
                </c:pt>
                <c:pt idx="293">
                  <c:v>1.4649999999999974</c:v>
                </c:pt>
                <c:pt idx="294">
                  <c:v>1.47</c:v>
                </c:pt>
                <c:pt idx="295">
                  <c:v>1.4749999999999974</c:v>
                </c:pt>
                <c:pt idx="296">
                  <c:v>1.48</c:v>
                </c:pt>
                <c:pt idx="297">
                  <c:v>1.4849999999999974</c:v>
                </c:pt>
                <c:pt idx="298">
                  <c:v>1.49</c:v>
                </c:pt>
                <c:pt idx="299">
                  <c:v>1.4949999999999977</c:v>
                </c:pt>
                <c:pt idx="300">
                  <c:v>1.5</c:v>
                </c:pt>
                <c:pt idx="301">
                  <c:v>1.5049999999999975</c:v>
                </c:pt>
                <c:pt idx="302">
                  <c:v>1.51</c:v>
                </c:pt>
                <c:pt idx="303">
                  <c:v>1.5149999999999975</c:v>
                </c:pt>
                <c:pt idx="304">
                  <c:v>1.52</c:v>
                </c:pt>
                <c:pt idx="305">
                  <c:v>1.5249999999999975</c:v>
                </c:pt>
                <c:pt idx="306">
                  <c:v>1.53</c:v>
                </c:pt>
                <c:pt idx="307">
                  <c:v>1.5349999999999975</c:v>
                </c:pt>
                <c:pt idx="308">
                  <c:v>1.54</c:v>
                </c:pt>
                <c:pt idx="309">
                  <c:v>1.5449999999999977</c:v>
                </c:pt>
                <c:pt idx="310">
                  <c:v>1.55</c:v>
                </c:pt>
                <c:pt idx="311">
                  <c:v>1.5549999999999977</c:v>
                </c:pt>
                <c:pt idx="312">
                  <c:v>1.56</c:v>
                </c:pt>
                <c:pt idx="313">
                  <c:v>1.5649999999999977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1.6800000000000022</c:v>
                </c:pt>
                <c:pt idx="337">
                  <c:v>1.6850000000000001</c:v>
                </c:pt>
                <c:pt idx="338">
                  <c:v>1.6900000000000022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1.7049999999999974</c:v>
                </c:pt>
                <c:pt idx="342">
                  <c:v>1.71</c:v>
                </c:pt>
                <c:pt idx="343">
                  <c:v>1.7149999999999974</c:v>
                </c:pt>
                <c:pt idx="344">
                  <c:v>1.72</c:v>
                </c:pt>
                <c:pt idx="345">
                  <c:v>1.7249999999999974</c:v>
                </c:pt>
                <c:pt idx="346">
                  <c:v>1.73</c:v>
                </c:pt>
                <c:pt idx="347">
                  <c:v>1.7349999999999974</c:v>
                </c:pt>
                <c:pt idx="348">
                  <c:v>1.74</c:v>
                </c:pt>
                <c:pt idx="349">
                  <c:v>1.7449999999999977</c:v>
                </c:pt>
                <c:pt idx="350">
                  <c:v>1.75</c:v>
                </c:pt>
                <c:pt idx="351">
                  <c:v>1.7549999999999975</c:v>
                </c:pt>
                <c:pt idx="352">
                  <c:v>1.76</c:v>
                </c:pt>
                <c:pt idx="353">
                  <c:v>1.7649999999999975</c:v>
                </c:pt>
                <c:pt idx="354">
                  <c:v>1.77</c:v>
                </c:pt>
                <c:pt idx="355">
                  <c:v>1.7749999999999975</c:v>
                </c:pt>
                <c:pt idx="356">
                  <c:v>1.78</c:v>
                </c:pt>
                <c:pt idx="357">
                  <c:v>1.7849999999999975</c:v>
                </c:pt>
                <c:pt idx="358">
                  <c:v>1.79</c:v>
                </c:pt>
                <c:pt idx="359">
                  <c:v>1.7949999999999977</c:v>
                </c:pt>
                <c:pt idx="360">
                  <c:v>1.8</c:v>
                </c:pt>
                <c:pt idx="361">
                  <c:v>1.8049999999999977</c:v>
                </c:pt>
                <c:pt idx="362">
                  <c:v>1.81</c:v>
                </c:pt>
                <c:pt idx="363">
                  <c:v>1.8149999999999977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1.9300000000000022</c:v>
                </c:pt>
                <c:pt idx="387">
                  <c:v>1.9350000000000001</c:v>
                </c:pt>
                <c:pt idx="388">
                  <c:v>1.9400000000000022</c:v>
                </c:pt>
                <c:pt idx="389">
                  <c:v>1.9450000000000001</c:v>
                </c:pt>
                <c:pt idx="390">
                  <c:v>1.9500000000000022</c:v>
                </c:pt>
                <c:pt idx="391">
                  <c:v>1.9550000000000001</c:v>
                </c:pt>
                <c:pt idx="392">
                  <c:v>1.9600000000000022</c:v>
                </c:pt>
                <c:pt idx="393">
                  <c:v>1.9650000000000001</c:v>
                </c:pt>
                <c:pt idx="394">
                  <c:v>1.9700000000000022</c:v>
                </c:pt>
                <c:pt idx="395">
                  <c:v>1.9750000000000001</c:v>
                </c:pt>
                <c:pt idx="396">
                  <c:v>1.9800000000000024</c:v>
                </c:pt>
                <c:pt idx="397">
                  <c:v>1.9850000000000001</c:v>
                </c:pt>
                <c:pt idx="398">
                  <c:v>1.9900000000000024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corrigées'!$G$2:$G$801</c:f>
              <c:numCache>
                <c:formatCode>General</c:formatCode>
                <c:ptCount val="800"/>
                <c:pt idx="0">
                  <c:v>1.8320000000000001</c:v>
                </c:pt>
                <c:pt idx="1">
                  <c:v>1.8447349</c:v>
                </c:pt>
                <c:pt idx="2">
                  <c:v>1.8321235999999999</c:v>
                </c:pt>
                <c:pt idx="3">
                  <c:v>1.8206762999999977</c:v>
                </c:pt>
                <c:pt idx="4">
                  <c:v>1.8318906999999962</c:v>
                </c:pt>
                <c:pt idx="5">
                  <c:v>1.8444426</c:v>
                </c:pt>
                <c:pt idx="6">
                  <c:v>1.8323511000000001</c:v>
                </c:pt>
                <c:pt idx="7">
                  <c:v>1.8205085000000001</c:v>
                </c:pt>
                <c:pt idx="8">
                  <c:v>1.8321299</c:v>
                </c:pt>
                <c:pt idx="9">
                  <c:v>1.8450011999999998</c:v>
                </c:pt>
                <c:pt idx="10">
                  <c:v>1.8322735999999999</c:v>
                </c:pt>
                <c:pt idx="11">
                  <c:v>1.8208604000000002</c:v>
                </c:pt>
                <c:pt idx="12">
                  <c:v>1.8320268</c:v>
                </c:pt>
                <c:pt idx="13">
                  <c:v>1.8446399</c:v>
                </c:pt>
                <c:pt idx="14">
                  <c:v>1.8321221999999999</c:v>
                </c:pt>
                <c:pt idx="15">
                  <c:v>1.8204725000000024</c:v>
                </c:pt>
                <c:pt idx="16">
                  <c:v>1.8319995999999972</c:v>
                </c:pt>
                <c:pt idx="17">
                  <c:v>1.8448024000000001</c:v>
                </c:pt>
                <c:pt idx="18">
                  <c:v>1.8323661999999998</c:v>
                </c:pt>
                <c:pt idx="19">
                  <c:v>1.8205112999999977</c:v>
                </c:pt>
                <c:pt idx="20">
                  <c:v>1.8320361999999999</c:v>
                </c:pt>
                <c:pt idx="21">
                  <c:v>1.8445467</c:v>
                </c:pt>
                <c:pt idx="22">
                  <c:v>1.8323239</c:v>
                </c:pt>
                <c:pt idx="23">
                  <c:v>1.8203214999999977</c:v>
                </c:pt>
                <c:pt idx="24">
                  <c:v>1.8317139999999998</c:v>
                </c:pt>
                <c:pt idx="25">
                  <c:v>1.8447009999999999</c:v>
                </c:pt>
                <c:pt idx="26">
                  <c:v>1.8319855999999999</c:v>
                </c:pt>
                <c:pt idx="27">
                  <c:v>1.8203601999999999</c:v>
                </c:pt>
                <c:pt idx="28">
                  <c:v>1.8317751999999998</c:v>
                </c:pt>
                <c:pt idx="29">
                  <c:v>1.844538</c:v>
                </c:pt>
                <c:pt idx="30">
                  <c:v>1.8320637</c:v>
                </c:pt>
                <c:pt idx="31">
                  <c:v>1.8204500000000001</c:v>
                </c:pt>
                <c:pt idx="32">
                  <c:v>1.8320606000000002</c:v>
                </c:pt>
                <c:pt idx="33">
                  <c:v>1.8447127000000001</c:v>
                </c:pt>
                <c:pt idx="34">
                  <c:v>1.8321835000000022</c:v>
                </c:pt>
                <c:pt idx="35">
                  <c:v>1.8204763000000002</c:v>
                </c:pt>
                <c:pt idx="36">
                  <c:v>1.8317275999999998</c:v>
                </c:pt>
                <c:pt idx="37">
                  <c:v>1.8447543</c:v>
                </c:pt>
                <c:pt idx="38">
                  <c:v>1.8317452999999977</c:v>
                </c:pt>
                <c:pt idx="39">
                  <c:v>1.8202332999999977</c:v>
                </c:pt>
                <c:pt idx="40">
                  <c:v>1.8318676999999974</c:v>
                </c:pt>
                <c:pt idx="41">
                  <c:v>1.8447555000000024</c:v>
                </c:pt>
                <c:pt idx="42">
                  <c:v>1.8319005999999998</c:v>
                </c:pt>
                <c:pt idx="43">
                  <c:v>1.8206212999999964</c:v>
                </c:pt>
                <c:pt idx="44">
                  <c:v>1.8321376</c:v>
                </c:pt>
                <c:pt idx="45">
                  <c:v>1.8446963999999977</c:v>
                </c:pt>
                <c:pt idx="46">
                  <c:v>1.8322649</c:v>
                </c:pt>
                <c:pt idx="47">
                  <c:v>1.8205251</c:v>
                </c:pt>
                <c:pt idx="48">
                  <c:v>1.8322974000000001</c:v>
                </c:pt>
                <c:pt idx="49">
                  <c:v>1.8447625000000001</c:v>
                </c:pt>
                <c:pt idx="50">
                  <c:v>1.8321817</c:v>
                </c:pt>
                <c:pt idx="51">
                  <c:v>1.8207614999999977</c:v>
                </c:pt>
                <c:pt idx="52">
                  <c:v>1.8324078000000001</c:v>
                </c:pt>
                <c:pt idx="53">
                  <c:v>1.8446872000000001</c:v>
                </c:pt>
                <c:pt idx="54">
                  <c:v>1.8320454000000024</c:v>
                </c:pt>
                <c:pt idx="55">
                  <c:v>1.8204984</c:v>
                </c:pt>
                <c:pt idx="56">
                  <c:v>1.8322180000000001</c:v>
                </c:pt>
                <c:pt idx="57">
                  <c:v>1.8448831000000001</c:v>
                </c:pt>
                <c:pt idx="58">
                  <c:v>1.8320915999999998</c:v>
                </c:pt>
                <c:pt idx="59">
                  <c:v>1.8208021999999999</c:v>
                </c:pt>
                <c:pt idx="60">
                  <c:v>1.8322636999999977</c:v>
                </c:pt>
                <c:pt idx="61">
                  <c:v>1.8447585000000022</c:v>
                </c:pt>
                <c:pt idx="62">
                  <c:v>1.8321108000000021</c:v>
                </c:pt>
                <c:pt idx="63">
                  <c:v>1.8205767000000002</c:v>
                </c:pt>
                <c:pt idx="64">
                  <c:v>1.8322204</c:v>
                </c:pt>
                <c:pt idx="65">
                  <c:v>1.8446215999999998</c:v>
                </c:pt>
                <c:pt idx="66">
                  <c:v>1.8319621999999998</c:v>
                </c:pt>
                <c:pt idx="67">
                  <c:v>1.820619</c:v>
                </c:pt>
                <c:pt idx="68">
                  <c:v>1.8322044</c:v>
                </c:pt>
                <c:pt idx="69">
                  <c:v>1.8450479000000022</c:v>
                </c:pt>
                <c:pt idx="70">
                  <c:v>1.8320399000000001</c:v>
                </c:pt>
                <c:pt idx="71">
                  <c:v>1.8206947999999972</c:v>
                </c:pt>
                <c:pt idx="72">
                  <c:v>1.8321981999999999</c:v>
                </c:pt>
                <c:pt idx="73">
                  <c:v>1.8447239</c:v>
                </c:pt>
                <c:pt idx="74">
                  <c:v>1.8322558000000024</c:v>
                </c:pt>
                <c:pt idx="75">
                  <c:v>1.8207451000000001</c:v>
                </c:pt>
                <c:pt idx="76">
                  <c:v>1.8323244999999977</c:v>
                </c:pt>
                <c:pt idx="77">
                  <c:v>1.8449619000000002</c:v>
                </c:pt>
                <c:pt idx="78">
                  <c:v>1.8323069000000001</c:v>
                </c:pt>
                <c:pt idx="79">
                  <c:v>1.8207421000000001</c:v>
                </c:pt>
                <c:pt idx="80">
                  <c:v>1.8325280000000002</c:v>
                </c:pt>
                <c:pt idx="81">
                  <c:v>1.8450685</c:v>
                </c:pt>
                <c:pt idx="82">
                  <c:v>1.832195</c:v>
                </c:pt>
                <c:pt idx="83">
                  <c:v>1.8205423000000001</c:v>
                </c:pt>
                <c:pt idx="84">
                  <c:v>1.832605</c:v>
                </c:pt>
                <c:pt idx="85">
                  <c:v>1.8454001</c:v>
                </c:pt>
                <c:pt idx="86">
                  <c:v>1.8322131000000001</c:v>
                </c:pt>
                <c:pt idx="87">
                  <c:v>1.8206491</c:v>
                </c:pt>
                <c:pt idx="88">
                  <c:v>1.8326227000000002</c:v>
                </c:pt>
                <c:pt idx="89">
                  <c:v>1.8447905999999998</c:v>
                </c:pt>
                <c:pt idx="90">
                  <c:v>1.8321109000000024</c:v>
                </c:pt>
                <c:pt idx="91">
                  <c:v>1.8206746999999974</c:v>
                </c:pt>
                <c:pt idx="92">
                  <c:v>1.8326239</c:v>
                </c:pt>
                <c:pt idx="93">
                  <c:v>1.845019</c:v>
                </c:pt>
                <c:pt idx="94">
                  <c:v>1.8318901999999975</c:v>
                </c:pt>
                <c:pt idx="95">
                  <c:v>1.8206443999999977</c:v>
                </c:pt>
                <c:pt idx="96">
                  <c:v>1.8323786</c:v>
                </c:pt>
                <c:pt idx="97">
                  <c:v>1.8449139000000001</c:v>
                </c:pt>
                <c:pt idx="98">
                  <c:v>1.8317259999999977</c:v>
                </c:pt>
                <c:pt idx="99">
                  <c:v>1.8206869000000001</c:v>
                </c:pt>
                <c:pt idx="100">
                  <c:v>1.8324822000000001</c:v>
                </c:pt>
                <c:pt idx="101">
                  <c:v>1.8448107</c:v>
                </c:pt>
                <c:pt idx="102">
                  <c:v>1.8318733999999974</c:v>
                </c:pt>
                <c:pt idx="103">
                  <c:v>1.8205921</c:v>
                </c:pt>
                <c:pt idx="104">
                  <c:v>1.8326585000000022</c:v>
                </c:pt>
                <c:pt idx="105">
                  <c:v>1.8450879000000024</c:v>
                </c:pt>
                <c:pt idx="106">
                  <c:v>1.8321745</c:v>
                </c:pt>
                <c:pt idx="107">
                  <c:v>1.8205624</c:v>
                </c:pt>
                <c:pt idx="108">
                  <c:v>1.8324314000000002</c:v>
                </c:pt>
                <c:pt idx="109">
                  <c:v>1.8448431999999999</c:v>
                </c:pt>
                <c:pt idx="110">
                  <c:v>1.8321464000000001</c:v>
                </c:pt>
                <c:pt idx="111">
                  <c:v>1.8205445999999998</c:v>
                </c:pt>
                <c:pt idx="112">
                  <c:v>1.8326931</c:v>
                </c:pt>
                <c:pt idx="113">
                  <c:v>1.8450439999999999</c:v>
                </c:pt>
                <c:pt idx="114">
                  <c:v>1.8321171000000027</c:v>
                </c:pt>
                <c:pt idx="115">
                  <c:v>1.8204651000000001</c:v>
                </c:pt>
                <c:pt idx="116">
                  <c:v>1.8325127999999999</c:v>
                </c:pt>
                <c:pt idx="117">
                  <c:v>1.8449062999999977</c:v>
                </c:pt>
                <c:pt idx="118">
                  <c:v>1.8321703</c:v>
                </c:pt>
                <c:pt idx="119">
                  <c:v>1.8204401000000001</c:v>
                </c:pt>
                <c:pt idx="120">
                  <c:v>1.8326256999999977</c:v>
                </c:pt>
                <c:pt idx="121">
                  <c:v>1.8447739999999999</c:v>
                </c:pt>
                <c:pt idx="122">
                  <c:v>1.8315542999999974</c:v>
                </c:pt>
                <c:pt idx="123">
                  <c:v>1.8204251999999999</c:v>
                </c:pt>
                <c:pt idx="124">
                  <c:v>1.8325889000000022</c:v>
                </c:pt>
                <c:pt idx="125">
                  <c:v>1.8446923</c:v>
                </c:pt>
                <c:pt idx="126">
                  <c:v>1.8316956999999972</c:v>
                </c:pt>
                <c:pt idx="127">
                  <c:v>1.8206637999999977</c:v>
                </c:pt>
                <c:pt idx="128">
                  <c:v>1.8325087</c:v>
                </c:pt>
                <c:pt idx="129">
                  <c:v>1.8448789000000001</c:v>
                </c:pt>
                <c:pt idx="130">
                  <c:v>1.8316217999999957</c:v>
                </c:pt>
                <c:pt idx="131">
                  <c:v>1.8202272000000002</c:v>
                </c:pt>
                <c:pt idx="132">
                  <c:v>1.8325728999999999</c:v>
                </c:pt>
                <c:pt idx="133">
                  <c:v>1.8446213999999974</c:v>
                </c:pt>
                <c:pt idx="134">
                  <c:v>1.8318775</c:v>
                </c:pt>
                <c:pt idx="135">
                  <c:v>1.8206519000000001</c:v>
                </c:pt>
                <c:pt idx="136">
                  <c:v>1.8326659000000001</c:v>
                </c:pt>
                <c:pt idx="137">
                  <c:v>1.8448723</c:v>
                </c:pt>
                <c:pt idx="138">
                  <c:v>1.8318879000000001</c:v>
                </c:pt>
                <c:pt idx="139">
                  <c:v>1.8206526000000001</c:v>
                </c:pt>
                <c:pt idx="140">
                  <c:v>1.8325354</c:v>
                </c:pt>
                <c:pt idx="141">
                  <c:v>1.8447395999999998</c:v>
                </c:pt>
                <c:pt idx="142">
                  <c:v>1.8317777</c:v>
                </c:pt>
                <c:pt idx="143">
                  <c:v>1.8206411999999998</c:v>
                </c:pt>
                <c:pt idx="144">
                  <c:v>1.8323971000000001</c:v>
                </c:pt>
                <c:pt idx="145">
                  <c:v>1.8449141</c:v>
                </c:pt>
                <c:pt idx="146">
                  <c:v>1.8317922999999972</c:v>
                </c:pt>
                <c:pt idx="147">
                  <c:v>1.8205292999999971</c:v>
                </c:pt>
                <c:pt idx="148">
                  <c:v>1.8328439000000001</c:v>
                </c:pt>
                <c:pt idx="149">
                  <c:v>1.8450411999999998</c:v>
                </c:pt>
                <c:pt idx="150">
                  <c:v>1.8318117999999974</c:v>
                </c:pt>
                <c:pt idx="151">
                  <c:v>1.8204782000000002</c:v>
                </c:pt>
                <c:pt idx="152">
                  <c:v>1.8322940999999977</c:v>
                </c:pt>
                <c:pt idx="153">
                  <c:v>1.8450165999999999</c:v>
                </c:pt>
                <c:pt idx="154">
                  <c:v>1.8315657999999977</c:v>
                </c:pt>
                <c:pt idx="155">
                  <c:v>1.820581</c:v>
                </c:pt>
                <c:pt idx="156">
                  <c:v>1.8327307000000002</c:v>
                </c:pt>
                <c:pt idx="157">
                  <c:v>1.8447341000000002</c:v>
                </c:pt>
                <c:pt idx="158">
                  <c:v>1.8318313999999964</c:v>
                </c:pt>
                <c:pt idx="159">
                  <c:v>1.8204278</c:v>
                </c:pt>
                <c:pt idx="160">
                  <c:v>1.8329141</c:v>
                </c:pt>
                <c:pt idx="161">
                  <c:v>1.8449595999999999</c:v>
                </c:pt>
                <c:pt idx="162">
                  <c:v>1.8319305999999977</c:v>
                </c:pt>
                <c:pt idx="163">
                  <c:v>1.8203611</c:v>
                </c:pt>
                <c:pt idx="164">
                  <c:v>1.8327553000000001</c:v>
                </c:pt>
                <c:pt idx="165">
                  <c:v>1.8448625999999999</c:v>
                </c:pt>
                <c:pt idx="166">
                  <c:v>1.8314642999999959</c:v>
                </c:pt>
                <c:pt idx="167">
                  <c:v>1.8208171000000022</c:v>
                </c:pt>
                <c:pt idx="168">
                  <c:v>1.8332147999999977</c:v>
                </c:pt>
                <c:pt idx="169">
                  <c:v>1.8501301000000001</c:v>
                </c:pt>
                <c:pt idx="170">
                  <c:v>1.85059</c:v>
                </c:pt>
                <c:pt idx="171">
                  <c:v>1.8579512999999974</c:v>
                </c:pt>
                <c:pt idx="172">
                  <c:v>1.8886922000000002</c:v>
                </c:pt>
                <c:pt idx="173">
                  <c:v>1.9177929</c:v>
                </c:pt>
                <c:pt idx="174">
                  <c:v>1.9183526000000022</c:v>
                </c:pt>
                <c:pt idx="175">
                  <c:v>1.9183184000000024</c:v>
                </c:pt>
                <c:pt idx="176">
                  <c:v>1.9420866999999999</c:v>
                </c:pt>
                <c:pt idx="177">
                  <c:v>1.9634365999999999</c:v>
                </c:pt>
                <c:pt idx="178">
                  <c:v>1.9557731999999999</c:v>
                </c:pt>
                <c:pt idx="179">
                  <c:v>1.9500661000000001</c:v>
                </c:pt>
                <c:pt idx="180">
                  <c:v>1.9689711999999999</c:v>
                </c:pt>
                <c:pt idx="181">
                  <c:v>1.9876882000000002</c:v>
                </c:pt>
                <c:pt idx="182">
                  <c:v>1.9777799</c:v>
                </c:pt>
                <c:pt idx="183">
                  <c:v>1.9701852000000022</c:v>
                </c:pt>
                <c:pt idx="184">
                  <c:v>1.9881783000000024</c:v>
                </c:pt>
                <c:pt idx="185">
                  <c:v>2.0061183999999987</c:v>
                </c:pt>
                <c:pt idx="186">
                  <c:v>1.9957545000000001</c:v>
                </c:pt>
                <c:pt idx="187">
                  <c:v>1.9870199000000024</c:v>
                </c:pt>
                <c:pt idx="188">
                  <c:v>2.0049891999999998</c:v>
                </c:pt>
                <c:pt idx="189">
                  <c:v>2.0231656999999998</c:v>
                </c:pt>
                <c:pt idx="190">
                  <c:v>2.0111132999999999</c:v>
                </c:pt>
                <c:pt idx="191">
                  <c:v>2.0030618999999996</c:v>
                </c:pt>
                <c:pt idx="192">
                  <c:v>2.0211601000000003</c:v>
                </c:pt>
                <c:pt idx="193">
                  <c:v>2.0384055999999977</c:v>
                </c:pt>
                <c:pt idx="194">
                  <c:v>2.0262048000000004</c:v>
                </c:pt>
                <c:pt idx="195">
                  <c:v>2.0170554999999943</c:v>
                </c:pt>
                <c:pt idx="196">
                  <c:v>2.0345776999999998</c:v>
                </c:pt>
                <c:pt idx="197">
                  <c:v>2.0516994999999967</c:v>
                </c:pt>
                <c:pt idx="198">
                  <c:v>2.0386083999999967</c:v>
                </c:pt>
                <c:pt idx="199">
                  <c:v>2.0277169000000002</c:v>
                </c:pt>
                <c:pt idx="200">
                  <c:v>2.0434838000000002</c:v>
                </c:pt>
                <c:pt idx="201">
                  <c:v>2.0586543999999987</c:v>
                </c:pt>
                <c:pt idx="202">
                  <c:v>2.0441008000000012</c:v>
                </c:pt>
                <c:pt idx="203">
                  <c:v>2.0327525999999967</c:v>
                </c:pt>
                <c:pt idx="204">
                  <c:v>2.0485703000000002</c:v>
                </c:pt>
                <c:pt idx="205">
                  <c:v>2.0640858</c:v>
                </c:pt>
                <c:pt idx="206">
                  <c:v>2.0505586999999967</c:v>
                </c:pt>
                <c:pt idx="207">
                  <c:v>2.0397757999999997</c:v>
                </c:pt>
                <c:pt idx="208">
                  <c:v>2.0568575999999967</c:v>
                </c:pt>
                <c:pt idx="209">
                  <c:v>2.073779</c:v>
                </c:pt>
                <c:pt idx="210">
                  <c:v>2.0612062</c:v>
                </c:pt>
                <c:pt idx="211">
                  <c:v>2.0540038999999997</c:v>
                </c:pt>
                <c:pt idx="212">
                  <c:v>2.0752069999999967</c:v>
                </c:pt>
                <c:pt idx="213">
                  <c:v>2.0966811999999977</c:v>
                </c:pt>
                <c:pt idx="214">
                  <c:v>2.0865697000000001</c:v>
                </c:pt>
                <c:pt idx="215">
                  <c:v>2.0796020999999967</c:v>
                </c:pt>
                <c:pt idx="216">
                  <c:v>2.1025484999999957</c:v>
                </c:pt>
                <c:pt idx="217">
                  <c:v>2.1263882000000001</c:v>
                </c:pt>
                <c:pt idx="218">
                  <c:v>2.1232555</c:v>
                </c:pt>
                <c:pt idx="219">
                  <c:v>2.1264830999999997</c:v>
                </c:pt>
                <c:pt idx="220">
                  <c:v>2.1721784999999967</c:v>
                </c:pt>
                <c:pt idx="221">
                  <c:v>2.2396910999999999</c:v>
                </c:pt>
                <c:pt idx="222">
                  <c:v>2.2746466999999977</c:v>
                </c:pt>
                <c:pt idx="223">
                  <c:v>2.3045483999999967</c:v>
                </c:pt>
                <c:pt idx="224">
                  <c:v>2.3640325999999998</c:v>
                </c:pt>
                <c:pt idx="225">
                  <c:v>2.4195146000000003</c:v>
                </c:pt>
                <c:pt idx="226">
                  <c:v>2.4309100999999997</c:v>
                </c:pt>
                <c:pt idx="227">
                  <c:v>2.4421083999999977</c:v>
                </c:pt>
                <c:pt idx="228">
                  <c:v>2.4875205000000054</c:v>
                </c:pt>
                <c:pt idx="229">
                  <c:v>2.5286176999999999</c:v>
                </c:pt>
                <c:pt idx="230">
                  <c:v>2.5268982999999987</c:v>
                </c:pt>
                <c:pt idx="231">
                  <c:v>2.5252735999999998</c:v>
                </c:pt>
                <c:pt idx="232">
                  <c:v>2.5608283999999997</c:v>
                </c:pt>
                <c:pt idx="233">
                  <c:v>2.5953527999999997</c:v>
                </c:pt>
                <c:pt idx="234">
                  <c:v>2.5837134000000002</c:v>
                </c:pt>
                <c:pt idx="235">
                  <c:v>2.5755534999999967</c:v>
                </c:pt>
                <c:pt idx="236">
                  <c:v>2.6074653999999997</c:v>
                </c:pt>
                <c:pt idx="237">
                  <c:v>2.6380727999999998</c:v>
                </c:pt>
                <c:pt idx="238">
                  <c:v>2.6235729000000001</c:v>
                </c:pt>
                <c:pt idx="239">
                  <c:v>2.6117505999999997</c:v>
                </c:pt>
                <c:pt idx="240">
                  <c:v>2.6416019999999998</c:v>
                </c:pt>
                <c:pt idx="241">
                  <c:v>2.6707457000000003</c:v>
                </c:pt>
                <c:pt idx="242">
                  <c:v>2.6535172000000053</c:v>
                </c:pt>
                <c:pt idx="243">
                  <c:v>2.6401031000000001</c:v>
                </c:pt>
                <c:pt idx="244">
                  <c:v>2.6700880999999987</c:v>
                </c:pt>
                <c:pt idx="245">
                  <c:v>2.6991221999999997</c:v>
                </c:pt>
                <c:pt idx="246">
                  <c:v>2.6798764999999967</c:v>
                </c:pt>
                <c:pt idx="247">
                  <c:v>2.6648674000000003</c:v>
                </c:pt>
                <c:pt idx="248">
                  <c:v>2.6940835999999999</c:v>
                </c:pt>
                <c:pt idx="249">
                  <c:v>2.7207926999999996</c:v>
                </c:pt>
                <c:pt idx="250">
                  <c:v>2.7009461000000003</c:v>
                </c:pt>
                <c:pt idx="251">
                  <c:v>2.6847794</c:v>
                </c:pt>
                <c:pt idx="252">
                  <c:v>2.7136201</c:v>
                </c:pt>
                <c:pt idx="253">
                  <c:v>2.7430786000000005</c:v>
                </c:pt>
                <c:pt idx="254">
                  <c:v>2.7179634999999998</c:v>
                </c:pt>
                <c:pt idx="255">
                  <c:v>2.7022426999999967</c:v>
                </c:pt>
                <c:pt idx="256">
                  <c:v>2.7304678999999998</c:v>
                </c:pt>
                <c:pt idx="257">
                  <c:v>2.7572134999999998</c:v>
                </c:pt>
                <c:pt idx="258">
                  <c:v>2.7344347000000053</c:v>
                </c:pt>
                <c:pt idx="259">
                  <c:v>2.7164587999999967</c:v>
                </c:pt>
                <c:pt idx="260">
                  <c:v>2.7456348000000048</c:v>
                </c:pt>
                <c:pt idx="261">
                  <c:v>2.7724447000000003</c:v>
                </c:pt>
                <c:pt idx="262">
                  <c:v>2.7485293000000048</c:v>
                </c:pt>
                <c:pt idx="263">
                  <c:v>2.7296746000000001</c:v>
                </c:pt>
                <c:pt idx="264">
                  <c:v>2.7580384999999987</c:v>
                </c:pt>
                <c:pt idx="265">
                  <c:v>2.7843839000000012</c:v>
                </c:pt>
                <c:pt idx="266">
                  <c:v>2.7597215000000048</c:v>
                </c:pt>
                <c:pt idx="267">
                  <c:v>2.7403234000000012</c:v>
                </c:pt>
                <c:pt idx="268">
                  <c:v>2.7685105000000045</c:v>
                </c:pt>
                <c:pt idx="269">
                  <c:v>2.7946823999999997</c:v>
                </c:pt>
                <c:pt idx="270">
                  <c:v>2.7686678000000002</c:v>
                </c:pt>
                <c:pt idx="271">
                  <c:v>2.7507711000000001</c:v>
                </c:pt>
                <c:pt idx="272">
                  <c:v>2.7794624999999957</c:v>
                </c:pt>
                <c:pt idx="273">
                  <c:v>2.8052007000000003</c:v>
                </c:pt>
                <c:pt idx="274">
                  <c:v>2.778724200000005</c:v>
                </c:pt>
                <c:pt idx="275">
                  <c:v>2.7583425000000004</c:v>
                </c:pt>
                <c:pt idx="276">
                  <c:v>2.7873991000000049</c:v>
                </c:pt>
                <c:pt idx="277">
                  <c:v>2.8149034999999967</c:v>
                </c:pt>
                <c:pt idx="278">
                  <c:v>2.7872494999999997</c:v>
                </c:pt>
                <c:pt idx="279">
                  <c:v>2.7671403000000012</c:v>
                </c:pt>
                <c:pt idx="280">
                  <c:v>2.7944857000000001</c:v>
                </c:pt>
                <c:pt idx="281">
                  <c:v>2.8206503999999977</c:v>
                </c:pt>
                <c:pt idx="282">
                  <c:v>2.7946157999999999</c:v>
                </c:pt>
                <c:pt idx="283">
                  <c:v>2.7738345000000049</c:v>
                </c:pt>
                <c:pt idx="284">
                  <c:v>2.8007932000000002</c:v>
                </c:pt>
                <c:pt idx="285">
                  <c:v>2.8267755999999977</c:v>
                </c:pt>
                <c:pt idx="286">
                  <c:v>2.8003141999999999</c:v>
                </c:pt>
                <c:pt idx="287">
                  <c:v>2.7797660000000004</c:v>
                </c:pt>
                <c:pt idx="288">
                  <c:v>2.8078539999999967</c:v>
                </c:pt>
                <c:pt idx="289">
                  <c:v>2.8338512999999987</c:v>
                </c:pt>
                <c:pt idx="290">
                  <c:v>2.8053391000000003</c:v>
                </c:pt>
                <c:pt idx="291">
                  <c:v>2.7854647000000012</c:v>
                </c:pt>
                <c:pt idx="292">
                  <c:v>2.8123005999999977</c:v>
                </c:pt>
                <c:pt idx="293">
                  <c:v>2.8380046999999977</c:v>
                </c:pt>
                <c:pt idx="294">
                  <c:v>2.8114091999999928</c:v>
                </c:pt>
                <c:pt idx="295">
                  <c:v>2.7900024999999977</c:v>
                </c:pt>
                <c:pt idx="296">
                  <c:v>2.8170130999999987</c:v>
                </c:pt>
                <c:pt idx="297">
                  <c:v>2.8430525999999987</c:v>
                </c:pt>
                <c:pt idx="298">
                  <c:v>2.8147596999999953</c:v>
                </c:pt>
                <c:pt idx="299">
                  <c:v>2.7931007000000054</c:v>
                </c:pt>
                <c:pt idx="300">
                  <c:v>2.8219455999999967</c:v>
                </c:pt>
                <c:pt idx="301">
                  <c:v>2.8485563000000003</c:v>
                </c:pt>
                <c:pt idx="302">
                  <c:v>2.8195604999999948</c:v>
                </c:pt>
                <c:pt idx="303">
                  <c:v>2.7982597</c:v>
                </c:pt>
                <c:pt idx="304">
                  <c:v>2.8263939999999987</c:v>
                </c:pt>
                <c:pt idx="305">
                  <c:v>2.8534405999999977</c:v>
                </c:pt>
                <c:pt idx="306">
                  <c:v>2.8245459999999967</c:v>
                </c:pt>
                <c:pt idx="307">
                  <c:v>2.8034658999999977</c:v>
                </c:pt>
                <c:pt idx="308">
                  <c:v>2.8314284999999924</c:v>
                </c:pt>
                <c:pt idx="309">
                  <c:v>2.8574743999999987</c:v>
                </c:pt>
                <c:pt idx="310">
                  <c:v>2.8287972000000012</c:v>
                </c:pt>
                <c:pt idx="311">
                  <c:v>2.8072027999999998</c:v>
                </c:pt>
                <c:pt idx="312">
                  <c:v>2.8349444999999953</c:v>
                </c:pt>
                <c:pt idx="313">
                  <c:v>2.8629116000000003</c:v>
                </c:pt>
                <c:pt idx="314">
                  <c:v>2.8334112000000005</c:v>
                </c:pt>
                <c:pt idx="315">
                  <c:v>2.8115270999999997</c:v>
                </c:pt>
                <c:pt idx="316">
                  <c:v>2.8403748000000002</c:v>
                </c:pt>
                <c:pt idx="317">
                  <c:v>2.8665133000000003</c:v>
                </c:pt>
                <c:pt idx="318">
                  <c:v>2.8367180999999944</c:v>
                </c:pt>
                <c:pt idx="319">
                  <c:v>2.8159738999999977</c:v>
                </c:pt>
                <c:pt idx="320">
                  <c:v>2.8439702999999996</c:v>
                </c:pt>
                <c:pt idx="321">
                  <c:v>2.8711883999999968</c:v>
                </c:pt>
                <c:pt idx="322">
                  <c:v>2.8413819</c:v>
                </c:pt>
                <c:pt idx="323">
                  <c:v>2.8204439999999957</c:v>
                </c:pt>
                <c:pt idx="324">
                  <c:v>2.8486098999999987</c:v>
                </c:pt>
                <c:pt idx="325">
                  <c:v>2.8764204999999947</c:v>
                </c:pt>
                <c:pt idx="326">
                  <c:v>2.8450712000000005</c:v>
                </c:pt>
                <c:pt idx="327">
                  <c:v>2.8229865999999997</c:v>
                </c:pt>
                <c:pt idx="328">
                  <c:v>2.8529398999999978</c:v>
                </c:pt>
                <c:pt idx="329">
                  <c:v>2.8786307999999998</c:v>
                </c:pt>
                <c:pt idx="330">
                  <c:v>2.8493524999999957</c:v>
                </c:pt>
                <c:pt idx="331">
                  <c:v>2.8278542</c:v>
                </c:pt>
                <c:pt idx="332">
                  <c:v>2.8563308000000003</c:v>
                </c:pt>
                <c:pt idx="333">
                  <c:v>2.8828677000000003</c:v>
                </c:pt>
                <c:pt idx="334">
                  <c:v>2.8531580999999977</c:v>
                </c:pt>
                <c:pt idx="335">
                  <c:v>2.8305035999999997</c:v>
                </c:pt>
                <c:pt idx="336">
                  <c:v>2.8606233999999997</c:v>
                </c:pt>
                <c:pt idx="337">
                  <c:v>2.8866837999999997</c:v>
                </c:pt>
                <c:pt idx="338">
                  <c:v>2.8566334999999947</c:v>
                </c:pt>
                <c:pt idx="339">
                  <c:v>2.8348534999999933</c:v>
                </c:pt>
                <c:pt idx="340">
                  <c:v>2.8633483999999987</c:v>
                </c:pt>
                <c:pt idx="341">
                  <c:v>2.8911587999999977</c:v>
                </c:pt>
                <c:pt idx="342">
                  <c:v>2.8597577999999997</c:v>
                </c:pt>
                <c:pt idx="343">
                  <c:v>2.8372036999999977</c:v>
                </c:pt>
                <c:pt idx="344">
                  <c:v>2.8664872999999997</c:v>
                </c:pt>
                <c:pt idx="345">
                  <c:v>2.8937632000000004</c:v>
                </c:pt>
                <c:pt idx="346">
                  <c:v>2.8639113000000012</c:v>
                </c:pt>
                <c:pt idx="347">
                  <c:v>2.8415604999999977</c:v>
                </c:pt>
                <c:pt idx="348">
                  <c:v>2.8706820999999967</c:v>
                </c:pt>
                <c:pt idx="349">
                  <c:v>2.8972357999999998</c:v>
                </c:pt>
                <c:pt idx="350">
                  <c:v>2.8658810999999997</c:v>
                </c:pt>
                <c:pt idx="351">
                  <c:v>2.8433271000000002</c:v>
                </c:pt>
                <c:pt idx="352">
                  <c:v>2.8732888999999977</c:v>
                </c:pt>
                <c:pt idx="353">
                  <c:v>2.9001070000000002</c:v>
                </c:pt>
                <c:pt idx="354">
                  <c:v>2.8673324000000004</c:v>
                </c:pt>
                <c:pt idx="355">
                  <c:v>2.8473077000000049</c:v>
                </c:pt>
                <c:pt idx="356">
                  <c:v>2.8755466999999952</c:v>
                </c:pt>
                <c:pt idx="357">
                  <c:v>2.9031613000000012</c:v>
                </c:pt>
                <c:pt idx="358">
                  <c:v>2.8706225999999977</c:v>
                </c:pt>
                <c:pt idx="359">
                  <c:v>2.8495413000000003</c:v>
                </c:pt>
                <c:pt idx="360">
                  <c:v>2.8792308999999987</c:v>
                </c:pt>
                <c:pt idx="361">
                  <c:v>2.9049329999999998</c:v>
                </c:pt>
                <c:pt idx="362">
                  <c:v>2.8746889999999947</c:v>
                </c:pt>
                <c:pt idx="363">
                  <c:v>2.8525168999999977</c:v>
                </c:pt>
                <c:pt idx="364">
                  <c:v>2.8815593999999987</c:v>
                </c:pt>
                <c:pt idx="365">
                  <c:v>2.9087793999999998</c:v>
                </c:pt>
                <c:pt idx="366">
                  <c:v>2.8764694999999914</c:v>
                </c:pt>
                <c:pt idx="367">
                  <c:v>2.8553860999999987</c:v>
                </c:pt>
                <c:pt idx="368">
                  <c:v>2.8855755999999997</c:v>
                </c:pt>
                <c:pt idx="369">
                  <c:v>2.9119154999999952</c:v>
                </c:pt>
                <c:pt idx="370">
                  <c:v>2.8806307000000002</c:v>
                </c:pt>
                <c:pt idx="371">
                  <c:v>2.8590170999999978</c:v>
                </c:pt>
                <c:pt idx="372">
                  <c:v>2.8868800999999977</c:v>
                </c:pt>
                <c:pt idx="373">
                  <c:v>2.9148028999999953</c:v>
                </c:pt>
                <c:pt idx="374">
                  <c:v>2.8828058999999953</c:v>
                </c:pt>
                <c:pt idx="375">
                  <c:v>2.8606677999999999</c:v>
                </c:pt>
                <c:pt idx="376">
                  <c:v>2.8914203999999977</c:v>
                </c:pt>
                <c:pt idx="377">
                  <c:v>2.9179583999999967</c:v>
                </c:pt>
                <c:pt idx="378">
                  <c:v>2.8867332000000001</c:v>
                </c:pt>
                <c:pt idx="379">
                  <c:v>2.8645071</c:v>
                </c:pt>
                <c:pt idx="380">
                  <c:v>2.8946569999999956</c:v>
                </c:pt>
                <c:pt idx="381">
                  <c:v>2.9220785999999968</c:v>
                </c:pt>
                <c:pt idx="382">
                  <c:v>2.8891964000000003</c:v>
                </c:pt>
                <c:pt idx="383">
                  <c:v>2.8673328000000002</c:v>
                </c:pt>
                <c:pt idx="384">
                  <c:v>2.8970554999999947</c:v>
                </c:pt>
                <c:pt idx="385">
                  <c:v>2.9237788</c:v>
                </c:pt>
                <c:pt idx="386">
                  <c:v>2.8921137000000003</c:v>
                </c:pt>
                <c:pt idx="387">
                  <c:v>2.8702719999999977</c:v>
                </c:pt>
                <c:pt idx="388">
                  <c:v>2.9010238999999998</c:v>
                </c:pt>
                <c:pt idx="389">
                  <c:v>2.9265837000000001</c:v>
                </c:pt>
                <c:pt idx="390">
                  <c:v>2.8935991000000003</c:v>
                </c:pt>
                <c:pt idx="391">
                  <c:v>2.8736622999999977</c:v>
                </c:pt>
                <c:pt idx="392">
                  <c:v>2.9018706999999977</c:v>
                </c:pt>
                <c:pt idx="393">
                  <c:v>2.9284508999999987</c:v>
                </c:pt>
                <c:pt idx="394">
                  <c:v>2.8966284999999923</c:v>
                </c:pt>
                <c:pt idx="395">
                  <c:v>2.8737768999999997</c:v>
                </c:pt>
                <c:pt idx="396">
                  <c:v>2.9045141000000001</c:v>
                </c:pt>
                <c:pt idx="397">
                  <c:v>2.9297161000000003</c:v>
                </c:pt>
                <c:pt idx="398">
                  <c:v>2.8976158999999977</c:v>
                </c:pt>
                <c:pt idx="399">
                  <c:v>2.8751819000000003</c:v>
                </c:pt>
                <c:pt idx="400">
                  <c:v>2.9065041999999988</c:v>
                </c:pt>
                <c:pt idx="401">
                  <c:v>2.9322352999999977</c:v>
                </c:pt>
                <c:pt idx="402">
                  <c:v>2.8993471999999967</c:v>
                </c:pt>
                <c:pt idx="403">
                  <c:v>2.8774468999999967</c:v>
                </c:pt>
                <c:pt idx="404">
                  <c:v>2.9085565999999998</c:v>
                </c:pt>
                <c:pt idx="405">
                  <c:v>2.9347437000000003</c:v>
                </c:pt>
                <c:pt idx="406">
                  <c:v>2.9008932999999999</c:v>
                </c:pt>
                <c:pt idx="407">
                  <c:v>2.8802631999999977</c:v>
                </c:pt>
                <c:pt idx="408">
                  <c:v>2.9107849000000003</c:v>
                </c:pt>
                <c:pt idx="409">
                  <c:v>2.9365630999999977</c:v>
                </c:pt>
                <c:pt idx="410">
                  <c:v>2.9035606999999999</c:v>
                </c:pt>
                <c:pt idx="411">
                  <c:v>2.8831101000000001</c:v>
                </c:pt>
                <c:pt idx="412">
                  <c:v>2.9144520999999943</c:v>
                </c:pt>
                <c:pt idx="413">
                  <c:v>2.9421090999999997</c:v>
                </c:pt>
                <c:pt idx="414">
                  <c:v>2.9092953999999978</c:v>
                </c:pt>
                <c:pt idx="415">
                  <c:v>2.8864369999999977</c:v>
                </c:pt>
                <c:pt idx="416">
                  <c:v>2.9170279999999997</c:v>
                </c:pt>
                <c:pt idx="417">
                  <c:v>2.9441293000000002</c:v>
                </c:pt>
                <c:pt idx="418">
                  <c:v>2.9119858999999977</c:v>
                </c:pt>
                <c:pt idx="419">
                  <c:v>2.8889170000000002</c:v>
                </c:pt>
                <c:pt idx="420">
                  <c:v>2.9202946000000001</c:v>
                </c:pt>
                <c:pt idx="421">
                  <c:v>2.9468117000000005</c:v>
                </c:pt>
                <c:pt idx="422">
                  <c:v>2.9132625999999977</c:v>
                </c:pt>
                <c:pt idx="423">
                  <c:v>2.8913210999999999</c:v>
                </c:pt>
                <c:pt idx="424">
                  <c:v>2.9223907999999996</c:v>
                </c:pt>
                <c:pt idx="425">
                  <c:v>2.9485501000000003</c:v>
                </c:pt>
                <c:pt idx="426">
                  <c:v>2.9152668999999967</c:v>
                </c:pt>
                <c:pt idx="427">
                  <c:v>2.8931884999999977</c:v>
                </c:pt>
                <c:pt idx="428">
                  <c:v>2.9242303999999999</c:v>
                </c:pt>
                <c:pt idx="429">
                  <c:v>2.9513031999999977</c:v>
                </c:pt>
                <c:pt idx="430">
                  <c:v>2.9172421999999947</c:v>
                </c:pt>
                <c:pt idx="431">
                  <c:v>2.8961303999999997</c:v>
                </c:pt>
                <c:pt idx="432">
                  <c:v>2.9273419000000001</c:v>
                </c:pt>
                <c:pt idx="433">
                  <c:v>2.9533847000000044</c:v>
                </c:pt>
                <c:pt idx="434">
                  <c:v>2.9197681999999947</c:v>
                </c:pt>
                <c:pt idx="435">
                  <c:v>2.8989877000000002</c:v>
                </c:pt>
                <c:pt idx="436">
                  <c:v>2.9291926999999998</c:v>
                </c:pt>
                <c:pt idx="437">
                  <c:v>2.9558390999999977</c:v>
                </c:pt>
                <c:pt idx="438">
                  <c:v>2.9217215000000012</c:v>
                </c:pt>
                <c:pt idx="439">
                  <c:v>2.8993125999999987</c:v>
                </c:pt>
                <c:pt idx="440">
                  <c:v>2.9306927999999997</c:v>
                </c:pt>
                <c:pt idx="441">
                  <c:v>2.9572137999999999</c:v>
                </c:pt>
                <c:pt idx="442">
                  <c:v>2.9236420999999977</c:v>
                </c:pt>
                <c:pt idx="443">
                  <c:v>2.9008338</c:v>
                </c:pt>
                <c:pt idx="444">
                  <c:v>2.9315962000000004</c:v>
                </c:pt>
                <c:pt idx="445">
                  <c:v>2.9564893999999953</c:v>
                </c:pt>
                <c:pt idx="446">
                  <c:v>2.9246707000000001</c:v>
                </c:pt>
                <c:pt idx="447">
                  <c:v>2.9010398000000004</c:v>
                </c:pt>
                <c:pt idx="448">
                  <c:v>2.9337679999999997</c:v>
                </c:pt>
                <c:pt idx="449">
                  <c:v>2.9577549000000003</c:v>
                </c:pt>
                <c:pt idx="450">
                  <c:v>2.924728</c:v>
                </c:pt>
                <c:pt idx="451">
                  <c:v>2.9010517</c:v>
                </c:pt>
                <c:pt idx="452">
                  <c:v>2.9334265000000004</c:v>
                </c:pt>
                <c:pt idx="453">
                  <c:v>2.9593451999999947</c:v>
                </c:pt>
                <c:pt idx="454">
                  <c:v>2.9247625999999998</c:v>
                </c:pt>
                <c:pt idx="455">
                  <c:v>2.9025713999999998</c:v>
                </c:pt>
                <c:pt idx="456">
                  <c:v>2.9343643000000004</c:v>
                </c:pt>
                <c:pt idx="457">
                  <c:v>2.9600108000000001</c:v>
                </c:pt>
                <c:pt idx="458">
                  <c:v>2.9253850999999997</c:v>
                </c:pt>
                <c:pt idx="459">
                  <c:v>2.9021271000000004</c:v>
                </c:pt>
                <c:pt idx="460">
                  <c:v>2.9339822</c:v>
                </c:pt>
                <c:pt idx="461">
                  <c:v>2.9605540000000001</c:v>
                </c:pt>
                <c:pt idx="462">
                  <c:v>2.9263648</c:v>
                </c:pt>
                <c:pt idx="463">
                  <c:v>2.9029673999999988</c:v>
                </c:pt>
                <c:pt idx="464">
                  <c:v>2.9363411999999967</c:v>
                </c:pt>
                <c:pt idx="465">
                  <c:v>2.9620072000000004</c:v>
                </c:pt>
                <c:pt idx="466">
                  <c:v>2.9265670000000004</c:v>
                </c:pt>
                <c:pt idx="467">
                  <c:v>2.9057216000000001</c:v>
                </c:pt>
                <c:pt idx="468">
                  <c:v>2.9371465999999997</c:v>
                </c:pt>
                <c:pt idx="469">
                  <c:v>2.9631387000000049</c:v>
                </c:pt>
                <c:pt idx="470">
                  <c:v>2.9171451999999967</c:v>
                </c:pt>
                <c:pt idx="471">
                  <c:v>2.8322505999999943</c:v>
                </c:pt>
                <c:pt idx="472">
                  <c:v>2.7683780000000002</c:v>
                </c:pt>
                <c:pt idx="473">
                  <c:v>2.6996288999999987</c:v>
                </c:pt>
                <c:pt idx="474">
                  <c:v>2.5926278999999997</c:v>
                </c:pt>
                <c:pt idx="475">
                  <c:v>2.5130624999999958</c:v>
                </c:pt>
                <c:pt idx="476">
                  <c:v>2.4845161000000004</c:v>
                </c:pt>
                <c:pt idx="477">
                  <c:v>2.4592627999999968</c:v>
                </c:pt>
                <c:pt idx="478">
                  <c:v>2.3950968999999978</c:v>
                </c:pt>
                <c:pt idx="479">
                  <c:v>2.3460885999999967</c:v>
                </c:pt>
                <c:pt idx="480">
                  <c:v>2.3392302000000003</c:v>
                </c:pt>
                <c:pt idx="481">
                  <c:v>2.3313240999999998</c:v>
                </c:pt>
                <c:pt idx="482">
                  <c:v>2.2854090999999999</c:v>
                </c:pt>
                <c:pt idx="483">
                  <c:v>2.2498025999999998</c:v>
                </c:pt>
                <c:pt idx="484">
                  <c:v>2.2536740000000002</c:v>
                </c:pt>
                <c:pt idx="485">
                  <c:v>2.2542591999999977</c:v>
                </c:pt>
                <c:pt idx="486">
                  <c:v>2.2178372000000044</c:v>
                </c:pt>
                <c:pt idx="487">
                  <c:v>2.1909239000000005</c:v>
                </c:pt>
                <c:pt idx="488">
                  <c:v>2.1998279999999997</c:v>
                </c:pt>
                <c:pt idx="489">
                  <c:v>2.2065530000000004</c:v>
                </c:pt>
                <c:pt idx="490">
                  <c:v>2.1770425999999987</c:v>
                </c:pt>
                <c:pt idx="491">
                  <c:v>2.1585741000000001</c:v>
                </c:pt>
                <c:pt idx="492">
                  <c:v>2.1746740999999998</c:v>
                </c:pt>
                <c:pt idx="493">
                  <c:v>2.187637800000005</c:v>
                </c:pt>
                <c:pt idx="494">
                  <c:v>2.1652015999999996</c:v>
                </c:pt>
                <c:pt idx="495">
                  <c:v>2.1506392999999999</c:v>
                </c:pt>
                <c:pt idx="496">
                  <c:v>2.1692118999999996</c:v>
                </c:pt>
                <c:pt idx="497">
                  <c:v>2.1840298999999996</c:v>
                </c:pt>
                <c:pt idx="498">
                  <c:v>2.1620607999999999</c:v>
                </c:pt>
                <c:pt idx="499">
                  <c:v>2.1474026000000004</c:v>
                </c:pt>
                <c:pt idx="500">
                  <c:v>2.1666352</c:v>
                </c:pt>
                <c:pt idx="501">
                  <c:v>2.1815090000000001</c:v>
                </c:pt>
                <c:pt idx="502">
                  <c:v>2.1596286999999967</c:v>
                </c:pt>
                <c:pt idx="503">
                  <c:v>2.1452359999999997</c:v>
                </c:pt>
                <c:pt idx="504">
                  <c:v>2.1643805000000049</c:v>
                </c:pt>
                <c:pt idx="505">
                  <c:v>2.1788176000000004</c:v>
                </c:pt>
                <c:pt idx="506">
                  <c:v>2.1571988000000002</c:v>
                </c:pt>
                <c:pt idx="507">
                  <c:v>2.1437664999999999</c:v>
                </c:pt>
                <c:pt idx="508">
                  <c:v>2.1634713000000012</c:v>
                </c:pt>
                <c:pt idx="509">
                  <c:v>2.1859146000000012</c:v>
                </c:pt>
                <c:pt idx="510">
                  <c:v>2.1663082999999999</c:v>
                </c:pt>
                <c:pt idx="511">
                  <c:v>2.1524717000000004</c:v>
                </c:pt>
                <c:pt idx="512">
                  <c:v>2.1716757999999987</c:v>
                </c:pt>
                <c:pt idx="513">
                  <c:v>2.1861477999999996</c:v>
                </c:pt>
                <c:pt idx="514">
                  <c:v>2.164713700000005</c:v>
                </c:pt>
                <c:pt idx="515">
                  <c:v>2.1500408999999987</c:v>
                </c:pt>
                <c:pt idx="516">
                  <c:v>2.1689376000000054</c:v>
                </c:pt>
                <c:pt idx="517">
                  <c:v>2.1828092999999997</c:v>
                </c:pt>
                <c:pt idx="518">
                  <c:v>2.1605058000000001</c:v>
                </c:pt>
                <c:pt idx="519">
                  <c:v>2.1463936000000001</c:v>
                </c:pt>
                <c:pt idx="520">
                  <c:v>2.1653282000000011</c:v>
                </c:pt>
                <c:pt idx="521">
                  <c:v>2.1789396999999999</c:v>
                </c:pt>
                <c:pt idx="522">
                  <c:v>2.1567552999999977</c:v>
                </c:pt>
                <c:pt idx="523">
                  <c:v>2.1422375000000002</c:v>
                </c:pt>
                <c:pt idx="524">
                  <c:v>2.1612356000000004</c:v>
                </c:pt>
                <c:pt idx="525">
                  <c:v>2.1741761000000004</c:v>
                </c:pt>
                <c:pt idx="526">
                  <c:v>2.1523228999999997</c:v>
                </c:pt>
                <c:pt idx="527">
                  <c:v>2.1376299000000003</c:v>
                </c:pt>
                <c:pt idx="528">
                  <c:v>2.1564423999999942</c:v>
                </c:pt>
                <c:pt idx="529">
                  <c:v>2.1694315000000044</c:v>
                </c:pt>
                <c:pt idx="530">
                  <c:v>2.1474760000000002</c:v>
                </c:pt>
                <c:pt idx="531">
                  <c:v>2.1334419999999987</c:v>
                </c:pt>
                <c:pt idx="532">
                  <c:v>2.1522385999999987</c:v>
                </c:pt>
                <c:pt idx="533">
                  <c:v>2.1653624999999987</c:v>
                </c:pt>
                <c:pt idx="534">
                  <c:v>2.1433978000000078</c:v>
                </c:pt>
                <c:pt idx="535">
                  <c:v>2.1305500999999998</c:v>
                </c:pt>
                <c:pt idx="536">
                  <c:v>2.1493377000000078</c:v>
                </c:pt>
                <c:pt idx="537">
                  <c:v>2.1625450999999987</c:v>
                </c:pt>
                <c:pt idx="538">
                  <c:v>2.1406958000000005</c:v>
                </c:pt>
                <c:pt idx="539">
                  <c:v>2.1273070000000049</c:v>
                </c:pt>
                <c:pt idx="540">
                  <c:v>2.1452428999999977</c:v>
                </c:pt>
                <c:pt idx="541">
                  <c:v>2.1580335000000002</c:v>
                </c:pt>
                <c:pt idx="542">
                  <c:v>2.1364794999999948</c:v>
                </c:pt>
                <c:pt idx="543">
                  <c:v>2.1232101000000001</c:v>
                </c:pt>
                <c:pt idx="544">
                  <c:v>2.1411742000000049</c:v>
                </c:pt>
                <c:pt idx="545">
                  <c:v>2.1535356000000001</c:v>
                </c:pt>
                <c:pt idx="546">
                  <c:v>2.1319385999999998</c:v>
                </c:pt>
                <c:pt idx="547">
                  <c:v>2.1186309000000003</c:v>
                </c:pt>
                <c:pt idx="548">
                  <c:v>2.1356840000000004</c:v>
                </c:pt>
                <c:pt idx="549">
                  <c:v>2.1482799000000004</c:v>
                </c:pt>
                <c:pt idx="550">
                  <c:v>2.1274661999999998</c:v>
                </c:pt>
                <c:pt idx="551">
                  <c:v>2.1134636999999987</c:v>
                </c:pt>
                <c:pt idx="552">
                  <c:v>2.1315028999999988</c:v>
                </c:pt>
                <c:pt idx="553">
                  <c:v>2.1441956000000002</c:v>
                </c:pt>
                <c:pt idx="554">
                  <c:v>2.1234999999999999</c:v>
                </c:pt>
                <c:pt idx="555">
                  <c:v>2.1119754999999967</c:v>
                </c:pt>
                <c:pt idx="556">
                  <c:v>2.1313347000000049</c:v>
                </c:pt>
                <c:pt idx="557">
                  <c:v>2.1437351000000002</c:v>
                </c:pt>
                <c:pt idx="558">
                  <c:v>2.1224186999999977</c:v>
                </c:pt>
                <c:pt idx="559">
                  <c:v>2.1090361</c:v>
                </c:pt>
                <c:pt idx="560">
                  <c:v>2.1267294000000003</c:v>
                </c:pt>
                <c:pt idx="561">
                  <c:v>2.1385804000000004</c:v>
                </c:pt>
                <c:pt idx="562">
                  <c:v>2.1164198999999977</c:v>
                </c:pt>
                <c:pt idx="563">
                  <c:v>2.1033290000000053</c:v>
                </c:pt>
                <c:pt idx="564">
                  <c:v>2.1206323999999999</c:v>
                </c:pt>
                <c:pt idx="565">
                  <c:v>2.1327885999999987</c:v>
                </c:pt>
                <c:pt idx="566">
                  <c:v>2.1118943000000003</c:v>
                </c:pt>
                <c:pt idx="567">
                  <c:v>2.0979374000000002</c:v>
                </c:pt>
                <c:pt idx="568">
                  <c:v>2.1156010999999997</c:v>
                </c:pt>
                <c:pt idx="569">
                  <c:v>2.1276653999999997</c:v>
                </c:pt>
                <c:pt idx="570">
                  <c:v>2.1085146000000012</c:v>
                </c:pt>
                <c:pt idx="571">
                  <c:v>2.1007663000000001</c:v>
                </c:pt>
                <c:pt idx="572">
                  <c:v>2.1209752000000002</c:v>
                </c:pt>
                <c:pt idx="573">
                  <c:v>2.1320054999999942</c:v>
                </c:pt>
                <c:pt idx="574">
                  <c:v>2.1106137</c:v>
                </c:pt>
                <c:pt idx="575">
                  <c:v>2.0974922000000005</c:v>
                </c:pt>
                <c:pt idx="576">
                  <c:v>2.1139096999999998</c:v>
                </c:pt>
                <c:pt idx="577">
                  <c:v>2.1247217000000078</c:v>
                </c:pt>
                <c:pt idx="578">
                  <c:v>2.1038458999999987</c:v>
                </c:pt>
                <c:pt idx="579">
                  <c:v>2.0898855000000003</c:v>
                </c:pt>
                <c:pt idx="580">
                  <c:v>2.1063788999999997</c:v>
                </c:pt>
                <c:pt idx="581">
                  <c:v>2.1175252000000002</c:v>
                </c:pt>
                <c:pt idx="582">
                  <c:v>2.0959542000000004</c:v>
                </c:pt>
                <c:pt idx="583">
                  <c:v>2.0821097000000002</c:v>
                </c:pt>
                <c:pt idx="584">
                  <c:v>2.0985744999999998</c:v>
                </c:pt>
                <c:pt idx="585">
                  <c:v>2.1093536000000004</c:v>
                </c:pt>
                <c:pt idx="586">
                  <c:v>2.0876662000000001</c:v>
                </c:pt>
                <c:pt idx="587">
                  <c:v>2.0739420999999987</c:v>
                </c:pt>
                <c:pt idx="588">
                  <c:v>2.0902187999999997</c:v>
                </c:pt>
                <c:pt idx="589">
                  <c:v>2.0998192999999987</c:v>
                </c:pt>
                <c:pt idx="590">
                  <c:v>2.0785200000000001</c:v>
                </c:pt>
                <c:pt idx="591">
                  <c:v>2.0649039</c:v>
                </c:pt>
                <c:pt idx="592">
                  <c:v>2.0806610000000001</c:v>
                </c:pt>
                <c:pt idx="593">
                  <c:v>2.0903358000000001</c:v>
                </c:pt>
                <c:pt idx="594">
                  <c:v>2.0699871999999999</c:v>
                </c:pt>
                <c:pt idx="595">
                  <c:v>2.0562837999999997</c:v>
                </c:pt>
                <c:pt idx="596">
                  <c:v>2.0721685999999977</c:v>
                </c:pt>
                <c:pt idx="597">
                  <c:v>2.0814808000000005</c:v>
                </c:pt>
                <c:pt idx="598">
                  <c:v>2.0608617000000002</c:v>
                </c:pt>
                <c:pt idx="599">
                  <c:v>2.0475901000000012</c:v>
                </c:pt>
                <c:pt idx="600">
                  <c:v>2.0638079000000005</c:v>
                </c:pt>
                <c:pt idx="601">
                  <c:v>2.0729895000000003</c:v>
                </c:pt>
                <c:pt idx="602">
                  <c:v>2.0524494999999918</c:v>
                </c:pt>
                <c:pt idx="603">
                  <c:v>2.0397985999999997</c:v>
                </c:pt>
                <c:pt idx="604">
                  <c:v>2.0552350999999978</c:v>
                </c:pt>
                <c:pt idx="605">
                  <c:v>2.0641061000000001</c:v>
                </c:pt>
                <c:pt idx="606">
                  <c:v>2.0444290000000001</c:v>
                </c:pt>
                <c:pt idx="607">
                  <c:v>2.0316470999999967</c:v>
                </c:pt>
                <c:pt idx="608">
                  <c:v>2.0470913000000044</c:v>
                </c:pt>
                <c:pt idx="609">
                  <c:v>2.0570058999999987</c:v>
                </c:pt>
                <c:pt idx="610">
                  <c:v>2.0368632999999967</c:v>
                </c:pt>
                <c:pt idx="611">
                  <c:v>2.0245832000000012</c:v>
                </c:pt>
                <c:pt idx="612">
                  <c:v>2.0398191999999957</c:v>
                </c:pt>
                <c:pt idx="613">
                  <c:v>2.0491353000000001</c:v>
                </c:pt>
                <c:pt idx="614">
                  <c:v>2.0294201999999997</c:v>
                </c:pt>
                <c:pt idx="615">
                  <c:v>2.0169592999999977</c:v>
                </c:pt>
                <c:pt idx="616">
                  <c:v>2.0326529999999918</c:v>
                </c:pt>
                <c:pt idx="617">
                  <c:v>2.0418295999999998</c:v>
                </c:pt>
                <c:pt idx="618">
                  <c:v>2.0227787999999998</c:v>
                </c:pt>
                <c:pt idx="619">
                  <c:v>2.0099982000000001</c:v>
                </c:pt>
                <c:pt idx="620">
                  <c:v>2.0257157000000001</c:v>
                </c:pt>
                <c:pt idx="621">
                  <c:v>2.0350105000000003</c:v>
                </c:pt>
                <c:pt idx="622">
                  <c:v>2.0157658999999977</c:v>
                </c:pt>
                <c:pt idx="623">
                  <c:v>2.0035220999999996</c:v>
                </c:pt>
                <c:pt idx="624">
                  <c:v>2.0186230999999997</c:v>
                </c:pt>
                <c:pt idx="625">
                  <c:v>2.0283141999999996</c:v>
                </c:pt>
                <c:pt idx="626">
                  <c:v>2.0089655000000004</c:v>
                </c:pt>
                <c:pt idx="627">
                  <c:v>1.9963776000000024</c:v>
                </c:pt>
                <c:pt idx="628">
                  <c:v>2.0123960999999997</c:v>
                </c:pt>
                <c:pt idx="629">
                  <c:v>2.0210475999999997</c:v>
                </c:pt>
                <c:pt idx="630">
                  <c:v>2.0020691999999967</c:v>
                </c:pt>
                <c:pt idx="631">
                  <c:v>1.9900746999999999</c:v>
                </c:pt>
                <c:pt idx="632">
                  <c:v>2.0056938000000004</c:v>
                </c:pt>
                <c:pt idx="633">
                  <c:v>2.0147491999999967</c:v>
                </c:pt>
                <c:pt idx="634">
                  <c:v>1.9956601</c:v>
                </c:pt>
                <c:pt idx="635">
                  <c:v>1.9838999000000002</c:v>
                </c:pt>
                <c:pt idx="636">
                  <c:v>1.9987824000000027</c:v>
                </c:pt>
                <c:pt idx="637">
                  <c:v>2.0080405999999997</c:v>
                </c:pt>
                <c:pt idx="638">
                  <c:v>1.9891882000000001</c:v>
                </c:pt>
                <c:pt idx="639">
                  <c:v>1.9776399</c:v>
                </c:pt>
                <c:pt idx="640">
                  <c:v>1.9928200000000003</c:v>
                </c:pt>
                <c:pt idx="641">
                  <c:v>2.0014906999999997</c:v>
                </c:pt>
                <c:pt idx="642">
                  <c:v>1.9828122000000001</c:v>
                </c:pt>
                <c:pt idx="643">
                  <c:v>1.9711641</c:v>
                </c:pt>
                <c:pt idx="644">
                  <c:v>1.9866337000000001</c:v>
                </c:pt>
                <c:pt idx="645">
                  <c:v>1.9945765000000026</c:v>
                </c:pt>
                <c:pt idx="646">
                  <c:v>1.9768661000000001</c:v>
                </c:pt>
                <c:pt idx="647">
                  <c:v>1.9649338000000001</c:v>
                </c:pt>
                <c:pt idx="648">
                  <c:v>1.9797346999999974</c:v>
                </c:pt>
                <c:pt idx="649">
                  <c:v>1.9883226000000001</c:v>
                </c:pt>
                <c:pt idx="650">
                  <c:v>1.9699422</c:v>
                </c:pt>
                <c:pt idx="651">
                  <c:v>1.9588209000000001</c:v>
                </c:pt>
                <c:pt idx="652">
                  <c:v>1.9734684</c:v>
                </c:pt>
                <c:pt idx="653">
                  <c:v>1.982194</c:v>
                </c:pt>
                <c:pt idx="654">
                  <c:v>1.9635989</c:v>
                </c:pt>
                <c:pt idx="655">
                  <c:v>1.9524205000000001</c:v>
                </c:pt>
                <c:pt idx="656">
                  <c:v>1.9672319</c:v>
                </c:pt>
                <c:pt idx="657">
                  <c:v>1.9747915999999999</c:v>
                </c:pt>
                <c:pt idx="658">
                  <c:v>1.9572718</c:v>
                </c:pt>
                <c:pt idx="659">
                  <c:v>1.9463908000000001</c:v>
                </c:pt>
                <c:pt idx="660">
                  <c:v>1.9608969000000001</c:v>
                </c:pt>
                <c:pt idx="661">
                  <c:v>1.9690813</c:v>
                </c:pt>
                <c:pt idx="662">
                  <c:v>1.9507454000000022</c:v>
                </c:pt>
                <c:pt idx="663">
                  <c:v>1.9400752999999999</c:v>
                </c:pt>
                <c:pt idx="664">
                  <c:v>1.9545241999999998</c:v>
                </c:pt>
                <c:pt idx="665">
                  <c:v>1.9631241999999998</c:v>
                </c:pt>
                <c:pt idx="666">
                  <c:v>1.9451901</c:v>
                </c:pt>
                <c:pt idx="667">
                  <c:v>1.9337940999999974</c:v>
                </c:pt>
                <c:pt idx="668">
                  <c:v>1.9487148000000001</c:v>
                </c:pt>
                <c:pt idx="669">
                  <c:v>1.9564176000000024</c:v>
                </c:pt>
                <c:pt idx="670">
                  <c:v>1.9391659999999999</c:v>
                </c:pt>
                <c:pt idx="671">
                  <c:v>1.928104</c:v>
                </c:pt>
                <c:pt idx="672">
                  <c:v>1.9427269</c:v>
                </c:pt>
                <c:pt idx="673">
                  <c:v>1.9507109000000027</c:v>
                </c:pt>
                <c:pt idx="674">
                  <c:v>1.9332879000000027</c:v>
                </c:pt>
                <c:pt idx="675">
                  <c:v>1.9226836</c:v>
                </c:pt>
                <c:pt idx="676">
                  <c:v>1.9372291999999998</c:v>
                </c:pt>
                <c:pt idx="677">
                  <c:v>1.9449489000000024</c:v>
                </c:pt>
                <c:pt idx="678">
                  <c:v>1.9273305000000001</c:v>
                </c:pt>
                <c:pt idx="679">
                  <c:v>1.9169204</c:v>
                </c:pt>
                <c:pt idx="680">
                  <c:v>1.9315811000000001</c:v>
                </c:pt>
                <c:pt idx="681">
                  <c:v>1.9392528000000024</c:v>
                </c:pt>
                <c:pt idx="682">
                  <c:v>1.9223676000000001</c:v>
                </c:pt>
                <c:pt idx="683">
                  <c:v>1.9116885000000001</c:v>
                </c:pt>
                <c:pt idx="684">
                  <c:v>1.9261083000000001</c:v>
                </c:pt>
                <c:pt idx="685">
                  <c:v>1.9340641000000001</c:v>
                </c:pt>
                <c:pt idx="686">
                  <c:v>1.9168893</c:v>
                </c:pt>
                <c:pt idx="687">
                  <c:v>1.9066201</c:v>
                </c:pt>
                <c:pt idx="688">
                  <c:v>1.9213108000000001</c:v>
                </c:pt>
                <c:pt idx="689">
                  <c:v>1.9286375000000024</c:v>
                </c:pt>
                <c:pt idx="690">
                  <c:v>1.9122649</c:v>
                </c:pt>
                <c:pt idx="691">
                  <c:v>1.9017854000000001</c:v>
                </c:pt>
                <c:pt idx="692">
                  <c:v>1.9164126000000001</c:v>
                </c:pt>
                <c:pt idx="693">
                  <c:v>1.9240493000000001</c:v>
                </c:pt>
                <c:pt idx="694">
                  <c:v>1.9073765999999999</c:v>
                </c:pt>
                <c:pt idx="695">
                  <c:v>1.8968971000000001</c:v>
                </c:pt>
                <c:pt idx="696">
                  <c:v>1.9116485999999999</c:v>
                </c:pt>
                <c:pt idx="697">
                  <c:v>1.9193581000000022</c:v>
                </c:pt>
                <c:pt idx="698">
                  <c:v>1.9023862</c:v>
                </c:pt>
                <c:pt idx="699">
                  <c:v>1.8928528000000024</c:v>
                </c:pt>
                <c:pt idx="700">
                  <c:v>1.9068481000000024</c:v>
                </c:pt>
                <c:pt idx="701">
                  <c:v>1.9146599000000022</c:v>
                </c:pt>
                <c:pt idx="702">
                  <c:v>1.8982817000000001</c:v>
                </c:pt>
                <c:pt idx="703">
                  <c:v>1.8885677000000001</c:v>
                </c:pt>
                <c:pt idx="704">
                  <c:v>1.9027185000000024</c:v>
                </c:pt>
                <c:pt idx="705">
                  <c:v>1.9103677999999999</c:v>
                </c:pt>
                <c:pt idx="706">
                  <c:v>1.8943639000000001</c:v>
                </c:pt>
                <c:pt idx="707">
                  <c:v>1.8846703</c:v>
                </c:pt>
                <c:pt idx="708">
                  <c:v>1.8989161000000001</c:v>
                </c:pt>
                <c:pt idx="709">
                  <c:v>1.9063603</c:v>
                </c:pt>
                <c:pt idx="710">
                  <c:v>1.8899856000000002</c:v>
                </c:pt>
                <c:pt idx="711">
                  <c:v>1.880571</c:v>
                </c:pt>
                <c:pt idx="712">
                  <c:v>1.8951611000000002</c:v>
                </c:pt>
                <c:pt idx="713">
                  <c:v>1.9023020000000024</c:v>
                </c:pt>
                <c:pt idx="714">
                  <c:v>1.8867342999999974</c:v>
                </c:pt>
                <c:pt idx="715">
                  <c:v>1.8768659999999999</c:v>
                </c:pt>
                <c:pt idx="716">
                  <c:v>1.8916439999999999</c:v>
                </c:pt>
                <c:pt idx="717">
                  <c:v>1.8988997999999977</c:v>
                </c:pt>
                <c:pt idx="718">
                  <c:v>1.8830431000000001</c:v>
                </c:pt>
                <c:pt idx="719">
                  <c:v>1.8737751999999999</c:v>
                </c:pt>
                <c:pt idx="720">
                  <c:v>1.8881111000000024</c:v>
                </c:pt>
                <c:pt idx="721">
                  <c:v>1.8953693999999974</c:v>
                </c:pt>
                <c:pt idx="722">
                  <c:v>1.8795715999999998</c:v>
                </c:pt>
                <c:pt idx="723">
                  <c:v>1.8703733</c:v>
                </c:pt>
                <c:pt idx="724">
                  <c:v>1.8847711999999999</c:v>
                </c:pt>
                <c:pt idx="725">
                  <c:v>1.8919305999999998</c:v>
                </c:pt>
                <c:pt idx="726">
                  <c:v>1.8762291</c:v>
                </c:pt>
                <c:pt idx="727">
                  <c:v>1.8673255</c:v>
                </c:pt>
                <c:pt idx="728">
                  <c:v>1.8819607999999974</c:v>
                </c:pt>
                <c:pt idx="729">
                  <c:v>1.8892088</c:v>
                </c:pt>
                <c:pt idx="730">
                  <c:v>1.8737013999999974</c:v>
                </c:pt>
                <c:pt idx="731">
                  <c:v>1.8647910999999977</c:v>
                </c:pt>
                <c:pt idx="732">
                  <c:v>1.8793906999999974</c:v>
                </c:pt>
                <c:pt idx="733">
                  <c:v>1.886201</c:v>
                </c:pt>
                <c:pt idx="734">
                  <c:v>1.8707349</c:v>
                </c:pt>
                <c:pt idx="735">
                  <c:v>1.8618874000000001</c:v>
                </c:pt>
                <c:pt idx="736">
                  <c:v>1.8764896</c:v>
                </c:pt>
                <c:pt idx="737">
                  <c:v>1.8836979999999999</c:v>
                </c:pt>
                <c:pt idx="738">
                  <c:v>1.8685025000000022</c:v>
                </c:pt>
                <c:pt idx="739">
                  <c:v>1.8595236999999964</c:v>
                </c:pt>
                <c:pt idx="740">
                  <c:v>1.8740409000000025</c:v>
                </c:pt>
                <c:pt idx="741">
                  <c:v>1.8817985000000002</c:v>
                </c:pt>
                <c:pt idx="742">
                  <c:v>1.8662273</c:v>
                </c:pt>
                <c:pt idx="743">
                  <c:v>1.8575793999999974</c:v>
                </c:pt>
                <c:pt idx="744">
                  <c:v>1.8721436</c:v>
                </c:pt>
                <c:pt idx="745">
                  <c:v>1.8795607999999977</c:v>
                </c:pt>
                <c:pt idx="746">
                  <c:v>1.8648094</c:v>
                </c:pt>
                <c:pt idx="747">
                  <c:v>1.8557050000000002</c:v>
                </c:pt>
                <c:pt idx="748">
                  <c:v>1.8703590000000001</c:v>
                </c:pt>
                <c:pt idx="749">
                  <c:v>1.8776367999999977</c:v>
                </c:pt>
                <c:pt idx="750">
                  <c:v>1.8626939</c:v>
                </c:pt>
                <c:pt idx="751">
                  <c:v>1.8541211</c:v>
                </c:pt>
                <c:pt idx="752">
                  <c:v>1.8694005999999999</c:v>
                </c:pt>
                <c:pt idx="753">
                  <c:v>1.8761842</c:v>
                </c:pt>
                <c:pt idx="754">
                  <c:v>1.8616766999999974</c:v>
                </c:pt>
                <c:pt idx="755">
                  <c:v>1.8529722</c:v>
                </c:pt>
                <c:pt idx="756">
                  <c:v>1.8677242999999952</c:v>
                </c:pt>
                <c:pt idx="757">
                  <c:v>1.8749480000000001</c:v>
                </c:pt>
                <c:pt idx="758">
                  <c:v>1.8603016999999977</c:v>
                </c:pt>
                <c:pt idx="759">
                  <c:v>1.8518615999999974</c:v>
                </c:pt>
                <c:pt idx="760">
                  <c:v>1.8666597</c:v>
                </c:pt>
                <c:pt idx="761">
                  <c:v>1.8735971999999999</c:v>
                </c:pt>
                <c:pt idx="762">
                  <c:v>1.8591396999999974</c:v>
                </c:pt>
                <c:pt idx="763">
                  <c:v>1.8507909</c:v>
                </c:pt>
                <c:pt idx="764">
                  <c:v>1.8657640999999971</c:v>
                </c:pt>
                <c:pt idx="765">
                  <c:v>1.8729035000000001</c:v>
                </c:pt>
                <c:pt idx="766">
                  <c:v>1.8581002</c:v>
                </c:pt>
                <c:pt idx="767">
                  <c:v>1.8501261999999998</c:v>
                </c:pt>
                <c:pt idx="768">
                  <c:v>1.8649256999999977</c:v>
                </c:pt>
                <c:pt idx="769">
                  <c:v>1.8722268</c:v>
                </c:pt>
                <c:pt idx="770">
                  <c:v>1.8574332999999974</c:v>
                </c:pt>
                <c:pt idx="771">
                  <c:v>1.8489042999999972</c:v>
                </c:pt>
                <c:pt idx="772">
                  <c:v>1.8641566000000001</c:v>
                </c:pt>
                <c:pt idx="773">
                  <c:v>1.8710437</c:v>
                </c:pt>
                <c:pt idx="774">
                  <c:v>1.8567214999999977</c:v>
                </c:pt>
                <c:pt idx="775">
                  <c:v>1.8484319</c:v>
                </c:pt>
                <c:pt idx="776">
                  <c:v>1.8635481</c:v>
                </c:pt>
                <c:pt idx="777">
                  <c:v>1.8703739000000001</c:v>
                </c:pt>
                <c:pt idx="778">
                  <c:v>1.8558391999999975</c:v>
                </c:pt>
                <c:pt idx="779">
                  <c:v>1.8480095000000001</c:v>
                </c:pt>
                <c:pt idx="780">
                  <c:v>1.8628279000000001</c:v>
                </c:pt>
                <c:pt idx="781">
                  <c:v>1.8700053000000001</c:v>
                </c:pt>
                <c:pt idx="782">
                  <c:v>1.8551929999999999</c:v>
                </c:pt>
                <c:pt idx="783">
                  <c:v>1.8473305999999998</c:v>
                </c:pt>
                <c:pt idx="784">
                  <c:v>1.8619234999999974</c:v>
                </c:pt>
                <c:pt idx="785">
                  <c:v>1.8690096999999977</c:v>
                </c:pt>
                <c:pt idx="786">
                  <c:v>1.854608</c:v>
                </c:pt>
                <c:pt idx="787">
                  <c:v>1.8466486</c:v>
                </c:pt>
                <c:pt idx="788">
                  <c:v>1.8612395999999998</c:v>
                </c:pt>
                <c:pt idx="789">
                  <c:v>1.8683605000000001</c:v>
                </c:pt>
                <c:pt idx="790">
                  <c:v>1.8538397999999972</c:v>
                </c:pt>
                <c:pt idx="791">
                  <c:v>1.8461531000000024</c:v>
                </c:pt>
                <c:pt idx="792">
                  <c:v>1.8611384</c:v>
                </c:pt>
                <c:pt idx="793">
                  <c:v>1.8679713999999972</c:v>
                </c:pt>
                <c:pt idx="794">
                  <c:v>1.8536305</c:v>
                </c:pt>
                <c:pt idx="795">
                  <c:v>1.8457195</c:v>
                </c:pt>
                <c:pt idx="796">
                  <c:v>1.8604379000000024</c:v>
                </c:pt>
                <c:pt idx="797">
                  <c:v>1.8671001999999999</c:v>
                </c:pt>
                <c:pt idx="798">
                  <c:v>1.8528489000000001</c:v>
                </c:pt>
                <c:pt idx="799">
                  <c:v>1.8451466999999977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'Mesures corrigées'!$H$1</c:f>
              <c:strCache>
                <c:ptCount val="1"/>
                <c:pt idx="0">
                  <c:v>TE14</c:v>
                </c:pt>
              </c:strCache>
            </c:strRef>
          </c:tx>
          <c:marker>
            <c:symbol val="dot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5.0000000000000088E-3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0.18500000000000028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0.21500000000000027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0.24500000000000027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0.31000000000000055</c:v>
                </c:pt>
                <c:pt idx="63">
                  <c:v>0.31500000000000056</c:v>
                </c:pt>
                <c:pt idx="64">
                  <c:v>0.32000000000000062</c:v>
                </c:pt>
                <c:pt idx="65">
                  <c:v>0.32500000000000062</c:v>
                </c:pt>
                <c:pt idx="66">
                  <c:v>0.33000000000000074</c:v>
                </c:pt>
                <c:pt idx="67">
                  <c:v>0.33500000000000074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0.37500000000000056</c:v>
                </c:pt>
                <c:pt idx="76">
                  <c:v>0.38000000000000062</c:v>
                </c:pt>
                <c:pt idx="77">
                  <c:v>0.38500000000000062</c:v>
                </c:pt>
                <c:pt idx="78">
                  <c:v>0.39000000000000062</c:v>
                </c:pt>
                <c:pt idx="79">
                  <c:v>0.39500000000000074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0.6150000000000011</c:v>
                </c:pt>
                <c:pt idx="124">
                  <c:v>0.62000000000000111</c:v>
                </c:pt>
                <c:pt idx="125">
                  <c:v>0.62500000000000122</c:v>
                </c:pt>
                <c:pt idx="126">
                  <c:v>0.63000000000000123</c:v>
                </c:pt>
                <c:pt idx="127">
                  <c:v>0.63500000000000123</c:v>
                </c:pt>
                <c:pt idx="128">
                  <c:v>0.64000000000000123</c:v>
                </c:pt>
                <c:pt idx="129">
                  <c:v>0.64500000000000124</c:v>
                </c:pt>
                <c:pt idx="130">
                  <c:v>0.65000000000000135</c:v>
                </c:pt>
                <c:pt idx="131">
                  <c:v>0.65500000000000136</c:v>
                </c:pt>
                <c:pt idx="132">
                  <c:v>0.66000000000000136</c:v>
                </c:pt>
                <c:pt idx="133">
                  <c:v>0.66500000000000148</c:v>
                </c:pt>
                <c:pt idx="134">
                  <c:v>0.67000000000000148</c:v>
                </c:pt>
                <c:pt idx="135">
                  <c:v>0.67500000000000149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0.7400000000000011</c:v>
                </c:pt>
                <c:pt idx="149">
                  <c:v>0.74500000000000111</c:v>
                </c:pt>
                <c:pt idx="150">
                  <c:v>0.75000000000000122</c:v>
                </c:pt>
                <c:pt idx="151">
                  <c:v>0.75500000000000123</c:v>
                </c:pt>
                <c:pt idx="152">
                  <c:v>0.76000000000000123</c:v>
                </c:pt>
                <c:pt idx="153">
                  <c:v>0.76500000000000123</c:v>
                </c:pt>
                <c:pt idx="154">
                  <c:v>0.77000000000000124</c:v>
                </c:pt>
                <c:pt idx="155">
                  <c:v>0.77500000000000135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0.8650000000000011</c:v>
                </c:pt>
                <c:pt idx="174">
                  <c:v>0.87000000000000111</c:v>
                </c:pt>
                <c:pt idx="175">
                  <c:v>0.87500000000000122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1.0049999999999975</c:v>
                </c:pt>
                <c:pt idx="202">
                  <c:v>1.01</c:v>
                </c:pt>
                <c:pt idx="203">
                  <c:v>1.0149999999999975</c:v>
                </c:pt>
                <c:pt idx="204">
                  <c:v>1.02</c:v>
                </c:pt>
                <c:pt idx="205">
                  <c:v>1.0249999999999975</c:v>
                </c:pt>
                <c:pt idx="206">
                  <c:v>1.03</c:v>
                </c:pt>
                <c:pt idx="207">
                  <c:v>1.0349999999999975</c:v>
                </c:pt>
                <c:pt idx="208">
                  <c:v>1.04</c:v>
                </c:pt>
                <c:pt idx="209">
                  <c:v>1.0449999999999977</c:v>
                </c:pt>
                <c:pt idx="210">
                  <c:v>1.05</c:v>
                </c:pt>
                <c:pt idx="211">
                  <c:v>1.0549999999999977</c:v>
                </c:pt>
                <c:pt idx="212">
                  <c:v>1.06</c:v>
                </c:pt>
                <c:pt idx="213">
                  <c:v>1.0649999999999977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1.1299999999999975</c:v>
                </c:pt>
                <c:pt idx="227">
                  <c:v>1.135</c:v>
                </c:pt>
                <c:pt idx="228">
                  <c:v>1.1399999999999975</c:v>
                </c:pt>
                <c:pt idx="229">
                  <c:v>1.145</c:v>
                </c:pt>
                <c:pt idx="230">
                  <c:v>1.1499999999999975</c:v>
                </c:pt>
                <c:pt idx="231">
                  <c:v>1.155</c:v>
                </c:pt>
                <c:pt idx="232">
                  <c:v>1.1599999999999975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1.1800000000000022</c:v>
                </c:pt>
                <c:pt idx="237">
                  <c:v>1.1850000000000001</c:v>
                </c:pt>
                <c:pt idx="238">
                  <c:v>1.1900000000000022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1.2049999999999974</c:v>
                </c:pt>
                <c:pt idx="242">
                  <c:v>1.21</c:v>
                </c:pt>
                <c:pt idx="243">
                  <c:v>1.2149999999999974</c:v>
                </c:pt>
                <c:pt idx="244">
                  <c:v>1.22</c:v>
                </c:pt>
                <c:pt idx="245">
                  <c:v>1.2249999999999974</c:v>
                </c:pt>
                <c:pt idx="246">
                  <c:v>1.23</c:v>
                </c:pt>
                <c:pt idx="247">
                  <c:v>1.2349999999999974</c:v>
                </c:pt>
                <c:pt idx="248">
                  <c:v>1.24</c:v>
                </c:pt>
                <c:pt idx="249">
                  <c:v>1.2449999999999977</c:v>
                </c:pt>
                <c:pt idx="250">
                  <c:v>1.25</c:v>
                </c:pt>
                <c:pt idx="251">
                  <c:v>1.2549999999999975</c:v>
                </c:pt>
                <c:pt idx="252">
                  <c:v>1.26</c:v>
                </c:pt>
                <c:pt idx="253">
                  <c:v>1.2649999999999975</c:v>
                </c:pt>
                <c:pt idx="254">
                  <c:v>1.27</c:v>
                </c:pt>
                <c:pt idx="255">
                  <c:v>1.2749999999999975</c:v>
                </c:pt>
                <c:pt idx="256">
                  <c:v>1.28</c:v>
                </c:pt>
                <c:pt idx="257">
                  <c:v>1.2849999999999975</c:v>
                </c:pt>
                <c:pt idx="258">
                  <c:v>1.29</c:v>
                </c:pt>
                <c:pt idx="259">
                  <c:v>1.2949999999999977</c:v>
                </c:pt>
                <c:pt idx="260">
                  <c:v>1.3</c:v>
                </c:pt>
                <c:pt idx="261">
                  <c:v>1.3049999999999977</c:v>
                </c:pt>
                <c:pt idx="262">
                  <c:v>1.31</c:v>
                </c:pt>
                <c:pt idx="263">
                  <c:v>1.3149999999999977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1.4049999999999971</c:v>
                </c:pt>
                <c:pt idx="282">
                  <c:v>1.41</c:v>
                </c:pt>
                <c:pt idx="283">
                  <c:v>1.4149999999999971</c:v>
                </c:pt>
                <c:pt idx="284">
                  <c:v>1.42</c:v>
                </c:pt>
                <c:pt idx="285">
                  <c:v>1.4249999999999972</c:v>
                </c:pt>
                <c:pt idx="286">
                  <c:v>1.43</c:v>
                </c:pt>
                <c:pt idx="287">
                  <c:v>1.4349999999999972</c:v>
                </c:pt>
                <c:pt idx="288">
                  <c:v>1.44</c:v>
                </c:pt>
                <c:pt idx="289">
                  <c:v>1.4449999999999974</c:v>
                </c:pt>
                <c:pt idx="290">
                  <c:v>1.45</c:v>
                </c:pt>
                <c:pt idx="291">
                  <c:v>1.4549999999999974</c:v>
                </c:pt>
                <c:pt idx="292">
                  <c:v>1.46</c:v>
                </c:pt>
                <c:pt idx="293">
                  <c:v>1.4649999999999974</c:v>
                </c:pt>
                <c:pt idx="294">
                  <c:v>1.47</c:v>
                </c:pt>
                <c:pt idx="295">
                  <c:v>1.4749999999999974</c:v>
                </c:pt>
                <c:pt idx="296">
                  <c:v>1.48</c:v>
                </c:pt>
                <c:pt idx="297">
                  <c:v>1.4849999999999974</c:v>
                </c:pt>
                <c:pt idx="298">
                  <c:v>1.49</c:v>
                </c:pt>
                <c:pt idx="299">
                  <c:v>1.4949999999999977</c:v>
                </c:pt>
                <c:pt idx="300">
                  <c:v>1.5</c:v>
                </c:pt>
                <c:pt idx="301">
                  <c:v>1.5049999999999975</c:v>
                </c:pt>
                <c:pt idx="302">
                  <c:v>1.51</c:v>
                </c:pt>
                <c:pt idx="303">
                  <c:v>1.5149999999999975</c:v>
                </c:pt>
                <c:pt idx="304">
                  <c:v>1.52</c:v>
                </c:pt>
                <c:pt idx="305">
                  <c:v>1.5249999999999975</c:v>
                </c:pt>
                <c:pt idx="306">
                  <c:v>1.53</c:v>
                </c:pt>
                <c:pt idx="307">
                  <c:v>1.5349999999999975</c:v>
                </c:pt>
                <c:pt idx="308">
                  <c:v>1.54</c:v>
                </c:pt>
                <c:pt idx="309">
                  <c:v>1.5449999999999977</c:v>
                </c:pt>
                <c:pt idx="310">
                  <c:v>1.55</c:v>
                </c:pt>
                <c:pt idx="311">
                  <c:v>1.5549999999999977</c:v>
                </c:pt>
                <c:pt idx="312">
                  <c:v>1.56</c:v>
                </c:pt>
                <c:pt idx="313">
                  <c:v>1.5649999999999977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1.6800000000000022</c:v>
                </c:pt>
                <c:pt idx="337">
                  <c:v>1.6850000000000001</c:v>
                </c:pt>
                <c:pt idx="338">
                  <c:v>1.6900000000000022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1.7049999999999974</c:v>
                </c:pt>
                <c:pt idx="342">
                  <c:v>1.71</c:v>
                </c:pt>
                <c:pt idx="343">
                  <c:v>1.7149999999999974</c:v>
                </c:pt>
                <c:pt idx="344">
                  <c:v>1.72</c:v>
                </c:pt>
                <c:pt idx="345">
                  <c:v>1.7249999999999974</c:v>
                </c:pt>
                <c:pt idx="346">
                  <c:v>1.73</c:v>
                </c:pt>
                <c:pt idx="347">
                  <c:v>1.7349999999999974</c:v>
                </c:pt>
                <c:pt idx="348">
                  <c:v>1.74</c:v>
                </c:pt>
                <c:pt idx="349">
                  <c:v>1.7449999999999977</c:v>
                </c:pt>
                <c:pt idx="350">
                  <c:v>1.75</c:v>
                </c:pt>
                <c:pt idx="351">
                  <c:v>1.7549999999999975</c:v>
                </c:pt>
                <c:pt idx="352">
                  <c:v>1.76</c:v>
                </c:pt>
                <c:pt idx="353">
                  <c:v>1.7649999999999975</c:v>
                </c:pt>
                <c:pt idx="354">
                  <c:v>1.77</c:v>
                </c:pt>
                <c:pt idx="355">
                  <c:v>1.7749999999999975</c:v>
                </c:pt>
                <c:pt idx="356">
                  <c:v>1.78</c:v>
                </c:pt>
                <c:pt idx="357">
                  <c:v>1.7849999999999975</c:v>
                </c:pt>
                <c:pt idx="358">
                  <c:v>1.79</c:v>
                </c:pt>
                <c:pt idx="359">
                  <c:v>1.7949999999999977</c:v>
                </c:pt>
                <c:pt idx="360">
                  <c:v>1.8</c:v>
                </c:pt>
                <c:pt idx="361">
                  <c:v>1.8049999999999977</c:v>
                </c:pt>
                <c:pt idx="362">
                  <c:v>1.81</c:v>
                </c:pt>
                <c:pt idx="363">
                  <c:v>1.8149999999999977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1.9300000000000022</c:v>
                </c:pt>
                <c:pt idx="387">
                  <c:v>1.9350000000000001</c:v>
                </c:pt>
                <c:pt idx="388">
                  <c:v>1.9400000000000022</c:v>
                </c:pt>
                <c:pt idx="389">
                  <c:v>1.9450000000000001</c:v>
                </c:pt>
                <c:pt idx="390">
                  <c:v>1.9500000000000022</c:v>
                </c:pt>
                <c:pt idx="391">
                  <c:v>1.9550000000000001</c:v>
                </c:pt>
                <c:pt idx="392">
                  <c:v>1.9600000000000022</c:v>
                </c:pt>
                <c:pt idx="393">
                  <c:v>1.9650000000000001</c:v>
                </c:pt>
                <c:pt idx="394">
                  <c:v>1.9700000000000022</c:v>
                </c:pt>
                <c:pt idx="395">
                  <c:v>1.9750000000000001</c:v>
                </c:pt>
                <c:pt idx="396">
                  <c:v>1.9800000000000024</c:v>
                </c:pt>
                <c:pt idx="397">
                  <c:v>1.9850000000000001</c:v>
                </c:pt>
                <c:pt idx="398">
                  <c:v>1.9900000000000024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corrigées'!$H$2:$H$801</c:f>
              <c:numCache>
                <c:formatCode>General</c:formatCode>
                <c:ptCount val="800"/>
                <c:pt idx="0">
                  <c:v>1.8320000000000001</c:v>
                </c:pt>
                <c:pt idx="1">
                  <c:v>1.8399307999999974</c:v>
                </c:pt>
                <c:pt idx="2">
                  <c:v>1.8328852</c:v>
                </c:pt>
                <c:pt idx="3">
                  <c:v>1.8256577</c:v>
                </c:pt>
                <c:pt idx="4">
                  <c:v>1.8319705999999998</c:v>
                </c:pt>
                <c:pt idx="5">
                  <c:v>1.8398657999999977</c:v>
                </c:pt>
                <c:pt idx="6">
                  <c:v>1.8330449</c:v>
                </c:pt>
                <c:pt idx="7">
                  <c:v>1.8255836999999977</c:v>
                </c:pt>
                <c:pt idx="8">
                  <c:v>1.8321184000000001</c:v>
                </c:pt>
                <c:pt idx="9">
                  <c:v>1.8399035999999998</c:v>
                </c:pt>
                <c:pt idx="10">
                  <c:v>1.8329332999999974</c:v>
                </c:pt>
                <c:pt idx="11">
                  <c:v>1.8253994999999974</c:v>
                </c:pt>
                <c:pt idx="12">
                  <c:v>1.8321870000000025</c:v>
                </c:pt>
                <c:pt idx="13">
                  <c:v>1.8401099000000001</c:v>
                </c:pt>
                <c:pt idx="14">
                  <c:v>1.832778</c:v>
                </c:pt>
                <c:pt idx="15">
                  <c:v>1.8254945999999972</c:v>
                </c:pt>
                <c:pt idx="16">
                  <c:v>1.8320604</c:v>
                </c:pt>
                <c:pt idx="17">
                  <c:v>1.8398947999999959</c:v>
                </c:pt>
                <c:pt idx="18">
                  <c:v>1.8329747999999977</c:v>
                </c:pt>
                <c:pt idx="19">
                  <c:v>1.8256458</c:v>
                </c:pt>
                <c:pt idx="20">
                  <c:v>1.8320612999999977</c:v>
                </c:pt>
                <c:pt idx="21">
                  <c:v>1.8400642999999974</c:v>
                </c:pt>
                <c:pt idx="22">
                  <c:v>1.8328580000000001</c:v>
                </c:pt>
                <c:pt idx="23">
                  <c:v>1.8254723000000002</c:v>
                </c:pt>
                <c:pt idx="24">
                  <c:v>1.8321476000000001</c:v>
                </c:pt>
                <c:pt idx="25">
                  <c:v>1.8399176000000002</c:v>
                </c:pt>
                <c:pt idx="26">
                  <c:v>1.8328775000000024</c:v>
                </c:pt>
                <c:pt idx="27">
                  <c:v>1.8255425999999999</c:v>
                </c:pt>
                <c:pt idx="28">
                  <c:v>1.8321334</c:v>
                </c:pt>
                <c:pt idx="29">
                  <c:v>1.8399101999999998</c:v>
                </c:pt>
                <c:pt idx="30">
                  <c:v>1.8328631999999998</c:v>
                </c:pt>
                <c:pt idx="31">
                  <c:v>1.8253631999999977</c:v>
                </c:pt>
                <c:pt idx="32">
                  <c:v>1.8322056</c:v>
                </c:pt>
                <c:pt idx="33">
                  <c:v>1.8399001999999998</c:v>
                </c:pt>
                <c:pt idx="34">
                  <c:v>1.8327539000000024</c:v>
                </c:pt>
                <c:pt idx="35">
                  <c:v>1.8255721</c:v>
                </c:pt>
                <c:pt idx="36">
                  <c:v>1.8322483000000001</c:v>
                </c:pt>
                <c:pt idx="37">
                  <c:v>1.8399715999999979</c:v>
                </c:pt>
                <c:pt idx="38">
                  <c:v>1.8327593</c:v>
                </c:pt>
                <c:pt idx="39">
                  <c:v>1.8253907999999974</c:v>
                </c:pt>
                <c:pt idx="40">
                  <c:v>1.8321991999999998</c:v>
                </c:pt>
                <c:pt idx="41">
                  <c:v>1.8399325999999998</c:v>
                </c:pt>
                <c:pt idx="42">
                  <c:v>1.8328709999999999</c:v>
                </c:pt>
                <c:pt idx="43">
                  <c:v>1.8256022999999977</c:v>
                </c:pt>
                <c:pt idx="44">
                  <c:v>1.8321422000000001</c:v>
                </c:pt>
                <c:pt idx="45">
                  <c:v>1.8400127000000024</c:v>
                </c:pt>
                <c:pt idx="46">
                  <c:v>1.8326881000000024</c:v>
                </c:pt>
                <c:pt idx="47">
                  <c:v>1.8256025</c:v>
                </c:pt>
                <c:pt idx="48">
                  <c:v>1.8322888000000024</c:v>
                </c:pt>
                <c:pt idx="49">
                  <c:v>1.8398532999999977</c:v>
                </c:pt>
                <c:pt idx="50">
                  <c:v>1.8326684</c:v>
                </c:pt>
                <c:pt idx="51">
                  <c:v>1.8254956999999972</c:v>
                </c:pt>
                <c:pt idx="52">
                  <c:v>1.8322101000000024</c:v>
                </c:pt>
                <c:pt idx="53">
                  <c:v>1.8398931999999975</c:v>
                </c:pt>
                <c:pt idx="54">
                  <c:v>1.8328437</c:v>
                </c:pt>
                <c:pt idx="55">
                  <c:v>1.8255805000000001</c:v>
                </c:pt>
                <c:pt idx="56">
                  <c:v>1.8322025000000024</c:v>
                </c:pt>
                <c:pt idx="57">
                  <c:v>1.8398976999999974</c:v>
                </c:pt>
                <c:pt idx="58">
                  <c:v>1.8327952999999977</c:v>
                </c:pt>
                <c:pt idx="59">
                  <c:v>1.8256949999999974</c:v>
                </c:pt>
                <c:pt idx="60">
                  <c:v>1.8322777000000001</c:v>
                </c:pt>
                <c:pt idx="61">
                  <c:v>1.8398775000000001</c:v>
                </c:pt>
                <c:pt idx="62">
                  <c:v>1.8330023</c:v>
                </c:pt>
                <c:pt idx="63">
                  <c:v>1.8256515</c:v>
                </c:pt>
                <c:pt idx="64">
                  <c:v>1.8321773000000001</c:v>
                </c:pt>
                <c:pt idx="65">
                  <c:v>1.8400494000000001</c:v>
                </c:pt>
                <c:pt idx="66">
                  <c:v>1.8327615999999998</c:v>
                </c:pt>
                <c:pt idx="67">
                  <c:v>1.8253318999999977</c:v>
                </c:pt>
                <c:pt idx="68">
                  <c:v>1.8322570000000027</c:v>
                </c:pt>
                <c:pt idx="69">
                  <c:v>1.8399144999999977</c:v>
                </c:pt>
                <c:pt idx="70">
                  <c:v>1.8328271</c:v>
                </c:pt>
                <c:pt idx="71">
                  <c:v>1.8256056999999977</c:v>
                </c:pt>
                <c:pt idx="72">
                  <c:v>1.8324277</c:v>
                </c:pt>
                <c:pt idx="73">
                  <c:v>1.840082900000003</c:v>
                </c:pt>
                <c:pt idx="74">
                  <c:v>1.8328511000000001</c:v>
                </c:pt>
                <c:pt idx="75">
                  <c:v>1.8255401</c:v>
                </c:pt>
                <c:pt idx="76">
                  <c:v>1.8323391</c:v>
                </c:pt>
                <c:pt idx="77">
                  <c:v>1.8399604999999977</c:v>
                </c:pt>
                <c:pt idx="78">
                  <c:v>1.8328021000000001</c:v>
                </c:pt>
                <c:pt idx="79">
                  <c:v>1.8255545</c:v>
                </c:pt>
                <c:pt idx="80">
                  <c:v>1.8324485000000001</c:v>
                </c:pt>
                <c:pt idx="81">
                  <c:v>1.8400051000000024</c:v>
                </c:pt>
                <c:pt idx="82">
                  <c:v>1.8327735999999999</c:v>
                </c:pt>
                <c:pt idx="83">
                  <c:v>1.8255213999999957</c:v>
                </c:pt>
                <c:pt idx="84">
                  <c:v>1.8324441</c:v>
                </c:pt>
                <c:pt idx="85">
                  <c:v>1.8400618</c:v>
                </c:pt>
                <c:pt idx="86">
                  <c:v>1.8327756000000002</c:v>
                </c:pt>
                <c:pt idx="87">
                  <c:v>1.8256744999999974</c:v>
                </c:pt>
                <c:pt idx="88">
                  <c:v>1.8322724000000001</c:v>
                </c:pt>
                <c:pt idx="89">
                  <c:v>1.8399585999999999</c:v>
                </c:pt>
                <c:pt idx="90">
                  <c:v>1.8328697999999977</c:v>
                </c:pt>
                <c:pt idx="91">
                  <c:v>1.8256385000000002</c:v>
                </c:pt>
                <c:pt idx="92">
                  <c:v>1.8322878000000027</c:v>
                </c:pt>
                <c:pt idx="93">
                  <c:v>1.8401285999999999</c:v>
                </c:pt>
                <c:pt idx="94">
                  <c:v>1.8326761999999999</c:v>
                </c:pt>
                <c:pt idx="95">
                  <c:v>1.8255531</c:v>
                </c:pt>
                <c:pt idx="96">
                  <c:v>1.8323829000000027</c:v>
                </c:pt>
                <c:pt idx="97">
                  <c:v>1.8399962999999955</c:v>
                </c:pt>
                <c:pt idx="98">
                  <c:v>1.832838</c:v>
                </c:pt>
                <c:pt idx="99">
                  <c:v>1.8254889999999999</c:v>
                </c:pt>
                <c:pt idx="100">
                  <c:v>1.8324649000000002</c:v>
                </c:pt>
                <c:pt idx="101">
                  <c:v>1.8399353999999977</c:v>
                </c:pt>
                <c:pt idx="102">
                  <c:v>1.8327011999999998</c:v>
                </c:pt>
                <c:pt idx="103">
                  <c:v>1.8255085</c:v>
                </c:pt>
                <c:pt idx="104">
                  <c:v>1.8324955000000001</c:v>
                </c:pt>
                <c:pt idx="105">
                  <c:v>1.8400753000000001</c:v>
                </c:pt>
                <c:pt idx="106">
                  <c:v>1.8326739999999999</c:v>
                </c:pt>
                <c:pt idx="107">
                  <c:v>1.8255874000000001</c:v>
                </c:pt>
                <c:pt idx="108">
                  <c:v>1.8323982999999977</c:v>
                </c:pt>
                <c:pt idx="109">
                  <c:v>1.8399385999999998</c:v>
                </c:pt>
                <c:pt idx="110">
                  <c:v>1.8327833</c:v>
                </c:pt>
                <c:pt idx="111">
                  <c:v>1.8255335999999998</c:v>
                </c:pt>
                <c:pt idx="112">
                  <c:v>1.8324737</c:v>
                </c:pt>
                <c:pt idx="113">
                  <c:v>1.8399888</c:v>
                </c:pt>
                <c:pt idx="114">
                  <c:v>1.8326565000000001</c:v>
                </c:pt>
                <c:pt idx="115">
                  <c:v>1.82555</c:v>
                </c:pt>
                <c:pt idx="116">
                  <c:v>1.8325043999999977</c:v>
                </c:pt>
                <c:pt idx="117">
                  <c:v>1.840033</c:v>
                </c:pt>
                <c:pt idx="118">
                  <c:v>1.8326629000000001</c:v>
                </c:pt>
                <c:pt idx="119">
                  <c:v>1.8253590000000002</c:v>
                </c:pt>
                <c:pt idx="120">
                  <c:v>1.8325383000000002</c:v>
                </c:pt>
                <c:pt idx="121">
                  <c:v>1.8399875000000001</c:v>
                </c:pt>
                <c:pt idx="122">
                  <c:v>1.8327472</c:v>
                </c:pt>
                <c:pt idx="123">
                  <c:v>1.8257135999999998</c:v>
                </c:pt>
                <c:pt idx="124">
                  <c:v>1.8324715</c:v>
                </c:pt>
                <c:pt idx="125">
                  <c:v>1.8400368</c:v>
                </c:pt>
                <c:pt idx="126">
                  <c:v>1.8326673</c:v>
                </c:pt>
                <c:pt idx="127">
                  <c:v>1.8256359999999998</c:v>
                </c:pt>
                <c:pt idx="128">
                  <c:v>1.8325185000000024</c:v>
                </c:pt>
                <c:pt idx="129">
                  <c:v>1.8399935999999975</c:v>
                </c:pt>
                <c:pt idx="130">
                  <c:v>1.832722</c:v>
                </c:pt>
                <c:pt idx="131">
                  <c:v>1.8253929999999998</c:v>
                </c:pt>
                <c:pt idx="132">
                  <c:v>1.8325688</c:v>
                </c:pt>
                <c:pt idx="133">
                  <c:v>1.8400235999999999</c:v>
                </c:pt>
                <c:pt idx="134">
                  <c:v>1.8325841999999999</c:v>
                </c:pt>
                <c:pt idx="135">
                  <c:v>1.825598199999998</c:v>
                </c:pt>
                <c:pt idx="136">
                  <c:v>1.8325351000000001</c:v>
                </c:pt>
                <c:pt idx="137">
                  <c:v>1.8399824</c:v>
                </c:pt>
                <c:pt idx="138">
                  <c:v>1.8326235999999998</c:v>
                </c:pt>
                <c:pt idx="139">
                  <c:v>1.8255465</c:v>
                </c:pt>
                <c:pt idx="140">
                  <c:v>1.8325</c:v>
                </c:pt>
                <c:pt idx="141">
                  <c:v>1.8399794999999974</c:v>
                </c:pt>
                <c:pt idx="142">
                  <c:v>1.8326870000000024</c:v>
                </c:pt>
                <c:pt idx="143">
                  <c:v>1.8256371</c:v>
                </c:pt>
                <c:pt idx="144">
                  <c:v>1.8324341999999998</c:v>
                </c:pt>
                <c:pt idx="145">
                  <c:v>1.8401427000000001</c:v>
                </c:pt>
                <c:pt idx="146">
                  <c:v>1.8326114</c:v>
                </c:pt>
                <c:pt idx="147">
                  <c:v>1.8254105</c:v>
                </c:pt>
                <c:pt idx="148">
                  <c:v>1.8326225</c:v>
                </c:pt>
                <c:pt idx="149">
                  <c:v>1.8400279000000024</c:v>
                </c:pt>
                <c:pt idx="150">
                  <c:v>1.8326159000000022</c:v>
                </c:pt>
                <c:pt idx="151">
                  <c:v>1.8255739999999998</c:v>
                </c:pt>
                <c:pt idx="152">
                  <c:v>1.8324769000000001</c:v>
                </c:pt>
                <c:pt idx="153">
                  <c:v>1.8398705999999998</c:v>
                </c:pt>
                <c:pt idx="154">
                  <c:v>1.8326946999999965</c:v>
                </c:pt>
                <c:pt idx="155">
                  <c:v>1.8255619999999977</c:v>
                </c:pt>
                <c:pt idx="156">
                  <c:v>1.8325742999999974</c:v>
                </c:pt>
                <c:pt idx="157">
                  <c:v>1.8399720000000002</c:v>
                </c:pt>
                <c:pt idx="158">
                  <c:v>1.8326355999999999</c:v>
                </c:pt>
                <c:pt idx="159">
                  <c:v>1.8255082999999974</c:v>
                </c:pt>
                <c:pt idx="160">
                  <c:v>1.8326695999999998</c:v>
                </c:pt>
                <c:pt idx="161">
                  <c:v>1.8398664999999974</c:v>
                </c:pt>
                <c:pt idx="162">
                  <c:v>1.8326651999999999</c:v>
                </c:pt>
                <c:pt idx="163">
                  <c:v>1.8255191999999998</c:v>
                </c:pt>
                <c:pt idx="164">
                  <c:v>1.8327821000000022</c:v>
                </c:pt>
                <c:pt idx="165">
                  <c:v>1.8400550000000024</c:v>
                </c:pt>
                <c:pt idx="166">
                  <c:v>1.8324802</c:v>
                </c:pt>
                <c:pt idx="167">
                  <c:v>1.825512</c:v>
                </c:pt>
                <c:pt idx="168">
                  <c:v>1.8325788000000001</c:v>
                </c:pt>
                <c:pt idx="169">
                  <c:v>1.8399884</c:v>
                </c:pt>
                <c:pt idx="170">
                  <c:v>1.8329605</c:v>
                </c:pt>
                <c:pt idx="171">
                  <c:v>1.826881</c:v>
                </c:pt>
                <c:pt idx="172">
                  <c:v>1.8359269999999974</c:v>
                </c:pt>
                <c:pt idx="173">
                  <c:v>1.8471335999999998</c:v>
                </c:pt>
                <c:pt idx="174">
                  <c:v>1.8438409</c:v>
                </c:pt>
                <c:pt idx="175">
                  <c:v>1.8416907999999974</c:v>
                </c:pt>
                <c:pt idx="176">
                  <c:v>1.8541358000000001</c:v>
                </c:pt>
                <c:pt idx="177">
                  <c:v>1.8670544</c:v>
                </c:pt>
                <c:pt idx="178">
                  <c:v>1.8649829000000024</c:v>
                </c:pt>
                <c:pt idx="179">
                  <c:v>1.8634472</c:v>
                </c:pt>
                <c:pt idx="180">
                  <c:v>1.8761835000000024</c:v>
                </c:pt>
                <c:pt idx="181">
                  <c:v>1.8895156</c:v>
                </c:pt>
                <c:pt idx="182">
                  <c:v>1.8873254000000002</c:v>
                </c:pt>
                <c:pt idx="183">
                  <c:v>1.8856024</c:v>
                </c:pt>
                <c:pt idx="184">
                  <c:v>1.8985855000000027</c:v>
                </c:pt>
                <c:pt idx="185">
                  <c:v>1.9115979000000001</c:v>
                </c:pt>
                <c:pt idx="186">
                  <c:v>1.9092947999999974</c:v>
                </c:pt>
                <c:pt idx="187">
                  <c:v>1.9073612999999972</c:v>
                </c:pt>
                <c:pt idx="188">
                  <c:v>1.9197870000000001</c:v>
                </c:pt>
                <c:pt idx="189">
                  <c:v>1.9328863000000001</c:v>
                </c:pt>
                <c:pt idx="190">
                  <c:v>1.9300826000000024</c:v>
                </c:pt>
                <c:pt idx="191">
                  <c:v>1.9276583</c:v>
                </c:pt>
                <c:pt idx="192">
                  <c:v>1.9401800000000025</c:v>
                </c:pt>
                <c:pt idx="193">
                  <c:v>1.9530238</c:v>
                </c:pt>
                <c:pt idx="194">
                  <c:v>1.9497517</c:v>
                </c:pt>
                <c:pt idx="195">
                  <c:v>1.9472935</c:v>
                </c:pt>
                <c:pt idx="196">
                  <c:v>1.9595445</c:v>
                </c:pt>
                <c:pt idx="197">
                  <c:v>1.9721732000000001</c:v>
                </c:pt>
                <c:pt idx="198">
                  <c:v>1.9686663</c:v>
                </c:pt>
                <c:pt idx="199">
                  <c:v>1.9658835000000001</c:v>
                </c:pt>
                <c:pt idx="200">
                  <c:v>1.9781457000000027</c:v>
                </c:pt>
                <c:pt idx="201">
                  <c:v>1.9910026000000003</c:v>
                </c:pt>
                <c:pt idx="202">
                  <c:v>1.9873692999999977</c:v>
                </c:pt>
                <c:pt idx="203">
                  <c:v>1.9841735000000029</c:v>
                </c:pt>
                <c:pt idx="204">
                  <c:v>1.9963766999999999</c:v>
                </c:pt>
                <c:pt idx="205">
                  <c:v>2.0092033999999988</c:v>
                </c:pt>
                <c:pt idx="206">
                  <c:v>2.0053062000000001</c:v>
                </c:pt>
                <c:pt idx="207">
                  <c:v>2.0015662000000001</c:v>
                </c:pt>
                <c:pt idx="208">
                  <c:v>2.0139785999999997</c:v>
                </c:pt>
                <c:pt idx="209">
                  <c:v>2.0264278</c:v>
                </c:pt>
                <c:pt idx="210">
                  <c:v>2.0217201</c:v>
                </c:pt>
                <c:pt idx="211">
                  <c:v>2.0177870000000002</c:v>
                </c:pt>
                <c:pt idx="212">
                  <c:v>2.0297215000000044</c:v>
                </c:pt>
                <c:pt idx="213">
                  <c:v>2.0417160999999999</c:v>
                </c:pt>
                <c:pt idx="214">
                  <c:v>2.0366470999999953</c:v>
                </c:pt>
                <c:pt idx="215">
                  <c:v>2.0322213999999987</c:v>
                </c:pt>
                <c:pt idx="216">
                  <c:v>2.0436840000000012</c:v>
                </c:pt>
                <c:pt idx="217">
                  <c:v>2.0556948999999998</c:v>
                </c:pt>
                <c:pt idx="218">
                  <c:v>2.04948</c:v>
                </c:pt>
                <c:pt idx="219">
                  <c:v>2.0443639</c:v>
                </c:pt>
                <c:pt idx="220">
                  <c:v>2.0550763999999977</c:v>
                </c:pt>
                <c:pt idx="221">
                  <c:v>2.0654550999999977</c:v>
                </c:pt>
                <c:pt idx="222">
                  <c:v>2.0586005999999997</c:v>
                </c:pt>
                <c:pt idx="223">
                  <c:v>2.0525842999999999</c:v>
                </c:pt>
                <c:pt idx="224">
                  <c:v>2.063336800000005</c:v>
                </c:pt>
                <c:pt idx="225">
                  <c:v>2.0743095999999999</c:v>
                </c:pt>
                <c:pt idx="226">
                  <c:v>2.0668252000000003</c:v>
                </c:pt>
                <c:pt idx="227">
                  <c:v>2.0599689999999957</c:v>
                </c:pt>
                <c:pt idx="228">
                  <c:v>2.0698935000000001</c:v>
                </c:pt>
                <c:pt idx="229">
                  <c:v>2.0798434999999937</c:v>
                </c:pt>
                <c:pt idx="230">
                  <c:v>2.0717485999999967</c:v>
                </c:pt>
                <c:pt idx="231">
                  <c:v>2.0646392000000002</c:v>
                </c:pt>
                <c:pt idx="232">
                  <c:v>2.0788469999999952</c:v>
                </c:pt>
                <c:pt idx="233">
                  <c:v>2.0957105999999999</c:v>
                </c:pt>
                <c:pt idx="234">
                  <c:v>2.0934008</c:v>
                </c:pt>
                <c:pt idx="235">
                  <c:v>2.0917373000000001</c:v>
                </c:pt>
                <c:pt idx="236">
                  <c:v>2.1066073999999997</c:v>
                </c:pt>
                <c:pt idx="237">
                  <c:v>2.1215755999999999</c:v>
                </c:pt>
                <c:pt idx="238">
                  <c:v>2.1176579999999987</c:v>
                </c:pt>
                <c:pt idx="239">
                  <c:v>2.1145565</c:v>
                </c:pt>
                <c:pt idx="240">
                  <c:v>2.1286607000000002</c:v>
                </c:pt>
                <c:pt idx="241">
                  <c:v>2.1432085999999999</c:v>
                </c:pt>
                <c:pt idx="242">
                  <c:v>2.1384570000000003</c:v>
                </c:pt>
                <c:pt idx="243">
                  <c:v>2.1342481999999947</c:v>
                </c:pt>
                <c:pt idx="244">
                  <c:v>2.1485625000000002</c:v>
                </c:pt>
                <c:pt idx="245">
                  <c:v>2.1627869</c:v>
                </c:pt>
                <c:pt idx="246">
                  <c:v>2.1576802000000002</c:v>
                </c:pt>
                <c:pt idx="247">
                  <c:v>2.1541421999999977</c:v>
                </c:pt>
                <c:pt idx="248">
                  <c:v>2.1682453999999987</c:v>
                </c:pt>
                <c:pt idx="249">
                  <c:v>2.1828733999999987</c:v>
                </c:pt>
                <c:pt idx="250">
                  <c:v>2.1771419000000001</c:v>
                </c:pt>
                <c:pt idx="251">
                  <c:v>2.1729286999999977</c:v>
                </c:pt>
                <c:pt idx="252">
                  <c:v>2.1869315000000049</c:v>
                </c:pt>
                <c:pt idx="253">
                  <c:v>2.2013473000000001</c:v>
                </c:pt>
                <c:pt idx="254">
                  <c:v>2.1949920999999999</c:v>
                </c:pt>
                <c:pt idx="255">
                  <c:v>2.1898175000000002</c:v>
                </c:pt>
                <c:pt idx="256">
                  <c:v>2.2035365000000078</c:v>
                </c:pt>
                <c:pt idx="257">
                  <c:v>2.2175108000000012</c:v>
                </c:pt>
                <c:pt idx="258">
                  <c:v>2.2105507000000002</c:v>
                </c:pt>
                <c:pt idx="259">
                  <c:v>2.2050271000000001</c:v>
                </c:pt>
                <c:pt idx="260">
                  <c:v>2.2189695</c:v>
                </c:pt>
                <c:pt idx="261">
                  <c:v>2.2326334999999977</c:v>
                </c:pt>
                <c:pt idx="262">
                  <c:v>2.2255377000000078</c:v>
                </c:pt>
                <c:pt idx="263">
                  <c:v>2.2197527999999997</c:v>
                </c:pt>
                <c:pt idx="264">
                  <c:v>2.2336116000000001</c:v>
                </c:pt>
                <c:pt idx="265">
                  <c:v>2.2474570000000011</c:v>
                </c:pt>
                <c:pt idx="266">
                  <c:v>2.2399530999999997</c:v>
                </c:pt>
                <c:pt idx="267">
                  <c:v>2.2342271999999999</c:v>
                </c:pt>
                <c:pt idx="268">
                  <c:v>2.2479369000000049</c:v>
                </c:pt>
                <c:pt idx="269">
                  <c:v>2.2617019000000012</c:v>
                </c:pt>
                <c:pt idx="270">
                  <c:v>2.2541110000000044</c:v>
                </c:pt>
                <c:pt idx="271">
                  <c:v>2.2474247000000078</c:v>
                </c:pt>
                <c:pt idx="272">
                  <c:v>2.2610460999999997</c:v>
                </c:pt>
                <c:pt idx="273">
                  <c:v>2.2744680999999987</c:v>
                </c:pt>
                <c:pt idx="274">
                  <c:v>2.2662630999999998</c:v>
                </c:pt>
                <c:pt idx="275">
                  <c:v>2.2594963999999997</c:v>
                </c:pt>
                <c:pt idx="276">
                  <c:v>2.2732692999999999</c:v>
                </c:pt>
                <c:pt idx="277">
                  <c:v>2.2867763000000001</c:v>
                </c:pt>
                <c:pt idx="278">
                  <c:v>2.2788373000000002</c:v>
                </c:pt>
                <c:pt idx="279">
                  <c:v>2.2722008999999987</c:v>
                </c:pt>
                <c:pt idx="280">
                  <c:v>2.2862449999999988</c:v>
                </c:pt>
                <c:pt idx="281">
                  <c:v>2.3007792</c:v>
                </c:pt>
                <c:pt idx="282">
                  <c:v>2.2924267999999999</c:v>
                </c:pt>
                <c:pt idx="283">
                  <c:v>2.2859756</c:v>
                </c:pt>
                <c:pt idx="284">
                  <c:v>2.3000583999999953</c:v>
                </c:pt>
                <c:pt idx="285">
                  <c:v>2.3140661999999947</c:v>
                </c:pt>
                <c:pt idx="286">
                  <c:v>2.3052697999999987</c:v>
                </c:pt>
                <c:pt idx="287">
                  <c:v>2.2982415999999999</c:v>
                </c:pt>
                <c:pt idx="288">
                  <c:v>2.3123948999999997</c:v>
                </c:pt>
                <c:pt idx="289">
                  <c:v>2.3259600999999988</c:v>
                </c:pt>
                <c:pt idx="290">
                  <c:v>2.3167190999999967</c:v>
                </c:pt>
                <c:pt idx="291">
                  <c:v>2.3095238999999999</c:v>
                </c:pt>
                <c:pt idx="292">
                  <c:v>2.3227747999999999</c:v>
                </c:pt>
                <c:pt idx="293">
                  <c:v>2.3363419999999953</c:v>
                </c:pt>
                <c:pt idx="294">
                  <c:v>2.3270135999999999</c:v>
                </c:pt>
                <c:pt idx="295">
                  <c:v>2.3189166999999977</c:v>
                </c:pt>
                <c:pt idx="296">
                  <c:v>2.3324695999999943</c:v>
                </c:pt>
                <c:pt idx="297">
                  <c:v>2.3456406999999952</c:v>
                </c:pt>
                <c:pt idx="298">
                  <c:v>2.3353956999999967</c:v>
                </c:pt>
                <c:pt idx="299">
                  <c:v>2.3271674</c:v>
                </c:pt>
                <c:pt idx="300">
                  <c:v>2.3402620999999977</c:v>
                </c:pt>
                <c:pt idx="301">
                  <c:v>2.3534235999999997</c:v>
                </c:pt>
                <c:pt idx="302">
                  <c:v>2.3432028000000003</c:v>
                </c:pt>
                <c:pt idx="303">
                  <c:v>2.3347692999999987</c:v>
                </c:pt>
                <c:pt idx="304">
                  <c:v>2.3480427999999987</c:v>
                </c:pt>
                <c:pt idx="305">
                  <c:v>2.3608004999999967</c:v>
                </c:pt>
                <c:pt idx="306">
                  <c:v>2.3499733000000003</c:v>
                </c:pt>
                <c:pt idx="307">
                  <c:v>2.3414148999999997</c:v>
                </c:pt>
                <c:pt idx="308">
                  <c:v>2.3541597999999997</c:v>
                </c:pt>
                <c:pt idx="309">
                  <c:v>2.3676708</c:v>
                </c:pt>
                <c:pt idx="310">
                  <c:v>2.3568598999999919</c:v>
                </c:pt>
                <c:pt idx="311">
                  <c:v>2.3482756999999967</c:v>
                </c:pt>
                <c:pt idx="312">
                  <c:v>2.3615257000000001</c:v>
                </c:pt>
                <c:pt idx="313">
                  <c:v>2.3745333</c:v>
                </c:pt>
                <c:pt idx="314">
                  <c:v>2.3637976000000012</c:v>
                </c:pt>
                <c:pt idx="315">
                  <c:v>2.3551787999999987</c:v>
                </c:pt>
                <c:pt idx="316">
                  <c:v>2.3687472999999999</c:v>
                </c:pt>
                <c:pt idx="317">
                  <c:v>2.3824676999999967</c:v>
                </c:pt>
                <c:pt idx="318">
                  <c:v>2.3717430999999967</c:v>
                </c:pt>
                <c:pt idx="319">
                  <c:v>2.3628481999999913</c:v>
                </c:pt>
                <c:pt idx="320">
                  <c:v>2.3767892999999987</c:v>
                </c:pt>
                <c:pt idx="321">
                  <c:v>2.3905631999999977</c:v>
                </c:pt>
                <c:pt idx="322">
                  <c:v>2.3796021999999919</c:v>
                </c:pt>
                <c:pt idx="323">
                  <c:v>2.3708056999999942</c:v>
                </c:pt>
                <c:pt idx="324">
                  <c:v>2.3848943</c:v>
                </c:pt>
                <c:pt idx="325">
                  <c:v>2.3990962999999987</c:v>
                </c:pt>
                <c:pt idx="326">
                  <c:v>2.3879735000000002</c:v>
                </c:pt>
                <c:pt idx="327">
                  <c:v>2.3793133999999987</c:v>
                </c:pt>
                <c:pt idx="328">
                  <c:v>2.3933758999999997</c:v>
                </c:pt>
                <c:pt idx="329">
                  <c:v>2.4071883000000001</c:v>
                </c:pt>
                <c:pt idx="330">
                  <c:v>2.3964877999999987</c:v>
                </c:pt>
                <c:pt idx="331">
                  <c:v>2.3871608000000002</c:v>
                </c:pt>
                <c:pt idx="332">
                  <c:v>2.4007723999999997</c:v>
                </c:pt>
                <c:pt idx="333">
                  <c:v>2.4141928999999998</c:v>
                </c:pt>
                <c:pt idx="334">
                  <c:v>2.4021219</c:v>
                </c:pt>
                <c:pt idx="335">
                  <c:v>2.3927620999999943</c:v>
                </c:pt>
                <c:pt idx="336">
                  <c:v>2.4058063999999977</c:v>
                </c:pt>
                <c:pt idx="337">
                  <c:v>2.4189863000000003</c:v>
                </c:pt>
                <c:pt idx="338">
                  <c:v>2.4067624999999953</c:v>
                </c:pt>
                <c:pt idx="339">
                  <c:v>2.3966181999999923</c:v>
                </c:pt>
                <c:pt idx="340">
                  <c:v>2.4105278000000001</c:v>
                </c:pt>
                <c:pt idx="341">
                  <c:v>2.4234477000000001</c:v>
                </c:pt>
                <c:pt idx="342">
                  <c:v>2.4115000999999987</c:v>
                </c:pt>
                <c:pt idx="343">
                  <c:v>2.4016272999999999</c:v>
                </c:pt>
                <c:pt idx="344">
                  <c:v>2.4152972999999998</c:v>
                </c:pt>
                <c:pt idx="345">
                  <c:v>2.4288940000000001</c:v>
                </c:pt>
                <c:pt idx="346">
                  <c:v>2.4163593999999953</c:v>
                </c:pt>
                <c:pt idx="347">
                  <c:v>2.4065159999999977</c:v>
                </c:pt>
                <c:pt idx="348">
                  <c:v>2.420115</c:v>
                </c:pt>
                <c:pt idx="349">
                  <c:v>2.4335152</c:v>
                </c:pt>
                <c:pt idx="350">
                  <c:v>2.4208551999999952</c:v>
                </c:pt>
                <c:pt idx="351">
                  <c:v>2.4110939999999967</c:v>
                </c:pt>
                <c:pt idx="352">
                  <c:v>2.4246152999999997</c:v>
                </c:pt>
                <c:pt idx="353">
                  <c:v>2.4375958</c:v>
                </c:pt>
                <c:pt idx="354">
                  <c:v>2.4250060999999987</c:v>
                </c:pt>
                <c:pt idx="355">
                  <c:v>2.4148050999999953</c:v>
                </c:pt>
                <c:pt idx="356">
                  <c:v>2.4281807000000044</c:v>
                </c:pt>
                <c:pt idx="357">
                  <c:v>2.4407227000000002</c:v>
                </c:pt>
                <c:pt idx="358">
                  <c:v>2.4278727</c:v>
                </c:pt>
                <c:pt idx="359">
                  <c:v>2.4172405999999977</c:v>
                </c:pt>
                <c:pt idx="360">
                  <c:v>2.4300569999999952</c:v>
                </c:pt>
                <c:pt idx="361">
                  <c:v>2.4423178000000001</c:v>
                </c:pt>
                <c:pt idx="362">
                  <c:v>2.4284913000000001</c:v>
                </c:pt>
                <c:pt idx="363">
                  <c:v>2.4174987999999997</c:v>
                </c:pt>
                <c:pt idx="364">
                  <c:v>2.4300837</c:v>
                </c:pt>
                <c:pt idx="365">
                  <c:v>2.4416665999999987</c:v>
                </c:pt>
                <c:pt idx="366">
                  <c:v>2.4277359999999999</c:v>
                </c:pt>
                <c:pt idx="367">
                  <c:v>2.4166731999999937</c:v>
                </c:pt>
                <c:pt idx="368">
                  <c:v>2.4284657999999997</c:v>
                </c:pt>
                <c:pt idx="369">
                  <c:v>2.4399345000000001</c:v>
                </c:pt>
                <c:pt idx="370">
                  <c:v>2.4255625999999997</c:v>
                </c:pt>
                <c:pt idx="371">
                  <c:v>2.4139278000000002</c:v>
                </c:pt>
                <c:pt idx="372">
                  <c:v>2.4254985999999987</c:v>
                </c:pt>
                <c:pt idx="373">
                  <c:v>2.4370765999999997</c:v>
                </c:pt>
                <c:pt idx="374">
                  <c:v>2.4225327999999999</c:v>
                </c:pt>
                <c:pt idx="375">
                  <c:v>2.4102075000000003</c:v>
                </c:pt>
                <c:pt idx="376">
                  <c:v>2.4222120999999968</c:v>
                </c:pt>
                <c:pt idx="377">
                  <c:v>2.4335027</c:v>
                </c:pt>
                <c:pt idx="378">
                  <c:v>2.4187625999999987</c:v>
                </c:pt>
                <c:pt idx="379">
                  <c:v>2.4068888999999967</c:v>
                </c:pt>
                <c:pt idx="380">
                  <c:v>2.4190182999999967</c:v>
                </c:pt>
                <c:pt idx="381">
                  <c:v>2.4304345999999999</c:v>
                </c:pt>
                <c:pt idx="382">
                  <c:v>2.4157261999999977</c:v>
                </c:pt>
                <c:pt idx="383">
                  <c:v>2.4044642999999999</c:v>
                </c:pt>
                <c:pt idx="384">
                  <c:v>2.4168905999999977</c:v>
                </c:pt>
                <c:pt idx="385">
                  <c:v>2.4284487999999977</c:v>
                </c:pt>
                <c:pt idx="386">
                  <c:v>2.4144227999999988</c:v>
                </c:pt>
                <c:pt idx="387">
                  <c:v>2.4035372000000055</c:v>
                </c:pt>
                <c:pt idx="388">
                  <c:v>2.4161953999999977</c:v>
                </c:pt>
                <c:pt idx="389">
                  <c:v>2.42876</c:v>
                </c:pt>
                <c:pt idx="390">
                  <c:v>2.4147413999999987</c:v>
                </c:pt>
                <c:pt idx="391">
                  <c:v>2.4042963999999998</c:v>
                </c:pt>
                <c:pt idx="392">
                  <c:v>2.4175206999999999</c:v>
                </c:pt>
                <c:pt idx="393">
                  <c:v>2.4302030999999977</c:v>
                </c:pt>
                <c:pt idx="394">
                  <c:v>2.4165554999999919</c:v>
                </c:pt>
                <c:pt idx="395">
                  <c:v>2.4061208000000001</c:v>
                </c:pt>
                <c:pt idx="396">
                  <c:v>2.4197689999999947</c:v>
                </c:pt>
                <c:pt idx="397">
                  <c:v>2.4321522999999967</c:v>
                </c:pt>
                <c:pt idx="398">
                  <c:v>2.4183474999999977</c:v>
                </c:pt>
                <c:pt idx="399">
                  <c:v>2.4079961000000001</c:v>
                </c:pt>
                <c:pt idx="400">
                  <c:v>2.4210470999999987</c:v>
                </c:pt>
                <c:pt idx="401">
                  <c:v>2.4336580999999953</c:v>
                </c:pt>
                <c:pt idx="402">
                  <c:v>2.4196855999999967</c:v>
                </c:pt>
                <c:pt idx="403">
                  <c:v>2.4089733</c:v>
                </c:pt>
                <c:pt idx="404">
                  <c:v>2.4220861999999967</c:v>
                </c:pt>
                <c:pt idx="405">
                  <c:v>2.4341867000000001</c:v>
                </c:pt>
                <c:pt idx="406">
                  <c:v>2.4203739</c:v>
                </c:pt>
                <c:pt idx="407">
                  <c:v>2.4091978000000012</c:v>
                </c:pt>
                <c:pt idx="408">
                  <c:v>2.4224307</c:v>
                </c:pt>
                <c:pt idx="409">
                  <c:v>2.4344005999999987</c:v>
                </c:pt>
                <c:pt idx="410">
                  <c:v>2.4204805999999999</c:v>
                </c:pt>
                <c:pt idx="411">
                  <c:v>2.4103025999999987</c:v>
                </c:pt>
                <c:pt idx="412">
                  <c:v>2.4233837000000049</c:v>
                </c:pt>
                <c:pt idx="413">
                  <c:v>2.4357415999999987</c:v>
                </c:pt>
                <c:pt idx="414">
                  <c:v>2.4223549999999987</c:v>
                </c:pt>
                <c:pt idx="415">
                  <c:v>2.4118866999999957</c:v>
                </c:pt>
                <c:pt idx="416">
                  <c:v>2.4251303000000002</c:v>
                </c:pt>
                <c:pt idx="417">
                  <c:v>2.4374849000000003</c:v>
                </c:pt>
                <c:pt idx="418">
                  <c:v>2.4235033000000001</c:v>
                </c:pt>
                <c:pt idx="419">
                  <c:v>2.4131358000000001</c:v>
                </c:pt>
                <c:pt idx="420">
                  <c:v>2.4266581999999919</c:v>
                </c:pt>
                <c:pt idx="421">
                  <c:v>2.4389319</c:v>
                </c:pt>
                <c:pt idx="422">
                  <c:v>2.4254794999999967</c:v>
                </c:pt>
                <c:pt idx="423">
                  <c:v>2.4152920999999967</c:v>
                </c:pt>
                <c:pt idx="424">
                  <c:v>2.4290122000000003</c:v>
                </c:pt>
                <c:pt idx="425">
                  <c:v>2.4418677</c:v>
                </c:pt>
                <c:pt idx="426">
                  <c:v>2.4286087999999997</c:v>
                </c:pt>
                <c:pt idx="427">
                  <c:v>2.4188620999999944</c:v>
                </c:pt>
                <c:pt idx="428">
                  <c:v>2.4326775999999977</c:v>
                </c:pt>
                <c:pt idx="429">
                  <c:v>2.4457451999999957</c:v>
                </c:pt>
                <c:pt idx="430">
                  <c:v>2.4320590999999943</c:v>
                </c:pt>
                <c:pt idx="431">
                  <c:v>2.4218149999999987</c:v>
                </c:pt>
                <c:pt idx="432">
                  <c:v>2.4359914000000003</c:v>
                </c:pt>
                <c:pt idx="433">
                  <c:v>2.4487870000000012</c:v>
                </c:pt>
                <c:pt idx="434">
                  <c:v>2.4351440999999987</c:v>
                </c:pt>
                <c:pt idx="435">
                  <c:v>2.4260208999999997</c:v>
                </c:pt>
                <c:pt idx="436">
                  <c:v>2.4402717000000012</c:v>
                </c:pt>
                <c:pt idx="437">
                  <c:v>2.4536295999999997</c:v>
                </c:pt>
                <c:pt idx="438">
                  <c:v>2.4399551999999942</c:v>
                </c:pt>
                <c:pt idx="439">
                  <c:v>2.4300621999999947</c:v>
                </c:pt>
                <c:pt idx="440">
                  <c:v>2.4445364999999999</c:v>
                </c:pt>
                <c:pt idx="441">
                  <c:v>2.4576442000000003</c:v>
                </c:pt>
                <c:pt idx="442">
                  <c:v>2.4442895</c:v>
                </c:pt>
                <c:pt idx="443">
                  <c:v>2.4345652999999987</c:v>
                </c:pt>
                <c:pt idx="444">
                  <c:v>2.4491612000000011</c:v>
                </c:pt>
                <c:pt idx="445">
                  <c:v>2.4622863999999987</c:v>
                </c:pt>
                <c:pt idx="446">
                  <c:v>2.4489174</c:v>
                </c:pt>
                <c:pt idx="447">
                  <c:v>2.4396826999999952</c:v>
                </c:pt>
                <c:pt idx="448">
                  <c:v>2.4550463999999943</c:v>
                </c:pt>
                <c:pt idx="449">
                  <c:v>2.4689283999999998</c:v>
                </c:pt>
                <c:pt idx="450">
                  <c:v>2.4564435999999943</c:v>
                </c:pt>
                <c:pt idx="451">
                  <c:v>2.4476211000000001</c:v>
                </c:pt>
                <c:pt idx="452">
                  <c:v>2.4635480999999997</c:v>
                </c:pt>
                <c:pt idx="453">
                  <c:v>2.4775622999999998</c:v>
                </c:pt>
                <c:pt idx="454">
                  <c:v>2.4646302000000002</c:v>
                </c:pt>
                <c:pt idx="455">
                  <c:v>2.4551574999999977</c:v>
                </c:pt>
                <c:pt idx="456">
                  <c:v>2.4704794999999957</c:v>
                </c:pt>
                <c:pt idx="457">
                  <c:v>2.4839288000000002</c:v>
                </c:pt>
                <c:pt idx="458">
                  <c:v>2.4693502999999999</c:v>
                </c:pt>
                <c:pt idx="459">
                  <c:v>2.4592373999999997</c:v>
                </c:pt>
                <c:pt idx="460">
                  <c:v>2.4736508999999987</c:v>
                </c:pt>
                <c:pt idx="461">
                  <c:v>2.4865346000000002</c:v>
                </c:pt>
                <c:pt idx="462">
                  <c:v>2.4722624999999923</c:v>
                </c:pt>
                <c:pt idx="463">
                  <c:v>2.4621038</c:v>
                </c:pt>
                <c:pt idx="464">
                  <c:v>2.4769170999999988</c:v>
                </c:pt>
                <c:pt idx="465">
                  <c:v>2.4896943999999999</c:v>
                </c:pt>
                <c:pt idx="466">
                  <c:v>2.4758212999999998</c:v>
                </c:pt>
                <c:pt idx="467">
                  <c:v>2.4660955999999987</c:v>
                </c:pt>
                <c:pt idx="468">
                  <c:v>2.4811879999999999</c:v>
                </c:pt>
                <c:pt idx="469">
                  <c:v>2.4941114</c:v>
                </c:pt>
                <c:pt idx="470">
                  <c:v>2.4801467000000001</c:v>
                </c:pt>
                <c:pt idx="471">
                  <c:v>2.4665858999999997</c:v>
                </c:pt>
                <c:pt idx="472">
                  <c:v>2.4737816000000001</c:v>
                </c:pt>
                <c:pt idx="473">
                  <c:v>2.4777825</c:v>
                </c:pt>
                <c:pt idx="474">
                  <c:v>2.4538796999999977</c:v>
                </c:pt>
                <c:pt idx="475">
                  <c:v>2.4347392999999999</c:v>
                </c:pt>
                <c:pt idx="476">
                  <c:v>2.4400456999999967</c:v>
                </c:pt>
                <c:pt idx="477">
                  <c:v>2.4435834999999999</c:v>
                </c:pt>
                <c:pt idx="478">
                  <c:v>2.4209640000000001</c:v>
                </c:pt>
                <c:pt idx="479">
                  <c:v>2.4024605999999977</c:v>
                </c:pt>
                <c:pt idx="480">
                  <c:v>2.4075588999999997</c:v>
                </c:pt>
                <c:pt idx="481">
                  <c:v>2.4110481999999913</c:v>
                </c:pt>
                <c:pt idx="482">
                  <c:v>2.3893492999999997</c:v>
                </c:pt>
                <c:pt idx="483">
                  <c:v>2.3722133999999953</c:v>
                </c:pt>
                <c:pt idx="484">
                  <c:v>2.3784705999999987</c:v>
                </c:pt>
                <c:pt idx="485">
                  <c:v>2.3834508999999997</c:v>
                </c:pt>
                <c:pt idx="486">
                  <c:v>2.3649387000000002</c:v>
                </c:pt>
                <c:pt idx="487">
                  <c:v>2.3497202000000001</c:v>
                </c:pt>
                <c:pt idx="488">
                  <c:v>2.3571392000000002</c:v>
                </c:pt>
                <c:pt idx="489">
                  <c:v>2.3634230000000001</c:v>
                </c:pt>
                <c:pt idx="490">
                  <c:v>2.3451448999999998</c:v>
                </c:pt>
                <c:pt idx="491">
                  <c:v>2.3311497999999977</c:v>
                </c:pt>
                <c:pt idx="492">
                  <c:v>2.3391337000000001</c:v>
                </c:pt>
                <c:pt idx="493">
                  <c:v>2.3453184999999968</c:v>
                </c:pt>
                <c:pt idx="494">
                  <c:v>2.3281990000000001</c:v>
                </c:pt>
                <c:pt idx="495">
                  <c:v>2.3144433999999943</c:v>
                </c:pt>
                <c:pt idx="496">
                  <c:v>2.3223571999999977</c:v>
                </c:pt>
                <c:pt idx="497">
                  <c:v>2.3281018000000002</c:v>
                </c:pt>
                <c:pt idx="498">
                  <c:v>2.3104351999999952</c:v>
                </c:pt>
                <c:pt idx="499">
                  <c:v>2.2967399999999998</c:v>
                </c:pt>
                <c:pt idx="500">
                  <c:v>2.3044438999999977</c:v>
                </c:pt>
                <c:pt idx="501">
                  <c:v>2.3105778999999997</c:v>
                </c:pt>
                <c:pt idx="502">
                  <c:v>2.2941962000000049</c:v>
                </c:pt>
                <c:pt idx="503">
                  <c:v>2.2818328000000001</c:v>
                </c:pt>
                <c:pt idx="504">
                  <c:v>2.2905969000000002</c:v>
                </c:pt>
                <c:pt idx="505">
                  <c:v>2.2981141000000012</c:v>
                </c:pt>
                <c:pt idx="506">
                  <c:v>2.2830563000000001</c:v>
                </c:pt>
                <c:pt idx="507">
                  <c:v>2.2718648999999997</c:v>
                </c:pt>
                <c:pt idx="508">
                  <c:v>2.2828240000000002</c:v>
                </c:pt>
                <c:pt idx="509">
                  <c:v>2.297334900000005</c:v>
                </c:pt>
                <c:pt idx="510">
                  <c:v>2.2842113000000044</c:v>
                </c:pt>
                <c:pt idx="511">
                  <c:v>2.2729297000000002</c:v>
                </c:pt>
                <c:pt idx="512">
                  <c:v>2.2825758</c:v>
                </c:pt>
                <c:pt idx="513">
                  <c:v>2.2902005000000001</c:v>
                </c:pt>
                <c:pt idx="514">
                  <c:v>2.2755797000000002</c:v>
                </c:pt>
                <c:pt idx="515">
                  <c:v>2.2643496999999999</c:v>
                </c:pt>
                <c:pt idx="516">
                  <c:v>2.2738148000000002</c:v>
                </c:pt>
                <c:pt idx="517">
                  <c:v>2.2819038000000011</c:v>
                </c:pt>
                <c:pt idx="518">
                  <c:v>2.2675463000000002</c:v>
                </c:pt>
                <c:pt idx="519">
                  <c:v>2.2570283</c:v>
                </c:pt>
                <c:pt idx="520">
                  <c:v>2.2668670999999998</c:v>
                </c:pt>
                <c:pt idx="521">
                  <c:v>2.2747809999999999</c:v>
                </c:pt>
                <c:pt idx="522">
                  <c:v>2.2609719000000044</c:v>
                </c:pt>
                <c:pt idx="523">
                  <c:v>2.2503220000000002</c:v>
                </c:pt>
                <c:pt idx="524">
                  <c:v>2.260397900000005</c:v>
                </c:pt>
                <c:pt idx="525">
                  <c:v>2.2682728999999999</c:v>
                </c:pt>
                <c:pt idx="526">
                  <c:v>2.2545782999999999</c:v>
                </c:pt>
                <c:pt idx="527">
                  <c:v>2.2445301000000044</c:v>
                </c:pt>
                <c:pt idx="528">
                  <c:v>2.2541902000000049</c:v>
                </c:pt>
                <c:pt idx="529">
                  <c:v>2.2622172000000011</c:v>
                </c:pt>
                <c:pt idx="530">
                  <c:v>2.2485296000000012</c:v>
                </c:pt>
                <c:pt idx="531">
                  <c:v>2.2384542000000001</c:v>
                </c:pt>
                <c:pt idx="532">
                  <c:v>2.2483338000000055</c:v>
                </c:pt>
                <c:pt idx="533">
                  <c:v>2.2558997000000001</c:v>
                </c:pt>
                <c:pt idx="534">
                  <c:v>2.2423069</c:v>
                </c:pt>
                <c:pt idx="535">
                  <c:v>2.2330558000000003</c:v>
                </c:pt>
                <c:pt idx="536">
                  <c:v>2.2432688999999999</c:v>
                </c:pt>
                <c:pt idx="537">
                  <c:v>2.2508980999999997</c:v>
                </c:pt>
                <c:pt idx="538">
                  <c:v>2.2374347000000054</c:v>
                </c:pt>
                <c:pt idx="539">
                  <c:v>2.2275045000000078</c:v>
                </c:pt>
                <c:pt idx="540">
                  <c:v>2.2372116000000002</c:v>
                </c:pt>
                <c:pt idx="541">
                  <c:v>2.2446504000000003</c:v>
                </c:pt>
                <c:pt idx="542">
                  <c:v>2.2313880999999998</c:v>
                </c:pt>
                <c:pt idx="543">
                  <c:v>2.2218841</c:v>
                </c:pt>
                <c:pt idx="544">
                  <c:v>2.2316177000000001</c:v>
                </c:pt>
                <c:pt idx="545">
                  <c:v>2.2388952</c:v>
                </c:pt>
                <c:pt idx="546">
                  <c:v>2.2257168000000012</c:v>
                </c:pt>
                <c:pt idx="547">
                  <c:v>2.2161547000000001</c:v>
                </c:pt>
                <c:pt idx="548">
                  <c:v>2.2255168000000012</c:v>
                </c:pt>
                <c:pt idx="549">
                  <c:v>2.2322567999999987</c:v>
                </c:pt>
                <c:pt idx="550">
                  <c:v>2.2190449999999977</c:v>
                </c:pt>
                <c:pt idx="551">
                  <c:v>2.2085725000000012</c:v>
                </c:pt>
                <c:pt idx="552">
                  <c:v>2.2170277000000049</c:v>
                </c:pt>
                <c:pt idx="553">
                  <c:v>2.2220551999999967</c:v>
                </c:pt>
                <c:pt idx="554">
                  <c:v>2.2023500999999999</c:v>
                </c:pt>
                <c:pt idx="555">
                  <c:v>2.1751292000000002</c:v>
                </c:pt>
                <c:pt idx="556">
                  <c:v>2.1728567999999977</c:v>
                </c:pt>
                <c:pt idx="557">
                  <c:v>2.1748544999999977</c:v>
                </c:pt>
                <c:pt idx="558">
                  <c:v>2.1623650999999997</c:v>
                </c:pt>
                <c:pt idx="559">
                  <c:v>2.153546</c:v>
                </c:pt>
                <c:pt idx="560">
                  <c:v>2.1632283000000001</c:v>
                </c:pt>
                <c:pt idx="561">
                  <c:v>2.1708495999999977</c:v>
                </c:pt>
                <c:pt idx="562">
                  <c:v>2.1592773000000003</c:v>
                </c:pt>
                <c:pt idx="563">
                  <c:v>2.150521700000005</c:v>
                </c:pt>
                <c:pt idx="564">
                  <c:v>2.1604125000000001</c:v>
                </c:pt>
                <c:pt idx="565">
                  <c:v>2.167783700000006</c:v>
                </c:pt>
                <c:pt idx="566">
                  <c:v>2.1562647999999998</c:v>
                </c:pt>
                <c:pt idx="567">
                  <c:v>2.1476535999999999</c:v>
                </c:pt>
                <c:pt idx="568">
                  <c:v>2.1574175000000002</c:v>
                </c:pt>
                <c:pt idx="569">
                  <c:v>2.164790700000006</c:v>
                </c:pt>
                <c:pt idx="570">
                  <c:v>2.1551816000000001</c:v>
                </c:pt>
                <c:pt idx="571">
                  <c:v>2.1506135</c:v>
                </c:pt>
                <c:pt idx="572">
                  <c:v>2.1615071000000001</c:v>
                </c:pt>
                <c:pt idx="573">
                  <c:v>2.1662320999999998</c:v>
                </c:pt>
                <c:pt idx="574">
                  <c:v>2.1517053999999987</c:v>
                </c:pt>
                <c:pt idx="575">
                  <c:v>2.1401298000000044</c:v>
                </c:pt>
                <c:pt idx="576">
                  <c:v>2.1463776999999999</c:v>
                </c:pt>
                <c:pt idx="577">
                  <c:v>2.1502251999999977</c:v>
                </c:pt>
                <c:pt idx="578">
                  <c:v>2.1358961999999977</c:v>
                </c:pt>
                <c:pt idx="579">
                  <c:v>2.1245432000000002</c:v>
                </c:pt>
                <c:pt idx="580">
                  <c:v>2.1314043999999988</c:v>
                </c:pt>
                <c:pt idx="581">
                  <c:v>2.1355376000000001</c:v>
                </c:pt>
                <c:pt idx="582">
                  <c:v>2.1216757999999998</c:v>
                </c:pt>
                <c:pt idx="583">
                  <c:v>2.1110478999999978</c:v>
                </c:pt>
                <c:pt idx="584">
                  <c:v>2.1182908</c:v>
                </c:pt>
                <c:pt idx="585">
                  <c:v>2.1227797000000002</c:v>
                </c:pt>
                <c:pt idx="586">
                  <c:v>2.1095160000000002</c:v>
                </c:pt>
                <c:pt idx="587">
                  <c:v>2.0995273999999999</c:v>
                </c:pt>
                <c:pt idx="588">
                  <c:v>2.1069001000000003</c:v>
                </c:pt>
                <c:pt idx="589">
                  <c:v>2.1115589999999957</c:v>
                </c:pt>
                <c:pt idx="590">
                  <c:v>2.0987963999999999</c:v>
                </c:pt>
                <c:pt idx="591">
                  <c:v>2.0892401999999977</c:v>
                </c:pt>
                <c:pt idx="592">
                  <c:v>2.0964394999999967</c:v>
                </c:pt>
                <c:pt idx="593">
                  <c:v>2.1014812000000012</c:v>
                </c:pt>
                <c:pt idx="594">
                  <c:v>2.0888477999999999</c:v>
                </c:pt>
                <c:pt idx="595">
                  <c:v>2.0794917000000002</c:v>
                </c:pt>
                <c:pt idx="596">
                  <c:v>2.0869228999999998</c:v>
                </c:pt>
                <c:pt idx="597">
                  <c:v>2.0919758999999987</c:v>
                </c:pt>
                <c:pt idx="598">
                  <c:v>2.0794792999999987</c:v>
                </c:pt>
                <c:pt idx="599">
                  <c:v>2.0703857999999999</c:v>
                </c:pt>
                <c:pt idx="600">
                  <c:v>2.0778564999999967</c:v>
                </c:pt>
                <c:pt idx="601">
                  <c:v>2.0828399999999987</c:v>
                </c:pt>
                <c:pt idx="602">
                  <c:v>2.0708075999999997</c:v>
                </c:pt>
                <c:pt idx="603">
                  <c:v>2.0615486999999977</c:v>
                </c:pt>
                <c:pt idx="604">
                  <c:v>2.0688382999999999</c:v>
                </c:pt>
                <c:pt idx="605">
                  <c:v>2.0735600000000001</c:v>
                </c:pt>
                <c:pt idx="606">
                  <c:v>2.0616311</c:v>
                </c:pt>
                <c:pt idx="607">
                  <c:v>2.0524134999999952</c:v>
                </c:pt>
                <c:pt idx="608">
                  <c:v>2.0596580999999943</c:v>
                </c:pt>
                <c:pt idx="609">
                  <c:v>2.0643263000000012</c:v>
                </c:pt>
                <c:pt idx="610">
                  <c:v>2.0521997000000001</c:v>
                </c:pt>
                <c:pt idx="611">
                  <c:v>2.0430418000000001</c:v>
                </c:pt>
                <c:pt idx="612">
                  <c:v>2.0500726999999968</c:v>
                </c:pt>
                <c:pt idx="613">
                  <c:v>2.0547219999999999</c:v>
                </c:pt>
                <c:pt idx="614">
                  <c:v>2.0424073000000003</c:v>
                </c:pt>
                <c:pt idx="615">
                  <c:v>2.0335738000000001</c:v>
                </c:pt>
                <c:pt idx="616">
                  <c:v>2.040359</c:v>
                </c:pt>
                <c:pt idx="617">
                  <c:v>2.0450773</c:v>
                </c:pt>
                <c:pt idx="618">
                  <c:v>2.0329497999999977</c:v>
                </c:pt>
                <c:pt idx="619">
                  <c:v>2.0237939000000011</c:v>
                </c:pt>
                <c:pt idx="620">
                  <c:v>2.0308104999999967</c:v>
                </c:pt>
                <c:pt idx="621">
                  <c:v>2.0352383999999977</c:v>
                </c:pt>
                <c:pt idx="622">
                  <c:v>2.023691700000005</c:v>
                </c:pt>
                <c:pt idx="623">
                  <c:v>2.0148085999999967</c:v>
                </c:pt>
                <c:pt idx="624">
                  <c:v>2.0217962000000012</c:v>
                </c:pt>
                <c:pt idx="625">
                  <c:v>2.0265043999999999</c:v>
                </c:pt>
                <c:pt idx="626">
                  <c:v>2.0150412999999987</c:v>
                </c:pt>
                <c:pt idx="627">
                  <c:v>2.0061114</c:v>
                </c:pt>
                <c:pt idx="628">
                  <c:v>2.0134656999999967</c:v>
                </c:pt>
                <c:pt idx="629">
                  <c:v>2.0180072</c:v>
                </c:pt>
                <c:pt idx="630">
                  <c:v>2.0066207999999999</c:v>
                </c:pt>
                <c:pt idx="631">
                  <c:v>1.9983024000000027</c:v>
                </c:pt>
                <c:pt idx="632">
                  <c:v>2.0053560999999998</c:v>
                </c:pt>
                <c:pt idx="633">
                  <c:v>2.0100953999999978</c:v>
                </c:pt>
                <c:pt idx="634">
                  <c:v>1.9988842</c:v>
                </c:pt>
                <c:pt idx="635">
                  <c:v>1.9907132999999999</c:v>
                </c:pt>
                <c:pt idx="636">
                  <c:v>1.9980868000000029</c:v>
                </c:pt>
                <c:pt idx="637">
                  <c:v>2.0024828999999977</c:v>
                </c:pt>
                <c:pt idx="638">
                  <c:v>1.9916027000000001</c:v>
                </c:pt>
                <c:pt idx="639">
                  <c:v>1.9833715999999999</c:v>
                </c:pt>
                <c:pt idx="640">
                  <c:v>1.9908603999999999</c:v>
                </c:pt>
                <c:pt idx="641">
                  <c:v>1.9952224000000003</c:v>
                </c:pt>
                <c:pt idx="642">
                  <c:v>1.9845630000000001</c:v>
                </c:pt>
                <c:pt idx="643">
                  <c:v>1.9766223000000003</c:v>
                </c:pt>
                <c:pt idx="644">
                  <c:v>1.9838456</c:v>
                </c:pt>
                <c:pt idx="645">
                  <c:v>1.9884809000000032</c:v>
                </c:pt>
                <c:pt idx="646">
                  <c:v>1.9778540000000002</c:v>
                </c:pt>
                <c:pt idx="647">
                  <c:v>1.9701089000000027</c:v>
                </c:pt>
                <c:pt idx="648">
                  <c:v>1.9773707000000003</c:v>
                </c:pt>
                <c:pt idx="649">
                  <c:v>1.9819653000000002</c:v>
                </c:pt>
                <c:pt idx="650">
                  <c:v>1.9712690000000002</c:v>
                </c:pt>
                <c:pt idx="651">
                  <c:v>1.9634463</c:v>
                </c:pt>
                <c:pt idx="652">
                  <c:v>1.9708030000000001</c:v>
                </c:pt>
                <c:pt idx="653">
                  <c:v>1.9754011</c:v>
                </c:pt>
                <c:pt idx="654">
                  <c:v>1.9648242999999974</c:v>
                </c:pt>
                <c:pt idx="655">
                  <c:v>1.9571901</c:v>
                </c:pt>
                <c:pt idx="656">
                  <c:v>1.9644964</c:v>
                </c:pt>
                <c:pt idx="657">
                  <c:v>1.9689766</c:v>
                </c:pt>
                <c:pt idx="658">
                  <c:v>1.9587116</c:v>
                </c:pt>
                <c:pt idx="659">
                  <c:v>1.9510623</c:v>
                </c:pt>
                <c:pt idx="660">
                  <c:v>1.9585945999999999</c:v>
                </c:pt>
                <c:pt idx="661">
                  <c:v>1.9629277000000001</c:v>
                </c:pt>
                <c:pt idx="662">
                  <c:v>1.9525764000000001</c:v>
                </c:pt>
                <c:pt idx="663">
                  <c:v>1.9451201</c:v>
                </c:pt>
                <c:pt idx="664">
                  <c:v>1.9524308000000001</c:v>
                </c:pt>
                <c:pt idx="665">
                  <c:v>1.9569483000000001</c:v>
                </c:pt>
                <c:pt idx="666">
                  <c:v>1.9467665999999999</c:v>
                </c:pt>
                <c:pt idx="667">
                  <c:v>1.9390848000000001</c:v>
                </c:pt>
                <c:pt idx="668">
                  <c:v>1.9465286000000002</c:v>
                </c:pt>
                <c:pt idx="669">
                  <c:v>1.950879</c:v>
                </c:pt>
                <c:pt idx="670">
                  <c:v>1.940669</c:v>
                </c:pt>
                <c:pt idx="671">
                  <c:v>1.9332750000000001</c:v>
                </c:pt>
                <c:pt idx="672">
                  <c:v>1.940504</c:v>
                </c:pt>
                <c:pt idx="673">
                  <c:v>1.9451315</c:v>
                </c:pt>
                <c:pt idx="674">
                  <c:v>1.9350981</c:v>
                </c:pt>
                <c:pt idx="675">
                  <c:v>1.9275290999999977</c:v>
                </c:pt>
                <c:pt idx="676">
                  <c:v>1.9350654</c:v>
                </c:pt>
                <c:pt idx="677">
                  <c:v>1.9395940999999974</c:v>
                </c:pt>
                <c:pt idx="678">
                  <c:v>1.9292025000000024</c:v>
                </c:pt>
                <c:pt idx="679">
                  <c:v>1.9220632</c:v>
                </c:pt>
                <c:pt idx="680">
                  <c:v>1.9295787</c:v>
                </c:pt>
                <c:pt idx="681">
                  <c:v>1.9339899</c:v>
                </c:pt>
                <c:pt idx="682">
                  <c:v>1.9239674</c:v>
                </c:pt>
                <c:pt idx="683">
                  <c:v>1.9167580000000022</c:v>
                </c:pt>
                <c:pt idx="684">
                  <c:v>1.9241334000000001</c:v>
                </c:pt>
                <c:pt idx="685">
                  <c:v>1.9285791000000001</c:v>
                </c:pt>
                <c:pt idx="686">
                  <c:v>1.9185951000000001</c:v>
                </c:pt>
                <c:pt idx="687">
                  <c:v>1.9114775000000024</c:v>
                </c:pt>
                <c:pt idx="688">
                  <c:v>1.9191280000000002</c:v>
                </c:pt>
                <c:pt idx="689">
                  <c:v>1.9233564000000001</c:v>
                </c:pt>
                <c:pt idx="690">
                  <c:v>1.9138481000000001</c:v>
                </c:pt>
                <c:pt idx="691">
                  <c:v>1.9064072000000001</c:v>
                </c:pt>
                <c:pt idx="692">
                  <c:v>1.9139605000000002</c:v>
                </c:pt>
                <c:pt idx="693">
                  <c:v>1.9183823000000024</c:v>
                </c:pt>
                <c:pt idx="694">
                  <c:v>1.9086074000000024</c:v>
                </c:pt>
                <c:pt idx="695">
                  <c:v>1.9016365000000002</c:v>
                </c:pt>
                <c:pt idx="696">
                  <c:v>1.9091719</c:v>
                </c:pt>
                <c:pt idx="697">
                  <c:v>1.9134948999999977</c:v>
                </c:pt>
                <c:pt idx="698">
                  <c:v>1.903796599999998</c:v>
                </c:pt>
                <c:pt idx="699">
                  <c:v>1.896925</c:v>
                </c:pt>
                <c:pt idx="700">
                  <c:v>1.9045346999999977</c:v>
                </c:pt>
                <c:pt idx="701">
                  <c:v>1.9089748</c:v>
                </c:pt>
                <c:pt idx="702">
                  <c:v>1.8992852</c:v>
                </c:pt>
                <c:pt idx="703">
                  <c:v>1.8924962999999977</c:v>
                </c:pt>
                <c:pt idx="704">
                  <c:v>1.9001039000000024</c:v>
                </c:pt>
                <c:pt idx="705">
                  <c:v>1.9045460000000001</c:v>
                </c:pt>
                <c:pt idx="706">
                  <c:v>1.8948820000000024</c:v>
                </c:pt>
                <c:pt idx="707">
                  <c:v>1.8882269</c:v>
                </c:pt>
                <c:pt idx="708">
                  <c:v>1.8957697999999974</c:v>
                </c:pt>
                <c:pt idx="709">
                  <c:v>1.9002745999999999</c:v>
                </c:pt>
                <c:pt idx="710">
                  <c:v>1.8909545000000001</c:v>
                </c:pt>
                <c:pt idx="711">
                  <c:v>1.8842035000000001</c:v>
                </c:pt>
                <c:pt idx="712">
                  <c:v>1.8918801999999999</c:v>
                </c:pt>
                <c:pt idx="713">
                  <c:v>1.8962243999999977</c:v>
                </c:pt>
                <c:pt idx="714">
                  <c:v>1.8869472</c:v>
                </c:pt>
                <c:pt idx="715">
                  <c:v>1.8805361999999999</c:v>
                </c:pt>
                <c:pt idx="716">
                  <c:v>1.8880108000000024</c:v>
                </c:pt>
                <c:pt idx="717">
                  <c:v>1.8924748</c:v>
                </c:pt>
                <c:pt idx="718">
                  <c:v>1.8832035999999999</c:v>
                </c:pt>
                <c:pt idx="719">
                  <c:v>1.8768065</c:v>
                </c:pt>
                <c:pt idx="720">
                  <c:v>1.8845471000000027</c:v>
                </c:pt>
                <c:pt idx="721">
                  <c:v>1.8889374000000001</c:v>
                </c:pt>
                <c:pt idx="722">
                  <c:v>1.8796892999999977</c:v>
                </c:pt>
                <c:pt idx="723">
                  <c:v>1.8734842999999974</c:v>
                </c:pt>
                <c:pt idx="724">
                  <c:v>1.8812149</c:v>
                </c:pt>
                <c:pt idx="725">
                  <c:v>1.8856475000000001</c:v>
                </c:pt>
                <c:pt idx="726">
                  <c:v>1.8766074000000001</c:v>
                </c:pt>
                <c:pt idx="727">
                  <c:v>1.8703241999999998</c:v>
                </c:pt>
                <c:pt idx="728">
                  <c:v>1.8781697000000002</c:v>
                </c:pt>
                <c:pt idx="729">
                  <c:v>1.8825870000000025</c:v>
                </c:pt>
                <c:pt idx="730">
                  <c:v>1.8737242999999952</c:v>
                </c:pt>
                <c:pt idx="731">
                  <c:v>1.8674990999999974</c:v>
                </c:pt>
                <c:pt idx="732">
                  <c:v>1.8753309999999999</c:v>
                </c:pt>
                <c:pt idx="733">
                  <c:v>1.8797453000000002</c:v>
                </c:pt>
                <c:pt idx="734">
                  <c:v>1.8709848</c:v>
                </c:pt>
                <c:pt idx="735">
                  <c:v>1.8648651000000001</c:v>
                </c:pt>
                <c:pt idx="736">
                  <c:v>1.8727231999999998</c:v>
                </c:pt>
                <c:pt idx="737">
                  <c:v>1.8771757</c:v>
                </c:pt>
                <c:pt idx="738">
                  <c:v>1.8683164000000001</c:v>
                </c:pt>
                <c:pt idx="739">
                  <c:v>1.8623597000000001</c:v>
                </c:pt>
                <c:pt idx="740">
                  <c:v>1.8703194000000001</c:v>
                </c:pt>
                <c:pt idx="741">
                  <c:v>1.8750047999999977</c:v>
                </c:pt>
                <c:pt idx="742">
                  <c:v>1.8663932999999977</c:v>
                </c:pt>
                <c:pt idx="743">
                  <c:v>1.8605120000000024</c:v>
                </c:pt>
                <c:pt idx="744">
                  <c:v>1.8683034000000001</c:v>
                </c:pt>
                <c:pt idx="745">
                  <c:v>1.8730914999999977</c:v>
                </c:pt>
                <c:pt idx="746">
                  <c:v>1.8643504000000022</c:v>
                </c:pt>
                <c:pt idx="747">
                  <c:v>1.8586931999999998</c:v>
                </c:pt>
                <c:pt idx="748">
                  <c:v>1.8669281</c:v>
                </c:pt>
                <c:pt idx="749">
                  <c:v>1.8715071999999999</c:v>
                </c:pt>
                <c:pt idx="750">
                  <c:v>1.8629544</c:v>
                </c:pt>
                <c:pt idx="751">
                  <c:v>1.8573207999999977</c:v>
                </c:pt>
                <c:pt idx="752">
                  <c:v>1.8656758</c:v>
                </c:pt>
                <c:pt idx="753">
                  <c:v>1.8704764</c:v>
                </c:pt>
                <c:pt idx="754">
                  <c:v>1.8619400000000002</c:v>
                </c:pt>
                <c:pt idx="755">
                  <c:v>1.8561213999999977</c:v>
                </c:pt>
                <c:pt idx="756">
                  <c:v>1.8645653</c:v>
                </c:pt>
                <c:pt idx="757">
                  <c:v>1.8692109000000001</c:v>
                </c:pt>
                <c:pt idx="758">
                  <c:v>1.8609711</c:v>
                </c:pt>
                <c:pt idx="759">
                  <c:v>1.8553545999999999</c:v>
                </c:pt>
                <c:pt idx="760">
                  <c:v>1.8637695999999975</c:v>
                </c:pt>
                <c:pt idx="761">
                  <c:v>1.8684352</c:v>
                </c:pt>
                <c:pt idx="762">
                  <c:v>1.8599873</c:v>
                </c:pt>
                <c:pt idx="763">
                  <c:v>1.8546126000000001</c:v>
                </c:pt>
                <c:pt idx="764">
                  <c:v>1.8629256999999977</c:v>
                </c:pt>
                <c:pt idx="765">
                  <c:v>1.8675702999999977</c:v>
                </c:pt>
                <c:pt idx="766">
                  <c:v>1.8591177000000001</c:v>
                </c:pt>
                <c:pt idx="767">
                  <c:v>1.8536590000000002</c:v>
                </c:pt>
                <c:pt idx="768">
                  <c:v>1.8620007000000001</c:v>
                </c:pt>
                <c:pt idx="769">
                  <c:v>1.8667807000000001</c:v>
                </c:pt>
                <c:pt idx="770">
                  <c:v>1.8583584000000022</c:v>
                </c:pt>
                <c:pt idx="771">
                  <c:v>1.8530242999999962</c:v>
                </c:pt>
                <c:pt idx="772">
                  <c:v>1.8614436999999977</c:v>
                </c:pt>
                <c:pt idx="773">
                  <c:v>1.8660889000000027</c:v>
                </c:pt>
                <c:pt idx="774">
                  <c:v>1.8576193999999977</c:v>
                </c:pt>
                <c:pt idx="775">
                  <c:v>1.8523643999999977</c:v>
                </c:pt>
                <c:pt idx="776">
                  <c:v>1.8608015999999998</c:v>
                </c:pt>
                <c:pt idx="777">
                  <c:v>1.8654080000000002</c:v>
                </c:pt>
                <c:pt idx="778">
                  <c:v>1.8572827000000001</c:v>
                </c:pt>
                <c:pt idx="779">
                  <c:v>1.8517051</c:v>
                </c:pt>
                <c:pt idx="780">
                  <c:v>1.8602861000000024</c:v>
                </c:pt>
                <c:pt idx="781">
                  <c:v>1.8647908</c:v>
                </c:pt>
                <c:pt idx="782">
                  <c:v>1.8565989000000001</c:v>
                </c:pt>
                <c:pt idx="783">
                  <c:v>1.8511696999999971</c:v>
                </c:pt>
                <c:pt idx="784">
                  <c:v>1.8597964999999974</c:v>
                </c:pt>
                <c:pt idx="785">
                  <c:v>1.8642295</c:v>
                </c:pt>
                <c:pt idx="786">
                  <c:v>1.8560215999999998</c:v>
                </c:pt>
                <c:pt idx="787">
                  <c:v>1.8506827000000001</c:v>
                </c:pt>
                <c:pt idx="788">
                  <c:v>1.8591787</c:v>
                </c:pt>
                <c:pt idx="789">
                  <c:v>1.8637094999999977</c:v>
                </c:pt>
                <c:pt idx="790">
                  <c:v>1.8555801999999999</c:v>
                </c:pt>
                <c:pt idx="791">
                  <c:v>1.8502015999999999</c:v>
                </c:pt>
                <c:pt idx="792">
                  <c:v>1.8589005999999999</c:v>
                </c:pt>
                <c:pt idx="793">
                  <c:v>1.8633882000000002</c:v>
                </c:pt>
                <c:pt idx="794">
                  <c:v>1.8551621</c:v>
                </c:pt>
                <c:pt idx="795">
                  <c:v>1.8497282999999962</c:v>
                </c:pt>
                <c:pt idx="796">
                  <c:v>1.8584757000000001</c:v>
                </c:pt>
                <c:pt idx="797">
                  <c:v>1.8628145999999999</c:v>
                </c:pt>
                <c:pt idx="798">
                  <c:v>1.8546675000000001</c:v>
                </c:pt>
                <c:pt idx="799">
                  <c:v>1.8493382999999974</c:v>
                </c:pt>
              </c:numCache>
            </c:numRef>
          </c:yVal>
          <c:smooth val="1"/>
        </c:ser>
        <c:ser>
          <c:idx val="8"/>
          <c:order val="8"/>
          <c:tx>
            <c:strRef>
              <c:f>'Mesures corrigées'!$I$1</c:f>
              <c:strCache>
                <c:ptCount val="1"/>
                <c:pt idx="0">
                  <c:v>TE15</c:v>
                </c:pt>
              </c:strCache>
            </c:strRef>
          </c:tx>
          <c:marker>
            <c:symbol val="dash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5.0000000000000088E-3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0.18500000000000028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0.21500000000000027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0.24500000000000027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0.31000000000000055</c:v>
                </c:pt>
                <c:pt idx="63">
                  <c:v>0.31500000000000056</c:v>
                </c:pt>
                <c:pt idx="64">
                  <c:v>0.32000000000000062</c:v>
                </c:pt>
                <c:pt idx="65">
                  <c:v>0.32500000000000062</c:v>
                </c:pt>
                <c:pt idx="66">
                  <c:v>0.33000000000000074</c:v>
                </c:pt>
                <c:pt idx="67">
                  <c:v>0.33500000000000074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0.37500000000000056</c:v>
                </c:pt>
                <c:pt idx="76">
                  <c:v>0.38000000000000062</c:v>
                </c:pt>
                <c:pt idx="77">
                  <c:v>0.38500000000000062</c:v>
                </c:pt>
                <c:pt idx="78">
                  <c:v>0.39000000000000062</c:v>
                </c:pt>
                <c:pt idx="79">
                  <c:v>0.39500000000000074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0.6150000000000011</c:v>
                </c:pt>
                <c:pt idx="124">
                  <c:v>0.62000000000000111</c:v>
                </c:pt>
                <c:pt idx="125">
                  <c:v>0.62500000000000122</c:v>
                </c:pt>
                <c:pt idx="126">
                  <c:v>0.63000000000000123</c:v>
                </c:pt>
                <c:pt idx="127">
                  <c:v>0.63500000000000123</c:v>
                </c:pt>
                <c:pt idx="128">
                  <c:v>0.64000000000000123</c:v>
                </c:pt>
                <c:pt idx="129">
                  <c:v>0.64500000000000124</c:v>
                </c:pt>
                <c:pt idx="130">
                  <c:v>0.65000000000000135</c:v>
                </c:pt>
                <c:pt idx="131">
                  <c:v>0.65500000000000136</c:v>
                </c:pt>
                <c:pt idx="132">
                  <c:v>0.66000000000000136</c:v>
                </c:pt>
                <c:pt idx="133">
                  <c:v>0.66500000000000148</c:v>
                </c:pt>
                <c:pt idx="134">
                  <c:v>0.67000000000000148</c:v>
                </c:pt>
                <c:pt idx="135">
                  <c:v>0.67500000000000149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0.7400000000000011</c:v>
                </c:pt>
                <c:pt idx="149">
                  <c:v>0.74500000000000111</c:v>
                </c:pt>
                <c:pt idx="150">
                  <c:v>0.75000000000000122</c:v>
                </c:pt>
                <c:pt idx="151">
                  <c:v>0.75500000000000123</c:v>
                </c:pt>
                <c:pt idx="152">
                  <c:v>0.76000000000000123</c:v>
                </c:pt>
                <c:pt idx="153">
                  <c:v>0.76500000000000123</c:v>
                </c:pt>
                <c:pt idx="154">
                  <c:v>0.77000000000000124</c:v>
                </c:pt>
                <c:pt idx="155">
                  <c:v>0.77500000000000135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0.8650000000000011</c:v>
                </c:pt>
                <c:pt idx="174">
                  <c:v>0.87000000000000111</c:v>
                </c:pt>
                <c:pt idx="175">
                  <c:v>0.87500000000000122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1.0049999999999975</c:v>
                </c:pt>
                <c:pt idx="202">
                  <c:v>1.01</c:v>
                </c:pt>
                <c:pt idx="203">
                  <c:v>1.0149999999999975</c:v>
                </c:pt>
                <c:pt idx="204">
                  <c:v>1.02</c:v>
                </c:pt>
                <c:pt idx="205">
                  <c:v>1.0249999999999975</c:v>
                </c:pt>
                <c:pt idx="206">
                  <c:v>1.03</c:v>
                </c:pt>
                <c:pt idx="207">
                  <c:v>1.0349999999999975</c:v>
                </c:pt>
                <c:pt idx="208">
                  <c:v>1.04</c:v>
                </c:pt>
                <c:pt idx="209">
                  <c:v>1.0449999999999977</c:v>
                </c:pt>
                <c:pt idx="210">
                  <c:v>1.05</c:v>
                </c:pt>
                <c:pt idx="211">
                  <c:v>1.0549999999999977</c:v>
                </c:pt>
                <c:pt idx="212">
                  <c:v>1.06</c:v>
                </c:pt>
                <c:pt idx="213">
                  <c:v>1.0649999999999977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1.1299999999999975</c:v>
                </c:pt>
                <c:pt idx="227">
                  <c:v>1.135</c:v>
                </c:pt>
                <c:pt idx="228">
                  <c:v>1.1399999999999975</c:v>
                </c:pt>
                <c:pt idx="229">
                  <c:v>1.145</c:v>
                </c:pt>
                <c:pt idx="230">
                  <c:v>1.1499999999999975</c:v>
                </c:pt>
                <c:pt idx="231">
                  <c:v>1.155</c:v>
                </c:pt>
                <c:pt idx="232">
                  <c:v>1.1599999999999975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1.1800000000000022</c:v>
                </c:pt>
                <c:pt idx="237">
                  <c:v>1.1850000000000001</c:v>
                </c:pt>
                <c:pt idx="238">
                  <c:v>1.1900000000000022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1.2049999999999974</c:v>
                </c:pt>
                <c:pt idx="242">
                  <c:v>1.21</c:v>
                </c:pt>
                <c:pt idx="243">
                  <c:v>1.2149999999999974</c:v>
                </c:pt>
                <c:pt idx="244">
                  <c:v>1.22</c:v>
                </c:pt>
                <c:pt idx="245">
                  <c:v>1.2249999999999974</c:v>
                </c:pt>
                <c:pt idx="246">
                  <c:v>1.23</c:v>
                </c:pt>
                <c:pt idx="247">
                  <c:v>1.2349999999999974</c:v>
                </c:pt>
                <c:pt idx="248">
                  <c:v>1.24</c:v>
                </c:pt>
                <c:pt idx="249">
                  <c:v>1.2449999999999977</c:v>
                </c:pt>
                <c:pt idx="250">
                  <c:v>1.25</c:v>
                </c:pt>
                <c:pt idx="251">
                  <c:v>1.2549999999999975</c:v>
                </c:pt>
                <c:pt idx="252">
                  <c:v>1.26</c:v>
                </c:pt>
                <c:pt idx="253">
                  <c:v>1.2649999999999975</c:v>
                </c:pt>
                <c:pt idx="254">
                  <c:v>1.27</c:v>
                </c:pt>
                <c:pt idx="255">
                  <c:v>1.2749999999999975</c:v>
                </c:pt>
                <c:pt idx="256">
                  <c:v>1.28</c:v>
                </c:pt>
                <c:pt idx="257">
                  <c:v>1.2849999999999975</c:v>
                </c:pt>
                <c:pt idx="258">
                  <c:v>1.29</c:v>
                </c:pt>
                <c:pt idx="259">
                  <c:v>1.2949999999999977</c:v>
                </c:pt>
                <c:pt idx="260">
                  <c:v>1.3</c:v>
                </c:pt>
                <c:pt idx="261">
                  <c:v>1.3049999999999977</c:v>
                </c:pt>
                <c:pt idx="262">
                  <c:v>1.31</c:v>
                </c:pt>
                <c:pt idx="263">
                  <c:v>1.3149999999999977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1.4049999999999971</c:v>
                </c:pt>
                <c:pt idx="282">
                  <c:v>1.41</c:v>
                </c:pt>
                <c:pt idx="283">
                  <c:v>1.4149999999999971</c:v>
                </c:pt>
                <c:pt idx="284">
                  <c:v>1.42</c:v>
                </c:pt>
                <c:pt idx="285">
                  <c:v>1.4249999999999972</c:v>
                </c:pt>
                <c:pt idx="286">
                  <c:v>1.43</c:v>
                </c:pt>
                <c:pt idx="287">
                  <c:v>1.4349999999999972</c:v>
                </c:pt>
                <c:pt idx="288">
                  <c:v>1.44</c:v>
                </c:pt>
                <c:pt idx="289">
                  <c:v>1.4449999999999974</c:v>
                </c:pt>
                <c:pt idx="290">
                  <c:v>1.45</c:v>
                </c:pt>
                <c:pt idx="291">
                  <c:v>1.4549999999999974</c:v>
                </c:pt>
                <c:pt idx="292">
                  <c:v>1.46</c:v>
                </c:pt>
                <c:pt idx="293">
                  <c:v>1.4649999999999974</c:v>
                </c:pt>
                <c:pt idx="294">
                  <c:v>1.47</c:v>
                </c:pt>
                <c:pt idx="295">
                  <c:v>1.4749999999999974</c:v>
                </c:pt>
                <c:pt idx="296">
                  <c:v>1.48</c:v>
                </c:pt>
                <c:pt idx="297">
                  <c:v>1.4849999999999974</c:v>
                </c:pt>
                <c:pt idx="298">
                  <c:v>1.49</c:v>
                </c:pt>
                <c:pt idx="299">
                  <c:v>1.4949999999999977</c:v>
                </c:pt>
                <c:pt idx="300">
                  <c:v>1.5</c:v>
                </c:pt>
                <c:pt idx="301">
                  <c:v>1.5049999999999975</c:v>
                </c:pt>
                <c:pt idx="302">
                  <c:v>1.51</c:v>
                </c:pt>
                <c:pt idx="303">
                  <c:v>1.5149999999999975</c:v>
                </c:pt>
                <c:pt idx="304">
                  <c:v>1.52</c:v>
                </c:pt>
                <c:pt idx="305">
                  <c:v>1.5249999999999975</c:v>
                </c:pt>
                <c:pt idx="306">
                  <c:v>1.53</c:v>
                </c:pt>
                <c:pt idx="307">
                  <c:v>1.5349999999999975</c:v>
                </c:pt>
                <c:pt idx="308">
                  <c:v>1.54</c:v>
                </c:pt>
                <c:pt idx="309">
                  <c:v>1.5449999999999977</c:v>
                </c:pt>
                <c:pt idx="310">
                  <c:v>1.55</c:v>
                </c:pt>
                <c:pt idx="311">
                  <c:v>1.5549999999999977</c:v>
                </c:pt>
                <c:pt idx="312">
                  <c:v>1.56</c:v>
                </c:pt>
                <c:pt idx="313">
                  <c:v>1.5649999999999977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1.6800000000000022</c:v>
                </c:pt>
                <c:pt idx="337">
                  <c:v>1.6850000000000001</c:v>
                </c:pt>
                <c:pt idx="338">
                  <c:v>1.6900000000000022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1.7049999999999974</c:v>
                </c:pt>
                <c:pt idx="342">
                  <c:v>1.71</c:v>
                </c:pt>
                <c:pt idx="343">
                  <c:v>1.7149999999999974</c:v>
                </c:pt>
                <c:pt idx="344">
                  <c:v>1.72</c:v>
                </c:pt>
                <c:pt idx="345">
                  <c:v>1.7249999999999974</c:v>
                </c:pt>
                <c:pt idx="346">
                  <c:v>1.73</c:v>
                </c:pt>
                <c:pt idx="347">
                  <c:v>1.7349999999999974</c:v>
                </c:pt>
                <c:pt idx="348">
                  <c:v>1.74</c:v>
                </c:pt>
                <c:pt idx="349">
                  <c:v>1.7449999999999977</c:v>
                </c:pt>
                <c:pt idx="350">
                  <c:v>1.75</c:v>
                </c:pt>
                <c:pt idx="351">
                  <c:v>1.7549999999999975</c:v>
                </c:pt>
                <c:pt idx="352">
                  <c:v>1.76</c:v>
                </c:pt>
                <c:pt idx="353">
                  <c:v>1.7649999999999975</c:v>
                </c:pt>
                <c:pt idx="354">
                  <c:v>1.77</c:v>
                </c:pt>
                <c:pt idx="355">
                  <c:v>1.7749999999999975</c:v>
                </c:pt>
                <c:pt idx="356">
                  <c:v>1.78</c:v>
                </c:pt>
                <c:pt idx="357">
                  <c:v>1.7849999999999975</c:v>
                </c:pt>
                <c:pt idx="358">
                  <c:v>1.79</c:v>
                </c:pt>
                <c:pt idx="359">
                  <c:v>1.7949999999999977</c:v>
                </c:pt>
                <c:pt idx="360">
                  <c:v>1.8</c:v>
                </c:pt>
                <c:pt idx="361">
                  <c:v>1.8049999999999977</c:v>
                </c:pt>
                <c:pt idx="362">
                  <c:v>1.81</c:v>
                </c:pt>
                <c:pt idx="363">
                  <c:v>1.8149999999999977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1.9300000000000022</c:v>
                </c:pt>
                <c:pt idx="387">
                  <c:v>1.9350000000000001</c:v>
                </c:pt>
                <c:pt idx="388">
                  <c:v>1.9400000000000022</c:v>
                </c:pt>
                <c:pt idx="389">
                  <c:v>1.9450000000000001</c:v>
                </c:pt>
                <c:pt idx="390">
                  <c:v>1.9500000000000022</c:v>
                </c:pt>
                <c:pt idx="391">
                  <c:v>1.9550000000000001</c:v>
                </c:pt>
                <c:pt idx="392">
                  <c:v>1.9600000000000022</c:v>
                </c:pt>
                <c:pt idx="393">
                  <c:v>1.9650000000000001</c:v>
                </c:pt>
                <c:pt idx="394">
                  <c:v>1.9700000000000022</c:v>
                </c:pt>
                <c:pt idx="395">
                  <c:v>1.9750000000000001</c:v>
                </c:pt>
                <c:pt idx="396">
                  <c:v>1.9800000000000024</c:v>
                </c:pt>
                <c:pt idx="397">
                  <c:v>1.9850000000000001</c:v>
                </c:pt>
                <c:pt idx="398">
                  <c:v>1.9900000000000024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corrigées'!$I$2:$I$801</c:f>
              <c:numCache>
                <c:formatCode>General</c:formatCode>
                <c:ptCount val="800"/>
                <c:pt idx="0">
                  <c:v>1.8320000000000001</c:v>
                </c:pt>
                <c:pt idx="1">
                  <c:v>1.8367656999999977</c:v>
                </c:pt>
                <c:pt idx="2">
                  <c:v>1.8330778000000001</c:v>
                </c:pt>
                <c:pt idx="3">
                  <c:v>1.8285240999999974</c:v>
                </c:pt>
                <c:pt idx="4">
                  <c:v>1.8319509999999999</c:v>
                </c:pt>
                <c:pt idx="5">
                  <c:v>1.8368788</c:v>
                </c:pt>
                <c:pt idx="6">
                  <c:v>1.8332349999999977</c:v>
                </c:pt>
                <c:pt idx="7">
                  <c:v>1.8284218999999977</c:v>
                </c:pt>
                <c:pt idx="8">
                  <c:v>1.8320212999999974</c:v>
                </c:pt>
                <c:pt idx="9">
                  <c:v>1.8368064</c:v>
                </c:pt>
                <c:pt idx="10">
                  <c:v>1.833051</c:v>
                </c:pt>
                <c:pt idx="11">
                  <c:v>1.8282837000000001</c:v>
                </c:pt>
                <c:pt idx="12">
                  <c:v>1.8321014</c:v>
                </c:pt>
                <c:pt idx="13">
                  <c:v>1.8369503</c:v>
                </c:pt>
                <c:pt idx="14">
                  <c:v>1.8331613999999972</c:v>
                </c:pt>
                <c:pt idx="15">
                  <c:v>1.8285376</c:v>
                </c:pt>
                <c:pt idx="16">
                  <c:v>1.8321293999999977</c:v>
                </c:pt>
                <c:pt idx="17">
                  <c:v>1.8368488000000001</c:v>
                </c:pt>
                <c:pt idx="18">
                  <c:v>1.8332606999999974</c:v>
                </c:pt>
                <c:pt idx="19">
                  <c:v>1.8285275000000001</c:v>
                </c:pt>
                <c:pt idx="20">
                  <c:v>1.8321572000000022</c:v>
                </c:pt>
                <c:pt idx="21">
                  <c:v>1.8369450000000001</c:v>
                </c:pt>
                <c:pt idx="22">
                  <c:v>1.8330176</c:v>
                </c:pt>
                <c:pt idx="23">
                  <c:v>1.8282748</c:v>
                </c:pt>
                <c:pt idx="24">
                  <c:v>1.8320836</c:v>
                </c:pt>
                <c:pt idx="25">
                  <c:v>1.8370263999999972</c:v>
                </c:pt>
                <c:pt idx="26">
                  <c:v>1.8329194</c:v>
                </c:pt>
                <c:pt idx="27">
                  <c:v>1.8284795999999999</c:v>
                </c:pt>
                <c:pt idx="28">
                  <c:v>1.8320681000000001</c:v>
                </c:pt>
                <c:pt idx="29">
                  <c:v>1.8367849000000001</c:v>
                </c:pt>
                <c:pt idx="30">
                  <c:v>1.8332507</c:v>
                </c:pt>
                <c:pt idx="31">
                  <c:v>1.8285016999999977</c:v>
                </c:pt>
                <c:pt idx="32">
                  <c:v>1.8320959999999999</c:v>
                </c:pt>
                <c:pt idx="33">
                  <c:v>1.8369413999999977</c:v>
                </c:pt>
                <c:pt idx="34">
                  <c:v>1.8329683999999977</c:v>
                </c:pt>
                <c:pt idx="35">
                  <c:v>1.8283640999999977</c:v>
                </c:pt>
                <c:pt idx="36">
                  <c:v>1.8321092999999977</c:v>
                </c:pt>
                <c:pt idx="37">
                  <c:v>1.8368825000000022</c:v>
                </c:pt>
                <c:pt idx="38">
                  <c:v>1.8330108000000001</c:v>
                </c:pt>
                <c:pt idx="39">
                  <c:v>1.8284294999999977</c:v>
                </c:pt>
                <c:pt idx="40">
                  <c:v>1.8322295999999998</c:v>
                </c:pt>
                <c:pt idx="41">
                  <c:v>1.8368319</c:v>
                </c:pt>
                <c:pt idx="42">
                  <c:v>1.8329072</c:v>
                </c:pt>
                <c:pt idx="43">
                  <c:v>1.8284995999999998</c:v>
                </c:pt>
                <c:pt idx="44">
                  <c:v>1.8321562</c:v>
                </c:pt>
                <c:pt idx="45">
                  <c:v>1.8367382999999977</c:v>
                </c:pt>
                <c:pt idx="46">
                  <c:v>1.8329439999999999</c:v>
                </c:pt>
                <c:pt idx="47">
                  <c:v>1.8283005999999999</c:v>
                </c:pt>
                <c:pt idx="48">
                  <c:v>1.8320335000000001</c:v>
                </c:pt>
                <c:pt idx="49">
                  <c:v>1.8368834000000001</c:v>
                </c:pt>
                <c:pt idx="50">
                  <c:v>1.8329418</c:v>
                </c:pt>
                <c:pt idx="51">
                  <c:v>1.8282672</c:v>
                </c:pt>
                <c:pt idx="52">
                  <c:v>1.8321038000000001</c:v>
                </c:pt>
                <c:pt idx="53">
                  <c:v>1.8368825000000022</c:v>
                </c:pt>
                <c:pt idx="54">
                  <c:v>1.8328894</c:v>
                </c:pt>
                <c:pt idx="55">
                  <c:v>1.8284085999999999</c:v>
                </c:pt>
                <c:pt idx="56">
                  <c:v>1.8321037</c:v>
                </c:pt>
                <c:pt idx="57">
                  <c:v>1.8367627</c:v>
                </c:pt>
                <c:pt idx="58">
                  <c:v>1.8330031999999998</c:v>
                </c:pt>
                <c:pt idx="59">
                  <c:v>1.8283682999999977</c:v>
                </c:pt>
                <c:pt idx="60">
                  <c:v>1.8320847</c:v>
                </c:pt>
                <c:pt idx="61">
                  <c:v>1.8369135000000001</c:v>
                </c:pt>
                <c:pt idx="62">
                  <c:v>1.8329964999999977</c:v>
                </c:pt>
                <c:pt idx="63">
                  <c:v>1.8283827000000001</c:v>
                </c:pt>
                <c:pt idx="64">
                  <c:v>1.8321327000000001</c:v>
                </c:pt>
                <c:pt idx="65">
                  <c:v>1.8369605999999998</c:v>
                </c:pt>
                <c:pt idx="66">
                  <c:v>1.8329561999999999</c:v>
                </c:pt>
                <c:pt idx="67">
                  <c:v>1.8284483</c:v>
                </c:pt>
                <c:pt idx="68">
                  <c:v>1.8320737</c:v>
                </c:pt>
                <c:pt idx="69">
                  <c:v>1.8368061</c:v>
                </c:pt>
                <c:pt idx="70">
                  <c:v>1.8331035</c:v>
                </c:pt>
                <c:pt idx="71">
                  <c:v>1.8283894000000001</c:v>
                </c:pt>
                <c:pt idx="72">
                  <c:v>1.8321171000000027</c:v>
                </c:pt>
                <c:pt idx="73">
                  <c:v>1.836851</c:v>
                </c:pt>
                <c:pt idx="74">
                  <c:v>1.8329918999999977</c:v>
                </c:pt>
                <c:pt idx="75">
                  <c:v>1.8282415999999999</c:v>
                </c:pt>
                <c:pt idx="76">
                  <c:v>1.8320836</c:v>
                </c:pt>
                <c:pt idx="77">
                  <c:v>1.8370152</c:v>
                </c:pt>
                <c:pt idx="78">
                  <c:v>1.8329249999999977</c:v>
                </c:pt>
                <c:pt idx="79">
                  <c:v>1.8282639000000001</c:v>
                </c:pt>
                <c:pt idx="80">
                  <c:v>1.8321238</c:v>
                </c:pt>
                <c:pt idx="81">
                  <c:v>1.8367077000000001</c:v>
                </c:pt>
                <c:pt idx="82">
                  <c:v>1.8329139000000001</c:v>
                </c:pt>
                <c:pt idx="83">
                  <c:v>1.8283104999999999</c:v>
                </c:pt>
                <c:pt idx="84">
                  <c:v>1.8320491000000001</c:v>
                </c:pt>
                <c:pt idx="85">
                  <c:v>1.8367302999999977</c:v>
                </c:pt>
                <c:pt idx="86">
                  <c:v>1.8329774000000001</c:v>
                </c:pt>
                <c:pt idx="87">
                  <c:v>1.8283150000000001</c:v>
                </c:pt>
                <c:pt idx="88">
                  <c:v>1.8321349</c:v>
                </c:pt>
                <c:pt idx="89">
                  <c:v>1.8367102</c:v>
                </c:pt>
                <c:pt idx="90">
                  <c:v>1.8328246999999962</c:v>
                </c:pt>
                <c:pt idx="91">
                  <c:v>1.8282804000000001</c:v>
                </c:pt>
                <c:pt idx="92">
                  <c:v>1.8322653</c:v>
                </c:pt>
                <c:pt idx="93">
                  <c:v>1.8369165999999999</c:v>
                </c:pt>
                <c:pt idx="94">
                  <c:v>1.8329216999999962</c:v>
                </c:pt>
                <c:pt idx="95">
                  <c:v>1.8284775000000024</c:v>
                </c:pt>
                <c:pt idx="96">
                  <c:v>1.8322864999999999</c:v>
                </c:pt>
                <c:pt idx="97">
                  <c:v>1.8368297999999974</c:v>
                </c:pt>
                <c:pt idx="98">
                  <c:v>1.8330544</c:v>
                </c:pt>
                <c:pt idx="99">
                  <c:v>1.8285285999999998</c:v>
                </c:pt>
                <c:pt idx="100">
                  <c:v>1.8323510000000001</c:v>
                </c:pt>
                <c:pt idx="101">
                  <c:v>1.8369391999999998</c:v>
                </c:pt>
                <c:pt idx="102">
                  <c:v>1.8328703</c:v>
                </c:pt>
                <c:pt idx="103">
                  <c:v>1.8284127999999999</c:v>
                </c:pt>
                <c:pt idx="104">
                  <c:v>1.8321683</c:v>
                </c:pt>
                <c:pt idx="105">
                  <c:v>1.8369327</c:v>
                </c:pt>
                <c:pt idx="106">
                  <c:v>1.8328426</c:v>
                </c:pt>
                <c:pt idx="107">
                  <c:v>1.8283393999999977</c:v>
                </c:pt>
                <c:pt idx="108">
                  <c:v>1.8323365999999999</c:v>
                </c:pt>
                <c:pt idx="109">
                  <c:v>1.8367737</c:v>
                </c:pt>
                <c:pt idx="110">
                  <c:v>1.8328671999999999</c:v>
                </c:pt>
                <c:pt idx="111">
                  <c:v>1.8284228</c:v>
                </c:pt>
                <c:pt idx="112">
                  <c:v>1.8322361999999999</c:v>
                </c:pt>
                <c:pt idx="113">
                  <c:v>1.8369559000000024</c:v>
                </c:pt>
                <c:pt idx="114">
                  <c:v>1.8329105999999999</c:v>
                </c:pt>
                <c:pt idx="115">
                  <c:v>1.8282881000000022</c:v>
                </c:pt>
                <c:pt idx="116">
                  <c:v>1.8323845999999999</c:v>
                </c:pt>
                <c:pt idx="117">
                  <c:v>1.8369814</c:v>
                </c:pt>
                <c:pt idx="118">
                  <c:v>1.8329161</c:v>
                </c:pt>
                <c:pt idx="119">
                  <c:v>1.8281970000000001</c:v>
                </c:pt>
                <c:pt idx="120">
                  <c:v>1.8322006</c:v>
                </c:pt>
                <c:pt idx="121">
                  <c:v>1.8370508999999999</c:v>
                </c:pt>
                <c:pt idx="122">
                  <c:v>1.8328549000000001</c:v>
                </c:pt>
                <c:pt idx="123">
                  <c:v>1.8283395999999998</c:v>
                </c:pt>
                <c:pt idx="124">
                  <c:v>1.8321749000000001</c:v>
                </c:pt>
                <c:pt idx="125">
                  <c:v>1.8369506</c:v>
                </c:pt>
                <c:pt idx="126">
                  <c:v>1.8328492999999977</c:v>
                </c:pt>
                <c:pt idx="127">
                  <c:v>1.8283670000000001</c:v>
                </c:pt>
                <c:pt idx="128">
                  <c:v>1.8320445000000001</c:v>
                </c:pt>
                <c:pt idx="129">
                  <c:v>1.8368942999999962</c:v>
                </c:pt>
                <c:pt idx="130">
                  <c:v>1.833051</c:v>
                </c:pt>
                <c:pt idx="131">
                  <c:v>1.8283693999999975</c:v>
                </c:pt>
                <c:pt idx="132">
                  <c:v>1.8322797</c:v>
                </c:pt>
                <c:pt idx="133">
                  <c:v>1.8369089000000001</c:v>
                </c:pt>
                <c:pt idx="134">
                  <c:v>1.8329249999999977</c:v>
                </c:pt>
                <c:pt idx="135">
                  <c:v>1.8282883000000001</c:v>
                </c:pt>
                <c:pt idx="136">
                  <c:v>1.8323411999999999</c:v>
                </c:pt>
                <c:pt idx="137">
                  <c:v>1.8368408000000001</c:v>
                </c:pt>
                <c:pt idx="138">
                  <c:v>1.8328058</c:v>
                </c:pt>
                <c:pt idx="139">
                  <c:v>1.8283384</c:v>
                </c:pt>
                <c:pt idx="140">
                  <c:v>1.8322765000000001</c:v>
                </c:pt>
                <c:pt idx="141">
                  <c:v>1.8368888000000001</c:v>
                </c:pt>
                <c:pt idx="142">
                  <c:v>1.8330331999999998</c:v>
                </c:pt>
                <c:pt idx="143">
                  <c:v>1.8283406</c:v>
                </c:pt>
                <c:pt idx="144">
                  <c:v>1.8322886</c:v>
                </c:pt>
                <c:pt idx="145">
                  <c:v>1.8370216999999962</c:v>
                </c:pt>
                <c:pt idx="146">
                  <c:v>1.8328201</c:v>
                </c:pt>
                <c:pt idx="147">
                  <c:v>1.8283539000000024</c:v>
                </c:pt>
                <c:pt idx="148">
                  <c:v>1.8323533000000001</c:v>
                </c:pt>
                <c:pt idx="149">
                  <c:v>1.8368666999999974</c:v>
                </c:pt>
                <c:pt idx="150">
                  <c:v>1.8328104000000001</c:v>
                </c:pt>
                <c:pt idx="151">
                  <c:v>1.8284351999999999</c:v>
                </c:pt>
                <c:pt idx="152">
                  <c:v>1.8322720000000001</c:v>
                </c:pt>
                <c:pt idx="153">
                  <c:v>1.8368351000000001</c:v>
                </c:pt>
                <c:pt idx="154">
                  <c:v>1.8328738</c:v>
                </c:pt>
                <c:pt idx="155">
                  <c:v>1.8282715</c:v>
                </c:pt>
                <c:pt idx="156">
                  <c:v>1.8322430000000001</c:v>
                </c:pt>
                <c:pt idx="157">
                  <c:v>1.8369580999999999</c:v>
                </c:pt>
                <c:pt idx="158">
                  <c:v>1.8328636999999974</c:v>
                </c:pt>
                <c:pt idx="159">
                  <c:v>1.8282615999999998</c:v>
                </c:pt>
                <c:pt idx="160">
                  <c:v>1.8325236999999974</c:v>
                </c:pt>
                <c:pt idx="161">
                  <c:v>1.8368742999999974</c:v>
                </c:pt>
                <c:pt idx="162">
                  <c:v>1.8327188000000001</c:v>
                </c:pt>
                <c:pt idx="163">
                  <c:v>1.8283294999999977</c:v>
                </c:pt>
                <c:pt idx="164">
                  <c:v>1.8322474000000022</c:v>
                </c:pt>
                <c:pt idx="165">
                  <c:v>1.8369548</c:v>
                </c:pt>
                <c:pt idx="166">
                  <c:v>1.8327891000000001</c:v>
                </c:pt>
                <c:pt idx="167">
                  <c:v>1.8284374000000001</c:v>
                </c:pt>
                <c:pt idx="168">
                  <c:v>1.8322351000000001</c:v>
                </c:pt>
                <c:pt idx="169">
                  <c:v>1.8368665</c:v>
                </c:pt>
                <c:pt idx="170">
                  <c:v>1.8326085000000001</c:v>
                </c:pt>
                <c:pt idx="171">
                  <c:v>1.8283159000000024</c:v>
                </c:pt>
                <c:pt idx="172">
                  <c:v>1.8344914999999977</c:v>
                </c:pt>
                <c:pt idx="173">
                  <c:v>1.8415663999999972</c:v>
                </c:pt>
                <c:pt idx="174">
                  <c:v>1.8401845000000001</c:v>
                </c:pt>
                <c:pt idx="175">
                  <c:v>1.8392527000000001</c:v>
                </c:pt>
                <c:pt idx="176">
                  <c:v>1.8476511999999998</c:v>
                </c:pt>
                <c:pt idx="177">
                  <c:v>1.8565875000000027</c:v>
                </c:pt>
                <c:pt idx="178">
                  <c:v>1.8570367999999977</c:v>
                </c:pt>
                <c:pt idx="179">
                  <c:v>1.8568894</c:v>
                </c:pt>
                <c:pt idx="180">
                  <c:v>1.8656197999999977</c:v>
                </c:pt>
                <c:pt idx="181">
                  <c:v>1.8750583000000001</c:v>
                </c:pt>
                <c:pt idx="182">
                  <c:v>1.8755401</c:v>
                </c:pt>
                <c:pt idx="183">
                  <c:v>1.8754112999999977</c:v>
                </c:pt>
                <c:pt idx="184">
                  <c:v>1.8841472000000001</c:v>
                </c:pt>
                <c:pt idx="185">
                  <c:v>1.8937759000000001</c:v>
                </c:pt>
                <c:pt idx="186">
                  <c:v>1.8936689</c:v>
                </c:pt>
                <c:pt idx="187">
                  <c:v>1.8933423</c:v>
                </c:pt>
                <c:pt idx="188">
                  <c:v>1.9019724</c:v>
                </c:pt>
                <c:pt idx="189">
                  <c:v>1.9113029000000001</c:v>
                </c:pt>
                <c:pt idx="190">
                  <c:v>1.9111056</c:v>
                </c:pt>
                <c:pt idx="191">
                  <c:v>1.9104103000000001</c:v>
                </c:pt>
                <c:pt idx="192">
                  <c:v>1.9188655999999999</c:v>
                </c:pt>
                <c:pt idx="193">
                  <c:v>1.9281315000000001</c:v>
                </c:pt>
                <c:pt idx="194">
                  <c:v>1.9275039999999999</c:v>
                </c:pt>
                <c:pt idx="195">
                  <c:v>1.9265540999999999</c:v>
                </c:pt>
                <c:pt idx="196">
                  <c:v>1.9350167</c:v>
                </c:pt>
                <c:pt idx="197">
                  <c:v>1.9442191000000024</c:v>
                </c:pt>
                <c:pt idx="198">
                  <c:v>1.9433918999999977</c:v>
                </c:pt>
                <c:pt idx="199">
                  <c:v>1.9419849</c:v>
                </c:pt>
                <c:pt idx="200">
                  <c:v>1.9504484000000022</c:v>
                </c:pt>
                <c:pt idx="201">
                  <c:v>1.9595123000000001</c:v>
                </c:pt>
                <c:pt idx="202">
                  <c:v>1.9582851000000039</c:v>
                </c:pt>
                <c:pt idx="203">
                  <c:v>1.9569871000000032</c:v>
                </c:pt>
                <c:pt idx="204">
                  <c:v>1.9653777000000001</c:v>
                </c:pt>
                <c:pt idx="205">
                  <c:v>1.9742666</c:v>
                </c:pt>
                <c:pt idx="206">
                  <c:v>1.9729314</c:v>
                </c:pt>
                <c:pt idx="207">
                  <c:v>1.9712488000000001</c:v>
                </c:pt>
                <c:pt idx="208">
                  <c:v>1.9794752</c:v>
                </c:pt>
                <c:pt idx="209">
                  <c:v>1.9881437000000024</c:v>
                </c:pt>
                <c:pt idx="210">
                  <c:v>1.9865748000000001</c:v>
                </c:pt>
                <c:pt idx="211">
                  <c:v>1.9845550000000027</c:v>
                </c:pt>
                <c:pt idx="212">
                  <c:v>1.9925492</c:v>
                </c:pt>
                <c:pt idx="213">
                  <c:v>2.0011245000000044</c:v>
                </c:pt>
                <c:pt idx="214">
                  <c:v>1.9989157000000022</c:v>
                </c:pt>
                <c:pt idx="215">
                  <c:v>1.9966417999999999</c:v>
                </c:pt>
                <c:pt idx="216">
                  <c:v>2.0044271</c:v>
                </c:pt>
                <c:pt idx="217">
                  <c:v>2.0129092999999987</c:v>
                </c:pt>
                <c:pt idx="218">
                  <c:v>2.0102243</c:v>
                </c:pt>
                <c:pt idx="219">
                  <c:v>2.0074179000000001</c:v>
                </c:pt>
                <c:pt idx="220">
                  <c:v>2.0144221999999967</c:v>
                </c:pt>
                <c:pt idx="221">
                  <c:v>2.0211598999999998</c:v>
                </c:pt>
                <c:pt idx="222">
                  <c:v>2.0173443999999998</c:v>
                </c:pt>
                <c:pt idx="223">
                  <c:v>2.0133818000000012</c:v>
                </c:pt>
                <c:pt idx="224">
                  <c:v>2.020438</c:v>
                </c:pt>
                <c:pt idx="225">
                  <c:v>2.0287039</c:v>
                </c:pt>
                <c:pt idx="226">
                  <c:v>2.0261233999999999</c:v>
                </c:pt>
                <c:pt idx="227">
                  <c:v>2.0234160000000001</c:v>
                </c:pt>
                <c:pt idx="228">
                  <c:v>2.0318033999999967</c:v>
                </c:pt>
                <c:pt idx="229">
                  <c:v>2.0407926999999999</c:v>
                </c:pt>
                <c:pt idx="230">
                  <c:v>2.0386775999999998</c:v>
                </c:pt>
                <c:pt idx="231">
                  <c:v>2.0359354999999977</c:v>
                </c:pt>
                <c:pt idx="232">
                  <c:v>2.0435223000000002</c:v>
                </c:pt>
                <c:pt idx="233">
                  <c:v>2.0517679999999987</c:v>
                </c:pt>
                <c:pt idx="234">
                  <c:v>2.0485864</c:v>
                </c:pt>
                <c:pt idx="235">
                  <c:v>2.0452193999999997</c:v>
                </c:pt>
                <c:pt idx="236">
                  <c:v>2.0526396999999967</c:v>
                </c:pt>
                <c:pt idx="237">
                  <c:v>2.0609562000000001</c:v>
                </c:pt>
                <c:pt idx="238">
                  <c:v>2.057693</c:v>
                </c:pt>
                <c:pt idx="239">
                  <c:v>2.0539478</c:v>
                </c:pt>
                <c:pt idx="240">
                  <c:v>2.0614742000000001</c:v>
                </c:pt>
                <c:pt idx="241">
                  <c:v>2.0692830999999998</c:v>
                </c:pt>
                <c:pt idx="242">
                  <c:v>2.0651250999999999</c:v>
                </c:pt>
                <c:pt idx="243">
                  <c:v>2.0602073000000001</c:v>
                </c:pt>
                <c:pt idx="244">
                  <c:v>2.0668250999999978</c:v>
                </c:pt>
                <c:pt idx="245">
                  <c:v>2.0738428999999967</c:v>
                </c:pt>
                <c:pt idx="246">
                  <c:v>2.0690615999999999</c:v>
                </c:pt>
                <c:pt idx="247">
                  <c:v>2.0643709000000001</c:v>
                </c:pt>
                <c:pt idx="248">
                  <c:v>2.0706442999999997</c:v>
                </c:pt>
                <c:pt idx="249">
                  <c:v>2.0776288999999997</c:v>
                </c:pt>
                <c:pt idx="250">
                  <c:v>2.0728754999999919</c:v>
                </c:pt>
                <c:pt idx="251">
                  <c:v>2.0676223999999999</c:v>
                </c:pt>
                <c:pt idx="252">
                  <c:v>2.0743499999999977</c:v>
                </c:pt>
                <c:pt idx="253">
                  <c:v>2.0812670999999998</c:v>
                </c:pt>
                <c:pt idx="254">
                  <c:v>2.0765067999999998</c:v>
                </c:pt>
                <c:pt idx="255">
                  <c:v>2.0726165999999977</c:v>
                </c:pt>
                <c:pt idx="256">
                  <c:v>2.0810590999999987</c:v>
                </c:pt>
                <c:pt idx="257">
                  <c:v>2.0897727000000001</c:v>
                </c:pt>
                <c:pt idx="258">
                  <c:v>2.0865388</c:v>
                </c:pt>
                <c:pt idx="259">
                  <c:v>2.0832083999999997</c:v>
                </c:pt>
                <c:pt idx="260">
                  <c:v>2.0918075999999997</c:v>
                </c:pt>
                <c:pt idx="261">
                  <c:v>2.1009755000000001</c:v>
                </c:pt>
                <c:pt idx="262">
                  <c:v>2.0976444999999977</c:v>
                </c:pt>
                <c:pt idx="263">
                  <c:v>2.0941853999999998</c:v>
                </c:pt>
                <c:pt idx="264">
                  <c:v>2.1025977000000049</c:v>
                </c:pt>
                <c:pt idx="265">
                  <c:v>2.1120092999999978</c:v>
                </c:pt>
                <c:pt idx="266">
                  <c:v>2.1084003999999998</c:v>
                </c:pt>
                <c:pt idx="267">
                  <c:v>2.1048738</c:v>
                </c:pt>
                <c:pt idx="268">
                  <c:v>2.1135130000000002</c:v>
                </c:pt>
                <c:pt idx="269">
                  <c:v>2.1223075000000002</c:v>
                </c:pt>
                <c:pt idx="270">
                  <c:v>2.1185882999999999</c:v>
                </c:pt>
                <c:pt idx="271">
                  <c:v>2.1146828999999987</c:v>
                </c:pt>
                <c:pt idx="272">
                  <c:v>2.1233059999999999</c:v>
                </c:pt>
                <c:pt idx="273">
                  <c:v>2.1320185999999977</c:v>
                </c:pt>
                <c:pt idx="274">
                  <c:v>2.1279336000000044</c:v>
                </c:pt>
                <c:pt idx="275">
                  <c:v>2.1240283</c:v>
                </c:pt>
                <c:pt idx="276">
                  <c:v>2.1321952</c:v>
                </c:pt>
                <c:pt idx="277">
                  <c:v>2.1411798000000002</c:v>
                </c:pt>
                <c:pt idx="278">
                  <c:v>2.1371983000000001</c:v>
                </c:pt>
                <c:pt idx="279">
                  <c:v>2.1329233999999997</c:v>
                </c:pt>
                <c:pt idx="280">
                  <c:v>2.1413666999999998</c:v>
                </c:pt>
                <c:pt idx="281">
                  <c:v>2.1504227999999999</c:v>
                </c:pt>
                <c:pt idx="282">
                  <c:v>2.1459085999999998</c:v>
                </c:pt>
                <c:pt idx="283">
                  <c:v>2.1416401999999977</c:v>
                </c:pt>
                <c:pt idx="284">
                  <c:v>2.1496238000000001</c:v>
                </c:pt>
                <c:pt idx="285">
                  <c:v>2.1586183999999977</c:v>
                </c:pt>
                <c:pt idx="286">
                  <c:v>2.1538900000000001</c:v>
                </c:pt>
                <c:pt idx="287">
                  <c:v>2.1493522</c:v>
                </c:pt>
                <c:pt idx="288">
                  <c:v>2.1578928999999998</c:v>
                </c:pt>
                <c:pt idx="289">
                  <c:v>2.1664673999999997</c:v>
                </c:pt>
                <c:pt idx="290">
                  <c:v>2.1620143999999999</c:v>
                </c:pt>
                <c:pt idx="291">
                  <c:v>2.1577793999999999</c:v>
                </c:pt>
                <c:pt idx="292">
                  <c:v>2.1662707999999999</c:v>
                </c:pt>
                <c:pt idx="293">
                  <c:v>2.1755146999999999</c:v>
                </c:pt>
                <c:pt idx="294">
                  <c:v>2.1710528999999967</c:v>
                </c:pt>
                <c:pt idx="295">
                  <c:v>2.167065</c:v>
                </c:pt>
                <c:pt idx="296">
                  <c:v>2.1760800999999987</c:v>
                </c:pt>
                <c:pt idx="297">
                  <c:v>2.1853853000000001</c:v>
                </c:pt>
                <c:pt idx="298">
                  <c:v>2.1806908000000012</c:v>
                </c:pt>
                <c:pt idx="299">
                  <c:v>2.1766701999999967</c:v>
                </c:pt>
                <c:pt idx="300">
                  <c:v>2.1856494999999967</c:v>
                </c:pt>
                <c:pt idx="301">
                  <c:v>2.1951453999999977</c:v>
                </c:pt>
                <c:pt idx="302">
                  <c:v>2.1906610999999998</c:v>
                </c:pt>
                <c:pt idx="303">
                  <c:v>2.1861605000000002</c:v>
                </c:pt>
                <c:pt idx="304">
                  <c:v>2.1944148000000001</c:v>
                </c:pt>
                <c:pt idx="305">
                  <c:v>2.2030603000000002</c:v>
                </c:pt>
                <c:pt idx="306">
                  <c:v>2.1973047000000054</c:v>
                </c:pt>
                <c:pt idx="307">
                  <c:v>2.1920267</c:v>
                </c:pt>
                <c:pt idx="308">
                  <c:v>2.2001946000000054</c:v>
                </c:pt>
                <c:pt idx="309">
                  <c:v>2.2087303000000049</c:v>
                </c:pt>
                <c:pt idx="310">
                  <c:v>2.2030028000000001</c:v>
                </c:pt>
                <c:pt idx="311">
                  <c:v>2.1979575000000002</c:v>
                </c:pt>
                <c:pt idx="312">
                  <c:v>2.2058567</c:v>
                </c:pt>
                <c:pt idx="313">
                  <c:v>2.2148556999999967</c:v>
                </c:pt>
                <c:pt idx="314">
                  <c:v>2.2087111000000044</c:v>
                </c:pt>
                <c:pt idx="315">
                  <c:v>2.2032333000000044</c:v>
                </c:pt>
                <c:pt idx="316">
                  <c:v>2.2109538999999998</c:v>
                </c:pt>
                <c:pt idx="317">
                  <c:v>2.2192195999999997</c:v>
                </c:pt>
                <c:pt idx="318">
                  <c:v>2.2128312000000001</c:v>
                </c:pt>
                <c:pt idx="319">
                  <c:v>2.2064870999999999</c:v>
                </c:pt>
                <c:pt idx="320">
                  <c:v>2.2143039</c:v>
                </c:pt>
                <c:pt idx="321">
                  <c:v>2.2222080999999987</c:v>
                </c:pt>
                <c:pt idx="322">
                  <c:v>2.2157622999999997</c:v>
                </c:pt>
                <c:pt idx="323">
                  <c:v>2.2098060999999998</c:v>
                </c:pt>
                <c:pt idx="324">
                  <c:v>2.2174167000000002</c:v>
                </c:pt>
                <c:pt idx="325">
                  <c:v>2.2258078000000001</c:v>
                </c:pt>
                <c:pt idx="326">
                  <c:v>2.2192601999999977</c:v>
                </c:pt>
                <c:pt idx="327">
                  <c:v>2.2137511000000001</c:v>
                </c:pt>
                <c:pt idx="328">
                  <c:v>2.2216013999999999</c:v>
                </c:pt>
                <c:pt idx="329">
                  <c:v>2.2298241999999999</c:v>
                </c:pt>
                <c:pt idx="330">
                  <c:v>2.2234319000000049</c:v>
                </c:pt>
                <c:pt idx="331">
                  <c:v>2.2174144</c:v>
                </c:pt>
                <c:pt idx="332">
                  <c:v>2.2260480999999968</c:v>
                </c:pt>
                <c:pt idx="333">
                  <c:v>2.2345748000000012</c:v>
                </c:pt>
                <c:pt idx="334">
                  <c:v>2.2280571999999998</c:v>
                </c:pt>
                <c:pt idx="335">
                  <c:v>2.2222630999999997</c:v>
                </c:pt>
                <c:pt idx="336">
                  <c:v>2.2306116</c:v>
                </c:pt>
                <c:pt idx="337">
                  <c:v>2.2392730999999997</c:v>
                </c:pt>
                <c:pt idx="338">
                  <c:v>2.2328203999999987</c:v>
                </c:pt>
                <c:pt idx="339">
                  <c:v>2.2270719000000012</c:v>
                </c:pt>
                <c:pt idx="340">
                  <c:v>2.2355399999999999</c:v>
                </c:pt>
                <c:pt idx="341">
                  <c:v>2.2439381000000012</c:v>
                </c:pt>
                <c:pt idx="342">
                  <c:v>2.2376192000000001</c:v>
                </c:pt>
                <c:pt idx="343">
                  <c:v>2.2318150999999977</c:v>
                </c:pt>
                <c:pt idx="344">
                  <c:v>2.240231000000005</c:v>
                </c:pt>
                <c:pt idx="345">
                  <c:v>2.2487770000000049</c:v>
                </c:pt>
                <c:pt idx="346">
                  <c:v>2.2425219000000012</c:v>
                </c:pt>
                <c:pt idx="347">
                  <c:v>2.2367353999999997</c:v>
                </c:pt>
                <c:pt idx="348">
                  <c:v>2.2454907000000044</c:v>
                </c:pt>
                <c:pt idx="349">
                  <c:v>2.2543306000000012</c:v>
                </c:pt>
                <c:pt idx="350">
                  <c:v>2.2478845000000049</c:v>
                </c:pt>
                <c:pt idx="351">
                  <c:v>2.2421324</c:v>
                </c:pt>
                <c:pt idx="352">
                  <c:v>2.2504619999999997</c:v>
                </c:pt>
                <c:pt idx="353">
                  <c:v>2.2595345000000049</c:v>
                </c:pt>
                <c:pt idx="354">
                  <c:v>2.2529295999999999</c:v>
                </c:pt>
                <c:pt idx="355">
                  <c:v>2.2473483000000001</c:v>
                </c:pt>
                <c:pt idx="356">
                  <c:v>2.2562634999999958</c:v>
                </c:pt>
                <c:pt idx="357">
                  <c:v>2.2653347000000084</c:v>
                </c:pt>
                <c:pt idx="358">
                  <c:v>2.2594622999999987</c:v>
                </c:pt>
                <c:pt idx="359">
                  <c:v>2.2539016000000012</c:v>
                </c:pt>
                <c:pt idx="360">
                  <c:v>2.2629956999999998</c:v>
                </c:pt>
                <c:pt idx="361">
                  <c:v>2.2724047999999999</c:v>
                </c:pt>
                <c:pt idx="362">
                  <c:v>2.2662176999999999</c:v>
                </c:pt>
                <c:pt idx="363">
                  <c:v>2.2607977000000075</c:v>
                </c:pt>
                <c:pt idx="364">
                  <c:v>2.2702371000000001</c:v>
                </c:pt>
                <c:pt idx="365">
                  <c:v>2.2796559999999952</c:v>
                </c:pt>
                <c:pt idx="366">
                  <c:v>2.2736866999999998</c:v>
                </c:pt>
                <c:pt idx="367">
                  <c:v>2.2681930000000055</c:v>
                </c:pt>
                <c:pt idx="368">
                  <c:v>2.2775664999999998</c:v>
                </c:pt>
                <c:pt idx="369">
                  <c:v>2.2866247000000044</c:v>
                </c:pt>
                <c:pt idx="370">
                  <c:v>2.2805761000000002</c:v>
                </c:pt>
                <c:pt idx="371">
                  <c:v>2.2748813999999999</c:v>
                </c:pt>
                <c:pt idx="372">
                  <c:v>2.2840418000000002</c:v>
                </c:pt>
                <c:pt idx="373">
                  <c:v>2.2934353000000001</c:v>
                </c:pt>
                <c:pt idx="374">
                  <c:v>2.2868519999999997</c:v>
                </c:pt>
                <c:pt idx="375">
                  <c:v>2.2810044999999999</c:v>
                </c:pt>
                <c:pt idx="376">
                  <c:v>2.2904475</c:v>
                </c:pt>
                <c:pt idx="377">
                  <c:v>2.2994434999999958</c:v>
                </c:pt>
                <c:pt idx="378">
                  <c:v>2.2926764999999967</c:v>
                </c:pt>
                <c:pt idx="379">
                  <c:v>2.2872154999999998</c:v>
                </c:pt>
                <c:pt idx="380">
                  <c:v>2.2962498999999967</c:v>
                </c:pt>
                <c:pt idx="381">
                  <c:v>2.3054653999999943</c:v>
                </c:pt>
                <c:pt idx="382">
                  <c:v>2.2988448999999997</c:v>
                </c:pt>
                <c:pt idx="383">
                  <c:v>2.2930606999999998</c:v>
                </c:pt>
                <c:pt idx="384">
                  <c:v>2.3022415999999977</c:v>
                </c:pt>
                <c:pt idx="385">
                  <c:v>2.3114437999999953</c:v>
                </c:pt>
                <c:pt idx="386">
                  <c:v>2.3047108000000001</c:v>
                </c:pt>
                <c:pt idx="387">
                  <c:v>2.2990467999999997</c:v>
                </c:pt>
                <c:pt idx="388">
                  <c:v>2.3079693999999997</c:v>
                </c:pt>
                <c:pt idx="389">
                  <c:v>2.3173227000000001</c:v>
                </c:pt>
                <c:pt idx="390">
                  <c:v>2.3106116999999977</c:v>
                </c:pt>
                <c:pt idx="391">
                  <c:v>2.3044422999999967</c:v>
                </c:pt>
                <c:pt idx="392">
                  <c:v>2.3140133999999977</c:v>
                </c:pt>
                <c:pt idx="393">
                  <c:v>2.3230594999999967</c:v>
                </c:pt>
                <c:pt idx="394">
                  <c:v>2.3156272999999987</c:v>
                </c:pt>
                <c:pt idx="395">
                  <c:v>2.3094697999999987</c:v>
                </c:pt>
                <c:pt idx="396">
                  <c:v>2.3185919999999998</c:v>
                </c:pt>
                <c:pt idx="397">
                  <c:v>2.3275109999999999</c:v>
                </c:pt>
                <c:pt idx="398">
                  <c:v>2.3201201</c:v>
                </c:pt>
                <c:pt idx="399">
                  <c:v>2.3137981999999977</c:v>
                </c:pt>
                <c:pt idx="400">
                  <c:v>2.3226861999999957</c:v>
                </c:pt>
                <c:pt idx="401">
                  <c:v>2.3315858999999977</c:v>
                </c:pt>
                <c:pt idx="402">
                  <c:v>2.3239936000000001</c:v>
                </c:pt>
                <c:pt idx="403">
                  <c:v>2.3172095999999978</c:v>
                </c:pt>
                <c:pt idx="404">
                  <c:v>2.3262746999999977</c:v>
                </c:pt>
                <c:pt idx="405">
                  <c:v>2.3348775999999987</c:v>
                </c:pt>
                <c:pt idx="406">
                  <c:v>2.3272098999999997</c:v>
                </c:pt>
                <c:pt idx="407">
                  <c:v>2.3207070999999999</c:v>
                </c:pt>
                <c:pt idx="408">
                  <c:v>2.3295443999999987</c:v>
                </c:pt>
                <c:pt idx="409">
                  <c:v>2.3381012999999999</c:v>
                </c:pt>
                <c:pt idx="410">
                  <c:v>2.3304839999999967</c:v>
                </c:pt>
                <c:pt idx="411">
                  <c:v>2.3239860000000001</c:v>
                </c:pt>
                <c:pt idx="412">
                  <c:v>2.3327853999999943</c:v>
                </c:pt>
                <c:pt idx="413">
                  <c:v>2.3415953999999997</c:v>
                </c:pt>
                <c:pt idx="414">
                  <c:v>2.3334570999999977</c:v>
                </c:pt>
                <c:pt idx="415">
                  <c:v>2.3268506999999947</c:v>
                </c:pt>
                <c:pt idx="416">
                  <c:v>2.3358419999999933</c:v>
                </c:pt>
                <c:pt idx="417">
                  <c:v>2.3441833999999999</c:v>
                </c:pt>
                <c:pt idx="418">
                  <c:v>2.3358819999999967</c:v>
                </c:pt>
                <c:pt idx="419">
                  <c:v>2.3286752999999987</c:v>
                </c:pt>
                <c:pt idx="420">
                  <c:v>2.3373935000000001</c:v>
                </c:pt>
                <c:pt idx="421">
                  <c:v>2.3457728999999987</c:v>
                </c:pt>
                <c:pt idx="422">
                  <c:v>2.3371355</c:v>
                </c:pt>
                <c:pt idx="423">
                  <c:v>2.3297020999999987</c:v>
                </c:pt>
                <c:pt idx="424">
                  <c:v>2.3380708999999977</c:v>
                </c:pt>
                <c:pt idx="425">
                  <c:v>2.3459998</c:v>
                </c:pt>
                <c:pt idx="426">
                  <c:v>2.3374770999999988</c:v>
                </c:pt>
                <c:pt idx="427">
                  <c:v>2.3297895999999998</c:v>
                </c:pt>
                <c:pt idx="428">
                  <c:v>2.3379430999999977</c:v>
                </c:pt>
                <c:pt idx="429">
                  <c:v>2.3457499999999967</c:v>
                </c:pt>
                <c:pt idx="430">
                  <c:v>2.3374755999999977</c:v>
                </c:pt>
                <c:pt idx="431">
                  <c:v>2.3296555999999953</c:v>
                </c:pt>
                <c:pt idx="432">
                  <c:v>2.3382233999999977</c:v>
                </c:pt>
                <c:pt idx="433">
                  <c:v>2.3461003999999988</c:v>
                </c:pt>
                <c:pt idx="434">
                  <c:v>2.3375219</c:v>
                </c:pt>
                <c:pt idx="435">
                  <c:v>2.3304143999999987</c:v>
                </c:pt>
                <c:pt idx="436">
                  <c:v>2.3387410999999987</c:v>
                </c:pt>
                <c:pt idx="437">
                  <c:v>2.3467843999999998</c:v>
                </c:pt>
                <c:pt idx="438">
                  <c:v>2.3384167999999987</c:v>
                </c:pt>
                <c:pt idx="439">
                  <c:v>2.3312575999999967</c:v>
                </c:pt>
                <c:pt idx="440">
                  <c:v>2.3398826999999942</c:v>
                </c:pt>
                <c:pt idx="441">
                  <c:v>2.3482167999999999</c:v>
                </c:pt>
                <c:pt idx="442">
                  <c:v>2.3398614999999947</c:v>
                </c:pt>
                <c:pt idx="443">
                  <c:v>2.3328226999999928</c:v>
                </c:pt>
                <c:pt idx="444">
                  <c:v>2.3414991999999977</c:v>
                </c:pt>
                <c:pt idx="445">
                  <c:v>2.3497922</c:v>
                </c:pt>
                <c:pt idx="446">
                  <c:v>2.3417105</c:v>
                </c:pt>
                <c:pt idx="447">
                  <c:v>2.3345392999999999</c:v>
                </c:pt>
                <c:pt idx="448">
                  <c:v>2.3435394999999999</c:v>
                </c:pt>
                <c:pt idx="449">
                  <c:v>2.3516179999999967</c:v>
                </c:pt>
                <c:pt idx="450">
                  <c:v>2.3438184999999967</c:v>
                </c:pt>
                <c:pt idx="451">
                  <c:v>2.3367537999999977</c:v>
                </c:pt>
                <c:pt idx="452">
                  <c:v>2.3453767000000001</c:v>
                </c:pt>
                <c:pt idx="453">
                  <c:v>2.3538164999999958</c:v>
                </c:pt>
                <c:pt idx="454">
                  <c:v>2.3457197999999999</c:v>
                </c:pt>
                <c:pt idx="455">
                  <c:v>2.3386235999999987</c:v>
                </c:pt>
                <c:pt idx="456">
                  <c:v>2.3477321999999998</c:v>
                </c:pt>
                <c:pt idx="457">
                  <c:v>2.3562765999999953</c:v>
                </c:pt>
                <c:pt idx="458">
                  <c:v>2.3477002000000002</c:v>
                </c:pt>
                <c:pt idx="459">
                  <c:v>2.3407727</c:v>
                </c:pt>
                <c:pt idx="460">
                  <c:v>2.3503419999999977</c:v>
                </c:pt>
                <c:pt idx="461">
                  <c:v>2.3587759999999967</c:v>
                </c:pt>
                <c:pt idx="462">
                  <c:v>2.3503197999999998</c:v>
                </c:pt>
                <c:pt idx="463">
                  <c:v>2.3435616000000001</c:v>
                </c:pt>
                <c:pt idx="464">
                  <c:v>2.3524339999999953</c:v>
                </c:pt>
                <c:pt idx="465">
                  <c:v>2.3611146999999999</c:v>
                </c:pt>
                <c:pt idx="466">
                  <c:v>2.3527878999999987</c:v>
                </c:pt>
                <c:pt idx="467">
                  <c:v>2.3460198999999977</c:v>
                </c:pt>
                <c:pt idx="468">
                  <c:v>2.3552228999999967</c:v>
                </c:pt>
                <c:pt idx="469">
                  <c:v>2.3638992000000001</c:v>
                </c:pt>
                <c:pt idx="470">
                  <c:v>2.3557469999999947</c:v>
                </c:pt>
                <c:pt idx="471">
                  <c:v>2.3495902000000002</c:v>
                </c:pt>
                <c:pt idx="472">
                  <c:v>2.3592185999999953</c:v>
                </c:pt>
                <c:pt idx="473">
                  <c:v>2.3665927</c:v>
                </c:pt>
                <c:pt idx="474">
                  <c:v>2.3557879999999987</c:v>
                </c:pt>
                <c:pt idx="475">
                  <c:v>2.3461675999999998</c:v>
                </c:pt>
                <c:pt idx="476">
                  <c:v>2.3522553999999913</c:v>
                </c:pt>
                <c:pt idx="477">
                  <c:v>2.3569032999999977</c:v>
                </c:pt>
                <c:pt idx="478">
                  <c:v>2.3455719999999998</c:v>
                </c:pt>
                <c:pt idx="479">
                  <c:v>2.3351685999999967</c:v>
                </c:pt>
                <c:pt idx="480">
                  <c:v>2.3408397000000001</c:v>
                </c:pt>
                <c:pt idx="481">
                  <c:v>2.3452466999999952</c:v>
                </c:pt>
                <c:pt idx="482">
                  <c:v>2.3341418999999997</c:v>
                </c:pt>
                <c:pt idx="483">
                  <c:v>2.3240227</c:v>
                </c:pt>
                <c:pt idx="484">
                  <c:v>2.3299042999999999</c:v>
                </c:pt>
                <c:pt idx="485">
                  <c:v>2.3351262999999998</c:v>
                </c:pt>
                <c:pt idx="486">
                  <c:v>2.3254204999999977</c:v>
                </c:pt>
                <c:pt idx="487">
                  <c:v>2.3161919999999987</c:v>
                </c:pt>
                <c:pt idx="488">
                  <c:v>2.3218407999999977</c:v>
                </c:pt>
                <c:pt idx="489">
                  <c:v>2.3265908</c:v>
                </c:pt>
                <c:pt idx="490">
                  <c:v>2.3163718999999987</c:v>
                </c:pt>
                <c:pt idx="491">
                  <c:v>2.3074317000000044</c:v>
                </c:pt>
                <c:pt idx="492">
                  <c:v>2.3133575999999998</c:v>
                </c:pt>
                <c:pt idx="493">
                  <c:v>2.3181551999999948</c:v>
                </c:pt>
                <c:pt idx="494">
                  <c:v>2.3081643999999999</c:v>
                </c:pt>
                <c:pt idx="495">
                  <c:v>2.2988789999999977</c:v>
                </c:pt>
                <c:pt idx="496">
                  <c:v>2.3044731999999977</c:v>
                </c:pt>
                <c:pt idx="497">
                  <c:v>2.3094870999999997</c:v>
                </c:pt>
                <c:pt idx="498">
                  <c:v>2.2992597999999997</c:v>
                </c:pt>
                <c:pt idx="499">
                  <c:v>2.2903199000000001</c:v>
                </c:pt>
                <c:pt idx="500">
                  <c:v>2.2957250999999999</c:v>
                </c:pt>
                <c:pt idx="501">
                  <c:v>2.3003655999999997</c:v>
                </c:pt>
                <c:pt idx="502">
                  <c:v>2.2904795999999998</c:v>
                </c:pt>
                <c:pt idx="503">
                  <c:v>2.2813819000000044</c:v>
                </c:pt>
                <c:pt idx="504">
                  <c:v>2.2865327000000044</c:v>
                </c:pt>
                <c:pt idx="505">
                  <c:v>2.2901688999999998</c:v>
                </c:pt>
                <c:pt idx="506">
                  <c:v>2.2783028999999999</c:v>
                </c:pt>
                <c:pt idx="507">
                  <c:v>2.2656560999999997</c:v>
                </c:pt>
                <c:pt idx="508">
                  <c:v>2.2563102000000002</c:v>
                </c:pt>
                <c:pt idx="509">
                  <c:v>2.1945999999999999</c:v>
                </c:pt>
                <c:pt idx="510">
                  <c:v>2.1651319000000049</c:v>
                </c:pt>
                <c:pt idx="511">
                  <c:v>2.1518866999999977</c:v>
                </c:pt>
                <c:pt idx="512">
                  <c:v>2.1530610000000001</c:v>
                </c:pt>
                <c:pt idx="513">
                  <c:v>2.1537115000000049</c:v>
                </c:pt>
                <c:pt idx="514">
                  <c:v>2.1418404999999967</c:v>
                </c:pt>
                <c:pt idx="515">
                  <c:v>2.1313280999999997</c:v>
                </c:pt>
                <c:pt idx="516">
                  <c:v>2.1338539999999977</c:v>
                </c:pt>
                <c:pt idx="517">
                  <c:v>2.1353097000000001</c:v>
                </c:pt>
                <c:pt idx="518">
                  <c:v>2.1244718000000002</c:v>
                </c:pt>
                <c:pt idx="519">
                  <c:v>2.1149568999999997</c:v>
                </c:pt>
                <c:pt idx="520">
                  <c:v>2.1176097</c:v>
                </c:pt>
                <c:pt idx="521">
                  <c:v>2.1198265999999997</c:v>
                </c:pt>
                <c:pt idx="522">
                  <c:v>2.1096390999999999</c:v>
                </c:pt>
                <c:pt idx="523">
                  <c:v>2.1004228999999999</c:v>
                </c:pt>
                <c:pt idx="524">
                  <c:v>2.1035663000000002</c:v>
                </c:pt>
                <c:pt idx="525">
                  <c:v>2.1059813000000012</c:v>
                </c:pt>
                <c:pt idx="526">
                  <c:v>2.0961038999999997</c:v>
                </c:pt>
                <c:pt idx="527">
                  <c:v>2.0873196000000012</c:v>
                </c:pt>
                <c:pt idx="528">
                  <c:v>2.0906580999999953</c:v>
                </c:pt>
                <c:pt idx="529">
                  <c:v>2.0931639</c:v>
                </c:pt>
                <c:pt idx="530">
                  <c:v>2.0837096000000002</c:v>
                </c:pt>
                <c:pt idx="531">
                  <c:v>2.0756950999999977</c:v>
                </c:pt>
                <c:pt idx="532">
                  <c:v>2.0792073999999987</c:v>
                </c:pt>
                <c:pt idx="533">
                  <c:v>2.0820666999999977</c:v>
                </c:pt>
                <c:pt idx="534">
                  <c:v>2.0733022000000001</c:v>
                </c:pt>
                <c:pt idx="535">
                  <c:v>2.0653698</c:v>
                </c:pt>
                <c:pt idx="536">
                  <c:v>2.0696453999999953</c:v>
                </c:pt>
                <c:pt idx="537">
                  <c:v>2.0727527999999977</c:v>
                </c:pt>
                <c:pt idx="538">
                  <c:v>2.0641083999999998</c:v>
                </c:pt>
                <c:pt idx="539">
                  <c:v>2.0561585999999967</c:v>
                </c:pt>
                <c:pt idx="540">
                  <c:v>2.0601291000000002</c:v>
                </c:pt>
                <c:pt idx="541">
                  <c:v>2.0632763999999999</c:v>
                </c:pt>
                <c:pt idx="542">
                  <c:v>2.0547887999999999</c:v>
                </c:pt>
                <c:pt idx="543">
                  <c:v>2.0477129999999999</c:v>
                </c:pt>
                <c:pt idx="544">
                  <c:v>2.0513203</c:v>
                </c:pt>
                <c:pt idx="545">
                  <c:v>2.0546032999999997</c:v>
                </c:pt>
                <c:pt idx="546">
                  <c:v>2.0464272000000001</c:v>
                </c:pt>
                <c:pt idx="547">
                  <c:v>2.0391208999999999</c:v>
                </c:pt>
                <c:pt idx="548">
                  <c:v>2.0432674</c:v>
                </c:pt>
                <c:pt idx="549">
                  <c:v>2.0464955999999987</c:v>
                </c:pt>
                <c:pt idx="550">
                  <c:v>2.0388247000000002</c:v>
                </c:pt>
                <c:pt idx="551">
                  <c:v>2.0316797999999987</c:v>
                </c:pt>
                <c:pt idx="552">
                  <c:v>2.0359615999999998</c:v>
                </c:pt>
                <c:pt idx="553">
                  <c:v>2.0395175000000001</c:v>
                </c:pt>
                <c:pt idx="554">
                  <c:v>2.0321912000000002</c:v>
                </c:pt>
                <c:pt idx="555">
                  <c:v>2.0271347000000088</c:v>
                </c:pt>
                <c:pt idx="556">
                  <c:v>2.0327755999999977</c:v>
                </c:pt>
                <c:pt idx="557">
                  <c:v>2.0363605999999987</c:v>
                </c:pt>
                <c:pt idx="558">
                  <c:v>2.0286662</c:v>
                </c:pt>
                <c:pt idx="559">
                  <c:v>2.0217619999999998</c:v>
                </c:pt>
                <c:pt idx="560">
                  <c:v>2.0260240999999999</c:v>
                </c:pt>
                <c:pt idx="561">
                  <c:v>2.0293316000000012</c:v>
                </c:pt>
                <c:pt idx="562">
                  <c:v>2.0216779999999988</c:v>
                </c:pt>
                <c:pt idx="563">
                  <c:v>2.0148782999999977</c:v>
                </c:pt>
                <c:pt idx="564">
                  <c:v>2.0191276999999999</c:v>
                </c:pt>
                <c:pt idx="565">
                  <c:v>2.0226291999999977</c:v>
                </c:pt>
                <c:pt idx="566">
                  <c:v>2.0150484999999922</c:v>
                </c:pt>
                <c:pt idx="567">
                  <c:v>2.0085500000000001</c:v>
                </c:pt>
                <c:pt idx="568">
                  <c:v>2.0129321999999967</c:v>
                </c:pt>
                <c:pt idx="569">
                  <c:v>2.0167458999999943</c:v>
                </c:pt>
                <c:pt idx="570">
                  <c:v>2.0116901999999977</c:v>
                </c:pt>
                <c:pt idx="571">
                  <c:v>2.0097527999999998</c:v>
                </c:pt>
                <c:pt idx="572">
                  <c:v>2.0164067999999977</c:v>
                </c:pt>
                <c:pt idx="573">
                  <c:v>2.0200628999999997</c:v>
                </c:pt>
                <c:pt idx="574">
                  <c:v>2.0133650999999997</c:v>
                </c:pt>
                <c:pt idx="575">
                  <c:v>2.0073223000000002</c:v>
                </c:pt>
                <c:pt idx="576">
                  <c:v>2.0117221999999977</c:v>
                </c:pt>
                <c:pt idx="577">
                  <c:v>2.0153843</c:v>
                </c:pt>
                <c:pt idx="578">
                  <c:v>2.0086305000000002</c:v>
                </c:pt>
                <c:pt idx="579">
                  <c:v>2.0025925</c:v>
                </c:pt>
                <c:pt idx="580">
                  <c:v>2.0073043000000044</c:v>
                </c:pt>
                <c:pt idx="581">
                  <c:v>2.0107586999999967</c:v>
                </c:pt>
                <c:pt idx="582">
                  <c:v>2.0042762000000001</c:v>
                </c:pt>
                <c:pt idx="583">
                  <c:v>1.9983194000000024</c:v>
                </c:pt>
                <c:pt idx="584">
                  <c:v>2.0029846</c:v>
                </c:pt>
                <c:pt idx="585">
                  <c:v>2.0065487999999987</c:v>
                </c:pt>
                <c:pt idx="586">
                  <c:v>1.9999077999999999</c:v>
                </c:pt>
                <c:pt idx="587">
                  <c:v>1.9941938000000001</c:v>
                </c:pt>
                <c:pt idx="588">
                  <c:v>1.9985491000000022</c:v>
                </c:pt>
                <c:pt idx="589">
                  <c:v>2.0024450999999943</c:v>
                </c:pt>
                <c:pt idx="590">
                  <c:v>1.9956322000000002</c:v>
                </c:pt>
                <c:pt idx="591">
                  <c:v>1.9901997000000002</c:v>
                </c:pt>
                <c:pt idx="592">
                  <c:v>1.9947036000000002</c:v>
                </c:pt>
                <c:pt idx="593">
                  <c:v>1.9983035000000025</c:v>
                </c:pt>
                <c:pt idx="594">
                  <c:v>1.9918599000000001</c:v>
                </c:pt>
                <c:pt idx="595">
                  <c:v>1.9863669000000024</c:v>
                </c:pt>
                <c:pt idx="596">
                  <c:v>1.9909965000000001</c:v>
                </c:pt>
                <c:pt idx="597">
                  <c:v>1.9944644</c:v>
                </c:pt>
                <c:pt idx="598">
                  <c:v>1.9881917000000002</c:v>
                </c:pt>
                <c:pt idx="599">
                  <c:v>1.9826611999999999</c:v>
                </c:pt>
                <c:pt idx="600">
                  <c:v>1.9874866999999998</c:v>
                </c:pt>
                <c:pt idx="601">
                  <c:v>1.9909502000000001</c:v>
                </c:pt>
                <c:pt idx="602">
                  <c:v>1.9848295999999999</c:v>
                </c:pt>
                <c:pt idx="603">
                  <c:v>1.9792117</c:v>
                </c:pt>
                <c:pt idx="604">
                  <c:v>1.9838724000000001</c:v>
                </c:pt>
                <c:pt idx="605">
                  <c:v>1.9873581000000027</c:v>
                </c:pt>
                <c:pt idx="606">
                  <c:v>1.9812200999999998</c:v>
                </c:pt>
                <c:pt idx="607">
                  <c:v>1.9757865000000001</c:v>
                </c:pt>
                <c:pt idx="608">
                  <c:v>1.9804991000000001</c:v>
                </c:pt>
                <c:pt idx="609">
                  <c:v>1.9840295000000001</c:v>
                </c:pt>
                <c:pt idx="610">
                  <c:v>1.977805</c:v>
                </c:pt>
                <c:pt idx="611">
                  <c:v>1.972564</c:v>
                </c:pt>
                <c:pt idx="612">
                  <c:v>1.9770454000000022</c:v>
                </c:pt>
                <c:pt idx="613">
                  <c:v>1.9804415000000022</c:v>
                </c:pt>
                <c:pt idx="614">
                  <c:v>1.974412800000003</c:v>
                </c:pt>
                <c:pt idx="615">
                  <c:v>1.9690289999999999</c:v>
                </c:pt>
                <c:pt idx="616">
                  <c:v>1.9733982999999977</c:v>
                </c:pt>
                <c:pt idx="617">
                  <c:v>1.9769720000000022</c:v>
                </c:pt>
                <c:pt idx="618">
                  <c:v>1.9709299</c:v>
                </c:pt>
                <c:pt idx="619">
                  <c:v>1.9654495999999999</c:v>
                </c:pt>
                <c:pt idx="620">
                  <c:v>1.970055700000003</c:v>
                </c:pt>
                <c:pt idx="621">
                  <c:v>1.9734039999999999</c:v>
                </c:pt>
                <c:pt idx="622">
                  <c:v>1.9671265999999998</c:v>
                </c:pt>
                <c:pt idx="623">
                  <c:v>1.9617989999999998</c:v>
                </c:pt>
                <c:pt idx="624">
                  <c:v>1.9662941999999999</c:v>
                </c:pt>
                <c:pt idx="625">
                  <c:v>1.9695118</c:v>
                </c:pt>
                <c:pt idx="626">
                  <c:v>1.9634366999999975</c:v>
                </c:pt>
                <c:pt idx="627">
                  <c:v>1.958085000000003</c:v>
                </c:pt>
                <c:pt idx="628">
                  <c:v>1.9622291000000001</c:v>
                </c:pt>
                <c:pt idx="629">
                  <c:v>1.9654856000000001</c:v>
                </c:pt>
                <c:pt idx="630">
                  <c:v>1.9595415999999999</c:v>
                </c:pt>
                <c:pt idx="631">
                  <c:v>1.9541353000000001</c:v>
                </c:pt>
                <c:pt idx="632">
                  <c:v>1.9583391000000001</c:v>
                </c:pt>
                <c:pt idx="633">
                  <c:v>1.9616289999999998</c:v>
                </c:pt>
                <c:pt idx="634">
                  <c:v>1.9554530000000001</c:v>
                </c:pt>
                <c:pt idx="635">
                  <c:v>1.9501666</c:v>
                </c:pt>
                <c:pt idx="636">
                  <c:v>1.954507500000003</c:v>
                </c:pt>
                <c:pt idx="637">
                  <c:v>1.9575538000000001</c:v>
                </c:pt>
                <c:pt idx="638">
                  <c:v>1.9514901999999998</c:v>
                </c:pt>
                <c:pt idx="639">
                  <c:v>1.9462429000000039</c:v>
                </c:pt>
                <c:pt idx="640">
                  <c:v>1.9504371000000027</c:v>
                </c:pt>
                <c:pt idx="641">
                  <c:v>1.9534834000000001</c:v>
                </c:pt>
                <c:pt idx="642">
                  <c:v>1.9476628</c:v>
                </c:pt>
                <c:pt idx="643">
                  <c:v>1.9421226</c:v>
                </c:pt>
                <c:pt idx="644">
                  <c:v>1.9464479000000039</c:v>
                </c:pt>
                <c:pt idx="645">
                  <c:v>1.9494794</c:v>
                </c:pt>
                <c:pt idx="646">
                  <c:v>1.9434461999999999</c:v>
                </c:pt>
                <c:pt idx="647">
                  <c:v>1.9382258999999999</c:v>
                </c:pt>
                <c:pt idx="648">
                  <c:v>1.9424277999999999</c:v>
                </c:pt>
                <c:pt idx="649">
                  <c:v>1.9454141</c:v>
                </c:pt>
                <c:pt idx="650">
                  <c:v>1.9394236999999974</c:v>
                </c:pt>
                <c:pt idx="651">
                  <c:v>1.9341553000000027</c:v>
                </c:pt>
                <c:pt idx="652">
                  <c:v>1.938587800000003</c:v>
                </c:pt>
                <c:pt idx="653">
                  <c:v>1.9415206999999974</c:v>
                </c:pt>
                <c:pt idx="654">
                  <c:v>1.9355016999999974</c:v>
                </c:pt>
                <c:pt idx="655">
                  <c:v>1.9303824000000027</c:v>
                </c:pt>
                <c:pt idx="656">
                  <c:v>1.9346253</c:v>
                </c:pt>
                <c:pt idx="657">
                  <c:v>1.9377834</c:v>
                </c:pt>
                <c:pt idx="658">
                  <c:v>1.9318032999999977</c:v>
                </c:pt>
                <c:pt idx="659">
                  <c:v>1.9265348</c:v>
                </c:pt>
                <c:pt idx="660">
                  <c:v>1.9309251000000001</c:v>
                </c:pt>
                <c:pt idx="661">
                  <c:v>1.9338845</c:v>
                </c:pt>
                <c:pt idx="662">
                  <c:v>1.9278865999999999</c:v>
                </c:pt>
                <c:pt idx="663">
                  <c:v>1.922674</c:v>
                </c:pt>
                <c:pt idx="664">
                  <c:v>1.9269909999999999</c:v>
                </c:pt>
                <c:pt idx="665">
                  <c:v>1.9300265999999999</c:v>
                </c:pt>
                <c:pt idx="666">
                  <c:v>1.9240984000000001</c:v>
                </c:pt>
                <c:pt idx="667">
                  <c:v>1.9189457999999999</c:v>
                </c:pt>
                <c:pt idx="668">
                  <c:v>1.9232811999999999</c:v>
                </c:pt>
                <c:pt idx="669">
                  <c:v>1.9261501000000032</c:v>
                </c:pt>
                <c:pt idx="670">
                  <c:v>1.9202995</c:v>
                </c:pt>
                <c:pt idx="671">
                  <c:v>1.9152903999999977</c:v>
                </c:pt>
                <c:pt idx="672">
                  <c:v>1.9195133</c:v>
                </c:pt>
                <c:pt idx="673">
                  <c:v>1.9224108000000024</c:v>
                </c:pt>
                <c:pt idx="674">
                  <c:v>1.9166216999999974</c:v>
                </c:pt>
                <c:pt idx="675">
                  <c:v>1.91161</c:v>
                </c:pt>
                <c:pt idx="676">
                  <c:v>1.9159585000000001</c:v>
                </c:pt>
                <c:pt idx="677">
                  <c:v>1.9189006</c:v>
                </c:pt>
                <c:pt idx="678">
                  <c:v>1.9129459000000024</c:v>
                </c:pt>
                <c:pt idx="679">
                  <c:v>1.9080133000000001</c:v>
                </c:pt>
                <c:pt idx="680">
                  <c:v>1.9121683</c:v>
                </c:pt>
                <c:pt idx="681">
                  <c:v>1.9149566</c:v>
                </c:pt>
                <c:pt idx="682">
                  <c:v>1.909284</c:v>
                </c:pt>
                <c:pt idx="683">
                  <c:v>1.9043615</c:v>
                </c:pt>
                <c:pt idx="684">
                  <c:v>1.9086356</c:v>
                </c:pt>
                <c:pt idx="685">
                  <c:v>1.9115534000000001</c:v>
                </c:pt>
                <c:pt idx="686">
                  <c:v>1.9056692999999965</c:v>
                </c:pt>
                <c:pt idx="687">
                  <c:v>1.9009096999999975</c:v>
                </c:pt>
                <c:pt idx="688">
                  <c:v>1.9050288</c:v>
                </c:pt>
                <c:pt idx="689">
                  <c:v>1.9078012999999971</c:v>
                </c:pt>
                <c:pt idx="690">
                  <c:v>1.9022188000000024</c:v>
                </c:pt>
                <c:pt idx="691">
                  <c:v>1.8971271999999999</c:v>
                </c:pt>
                <c:pt idx="692">
                  <c:v>1.901572</c:v>
                </c:pt>
                <c:pt idx="693">
                  <c:v>1.9042110000000001</c:v>
                </c:pt>
                <c:pt idx="694">
                  <c:v>1.8986269</c:v>
                </c:pt>
                <c:pt idx="695">
                  <c:v>1.8938069</c:v>
                </c:pt>
                <c:pt idx="696">
                  <c:v>1.8980844000000001</c:v>
                </c:pt>
                <c:pt idx="697">
                  <c:v>1.9007817</c:v>
                </c:pt>
                <c:pt idx="698">
                  <c:v>1.8950597</c:v>
                </c:pt>
                <c:pt idx="699">
                  <c:v>1.8903189000000027</c:v>
                </c:pt>
                <c:pt idx="700">
                  <c:v>1.8946676</c:v>
                </c:pt>
                <c:pt idx="701">
                  <c:v>1.8974725000000001</c:v>
                </c:pt>
                <c:pt idx="702">
                  <c:v>1.8918955999999998</c:v>
                </c:pt>
                <c:pt idx="703">
                  <c:v>1.8870823000000001</c:v>
                </c:pt>
                <c:pt idx="704">
                  <c:v>1.8913491999999998</c:v>
                </c:pt>
                <c:pt idx="705">
                  <c:v>1.8940061000000001</c:v>
                </c:pt>
                <c:pt idx="706">
                  <c:v>1.8885935</c:v>
                </c:pt>
                <c:pt idx="707">
                  <c:v>1.8839214999999971</c:v>
                </c:pt>
                <c:pt idx="708">
                  <c:v>1.8882303</c:v>
                </c:pt>
                <c:pt idx="709">
                  <c:v>1.8909366999999977</c:v>
                </c:pt>
                <c:pt idx="710">
                  <c:v>1.8853979999999999</c:v>
                </c:pt>
                <c:pt idx="711">
                  <c:v>1.8808123000000001</c:v>
                </c:pt>
                <c:pt idx="712">
                  <c:v>1.8851375000000001</c:v>
                </c:pt>
                <c:pt idx="713">
                  <c:v>1.8878509999999999</c:v>
                </c:pt>
                <c:pt idx="714">
                  <c:v>1.8824581000000027</c:v>
                </c:pt>
                <c:pt idx="715">
                  <c:v>1.8778912999999955</c:v>
                </c:pt>
                <c:pt idx="716">
                  <c:v>1.8822163000000001</c:v>
                </c:pt>
                <c:pt idx="717">
                  <c:v>1.8849985</c:v>
                </c:pt>
                <c:pt idx="718">
                  <c:v>1.8795290999999974</c:v>
                </c:pt>
                <c:pt idx="719">
                  <c:v>1.8751096999999974</c:v>
                </c:pt>
                <c:pt idx="720">
                  <c:v>1.8796075999999999</c:v>
                </c:pt>
                <c:pt idx="721">
                  <c:v>1.8822871000000032</c:v>
                </c:pt>
                <c:pt idx="722">
                  <c:v>1.8768209</c:v>
                </c:pt>
                <c:pt idx="723">
                  <c:v>1.8725292999999974</c:v>
                </c:pt>
                <c:pt idx="724">
                  <c:v>1.8769395</c:v>
                </c:pt>
                <c:pt idx="725">
                  <c:v>1.8797963999999971</c:v>
                </c:pt>
                <c:pt idx="726">
                  <c:v>1.8744391</c:v>
                </c:pt>
                <c:pt idx="727">
                  <c:v>1.8699971</c:v>
                </c:pt>
                <c:pt idx="728">
                  <c:v>1.8745781000000001</c:v>
                </c:pt>
                <c:pt idx="729">
                  <c:v>1.8772770000000001</c:v>
                </c:pt>
                <c:pt idx="730">
                  <c:v>1.8719903999999972</c:v>
                </c:pt>
                <c:pt idx="731">
                  <c:v>1.8678112999999974</c:v>
                </c:pt>
                <c:pt idx="732">
                  <c:v>1.8723031000000001</c:v>
                </c:pt>
                <c:pt idx="733">
                  <c:v>1.8749951</c:v>
                </c:pt>
                <c:pt idx="734">
                  <c:v>1.870004</c:v>
                </c:pt>
                <c:pt idx="735">
                  <c:v>1.8656566999999977</c:v>
                </c:pt>
                <c:pt idx="736">
                  <c:v>1.8700899000000022</c:v>
                </c:pt>
                <c:pt idx="737">
                  <c:v>1.8730720000000001</c:v>
                </c:pt>
                <c:pt idx="738">
                  <c:v>1.8679972999999974</c:v>
                </c:pt>
                <c:pt idx="739">
                  <c:v>1.8637721</c:v>
                </c:pt>
                <c:pt idx="740">
                  <c:v>1.8684507000000001</c:v>
                </c:pt>
                <c:pt idx="741">
                  <c:v>1.8712883</c:v>
                </c:pt>
                <c:pt idx="742">
                  <c:v>1.8662522000000001</c:v>
                </c:pt>
                <c:pt idx="743">
                  <c:v>1.8621719000000001</c:v>
                </c:pt>
                <c:pt idx="744">
                  <c:v>1.8668201</c:v>
                </c:pt>
                <c:pt idx="745">
                  <c:v>1.8699159999999999</c:v>
                </c:pt>
                <c:pt idx="746">
                  <c:v>1.8648358</c:v>
                </c:pt>
                <c:pt idx="747">
                  <c:v>1.8606981999999999</c:v>
                </c:pt>
                <c:pt idx="748">
                  <c:v>1.8657379000000001</c:v>
                </c:pt>
                <c:pt idx="749">
                  <c:v>1.8683589000000027</c:v>
                </c:pt>
                <c:pt idx="750">
                  <c:v>1.8635550000000001</c:v>
                </c:pt>
                <c:pt idx="751">
                  <c:v>1.8596398999999977</c:v>
                </c:pt>
                <c:pt idx="752">
                  <c:v>1.8643904</c:v>
                </c:pt>
                <c:pt idx="753">
                  <c:v>1.8675183</c:v>
                </c:pt>
                <c:pt idx="754">
                  <c:v>1.8625468000000001</c:v>
                </c:pt>
                <c:pt idx="755">
                  <c:v>1.8584848</c:v>
                </c:pt>
                <c:pt idx="756">
                  <c:v>1.8634554000000001</c:v>
                </c:pt>
                <c:pt idx="757">
                  <c:v>1.866473</c:v>
                </c:pt>
                <c:pt idx="758">
                  <c:v>1.8614576</c:v>
                </c:pt>
                <c:pt idx="759">
                  <c:v>1.8575165</c:v>
                </c:pt>
                <c:pt idx="760">
                  <c:v>1.8625543</c:v>
                </c:pt>
                <c:pt idx="761">
                  <c:v>1.865156</c:v>
                </c:pt>
                <c:pt idx="762">
                  <c:v>1.8606335000000001</c:v>
                </c:pt>
                <c:pt idx="763">
                  <c:v>1.8568054000000001</c:v>
                </c:pt>
                <c:pt idx="764">
                  <c:v>1.8616841999999998</c:v>
                </c:pt>
                <c:pt idx="765">
                  <c:v>1.8646058999999999</c:v>
                </c:pt>
                <c:pt idx="766">
                  <c:v>1.8598482999999977</c:v>
                </c:pt>
                <c:pt idx="767">
                  <c:v>1.8559545999999998</c:v>
                </c:pt>
                <c:pt idx="768">
                  <c:v>1.860895</c:v>
                </c:pt>
                <c:pt idx="769">
                  <c:v>1.8639885</c:v>
                </c:pt>
                <c:pt idx="770">
                  <c:v>1.8590764</c:v>
                </c:pt>
                <c:pt idx="771">
                  <c:v>1.8553042999999971</c:v>
                </c:pt>
                <c:pt idx="772">
                  <c:v>1.8603186</c:v>
                </c:pt>
                <c:pt idx="773">
                  <c:v>1.8631321000000001</c:v>
                </c:pt>
                <c:pt idx="774">
                  <c:v>1.8583521000000029</c:v>
                </c:pt>
                <c:pt idx="775">
                  <c:v>1.8544338</c:v>
                </c:pt>
                <c:pt idx="776">
                  <c:v>1.8596520000000001</c:v>
                </c:pt>
                <c:pt idx="777">
                  <c:v>1.8626465999999999</c:v>
                </c:pt>
                <c:pt idx="778">
                  <c:v>1.8578117999999977</c:v>
                </c:pt>
                <c:pt idx="779">
                  <c:v>1.8540599000000024</c:v>
                </c:pt>
                <c:pt idx="780">
                  <c:v>1.8591225</c:v>
                </c:pt>
                <c:pt idx="781">
                  <c:v>1.8620767</c:v>
                </c:pt>
                <c:pt idx="782">
                  <c:v>1.8572071999999999</c:v>
                </c:pt>
                <c:pt idx="783">
                  <c:v>1.8535740999999977</c:v>
                </c:pt>
                <c:pt idx="784">
                  <c:v>1.8588593</c:v>
                </c:pt>
                <c:pt idx="785">
                  <c:v>1.8615811999999998</c:v>
                </c:pt>
                <c:pt idx="786">
                  <c:v>1.8567735999999999</c:v>
                </c:pt>
                <c:pt idx="787">
                  <c:v>1.8531396999999972</c:v>
                </c:pt>
                <c:pt idx="788">
                  <c:v>1.8581083</c:v>
                </c:pt>
                <c:pt idx="789">
                  <c:v>1.8610644999999977</c:v>
                </c:pt>
                <c:pt idx="790">
                  <c:v>1.8563231999999998</c:v>
                </c:pt>
                <c:pt idx="791">
                  <c:v>1.852714</c:v>
                </c:pt>
                <c:pt idx="792">
                  <c:v>1.8576199999999998</c:v>
                </c:pt>
                <c:pt idx="793">
                  <c:v>1.8606026</c:v>
                </c:pt>
                <c:pt idx="794">
                  <c:v>1.8559578999999999</c:v>
                </c:pt>
                <c:pt idx="795">
                  <c:v>1.8522069999999999</c:v>
                </c:pt>
                <c:pt idx="796">
                  <c:v>1.8574229999999998</c:v>
                </c:pt>
                <c:pt idx="797">
                  <c:v>1.8603688</c:v>
                </c:pt>
                <c:pt idx="798">
                  <c:v>1.8555142999999974</c:v>
                </c:pt>
                <c:pt idx="799">
                  <c:v>1.8516961999999975</c:v>
                </c:pt>
              </c:numCache>
            </c:numRef>
          </c:yVal>
          <c:smooth val="1"/>
        </c:ser>
        <c:ser>
          <c:idx val="0"/>
          <c:order val="0"/>
          <c:tx>
            <c:strRef>
              <c:f>'Mesures corrigées'!$S$1</c:f>
              <c:strCache>
                <c:ptCount val="1"/>
                <c:pt idx="0">
                  <c:v>Tsat</c:v>
                </c:pt>
              </c:strCache>
            </c:strRef>
          </c:tx>
          <c:spPr>
            <a:ln w="3175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5.0000000000000088E-3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0.18500000000000028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0.21500000000000027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0.24500000000000027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0.31000000000000055</c:v>
                </c:pt>
                <c:pt idx="63">
                  <c:v>0.31500000000000056</c:v>
                </c:pt>
                <c:pt idx="64">
                  <c:v>0.32000000000000062</c:v>
                </c:pt>
                <c:pt idx="65">
                  <c:v>0.32500000000000062</c:v>
                </c:pt>
                <c:pt idx="66">
                  <c:v>0.33000000000000074</c:v>
                </c:pt>
                <c:pt idx="67">
                  <c:v>0.33500000000000074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0.37500000000000056</c:v>
                </c:pt>
                <c:pt idx="76">
                  <c:v>0.38000000000000062</c:v>
                </c:pt>
                <c:pt idx="77">
                  <c:v>0.38500000000000062</c:v>
                </c:pt>
                <c:pt idx="78">
                  <c:v>0.39000000000000062</c:v>
                </c:pt>
                <c:pt idx="79">
                  <c:v>0.39500000000000074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0.6150000000000011</c:v>
                </c:pt>
                <c:pt idx="124">
                  <c:v>0.62000000000000111</c:v>
                </c:pt>
                <c:pt idx="125">
                  <c:v>0.62500000000000122</c:v>
                </c:pt>
                <c:pt idx="126">
                  <c:v>0.63000000000000123</c:v>
                </c:pt>
                <c:pt idx="127">
                  <c:v>0.63500000000000123</c:v>
                </c:pt>
                <c:pt idx="128">
                  <c:v>0.64000000000000123</c:v>
                </c:pt>
                <c:pt idx="129">
                  <c:v>0.64500000000000124</c:v>
                </c:pt>
                <c:pt idx="130">
                  <c:v>0.65000000000000135</c:v>
                </c:pt>
                <c:pt idx="131">
                  <c:v>0.65500000000000136</c:v>
                </c:pt>
                <c:pt idx="132">
                  <c:v>0.66000000000000136</c:v>
                </c:pt>
                <c:pt idx="133">
                  <c:v>0.66500000000000148</c:v>
                </c:pt>
                <c:pt idx="134">
                  <c:v>0.67000000000000148</c:v>
                </c:pt>
                <c:pt idx="135">
                  <c:v>0.67500000000000149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0.7400000000000011</c:v>
                </c:pt>
                <c:pt idx="149">
                  <c:v>0.74500000000000111</c:v>
                </c:pt>
                <c:pt idx="150">
                  <c:v>0.75000000000000122</c:v>
                </c:pt>
                <c:pt idx="151">
                  <c:v>0.75500000000000123</c:v>
                </c:pt>
                <c:pt idx="152">
                  <c:v>0.76000000000000123</c:v>
                </c:pt>
                <c:pt idx="153">
                  <c:v>0.76500000000000123</c:v>
                </c:pt>
                <c:pt idx="154">
                  <c:v>0.77000000000000124</c:v>
                </c:pt>
                <c:pt idx="155">
                  <c:v>0.77500000000000135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0.8650000000000011</c:v>
                </c:pt>
                <c:pt idx="174">
                  <c:v>0.87000000000000111</c:v>
                </c:pt>
                <c:pt idx="175">
                  <c:v>0.87500000000000122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1.0049999999999975</c:v>
                </c:pt>
                <c:pt idx="202">
                  <c:v>1.01</c:v>
                </c:pt>
                <c:pt idx="203">
                  <c:v>1.0149999999999975</c:v>
                </c:pt>
                <c:pt idx="204">
                  <c:v>1.02</c:v>
                </c:pt>
                <c:pt idx="205">
                  <c:v>1.0249999999999975</c:v>
                </c:pt>
                <c:pt idx="206">
                  <c:v>1.03</c:v>
                </c:pt>
                <c:pt idx="207">
                  <c:v>1.0349999999999975</c:v>
                </c:pt>
                <c:pt idx="208">
                  <c:v>1.04</c:v>
                </c:pt>
                <c:pt idx="209">
                  <c:v>1.0449999999999977</c:v>
                </c:pt>
                <c:pt idx="210">
                  <c:v>1.05</c:v>
                </c:pt>
                <c:pt idx="211">
                  <c:v>1.0549999999999977</c:v>
                </c:pt>
                <c:pt idx="212">
                  <c:v>1.06</c:v>
                </c:pt>
                <c:pt idx="213">
                  <c:v>1.0649999999999977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1.1299999999999975</c:v>
                </c:pt>
                <c:pt idx="227">
                  <c:v>1.135</c:v>
                </c:pt>
                <c:pt idx="228">
                  <c:v>1.1399999999999975</c:v>
                </c:pt>
                <c:pt idx="229">
                  <c:v>1.145</c:v>
                </c:pt>
                <c:pt idx="230">
                  <c:v>1.1499999999999975</c:v>
                </c:pt>
                <c:pt idx="231">
                  <c:v>1.155</c:v>
                </c:pt>
                <c:pt idx="232">
                  <c:v>1.1599999999999975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1.1800000000000022</c:v>
                </c:pt>
                <c:pt idx="237">
                  <c:v>1.1850000000000001</c:v>
                </c:pt>
                <c:pt idx="238">
                  <c:v>1.1900000000000022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1.2049999999999974</c:v>
                </c:pt>
                <c:pt idx="242">
                  <c:v>1.21</c:v>
                </c:pt>
                <c:pt idx="243">
                  <c:v>1.2149999999999974</c:v>
                </c:pt>
                <c:pt idx="244">
                  <c:v>1.22</c:v>
                </c:pt>
                <c:pt idx="245">
                  <c:v>1.2249999999999974</c:v>
                </c:pt>
                <c:pt idx="246">
                  <c:v>1.23</c:v>
                </c:pt>
                <c:pt idx="247">
                  <c:v>1.2349999999999974</c:v>
                </c:pt>
                <c:pt idx="248">
                  <c:v>1.24</c:v>
                </c:pt>
                <c:pt idx="249">
                  <c:v>1.2449999999999977</c:v>
                </c:pt>
                <c:pt idx="250">
                  <c:v>1.25</c:v>
                </c:pt>
                <c:pt idx="251">
                  <c:v>1.2549999999999975</c:v>
                </c:pt>
                <c:pt idx="252">
                  <c:v>1.26</c:v>
                </c:pt>
                <c:pt idx="253">
                  <c:v>1.2649999999999975</c:v>
                </c:pt>
                <c:pt idx="254">
                  <c:v>1.27</c:v>
                </c:pt>
                <c:pt idx="255">
                  <c:v>1.2749999999999975</c:v>
                </c:pt>
                <c:pt idx="256">
                  <c:v>1.28</c:v>
                </c:pt>
                <c:pt idx="257">
                  <c:v>1.2849999999999975</c:v>
                </c:pt>
                <c:pt idx="258">
                  <c:v>1.29</c:v>
                </c:pt>
                <c:pt idx="259">
                  <c:v>1.2949999999999977</c:v>
                </c:pt>
                <c:pt idx="260">
                  <c:v>1.3</c:v>
                </c:pt>
                <c:pt idx="261">
                  <c:v>1.3049999999999977</c:v>
                </c:pt>
                <c:pt idx="262">
                  <c:v>1.31</c:v>
                </c:pt>
                <c:pt idx="263">
                  <c:v>1.3149999999999977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1.4049999999999971</c:v>
                </c:pt>
                <c:pt idx="282">
                  <c:v>1.41</c:v>
                </c:pt>
                <c:pt idx="283">
                  <c:v>1.4149999999999971</c:v>
                </c:pt>
                <c:pt idx="284">
                  <c:v>1.42</c:v>
                </c:pt>
                <c:pt idx="285">
                  <c:v>1.4249999999999972</c:v>
                </c:pt>
                <c:pt idx="286">
                  <c:v>1.43</c:v>
                </c:pt>
                <c:pt idx="287">
                  <c:v>1.4349999999999972</c:v>
                </c:pt>
                <c:pt idx="288">
                  <c:v>1.44</c:v>
                </c:pt>
                <c:pt idx="289">
                  <c:v>1.4449999999999974</c:v>
                </c:pt>
                <c:pt idx="290">
                  <c:v>1.45</c:v>
                </c:pt>
                <c:pt idx="291">
                  <c:v>1.4549999999999974</c:v>
                </c:pt>
                <c:pt idx="292">
                  <c:v>1.46</c:v>
                </c:pt>
                <c:pt idx="293">
                  <c:v>1.4649999999999974</c:v>
                </c:pt>
                <c:pt idx="294">
                  <c:v>1.47</c:v>
                </c:pt>
                <c:pt idx="295">
                  <c:v>1.4749999999999974</c:v>
                </c:pt>
                <c:pt idx="296">
                  <c:v>1.48</c:v>
                </c:pt>
                <c:pt idx="297">
                  <c:v>1.4849999999999974</c:v>
                </c:pt>
                <c:pt idx="298">
                  <c:v>1.49</c:v>
                </c:pt>
                <c:pt idx="299">
                  <c:v>1.4949999999999977</c:v>
                </c:pt>
                <c:pt idx="300">
                  <c:v>1.5</c:v>
                </c:pt>
                <c:pt idx="301">
                  <c:v>1.5049999999999975</c:v>
                </c:pt>
                <c:pt idx="302">
                  <c:v>1.51</c:v>
                </c:pt>
                <c:pt idx="303">
                  <c:v>1.5149999999999975</c:v>
                </c:pt>
                <c:pt idx="304">
                  <c:v>1.52</c:v>
                </c:pt>
                <c:pt idx="305">
                  <c:v>1.5249999999999975</c:v>
                </c:pt>
                <c:pt idx="306">
                  <c:v>1.53</c:v>
                </c:pt>
                <c:pt idx="307">
                  <c:v>1.5349999999999975</c:v>
                </c:pt>
                <c:pt idx="308">
                  <c:v>1.54</c:v>
                </c:pt>
                <c:pt idx="309">
                  <c:v>1.5449999999999977</c:v>
                </c:pt>
                <c:pt idx="310">
                  <c:v>1.55</c:v>
                </c:pt>
                <c:pt idx="311">
                  <c:v>1.5549999999999977</c:v>
                </c:pt>
                <c:pt idx="312">
                  <c:v>1.56</c:v>
                </c:pt>
                <c:pt idx="313">
                  <c:v>1.5649999999999977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1.6800000000000022</c:v>
                </c:pt>
                <c:pt idx="337">
                  <c:v>1.6850000000000001</c:v>
                </c:pt>
                <c:pt idx="338">
                  <c:v>1.6900000000000022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1.7049999999999974</c:v>
                </c:pt>
                <c:pt idx="342">
                  <c:v>1.71</c:v>
                </c:pt>
                <c:pt idx="343">
                  <c:v>1.7149999999999974</c:v>
                </c:pt>
                <c:pt idx="344">
                  <c:v>1.72</c:v>
                </c:pt>
                <c:pt idx="345">
                  <c:v>1.7249999999999974</c:v>
                </c:pt>
                <c:pt idx="346">
                  <c:v>1.73</c:v>
                </c:pt>
                <c:pt idx="347">
                  <c:v>1.7349999999999974</c:v>
                </c:pt>
                <c:pt idx="348">
                  <c:v>1.74</c:v>
                </c:pt>
                <c:pt idx="349">
                  <c:v>1.7449999999999977</c:v>
                </c:pt>
                <c:pt idx="350">
                  <c:v>1.75</c:v>
                </c:pt>
                <c:pt idx="351">
                  <c:v>1.7549999999999975</c:v>
                </c:pt>
                <c:pt idx="352">
                  <c:v>1.76</c:v>
                </c:pt>
                <c:pt idx="353">
                  <c:v>1.7649999999999975</c:v>
                </c:pt>
                <c:pt idx="354">
                  <c:v>1.77</c:v>
                </c:pt>
                <c:pt idx="355">
                  <c:v>1.7749999999999975</c:v>
                </c:pt>
                <c:pt idx="356">
                  <c:v>1.78</c:v>
                </c:pt>
                <c:pt idx="357">
                  <c:v>1.7849999999999975</c:v>
                </c:pt>
                <c:pt idx="358">
                  <c:v>1.79</c:v>
                </c:pt>
                <c:pt idx="359">
                  <c:v>1.7949999999999977</c:v>
                </c:pt>
                <c:pt idx="360">
                  <c:v>1.8</c:v>
                </c:pt>
                <c:pt idx="361">
                  <c:v>1.8049999999999977</c:v>
                </c:pt>
                <c:pt idx="362">
                  <c:v>1.81</c:v>
                </c:pt>
                <c:pt idx="363">
                  <c:v>1.8149999999999977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1.9300000000000022</c:v>
                </c:pt>
                <c:pt idx="387">
                  <c:v>1.9350000000000001</c:v>
                </c:pt>
                <c:pt idx="388">
                  <c:v>1.9400000000000022</c:v>
                </c:pt>
                <c:pt idx="389">
                  <c:v>1.9450000000000001</c:v>
                </c:pt>
                <c:pt idx="390">
                  <c:v>1.9500000000000022</c:v>
                </c:pt>
                <c:pt idx="391">
                  <c:v>1.9550000000000001</c:v>
                </c:pt>
                <c:pt idx="392">
                  <c:v>1.9600000000000022</c:v>
                </c:pt>
                <c:pt idx="393">
                  <c:v>1.9650000000000001</c:v>
                </c:pt>
                <c:pt idx="394">
                  <c:v>1.9700000000000022</c:v>
                </c:pt>
                <c:pt idx="395">
                  <c:v>1.9750000000000001</c:v>
                </c:pt>
                <c:pt idx="396">
                  <c:v>1.9800000000000024</c:v>
                </c:pt>
                <c:pt idx="397">
                  <c:v>1.9850000000000001</c:v>
                </c:pt>
                <c:pt idx="398">
                  <c:v>1.9900000000000024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corrigées'!$S$2:$S$801</c:f>
              <c:numCache>
                <c:formatCode>General</c:formatCode>
                <c:ptCount val="800"/>
                <c:pt idx="0">
                  <c:v>4.2081365347309498</c:v>
                </c:pt>
                <c:pt idx="1">
                  <c:v>4.2085502168454676</c:v>
                </c:pt>
                <c:pt idx="2">
                  <c:v>4.2081749648011462</c:v>
                </c:pt>
                <c:pt idx="3">
                  <c:v>4.2078268363061717</c:v>
                </c:pt>
                <c:pt idx="4">
                  <c:v>4.2081116552544264</c:v>
                </c:pt>
                <c:pt idx="5">
                  <c:v>4.2081500859387484</c:v>
                </c:pt>
                <c:pt idx="6">
                  <c:v>4.2085909651460147</c:v>
                </c:pt>
                <c:pt idx="7">
                  <c:v>4.2080393437087391</c:v>
                </c:pt>
                <c:pt idx="8">
                  <c:v>4.2082270503236403</c:v>
                </c:pt>
                <c:pt idx="9">
                  <c:v>4.2081749648011462</c:v>
                </c:pt>
                <c:pt idx="10">
                  <c:v>4.2079262641598048</c:v>
                </c:pt>
                <c:pt idx="11">
                  <c:v>4.2081500859387484</c:v>
                </c:pt>
                <c:pt idx="12">
                  <c:v>4.2083061280577825</c:v>
                </c:pt>
                <c:pt idx="13">
                  <c:v>4.2081004328929374</c:v>
                </c:pt>
                <c:pt idx="14">
                  <c:v>4.2082971301259784</c:v>
                </c:pt>
                <c:pt idx="15">
                  <c:v>4.2080393437087391</c:v>
                </c:pt>
                <c:pt idx="16">
                  <c:v>4.2080190154065464</c:v>
                </c:pt>
                <c:pt idx="17">
                  <c:v>4.2079828049611159</c:v>
                </c:pt>
                <c:pt idx="18">
                  <c:v>4.2081500859387484</c:v>
                </c:pt>
                <c:pt idx="19">
                  <c:v>4.2081388638533381</c:v>
                </c:pt>
                <c:pt idx="20">
                  <c:v>4.2082224982030807</c:v>
                </c:pt>
                <c:pt idx="21">
                  <c:v>4.2085774177787547</c:v>
                </c:pt>
                <c:pt idx="22">
                  <c:v>4.2083015761669449</c:v>
                </c:pt>
                <c:pt idx="23">
                  <c:v>4.2077362974316683</c:v>
                </c:pt>
                <c:pt idx="24">
                  <c:v>4.2083083510699595</c:v>
                </c:pt>
                <c:pt idx="25">
                  <c:v>4.207964699421896</c:v>
                </c:pt>
                <c:pt idx="26">
                  <c:v>4.2081886215393682</c:v>
                </c:pt>
                <c:pt idx="27">
                  <c:v>4.2078087289537072</c:v>
                </c:pt>
                <c:pt idx="28">
                  <c:v>4.2081229834044844</c:v>
                </c:pt>
                <c:pt idx="29">
                  <c:v>4.2081139844132114</c:v>
                </c:pt>
                <c:pt idx="30">
                  <c:v>4.2078764980842918</c:v>
                </c:pt>
                <c:pt idx="31">
                  <c:v>4.2081727415998333</c:v>
                </c:pt>
                <c:pt idx="32">
                  <c:v>4.208303905044513</c:v>
                </c:pt>
                <c:pt idx="33">
                  <c:v>4.2079670288006232</c:v>
                </c:pt>
                <c:pt idx="34">
                  <c:v>4.2079059343812775</c:v>
                </c:pt>
                <c:pt idx="35">
                  <c:v>4.2079330406939706</c:v>
                </c:pt>
                <c:pt idx="36">
                  <c:v>4.2081681893218459</c:v>
                </c:pt>
                <c:pt idx="37">
                  <c:v>4.2081953969306714</c:v>
                </c:pt>
                <c:pt idx="38">
                  <c:v>4.2079692522969365</c:v>
                </c:pt>
                <c:pt idx="39">
                  <c:v>4.2079172640274685</c:v>
                </c:pt>
                <c:pt idx="40">
                  <c:v>4.2080144626776281</c:v>
                </c:pt>
                <c:pt idx="41">
                  <c:v>4.2083423309813934</c:v>
                </c:pt>
                <c:pt idx="42">
                  <c:v>4.2080868812510088</c:v>
                </c:pt>
                <c:pt idx="43">
                  <c:v>4.2079308171473615</c:v>
                </c:pt>
                <c:pt idx="44">
                  <c:v>4.2079760286445849</c:v>
                </c:pt>
                <c:pt idx="45">
                  <c:v>4.2082495990030839</c:v>
                </c:pt>
                <c:pt idx="46">
                  <c:v>4.2078720508257055</c:v>
                </c:pt>
                <c:pt idx="47">
                  <c:v>4.2078629444956936</c:v>
                </c:pt>
                <c:pt idx="48">
                  <c:v>4.2080166861049717</c:v>
                </c:pt>
                <c:pt idx="49">
                  <c:v>4.2082858032395505</c:v>
                </c:pt>
                <c:pt idx="50">
                  <c:v>4.2080325676365744</c:v>
                </c:pt>
                <c:pt idx="51">
                  <c:v>4.2077521818268773</c:v>
                </c:pt>
                <c:pt idx="52">
                  <c:v>4.2081365347309498</c:v>
                </c:pt>
                <c:pt idx="53">
                  <c:v>4.2081116552544264</c:v>
                </c:pt>
                <c:pt idx="54">
                  <c:v>4.2079240406027765</c:v>
                </c:pt>
                <c:pt idx="55">
                  <c:v>4.2080031337371482</c:v>
                </c:pt>
                <c:pt idx="56">
                  <c:v>4.2078946046489705</c:v>
                </c:pt>
                <c:pt idx="57">
                  <c:v>4.2083355562282359</c:v>
                </c:pt>
                <c:pt idx="58">
                  <c:v>4.2082812512915693</c:v>
                </c:pt>
                <c:pt idx="59">
                  <c:v>4.2080958804027526</c:v>
                </c:pt>
                <c:pt idx="60">
                  <c:v>4.2078471671198185</c:v>
                </c:pt>
                <c:pt idx="61">
                  <c:v>4.2083943050495334</c:v>
                </c:pt>
                <c:pt idx="62">
                  <c:v>4.2079104874267532</c:v>
                </c:pt>
                <c:pt idx="63">
                  <c:v>4.2079194875979358</c:v>
                </c:pt>
                <c:pt idx="64">
                  <c:v>4.2081478627021314</c:v>
                </c:pt>
                <c:pt idx="65">
                  <c:v>4.2079375936611214</c:v>
                </c:pt>
                <c:pt idx="66">
                  <c:v>4.2081478627021314</c:v>
                </c:pt>
                <c:pt idx="67">
                  <c:v>4.2080144626776281</c:v>
                </c:pt>
                <c:pt idx="68">
                  <c:v>4.2084010795466602</c:v>
                </c:pt>
                <c:pt idx="69">
                  <c:v>4.2084643773213051</c:v>
                </c:pt>
                <c:pt idx="70">
                  <c:v>4.2082314965691729</c:v>
                </c:pt>
                <c:pt idx="71">
                  <c:v>4.2079602524157806</c:v>
                </c:pt>
                <c:pt idx="72">
                  <c:v>4.2080212388277545</c:v>
                </c:pt>
                <c:pt idx="73">
                  <c:v>4.2084689287355737</c:v>
                </c:pt>
                <c:pt idx="74">
                  <c:v>4.2079443701435375</c:v>
                </c:pt>
                <c:pt idx="75">
                  <c:v>4.2078312836947553</c:v>
                </c:pt>
                <c:pt idx="76">
                  <c:v>4.2080642243418591</c:v>
                </c:pt>
                <c:pt idx="77">
                  <c:v>4.2080868812510088</c:v>
                </c:pt>
                <c:pt idx="78">
                  <c:v>4.2081976200993294</c:v>
                </c:pt>
                <c:pt idx="79">
                  <c:v>4.2081953969306714</c:v>
                </c:pt>
                <c:pt idx="80">
                  <c:v>4.2081004328929374</c:v>
                </c:pt>
                <c:pt idx="81">
                  <c:v>4.2082314965691729</c:v>
                </c:pt>
                <c:pt idx="82">
                  <c:v>4.2077996222518914</c:v>
                </c:pt>
                <c:pt idx="83">
                  <c:v>4.2078764980842918</c:v>
                </c:pt>
                <c:pt idx="84">
                  <c:v>4.2081184309803588</c:v>
                </c:pt>
                <c:pt idx="85">
                  <c:v>4.2082971301259784</c:v>
                </c:pt>
                <c:pt idx="86">
                  <c:v>4.2079375936611214</c:v>
                </c:pt>
                <c:pt idx="87">
                  <c:v>4.207996357506965</c:v>
                </c:pt>
                <c:pt idx="88">
                  <c:v>4.2080981037122438</c:v>
                </c:pt>
                <c:pt idx="89">
                  <c:v>4.2082066186080684</c:v>
                </c:pt>
                <c:pt idx="90">
                  <c:v>4.2079895812485715</c:v>
                </c:pt>
                <c:pt idx="91">
                  <c:v>4.2078380606431587</c:v>
                </c:pt>
                <c:pt idx="92">
                  <c:v>4.2083310044265314</c:v>
                </c:pt>
                <c:pt idx="93">
                  <c:v>4.2083332274013054</c:v>
                </c:pt>
                <c:pt idx="94">
                  <c:v>4.2082066186080684</c:v>
                </c:pt>
                <c:pt idx="95">
                  <c:v>4.208079999515471</c:v>
                </c:pt>
                <c:pt idx="96">
                  <c:v>4.2082903551768984</c:v>
                </c:pt>
                <c:pt idx="97">
                  <c:v>4.2084417259043425</c:v>
                </c:pt>
                <c:pt idx="98">
                  <c:v>4.2082971301259784</c:v>
                </c:pt>
                <c:pt idx="99">
                  <c:v>4.2078041756088975</c:v>
                </c:pt>
                <c:pt idx="100">
                  <c:v>4.2082495990030839</c:v>
                </c:pt>
                <c:pt idx="101">
                  <c:v>4.2084033024214564</c:v>
                </c:pt>
                <c:pt idx="102">
                  <c:v>4.2080574483788977</c:v>
                </c:pt>
                <c:pt idx="103">
                  <c:v>4.207996357506965</c:v>
                </c:pt>
                <c:pt idx="104">
                  <c:v>4.2081343114751855</c:v>
                </c:pt>
                <c:pt idx="105">
                  <c:v>4.2083716526152877</c:v>
                </c:pt>
                <c:pt idx="106">
                  <c:v>4.2080280149474714</c:v>
                </c:pt>
                <c:pt idx="107">
                  <c:v>4.2077499580213411</c:v>
                </c:pt>
                <c:pt idx="108">
                  <c:v>4.2080122392468446</c:v>
                </c:pt>
                <c:pt idx="109">
                  <c:v>4.2081365347309498</c:v>
                </c:pt>
                <c:pt idx="110">
                  <c:v>4.2082314965691729</c:v>
                </c:pt>
                <c:pt idx="111">
                  <c:v>4.2081275358171393</c:v>
                </c:pt>
                <c:pt idx="112">
                  <c:v>4.2080483431326572</c:v>
                </c:pt>
                <c:pt idx="113">
                  <c:v>4.2085208985761096</c:v>
                </c:pt>
                <c:pt idx="114">
                  <c:v>4.2081478627021314</c:v>
                </c:pt>
                <c:pt idx="115">
                  <c:v>4.2077770670500305</c:v>
                </c:pt>
                <c:pt idx="116">
                  <c:v>4.2081546382715675</c:v>
                </c:pt>
                <c:pt idx="117">
                  <c:v>4.2083015761669449</c:v>
                </c:pt>
                <c:pt idx="118">
                  <c:v>4.2077838442341884</c:v>
                </c:pt>
                <c:pt idx="119">
                  <c:v>4.2081749648011462</c:v>
                </c:pt>
                <c:pt idx="120">
                  <c:v>4.2080823287202556</c:v>
                </c:pt>
                <c:pt idx="121">
                  <c:v>4.2082677012280776</c:v>
                </c:pt>
                <c:pt idx="122">
                  <c:v>4.2080958804027526</c:v>
                </c:pt>
                <c:pt idx="123">
                  <c:v>4.2077137413138503</c:v>
                </c:pt>
                <c:pt idx="124">
                  <c:v>4.2079285935966411</c:v>
                </c:pt>
                <c:pt idx="125">
                  <c:v>4.2082518220930893</c:v>
                </c:pt>
                <c:pt idx="126">
                  <c:v>4.2079308171473615</c:v>
                </c:pt>
                <c:pt idx="127">
                  <c:v>4.2082201692062995</c:v>
                </c:pt>
                <c:pt idx="128">
                  <c:v>4.2081659661100073</c:v>
                </c:pt>
                <c:pt idx="129">
                  <c:v>4.2082133939223914</c:v>
                </c:pt>
                <c:pt idx="130">
                  <c:v>4.2081410871034715</c:v>
                </c:pt>
                <c:pt idx="131">
                  <c:v>4.2079375936611214</c:v>
                </c:pt>
                <c:pt idx="132">
                  <c:v>4.2081004328929374</c:v>
                </c:pt>
                <c:pt idx="133">
                  <c:v>4.2082563741293937</c:v>
                </c:pt>
                <c:pt idx="134">
                  <c:v>4.2080438963652238</c:v>
                </c:pt>
                <c:pt idx="135">
                  <c:v>4.2078720508257055</c:v>
                </c:pt>
                <c:pt idx="136">
                  <c:v>4.208202172293972</c:v>
                </c:pt>
                <c:pt idx="137">
                  <c:v>4.2081275358171393</c:v>
                </c:pt>
                <c:pt idx="138">
                  <c:v>4.2078969341341326</c:v>
                </c:pt>
                <c:pt idx="139">
                  <c:v>4.2080958804027526</c:v>
                </c:pt>
                <c:pt idx="140">
                  <c:v>4.2080823287202556</c:v>
                </c:pt>
                <c:pt idx="141">
                  <c:v>4.2082224982030807</c:v>
                </c:pt>
                <c:pt idx="142">
                  <c:v>4.2080122392468446</c:v>
                </c:pt>
                <c:pt idx="143">
                  <c:v>4.2080891045770104</c:v>
                </c:pt>
                <c:pt idx="144">
                  <c:v>4.2081637428950724</c:v>
                </c:pt>
                <c:pt idx="145">
                  <c:v>4.2082587030707792</c:v>
                </c:pt>
                <c:pt idx="146">
                  <c:v>4.2083829788734715</c:v>
                </c:pt>
                <c:pt idx="147">
                  <c:v>4.2079443701435375</c:v>
                </c:pt>
                <c:pt idx="148">
                  <c:v>4.2080280149474714</c:v>
                </c:pt>
                <c:pt idx="149">
                  <c:v>4.2081139844132114</c:v>
                </c:pt>
                <c:pt idx="150">
                  <c:v>4.2079398171981035</c:v>
                </c:pt>
                <c:pt idx="151">
                  <c:v>4.2078426138881388</c:v>
                </c:pt>
                <c:pt idx="152">
                  <c:v>4.2080620009818466</c:v>
                </c:pt>
                <c:pt idx="153">
                  <c:v>4.2083174547947531</c:v>
                </c:pt>
                <c:pt idx="154">
                  <c:v>4.2080483431326572</c:v>
                </c:pt>
                <c:pt idx="155">
                  <c:v>4.2079602524157806</c:v>
                </c:pt>
                <c:pt idx="156">
                  <c:v>4.2082834743387503</c:v>
                </c:pt>
                <c:pt idx="157">
                  <c:v>4.2085638702903578</c:v>
                </c:pt>
                <c:pt idx="158">
                  <c:v>4.2080393437087391</c:v>
                </c:pt>
                <c:pt idx="159">
                  <c:v>4.2079353701202038</c:v>
                </c:pt>
                <c:pt idx="160">
                  <c:v>4.2078131763919471</c:v>
                </c:pt>
                <c:pt idx="161">
                  <c:v>4.2082609261496824</c:v>
                </c:pt>
                <c:pt idx="162">
                  <c:v>4.2082179460684488</c:v>
                </c:pt>
                <c:pt idx="163">
                  <c:v>4.2079805814856881</c:v>
                </c:pt>
                <c:pt idx="164">
                  <c:v>4.2082066186080684</c:v>
                </c:pt>
                <c:pt idx="165">
                  <c:v>4.2080257915347925</c:v>
                </c:pt>
                <c:pt idx="166">
                  <c:v>4.2081320882154865</c:v>
                </c:pt>
                <c:pt idx="167">
                  <c:v>4.2079760286445849</c:v>
                </c:pt>
                <c:pt idx="168">
                  <c:v>4.2078268363061717</c:v>
                </c:pt>
                <c:pt idx="169">
                  <c:v>4.208349105703407</c:v>
                </c:pt>
                <c:pt idx="170">
                  <c:v>4.2079443701435375</c:v>
                </c:pt>
                <c:pt idx="171">
                  <c:v>4.2080574483788977</c:v>
                </c:pt>
                <c:pt idx="172">
                  <c:v>4.2081840693069719</c:v>
                </c:pt>
                <c:pt idx="173">
                  <c:v>4.2080122392468446</c:v>
                </c:pt>
                <c:pt idx="174">
                  <c:v>4.2077205187735141</c:v>
                </c:pt>
                <c:pt idx="175">
                  <c:v>4.2077476283168602</c:v>
                </c:pt>
                <c:pt idx="176">
                  <c:v>4.2083219007798034</c:v>
                </c:pt>
                <c:pt idx="177">
                  <c:v>4.2078878279481531</c:v>
                </c:pt>
                <c:pt idx="178">
                  <c:v>4.207738627152275</c:v>
                </c:pt>
                <c:pt idx="179">
                  <c:v>4.2077295200421334</c:v>
                </c:pt>
                <c:pt idx="180">
                  <c:v>4.2074649669412265</c:v>
                </c:pt>
                <c:pt idx="181">
                  <c:v>4.2075984140793103</c:v>
                </c:pt>
                <c:pt idx="182">
                  <c:v>4.2073201744409454</c:v>
                </c:pt>
                <c:pt idx="183">
                  <c:v>4.2076504130000316</c:v>
                </c:pt>
                <c:pt idx="184">
                  <c:v>4.2073970739645183</c:v>
                </c:pt>
                <c:pt idx="185">
                  <c:v>4.207306616004737</c:v>
                </c:pt>
                <c:pt idx="186">
                  <c:v>4.2072817232565827</c:v>
                </c:pt>
                <c:pt idx="187">
                  <c:v>4.2072817232565827</c:v>
                </c:pt>
                <c:pt idx="188">
                  <c:v>4.2071436936736921</c:v>
                </c:pt>
                <c:pt idx="189">
                  <c:v>4.2073699583139597</c:v>
                </c:pt>
                <c:pt idx="190">
                  <c:v>4.2070509961762852</c:v>
                </c:pt>
                <c:pt idx="191">
                  <c:v>4.2068970531587402</c:v>
                </c:pt>
                <c:pt idx="192">
                  <c:v>4.2069627430267307</c:v>
                </c:pt>
                <c:pt idx="193">
                  <c:v>4.2069717486796927</c:v>
                </c:pt>
                <c:pt idx="194">
                  <c:v>4.2067002848134933</c:v>
                </c:pt>
                <c:pt idx="195">
                  <c:v>4.2066911716196822</c:v>
                </c:pt>
                <c:pt idx="196">
                  <c:v>4.2064693654985934</c:v>
                </c:pt>
                <c:pt idx="197">
                  <c:v>4.2067115172781326</c:v>
                </c:pt>
                <c:pt idx="198">
                  <c:v>4.2062385178962254</c:v>
                </c:pt>
                <c:pt idx="199">
                  <c:v>4.2063245862980629</c:v>
                </c:pt>
                <c:pt idx="200">
                  <c:v>4.2066255762564309</c:v>
                </c:pt>
                <c:pt idx="201">
                  <c:v>4.2064218844909504</c:v>
                </c:pt>
                <c:pt idx="202">
                  <c:v>4.2061570029167381</c:v>
                </c:pt>
                <c:pt idx="203">
                  <c:v>4.2062000399657284</c:v>
                </c:pt>
                <c:pt idx="204">
                  <c:v>4.2062317339775124</c:v>
                </c:pt>
                <c:pt idx="205">
                  <c:v>4.2064671398575131</c:v>
                </c:pt>
                <c:pt idx="206">
                  <c:v>4.2061185229676017</c:v>
                </c:pt>
                <c:pt idx="207">
                  <c:v>4.2061954819115233</c:v>
                </c:pt>
                <c:pt idx="208">
                  <c:v>4.2060098623288864</c:v>
                </c:pt>
                <c:pt idx="209">
                  <c:v>4.2061456604401783</c:v>
                </c:pt>
                <c:pt idx="210">
                  <c:v>4.2059827224862785</c:v>
                </c:pt>
                <c:pt idx="211">
                  <c:v>4.2057358978133879</c:v>
                </c:pt>
                <c:pt idx="212">
                  <c:v>4.2060778158710894</c:v>
                </c:pt>
                <c:pt idx="213">
                  <c:v>4.2058989676450942</c:v>
                </c:pt>
                <c:pt idx="214">
                  <c:v>4.2058377919566503</c:v>
                </c:pt>
                <c:pt idx="215">
                  <c:v>4.2057835057924935</c:v>
                </c:pt>
                <c:pt idx="216">
                  <c:v>4.2059510233997353</c:v>
                </c:pt>
                <c:pt idx="217">
                  <c:v>4.2059328942002443</c:v>
                </c:pt>
                <c:pt idx="218">
                  <c:v>4.2059147647887665</c:v>
                </c:pt>
                <c:pt idx="219">
                  <c:v>4.2058898497569857</c:v>
                </c:pt>
                <c:pt idx="220">
                  <c:v>4.2056657025440476</c:v>
                </c:pt>
                <c:pt idx="221">
                  <c:v>4.2058332328385291</c:v>
                </c:pt>
                <c:pt idx="222">
                  <c:v>4.2055275294861945</c:v>
                </c:pt>
                <c:pt idx="223">
                  <c:v>4.2053463907229993</c:v>
                </c:pt>
                <c:pt idx="224">
                  <c:v>4.2054098129026825</c:v>
                </c:pt>
                <c:pt idx="225">
                  <c:v>4.2059713787402053</c:v>
                </c:pt>
                <c:pt idx="226">
                  <c:v>4.2056792752896266</c:v>
                </c:pt>
                <c:pt idx="227">
                  <c:v>4.2057177661050851</c:v>
                </c:pt>
                <c:pt idx="228">
                  <c:v>4.2056431163818422</c:v>
                </c:pt>
                <c:pt idx="229">
                  <c:v>4.2057177661050851</c:v>
                </c:pt>
                <c:pt idx="230">
                  <c:v>4.2057336711240714</c:v>
                </c:pt>
                <c:pt idx="231">
                  <c:v>4.2059170972399675</c:v>
                </c:pt>
                <c:pt idx="232">
                  <c:v>4.2055751438450155</c:v>
                </c:pt>
                <c:pt idx="233">
                  <c:v>4.2058989676450942</c:v>
                </c:pt>
                <c:pt idx="234">
                  <c:v>4.2057925182744373</c:v>
                </c:pt>
                <c:pt idx="235">
                  <c:v>4.2058196614365109</c:v>
                </c:pt>
                <c:pt idx="236">
                  <c:v>4.2059125383563876</c:v>
                </c:pt>
                <c:pt idx="237">
                  <c:v>4.2058332328385291</c:v>
                </c:pt>
                <c:pt idx="238">
                  <c:v>4.2059011940965894</c:v>
                </c:pt>
                <c:pt idx="239">
                  <c:v>4.2057970775116109</c:v>
                </c:pt>
                <c:pt idx="240">
                  <c:v>4.2057245522673385</c:v>
                </c:pt>
                <c:pt idx="241">
                  <c:v>4.2059351206043054</c:v>
                </c:pt>
                <c:pt idx="242">
                  <c:v>4.2056589161243334</c:v>
                </c:pt>
                <c:pt idx="243">
                  <c:v>4.2056068505922797</c:v>
                </c:pt>
                <c:pt idx="244">
                  <c:v>4.2056928479172795</c:v>
                </c:pt>
                <c:pt idx="245">
                  <c:v>4.2060574619222528</c:v>
                </c:pt>
                <c:pt idx="246">
                  <c:v>4.2056906211657115</c:v>
                </c:pt>
                <c:pt idx="247">
                  <c:v>4.2058649343254455</c:v>
                </c:pt>
                <c:pt idx="248">
                  <c:v>4.2058106491127285</c:v>
                </c:pt>
                <c:pt idx="249">
                  <c:v>4.2059532497786956</c:v>
                </c:pt>
                <c:pt idx="250">
                  <c:v>4.2056249835936796</c:v>
                </c:pt>
                <c:pt idx="251">
                  <c:v>4.2056883944121566</c:v>
                </c:pt>
                <c:pt idx="252">
                  <c:v>4.2057540293091815</c:v>
                </c:pt>
                <c:pt idx="253">
                  <c:v>4.2058377919566503</c:v>
                </c:pt>
                <c:pt idx="254">
                  <c:v>4.2056407835207219</c:v>
                </c:pt>
                <c:pt idx="255">
                  <c:v>4.2056928479172795</c:v>
                </c:pt>
                <c:pt idx="256">
                  <c:v>4.2056453432024323</c:v>
                </c:pt>
                <c:pt idx="257">
                  <c:v>4.2056022907997734</c:v>
                </c:pt>
                <c:pt idx="258">
                  <c:v>4.2060800420681304</c:v>
                </c:pt>
                <c:pt idx="259">
                  <c:v>4.2055071683373999</c:v>
                </c:pt>
                <c:pt idx="260">
                  <c:v>4.2056317701605304</c:v>
                </c:pt>
                <c:pt idx="261">
                  <c:v>4.2060030774122836</c:v>
                </c:pt>
                <c:pt idx="262">
                  <c:v>4.2054890339623814</c:v>
                </c:pt>
                <c:pt idx="263">
                  <c:v>4.2054528706314365</c:v>
                </c:pt>
                <c:pt idx="264">
                  <c:v>4.2055434364484867</c:v>
                </c:pt>
                <c:pt idx="265">
                  <c:v>4.2057109799151533</c:v>
                </c:pt>
                <c:pt idx="266">
                  <c:v>4.2057381244989402</c:v>
                </c:pt>
                <c:pt idx="267">
                  <c:v>4.2054618850312524</c:v>
                </c:pt>
                <c:pt idx="268">
                  <c:v>4.2057155393896375</c:v>
                </c:pt>
                <c:pt idx="269">
                  <c:v>4.205541209485947</c:v>
                </c:pt>
                <c:pt idx="270">
                  <c:v>4.2055728108817307</c:v>
                </c:pt>
                <c:pt idx="271">
                  <c:v>4.2053282544736694</c:v>
                </c:pt>
                <c:pt idx="272">
                  <c:v>4.2055797037176781</c:v>
                </c:pt>
                <c:pt idx="273">
                  <c:v>4.2056499028694834</c:v>
                </c:pt>
                <c:pt idx="274">
                  <c:v>4.2054120400553359</c:v>
                </c:pt>
                <c:pt idx="275">
                  <c:v>4.2051379701995675</c:v>
                </c:pt>
                <c:pt idx="276">
                  <c:v>4.2055298625181203</c:v>
                </c:pt>
                <c:pt idx="277">
                  <c:v>4.2052919813421754</c:v>
                </c:pt>
                <c:pt idx="278">
                  <c:v>4.2052761778699015</c:v>
                </c:pt>
                <c:pt idx="279">
                  <c:v>4.2051198315206273</c:v>
                </c:pt>
                <c:pt idx="280">
                  <c:v>4.2054030253661834</c:v>
                </c:pt>
                <c:pt idx="281">
                  <c:v>4.2054006921452274</c:v>
                </c:pt>
                <c:pt idx="282">
                  <c:v>4.2052784052143499</c:v>
                </c:pt>
                <c:pt idx="283">
                  <c:v>4.2050904485313634</c:v>
                </c:pt>
                <c:pt idx="284">
                  <c:v>4.2051403038162141</c:v>
                </c:pt>
                <c:pt idx="285">
                  <c:v>4.2049001351532826</c:v>
                </c:pt>
                <c:pt idx="286">
                  <c:v>4.2049182763974544</c:v>
                </c:pt>
                <c:pt idx="287">
                  <c:v>4.2049929609214765</c:v>
                </c:pt>
                <c:pt idx="288">
                  <c:v>4.2049182763974544</c:v>
                </c:pt>
                <c:pt idx="289">
                  <c:v>4.2051968398973845</c:v>
                </c:pt>
                <c:pt idx="290">
                  <c:v>4.2051674583623422</c:v>
                </c:pt>
                <c:pt idx="291">
                  <c:v>4.2048797657878714</c:v>
                </c:pt>
                <c:pt idx="292">
                  <c:v>4.204705236056709</c:v>
                </c:pt>
                <c:pt idx="293">
                  <c:v>4.2050066456220474</c:v>
                </c:pt>
                <c:pt idx="294">
                  <c:v>4.2048910114080051</c:v>
                </c:pt>
                <c:pt idx="295">
                  <c:v>4.2045104186439861</c:v>
                </c:pt>
                <c:pt idx="296">
                  <c:v>4.2049296278261616</c:v>
                </c:pt>
                <c:pt idx="297">
                  <c:v>4.2048027417067617</c:v>
                </c:pt>
                <c:pt idx="298">
                  <c:v>4.2043268265202469</c:v>
                </c:pt>
                <c:pt idx="299">
                  <c:v>4.2045330212633711</c:v>
                </c:pt>
                <c:pt idx="300">
                  <c:v>4.2048004075841021</c:v>
                </c:pt>
                <c:pt idx="301">
                  <c:v>4.204795951523554</c:v>
                </c:pt>
                <c:pt idx="302">
                  <c:v>4.2046848641380734</c:v>
                </c:pt>
                <c:pt idx="303">
                  <c:v>4.204644119497245</c:v>
                </c:pt>
                <c:pt idx="304">
                  <c:v>4.2046826359427714</c:v>
                </c:pt>
                <c:pt idx="305">
                  <c:v>4.2045511667897451</c:v>
                </c:pt>
                <c:pt idx="306">
                  <c:v>4.2047097984825434</c:v>
                </c:pt>
                <c:pt idx="307">
                  <c:v>4.2041930983808706</c:v>
                </c:pt>
                <c:pt idx="308">
                  <c:v>4.2043517666077816</c:v>
                </c:pt>
                <c:pt idx="309">
                  <c:v>4.2043767062943544</c:v>
                </c:pt>
                <c:pt idx="310">
                  <c:v>4.2044900441719166</c:v>
                </c:pt>
                <c:pt idx="311">
                  <c:v>4.2043426396432562</c:v>
                </c:pt>
                <c:pt idx="312">
                  <c:v>4.2043154706890276</c:v>
                </c:pt>
                <c:pt idx="313">
                  <c:v>4.2044605431593025</c:v>
                </c:pt>
                <c:pt idx="314">
                  <c:v>4.2043200342579468</c:v>
                </c:pt>
                <c:pt idx="315">
                  <c:v>4.204213476742269</c:v>
                </c:pt>
                <c:pt idx="316">
                  <c:v>4.2043563300700635</c:v>
                </c:pt>
                <c:pt idx="317">
                  <c:v>4.204091096407601</c:v>
                </c:pt>
                <c:pt idx="318">
                  <c:v>4.2042587964197153</c:v>
                </c:pt>
                <c:pt idx="319">
                  <c:v>4.2039165842778274</c:v>
                </c:pt>
                <c:pt idx="320">
                  <c:v>4.2041432127136726</c:v>
                </c:pt>
                <c:pt idx="321">
                  <c:v>4.2041523408494275</c:v>
                </c:pt>
                <c:pt idx="322">
                  <c:v>4.2038553305435977</c:v>
                </c:pt>
                <c:pt idx="323">
                  <c:v>4.2037940743999878</c:v>
                </c:pt>
                <c:pt idx="324">
                  <c:v>4.2036490458957436</c:v>
                </c:pt>
                <c:pt idx="325">
                  <c:v>4.2044469597733727</c:v>
                </c:pt>
                <c:pt idx="326">
                  <c:v>4.2037169965140135</c:v>
                </c:pt>
                <c:pt idx="327">
                  <c:v>4.2037373811186534</c:v>
                </c:pt>
                <c:pt idx="328">
                  <c:v>4.2041228334303016</c:v>
                </c:pt>
                <c:pt idx="329">
                  <c:v>4.2038734839817478</c:v>
                </c:pt>
                <c:pt idx="330">
                  <c:v>4.2038303824910574</c:v>
                </c:pt>
                <c:pt idx="331">
                  <c:v>4.2036127335655831</c:v>
                </c:pt>
                <c:pt idx="332">
                  <c:v>4.203982294001479</c:v>
                </c:pt>
                <c:pt idx="333">
                  <c:v>4.2037850503272045</c:v>
                </c:pt>
                <c:pt idx="334">
                  <c:v>4.2038666897377324</c:v>
                </c:pt>
                <c:pt idx="335">
                  <c:v>4.2033700987250704</c:v>
                </c:pt>
                <c:pt idx="336">
                  <c:v>4.2037782556958101</c:v>
                </c:pt>
                <c:pt idx="337">
                  <c:v>4.2035378765278759</c:v>
                </c:pt>
                <c:pt idx="338">
                  <c:v>4.2034381677256567</c:v>
                </c:pt>
                <c:pt idx="339">
                  <c:v>4.2034562198458785</c:v>
                </c:pt>
                <c:pt idx="340">
                  <c:v>4.2033768951379527</c:v>
                </c:pt>
                <c:pt idx="341">
                  <c:v>4.2035945770836678</c:v>
                </c:pt>
                <c:pt idx="342">
                  <c:v>4.2034857399223107</c:v>
                </c:pt>
                <c:pt idx="343">
                  <c:v>4.2033201866411458</c:v>
                </c:pt>
                <c:pt idx="344">
                  <c:v>4.2038371768950356</c:v>
                </c:pt>
                <c:pt idx="345">
                  <c:v>4.2035084636285953</c:v>
                </c:pt>
                <c:pt idx="346">
                  <c:v>4.203449423778479</c:v>
                </c:pt>
                <c:pt idx="347">
                  <c:v>4.2034040805006514</c:v>
                </c:pt>
                <c:pt idx="348">
                  <c:v>4.2035764203894477</c:v>
                </c:pt>
                <c:pt idx="349">
                  <c:v>4.2033292134115881</c:v>
                </c:pt>
                <c:pt idx="350">
                  <c:v>4.2033678686439284</c:v>
                </c:pt>
                <c:pt idx="351">
                  <c:v>4.2031024662636733</c:v>
                </c:pt>
                <c:pt idx="352">
                  <c:v>4.2031410209230131</c:v>
                </c:pt>
                <c:pt idx="353">
                  <c:v>4.2035197191705427</c:v>
                </c:pt>
                <c:pt idx="354">
                  <c:v>4.2034381677256567</c:v>
                </c:pt>
                <c:pt idx="355">
                  <c:v>4.202712298778188</c:v>
                </c:pt>
                <c:pt idx="356">
                  <c:v>4.2031818049760341</c:v>
                </c:pt>
                <c:pt idx="357">
                  <c:v>4.2034244692115186</c:v>
                </c:pt>
                <c:pt idx="358">
                  <c:v>4.203288433226624</c:v>
                </c:pt>
                <c:pt idx="359">
                  <c:v>4.2033020267413503</c:v>
                </c:pt>
                <c:pt idx="360">
                  <c:v>4.2029890271720207</c:v>
                </c:pt>
                <c:pt idx="361">
                  <c:v>4.2032294912240529</c:v>
                </c:pt>
                <c:pt idx="362">
                  <c:v>4.202993594636057</c:v>
                </c:pt>
                <c:pt idx="363">
                  <c:v>4.2028166221395775</c:v>
                </c:pt>
                <c:pt idx="364">
                  <c:v>4.2033859215817868</c:v>
                </c:pt>
                <c:pt idx="365">
                  <c:v>4.2030299214323534</c:v>
                </c:pt>
                <c:pt idx="366">
                  <c:v>4.2029596038855797</c:v>
                </c:pt>
                <c:pt idx="367">
                  <c:v>4.2027802903591711</c:v>
                </c:pt>
                <c:pt idx="368">
                  <c:v>4.2026781956322061</c:v>
                </c:pt>
                <c:pt idx="369">
                  <c:v>4.2031410209230131</c:v>
                </c:pt>
                <c:pt idx="370">
                  <c:v>4.2028643195928961</c:v>
                </c:pt>
                <c:pt idx="371">
                  <c:v>4.2028506160192753</c:v>
                </c:pt>
                <c:pt idx="372">
                  <c:v>4.2029799984248726</c:v>
                </c:pt>
                <c:pt idx="373">
                  <c:v>4.2027236663280885</c:v>
                </c:pt>
                <c:pt idx="374">
                  <c:v>4.2028869461567888</c:v>
                </c:pt>
                <c:pt idx="375">
                  <c:v>4.2027508631188715</c:v>
                </c:pt>
                <c:pt idx="376">
                  <c:v>4.2027440639653975</c:v>
                </c:pt>
                <c:pt idx="377">
                  <c:v>4.2029867965445078</c:v>
                </c:pt>
                <c:pt idx="378">
                  <c:v>4.2024717546897854</c:v>
                </c:pt>
                <c:pt idx="379">
                  <c:v>4.2025012934675852</c:v>
                </c:pt>
                <c:pt idx="380">
                  <c:v>4.2026601344723717</c:v>
                </c:pt>
                <c:pt idx="381">
                  <c:v>4.2027508631188715</c:v>
                </c:pt>
                <c:pt idx="382">
                  <c:v>4.2027099615153496</c:v>
                </c:pt>
                <c:pt idx="383">
                  <c:v>4.2025942625800266</c:v>
                </c:pt>
                <c:pt idx="384">
                  <c:v>4.2025898001923387</c:v>
                </c:pt>
                <c:pt idx="385">
                  <c:v>4.2027802903591711</c:v>
                </c:pt>
                <c:pt idx="386">
                  <c:v>4.2026669339932434</c:v>
                </c:pt>
                <c:pt idx="387">
                  <c:v>4.2023650703923083</c:v>
                </c:pt>
                <c:pt idx="388">
                  <c:v>4.2025966000188495</c:v>
                </c:pt>
                <c:pt idx="389">
                  <c:v>4.202712298778188</c:v>
                </c:pt>
                <c:pt idx="390">
                  <c:v>4.2025284941494814</c:v>
                </c:pt>
                <c:pt idx="391">
                  <c:v>4.2023106628332485</c:v>
                </c:pt>
                <c:pt idx="392">
                  <c:v>4.2022765508699385</c:v>
                </c:pt>
                <c:pt idx="393">
                  <c:v>4.2022199084825953</c:v>
                </c:pt>
                <c:pt idx="394">
                  <c:v>4.2025262628638309</c:v>
                </c:pt>
                <c:pt idx="395">
                  <c:v>4.2024082125335234</c:v>
                </c:pt>
                <c:pt idx="396">
                  <c:v>4.2023242649001942</c:v>
                </c:pt>
                <c:pt idx="397">
                  <c:v>4.2021109750103927</c:v>
                </c:pt>
                <c:pt idx="398">
                  <c:v>4.2021653895623094</c:v>
                </c:pt>
                <c:pt idx="399">
                  <c:v>4.2019247607951611</c:v>
                </c:pt>
                <c:pt idx="400">
                  <c:v>4.2021336125462065</c:v>
                </c:pt>
                <c:pt idx="401">
                  <c:v>4.2023855789978235</c:v>
                </c:pt>
                <c:pt idx="402">
                  <c:v>4.202226709929973</c:v>
                </c:pt>
                <c:pt idx="403">
                  <c:v>4.2018703378170086</c:v>
                </c:pt>
                <c:pt idx="404">
                  <c:v>4.2019838585912606</c:v>
                </c:pt>
                <c:pt idx="405">
                  <c:v>4.2020791968804438</c:v>
                </c:pt>
                <c:pt idx="406">
                  <c:v>4.2020859989425601</c:v>
                </c:pt>
                <c:pt idx="407">
                  <c:v>4.2017817901072414</c:v>
                </c:pt>
                <c:pt idx="408">
                  <c:v>4.2018090033849136</c:v>
                </c:pt>
                <c:pt idx="409">
                  <c:v>4.2021721912471248</c:v>
                </c:pt>
                <c:pt idx="410">
                  <c:v>4.2021268106911274</c:v>
                </c:pt>
                <c:pt idx="411">
                  <c:v>4.2016682545675241</c:v>
                </c:pt>
                <c:pt idx="412">
                  <c:v>4.2019361341074219</c:v>
                </c:pt>
                <c:pt idx="413">
                  <c:v>4.2020224410129554</c:v>
                </c:pt>
                <c:pt idx="414">
                  <c:v>4.2016114836851877</c:v>
                </c:pt>
                <c:pt idx="415">
                  <c:v>4.2015093121370324</c:v>
                </c:pt>
                <c:pt idx="416">
                  <c:v>4.2017863611199955</c:v>
                </c:pt>
                <c:pt idx="417">
                  <c:v>4.2021971659306114</c:v>
                </c:pt>
                <c:pt idx="418">
                  <c:v>4.2016524142114307</c:v>
                </c:pt>
                <c:pt idx="419">
                  <c:v>4.2014798608164616</c:v>
                </c:pt>
                <c:pt idx="420">
                  <c:v>4.2018226098451414</c:v>
                </c:pt>
                <c:pt idx="421">
                  <c:v>4.2014843263958968</c:v>
                </c:pt>
                <c:pt idx="422">
                  <c:v>4.2016660220437991</c:v>
                </c:pt>
                <c:pt idx="423">
                  <c:v>4.2012754936866346</c:v>
                </c:pt>
                <c:pt idx="424">
                  <c:v>4.2015570497314405</c:v>
                </c:pt>
                <c:pt idx="425">
                  <c:v>4.2016796297562804</c:v>
                </c:pt>
                <c:pt idx="426">
                  <c:v>4.2014434977688371</c:v>
                </c:pt>
                <c:pt idx="427">
                  <c:v>4.2012368927136965</c:v>
                </c:pt>
                <c:pt idx="428">
                  <c:v>4.2014298879860892</c:v>
                </c:pt>
                <c:pt idx="429">
                  <c:v>4.2013776806123833</c:v>
                </c:pt>
                <c:pt idx="430">
                  <c:v>4.2016002143121893</c:v>
                </c:pt>
                <c:pt idx="431">
                  <c:v>4.2014185109694635</c:v>
                </c:pt>
                <c:pt idx="432">
                  <c:v>4.2014117059841256</c:v>
                </c:pt>
                <c:pt idx="433">
                  <c:v>4.2013799135492524</c:v>
                </c:pt>
                <c:pt idx="434">
                  <c:v>4.2012413589911484</c:v>
                </c:pt>
                <c:pt idx="435">
                  <c:v>4.2012505041837924</c:v>
                </c:pt>
                <c:pt idx="436">
                  <c:v>4.201461679399479</c:v>
                </c:pt>
                <c:pt idx="437">
                  <c:v>4.2014253159251114</c:v>
                </c:pt>
                <c:pt idx="438">
                  <c:v>4.2010892856565114</c:v>
                </c:pt>
                <c:pt idx="439">
                  <c:v>4.2011619211427824</c:v>
                </c:pt>
                <c:pt idx="440">
                  <c:v>4.2012323200836041</c:v>
                </c:pt>
                <c:pt idx="441">
                  <c:v>4.201168727220181</c:v>
                </c:pt>
                <c:pt idx="442">
                  <c:v>4.2013027158337817</c:v>
                </c:pt>
                <c:pt idx="443">
                  <c:v>4.2011051317555417</c:v>
                </c:pt>
                <c:pt idx="444">
                  <c:v>4.2013185597536404</c:v>
                </c:pt>
                <c:pt idx="445">
                  <c:v>4.2012436984633412</c:v>
                </c:pt>
                <c:pt idx="446">
                  <c:v>4.2012913378851824</c:v>
                </c:pt>
                <c:pt idx="447">
                  <c:v>4.2007871153740401</c:v>
                </c:pt>
                <c:pt idx="448">
                  <c:v>4.2010437671077794</c:v>
                </c:pt>
                <c:pt idx="449">
                  <c:v>4.2013526927531517</c:v>
                </c:pt>
                <c:pt idx="450">
                  <c:v>4.2010642931621307</c:v>
                </c:pt>
                <c:pt idx="451">
                  <c:v>4.2008212600516224</c:v>
                </c:pt>
                <c:pt idx="452">
                  <c:v>4.2008439163870106</c:v>
                </c:pt>
                <c:pt idx="453">
                  <c:v>4.201118744382339</c:v>
                </c:pt>
                <c:pt idx="454">
                  <c:v>4.2006508482985545</c:v>
                </c:pt>
                <c:pt idx="455">
                  <c:v>4.2006236147260392</c:v>
                </c:pt>
                <c:pt idx="456">
                  <c:v>4.2008257275250465</c:v>
                </c:pt>
                <c:pt idx="457">
                  <c:v>4.2009665526870066</c:v>
                </c:pt>
                <c:pt idx="458">
                  <c:v>4.2007757336480536</c:v>
                </c:pt>
                <c:pt idx="459">
                  <c:v>4.2005826570864047</c:v>
                </c:pt>
                <c:pt idx="460">
                  <c:v>4.2008734861279784</c:v>
                </c:pt>
                <c:pt idx="461">
                  <c:v>4.2008053046887843</c:v>
                </c:pt>
                <c:pt idx="462">
                  <c:v>4.2007303122852795</c:v>
                </c:pt>
                <c:pt idx="463">
                  <c:v>4.2003395486073281</c:v>
                </c:pt>
                <c:pt idx="464">
                  <c:v>4.200594040226485</c:v>
                </c:pt>
                <c:pt idx="465">
                  <c:v>4.2006168062567344</c:v>
                </c:pt>
                <c:pt idx="466">
                  <c:v>4.2006144658401894</c:v>
                </c:pt>
                <c:pt idx="467">
                  <c:v>4.2005531881940534</c:v>
                </c:pt>
                <c:pt idx="468">
                  <c:v>4.20042136923096</c:v>
                </c:pt>
                <c:pt idx="469">
                  <c:v>4.2006666988694734</c:v>
                </c:pt>
                <c:pt idx="470">
                  <c:v>4.2003145440439269</c:v>
                </c:pt>
                <c:pt idx="471">
                  <c:v>4.1996350106810567</c:v>
                </c:pt>
                <c:pt idx="472">
                  <c:v>4.1994258227119365</c:v>
                </c:pt>
                <c:pt idx="473">
                  <c:v>4.1990893595446153</c:v>
                </c:pt>
                <c:pt idx="474">
                  <c:v>4.1988914936796924</c:v>
                </c:pt>
                <c:pt idx="475">
                  <c:v>4.1989027827230814</c:v>
                </c:pt>
                <c:pt idx="476">
                  <c:v>4.1986594111085864</c:v>
                </c:pt>
                <c:pt idx="477">
                  <c:v>4.1983023260277887</c:v>
                </c:pt>
                <c:pt idx="478">
                  <c:v>4.1982909260753365</c:v>
                </c:pt>
                <c:pt idx="479">
                  <c:v>4.1981544397784782</c:v>
                </c:pt>
                <c:pt idx="480">
                  <c:v>4.1976719002152265</c:v>
                </c:pt>
                <c:pt idx="481">
                  <c:v>4.1981248182160922</c:v>
                </c:pt>
                <c:pt idx="482">
                  <c:v>4.1976560190443806</c:v>
                </c:pt>
                <c:pt idx="483">
                  <c:v>4.1975353594791303</c:v>
                </c:pt>
                <c:pt idx="484">
                  <c:v>4.1974078679793214</c:v>
                </c:pt>
                <c:pt idx="485">
                  <c:v>4.1976013396789478</c:v>
                </c:pt>
                <c:pt idx="486">
                  <c:v>4.1972553121305705</c:v>
                </c:pt>
                <c:pt idx="487">
                  <c:v>4.1970526273939885</c:v>
                </c:pt>
                <c:pt idx="488">
                  <c:v>4.197478437310588</c:v>
                </c:pt>
                <c:pt idx="489">
                  <c:v>4.1971437908218814</c:v>
                </c:pt>
                <c:pt idx="490">
                  <c:v>4.1965971565468667</c:v>
                </c:pt>
                <c:pt idx="491">
                  <c:v>4.1967407120075704</c:v>
                </c:pt>
                <c:pt idx="492">
                  <c:v>4.1966701091234873</c:v>
                </c:pt>
                <c:pt idx="493">
                  <c:v>4.1969593259436939</c:v>
                </c:pt>
                <c:pt idx="494">
                  <c:v>4.196713303112757</c:v>
                </c:pt>
                <c:pt idx="495">
                  <c:v>4.1964081464904881</c:v>
                </c:pt>
                <c:pt idx="496">
                  <c:v>4.1964308673131443</c:v>
                </c:pt>
                <c:pt idx="497">
                  <c:v>4.1965971565468667</c:v>
                </c:pt>
                <c:pt idx="498">
                  <c:v>4.1962600796436931</c:v>
                </c:pt>
                <c:pt idx="499">
                  <c:v>4.196230421904791</c:v>
                </c:pt>
                <c:pt idx="500">
                  <c:v>4.1963489427825911</c:v>
                </c:pt>
                <c:pt idx="501">
                  <c:v>4.1963580101635509</c:v>
                </c:pt>
                <c:pt idx="502">
                  <c:v>4.1961939357087443</c:v>
                </c:pt>
                <c:pt idx="503">
                  <c:v>4.1960959948333114</c:v>
                </c:pt>
                <c:pt idx="504">
                  <c:v>4.1961005826153785</c:v>
                </c:pt>
                <c:pt idx="505">
                  <c:v>4.1961575553422295</c:v>
                </c:pt>
                <c:pt idx="506">
                  <c:v>4.1961301361442453</c:v>
                </c:pt>
                <c:pt idx="507">
                  <c:v>4.1958909177677661</c:v>
                </c:pt>
                <c:pt idx="508">
                  <c:v>4.1959228227964909</c:v>
                </c:pt>
                <c:pt idx="509">
                  <c:v>4.1959342401551938</c:v>
                </c:pt>
                <c:pt idx="510">
                  <c:v>4.1956835724531381</c:v>
                </c:pt>
                <c:pt idx="511">
                  <c:v>4.1955467499215775</c:v>
                </c:pt>
                <c:pt idx="512">
                  <c:v>4.1956105734776266</c:v>
                </c:pt>
                <c:pt idx="513">
                  <c:v>4.1956174039366303</c:v>
                </c:pt>
                <c:pt idx="514">
                  <c:v>4.1953917694213585</c:v>
                </c:pt>
                <c:pt idx="515">
                  <c:v>4.195339358600874</c:v>
                </c:pt>
                <c:pt idx="516">
                  <c:v>4.1957542202389666</c:v>
                </c:pt>
                <c:pt idx="517">
                  <c:v>4.1953530218770485</c:v>
                </c:pt>
                <c:pt idx="518">
                  <c:v>4.1954943443364439</c:v>
                </c:pt>
                <c:pt idx="519">
                  <c:v>4.1952915361844445</c:v>
                </c:pt>
                <c:pt idx="520">
                  <c:v>4.195569590091254</c:v>
                </c:pt>
                <c:pt idx="521">
                  <c:v>4.1956699120864274</c:v>
                </c:pt>
                <c:pt idx="522">
                  <c:v>4.1954054322359715</c:v>
                </c:pt>
                <c:pt idx="523">
                  <c:v>4.1951570277367685</c:v>
                </c:pt>
                <c:pt idx="524">
                  <c:v>4.1953781064875955</c:v>
                </c:pt>
                <c:pt idx="525">
                  <c:v>4.1953165150425145</c:v>
                </c:pt>
                <c:pt idx="526">
                  <c:v>4.1951889478611477</c:v>
                </c:pt>
                <c:pt idx="527">
                  <c:v>4.1949677353791488</c:v>
                </c:pt>
                <c:pt idx="528">
                  <c:v>4.1953347685674247</c:v>
                </c:pt>
                <c:pt idx="529">
                  <c:v>4.1951775250150831</c:v>
                </c:pt>
                <c:pt idx="530">
                  <c:v>4.1953986008443804</c:v>
                </c:pt>
                <c:pt idx="531">
                  <c:v>4.1951683439760865</c:v>
                </c:pt>
                <c:pt idx="532">
                  <c:v>4.1951797668890816</c:v>
                </c:pt>
                <c:pt idx="533">
                  <c:v>4.1950475975770365</c:v>
                </c:pt>
                <c:pt idx="534">
                  <c:v>4.1951295908506419</c:v>
                </c:pt>
                <c:pt idx="535">
                  <c:v>4.1949449931176606</c:v>
                </c:pt>
                <c:pt idx="536">
                  <c:v>4.1951661020860485</c:v>
                </c:pt>
                <c:pt idx="537">
                  <c:v>4.1949153102289136</c:v>
                </c:pt>
                <c:pt idx="538">
                  <c:v>4.1948582918661765</c:v>
                </c:pt>
                <c:pt idx="539">
                  <c:v>4.1949586598699424</c:v>
                </c:pt>
                <c:pt idx="540">
                  <c:v>4.1952413637628974</c:v>
                </c:pt>
                <c:pt idx="541">
                  <c:v>4.1946644778215045</c:v>
                </c:pt>
                <c:pt idx="542">
                  <c:v>4.1950931855187994</c:v>
                </c:pt>
                <c:pt idx="543">
                  <c:v>4.1945801104238365</c:v>
                </c:pt>
                <c:pt idx="544">
                  <c:v>4.1948719593803743</c:v>
                </c:pt>
                <c:pt idx="545">
                  <c:v>4.1946986506516213</c:v>
                </c:pt>
                <c:pt idx="546">
                  <c:v>4.1948012714038878</c:v>
                </c:pt>
                <c:pt idx="547">
                  <c:v>4.1945094091473365</c:v>
                </c:pt>
                <c:pt idx="548">
                  <c:v>4.1946096929329064</c:v>
                </c:pt>
                <c:pt idx="549">
                  <c:v>4.1949563109047503</c:v>
                </c:pt>
                <c:pt idx="550">
                  <c:v>4.1946713124464052</c:v>
                </c:pt>
                <c:pt idx="551">
                  <c:v>4.1943929906567048</c:v>
                </c:pt>
                <c:pt idx="552">
                  <c:v>4.1945345074006557</c:v>
                </c:pt>
                <c:pt idx="553">
                  <c:v>4.1948879758448845</c:v>
                </c:pt>
                <c:pt idx="554">
                  <c:v>4.1946347895638185</c:v>
                </c:pt>
                <c:pt idx="555">
                  <c:v>4.1945914308729861</c:v>
                </c:pt>
                <c:pt idx="556">
                  <c:v>4.1945960231073265</c:v>
                </c:pt>
                <c:pt idx="557">
                  <c:v>4.1946120424204345</c:v>
                </c:pt>
                <c:pt idx="558">
                  <c:v>4.1944158478203057</c:v>
                </c:pt>
                <c:pt idx="559">
                  <c:v>4.1945914308729861</c:v>
                </c:pt>
                <c:pt idx="560">
                  <c:v>4.1946393816712915</c:v>
                </c:pt>
                <c:pt idx="561">
                  <c:v>4.1943748328567931</c:v>
                </c:pt>
                <c:pt idx="562">
                  <c:v>4.1943497320184875</c:v>
                </c:pt>
                <c:pt idx="563">
                  <c:v>4.1945663335404921</c:v>
                </c:pt>
                <c:pt idx="564">
                  <c:v>4.194555012907947</c:v>
                </c:pt>
                <c:pt idx="565">
                  <c:v>4.1945094091473365</c:v>
                </c:pt>
                <c:pt idx="566">
                  <c:v>4.1944021762861965</c:v>
                </c:pt>
                <c:pt idx="567">
                  <c:v>4.1943656470642381</c:v>
                </c:pt>
                <c:pt idx="568">
                  <c:v>4.1946393816712915</c:v>
                </c:pt>
                <c:pt idx="569">
                  <c:v>4.1945777608857178</c:v>
                </c:pt>
                <c:pt idx="570">
                  <c:v>4.1944546187816707</c:v>
                </c:pt>
                <c:pt idx="571">
                  <c:v>4.1942858565644485</c:v>
                </c:pt>
                <c:pt idx="572">
                  <c:v>4.1944797179219755</c:v>
                </c:pt>
                <c:pt idx="573">
                  <c:v>4.1944751253440877</c:v>
                </c:pt>
                <c:pt idx="574">
                  <c:v>4.1944226835424478</c:v>
                </c:pt>
                <c:pt idx="575">
                  <c:v>4.1942561610590605</c:v>
                </c:pt>
                <c:pt idx="576">
                  <c:v>4.1944797179219755</c:v>
                </c:pt>
                <c:pt idx="577">
                  <c:v>4.1945253225548464</c:v>
                </c:pt>
                <c:pt idx="578">
                  <c:v>4.1941671779581906</c:v>
                </c:pt>
                <c:pt idx="579">
                  <c:v>4.1941444239550458</c:v>
                </c:pt>
                <c:pt idx="580">
                  <c:v>4.1944249265077911</c:v>
                </c:pt>
                <c:pt idx="581">
                  <c:v>4.1945640907799921</c:v>
                </c:pt>
                <c:pt idx="582">
                  <c:v>4.1941329934166145</c:v>
                </c:pt>
                <c:pt idx="583">
                  <c:v>4.194445540268398</c:v>
                </c:pt>
                <c:pt idx="584">
                  <c:v>4.1943929906567048</c:v>
                </c:pt>
                <c:pt idx="585">
                  <c:v>4.1944887962350448</c:v>
                </c:pt>
                <c:pt idx="586">
                  <c:v>4.1942653475000355</c:v>
                </c:pt>
                <c:pt idx="587">
                  <c:v>4.1942561610590605</c:v>
                </c:pt>
                <c:pt idx="588">
                  <c:v>4.1945070595030778</c:v>
                </c:pt>
                <c:pt idx="589">
                  <c:v>4.1943200377375245</c:v>
                </c:pt>
                <c:pt idx="590">
                  <c:v>4.1940781897505826</c:v>
                </c:pt>
                <c:pt idx="591">
                  <c:v>4.1942653475000355</c:v>
                </c:pt>
                <c:pt idx="592">
                  <c:v>4.1947693433039186</c:v>
                </c:pt>
                <c:pt idx="593">
                  <c:v>4.1945184872859125</c:v>
                </c:pt>
                <c:pt idx="594">
                  <c:v>4.194431868996376</c:v>
                </c:pt>
                <c:pt idx="595">
                  <c:v>4.1940964578540259</c:v>
                </c:pt>
                <c:pt idx="596">
                  <c:v>4.1943200377375245</c:v>
                </c:pt>
                <c:pt idx="597">
                  <c:v>4.1946096929329064</c:v>
                </c:pt>
                <c:pt idx="598">
                  <c:v>4.1942653475000355</c:v>
                </c:pt>
                <c:pt idx="599">
                  <c:v>4.194431868996376</c:v>
                </c:pt>
                <c:pt idx="600">
                  <c:v>4.1944728824499675</c:v>
                </c:pt>
                <c:pt idx="601">
                  <c:v>4.1944911459073406</c:v>
                </c:pt>
                <c:pt idx="602">
                  <c:v>4.1942310583000317</c:v>
                </c:pt>
                <c:pt idx="603">
                  <c:v>4.1943222808494705</c:v>
                </c:pt>
                <c:pt idx="604">
                  <c:v>4.1941261564176209</c:v>
                </c:pt>
                <c:pt idx="605">
                  <c:v>4.1945230797357755</c:v>
                </c:pt>
                <c:pt idx="606">
                  <c:v>4.1944592114206705</c:v>
                </c:pt>
                <c:pt idx="607">
                  <c:v>4.1942288150548483</c:v>
                </c:pt>
                <c:pt idx="608">
                  <c:v>4.1944363548948775</c:v>
                </c:pt>
                <c:pt idx="609">
                  <c:v>4.1944797179219755</c:v>
                </c:pt>
                <c:pt idx="610">
                  <c:v>4.1945435853927062</c:v>
                </c:pt>
                <c:pt idx="611">
                  <c:v>4.1946279547777277</c:v>
                </c:pt>
                <c:pt idx="612">
                  <c:v>4.1947191539861768</c:v>
                </c:pt>
                <c:pt idx="613">
                  <c:v>4.1945413425986056</c:v>
                </c:pt>
                <c:pt idx="614">
                  <c:v>4.1944477831994744</c:v>
                </c:pt>
                <c:pt idx="615">
                  <c:v>4.1944592114206705</c:v>
                </c:pt>
                <c:pt idx="616">
                  <c:v>4.1947123195707476</c:v>
                </c:pt>
                <c:pt idx="617">
                  <c:v>4.1944751253440877</c:v>
                </c:pt>
                <c:pt idx="618">
                  <c:v>4.1944387046462035</c:v>
                </c:pt>
                <c:pt idx="619">
                  <c:v>4.1944706395563927</c:v>
                </c:pt>
                <c:pt idx="620">
                  <c:v>4.1947785267032813</c:v>
                </c:pt>
                <c:pt idx="621">
                  <c:v>4.1948948094865619</c:v>
                </c:pt>
                <c:pt idx="622">
                  <c:v>4.1942447313423274</c:v>
                </c:pt>
                <c:pt idx="623">
                  <c:v>4.194582353161235</c:v>
                </c:pt>
                <c:pt idx="624">
                  <c:v>4.1944180907948354</c:v>
                </c:pt>
                <c:pt idx="625">
                  <c:v>4.1948492157160677</c:v>
                </c:pt>
                <c:pt idx="626">
                  <c:v>4.1944112550522226</c:v>
                </c:pt>
                <c:pt idx="627">
                  <c:v>4.1947579173668208</c:v>
                </c:pt>
                <c:pt idx="628">
                  <c:v>4.1945937803891784</c:v>
                </c:pt>
                <c:pt idx="629">
                  <c:v>4.1947647515806148</c:v>
                </c:pt>
                <c:pt idx="630">
                  <c:v>4.1947671008351959</c:v>
                </c:pt>
                <c:pt idx="631">
                  <c:v>4.1946484590485955</c:v>
                </c:pt>
                <c:pt idx="632">
                  <c:v>4.1948195309946756</c:v>
                </c:pt>
                <c:pt idx="633">
                  <c:v>4.1945162444551265</c:v>
                </c:pt>
                <c:pt idx="634">
                  <c:v>4.1949677353791488</c:v>
                </c:pt>
                <c:pt idx="635">
                  <c:v>4.1946552937452806</c:v>
                </c:pt>
                <c:pt idx="636">
                  <c:v>4.1947488406294759</c:v>
                </c:pt>
                <c:pt idx="637">
                  <c:v>4.1951319395526872</c:v>
                </c:pt>
                <c:pt idx="638">
                  <c:v>4.1951295908506419</c:v>
                </c:pt>
                <c:pt idx="639">
                  <c:v>4.1946552937452806</c:v>
                </c:pt>
                <c:pt idx="640">
                  <c:v>4.1952527861381137</c:v>
                </c:pt>
                <c:pt idx="641">
                  <c:v>4.1949038853698957</c:v>
                </c:pt>
                <c:pt idx="642">
                  <c:v>4.194853700408034</c:v>
                </c:pt>
                <c:pt idx="643">
                  <c:v>4.1949609020588445</c:v>
                </c:pt>
                <c:pt idx="644">
                  <c:v>4.1953074415732168</c:v>
                </c:pt>
                <c:pt idx="645">
                  <c:v>4.1952801140964775</c:v>
                </c:pt>
                <c:pt idx="646">
                  <c:v>4.1952458473233065</c:v>
                </c:pt>
                <c:pt idx="647">
                  <c:v>4.1948331988492145</c:v>
                </c:pt>
                <c:pt idx="648">
                  <c:v>4.1950657475038629</c:v>
                </c:pt>
                <c:pt idx="649">
                  <c:v>4.1951729345014455</c:v>
                </c:pt>
                <c:pt idx="650">
                  <c:v>4.1949882351586272</c:v>
                </c:pt>
                <c:pt idx="651">
                  <c:v>4.1950247497215241</c:v>
                </c:pt>
                <c:pt idx="652">
                  <c:v>4.195339358600874</c:v>
                </c:pt>
                <c:pt idx="653">
                  <c:v>4.1953347685674247</c:v>
                </c:pt>
                <c:pt idx="654">
                  <c:v>4.194974568668731</c:v>
                </c:pt>
                <c:pt idx="655">
                  <c:v>4.1948787930913083</c:v>
                </c:pt>
                <c:pt idx="656">
                  <c:v>4.1954328642438385</c:v>
                </c:pt>
                <c:pt idx="657">
                  <c:v>4.1954716097935254</c:v>
                </c:pt>
                <c:pt idx="658">
                  <c:v>4.1953028514434054</c:v>
                </c:pt>
                <c:pt idx="659">
                  <c:v>4.1953576118582605</c:v>
                </c:pt>
                <c:pt idx="660">
                  <c:v>4.1956699120864274</c:v>
                </c:pt>
                <c:pt idx="661">
                  <c:v>4.1954396954849003</c:v>
                </c:pt>
                <c:pt idx="662">
                  <c:v>4.1953826963928398</c:v>
                </c:pt>
                <c:pt idx="663">
                  <c:v>4.1955467499215775</c:v>
                </c:pt>
                <c:pt idx="664">
                  <c:v>4.1954943443364439</c:v>
                </c:pt>
                <c:pt idx="665">
                  <c:v>4.1955992604621715</c:v>
                </c:pt>
                <c:pt idx="666">
                  <c:v>4.1951843573809064</c:v>
                </c:pt>
                <c:pt idx="667">
                  <c:v>4.1956174039366303</c:v>
                </c:pt>
                <c:pt idx="668">
                  <c:v>4.1955559287209354</c:v>
                </c:pt>
                <c:pt idx="669">
                  <c:v>4.1956630818605465</c:v>
                </c:pt>
                <c:pt idx="670">
                  <c:v>4.1955969124690276</c:v>
                </c:pt>
                <c:pt idx="671">
                  <c:v>4.1954670201518161</c:v>
                </c:pt>
                <c:pt idx="672">
                  <c:v>4.1956242343655026</c:v>
                </c:pt>
                <c:pt idx="673">
                  <c:v>4.195815687596637</c:v>
                </c:pt>
                <c:pt idx="674">
                  <c:v>4.1955900819201126</c:v>
                </c:pt>
                <c:pt idx="675">
                  <c:v>4.1957542202389666</c:v>
                </c:pt>
                <c:pt idx="676">
                  <c:v>4.1956880547345294</c:v>
                </c:pt>
                <c:pt idx="677">
                  <c:v>4.1959045761885045</c:v>
                </c:pt>
                <c:pt idx="678">
                  <c:v>4.1957883690693958</c:v>
                </c:pt>
                <c:pt idx="679">
                  <c:v>4.195526257520469</c:v>
                </c:pt>
                <c:pt idx="680">
                  <c:v>4.1959433099606818</c:v>
                </c:pt>
                <c:pt idx="681">
                  <c:v>4.1962190067259248</c:v>
                </c:pt>
                <c:pt idx="682">
                  <c:v>4.1956789834377384</c:v>
                </c:pt>
                <c:pt idx="683">
                  <c:v>4.1955445085778083</c:v>
                </c:pt>
                <c:pt idx="684">
                  <c:v>4.1956653230307106</c:v>
                </c:pt>
                <c:pt idx="685">
                  <c:v>4.1959501389551788</c:v>
                </c:pt>
                <c:pt idx="686">
                  <c:v>4.1957747096268685</c:v>
                </c:pt>
                <c:pt idx="687">
                  <c:v>4.1956561448782486</c:v>
                </c:pt>
                <c:pt idx="688">
                  <c:v>4.1959775613335477</c:v>
                </c:pt>
                <c:pt idx="689">
                  <c:v>4.1961985232026704</c:v>
                </c:pt>
                <c:pt idx="690">
                  <c:v>4.1959045761885045</c:v>
                </c:pt>
                <c:pt idx="691">
                  <c:v>4.1960071172067055</c:v>
                </c:pt>
                <c:pt idx="692">
                  <c:v>4.1960162932834217</c:v>
                </c:pt>
                <c:pt idx="693">
                  <c:v>4.1962486646821153</c:v>
                </c:pt>
                <c:pt idx="694">
                  <c:v>4.1960162932834217</c:v>
                </c:pt>
                <c:pt idx="695">
                  <c:v>4.1958818476578408</c:v>
                </c:pt>
                <c:pt idx="696">
                  <c:v>4.1966632832973483</c:v>
                </c:pt>
                <c:pt idx="697">
                  <c:v>4.1961643833938433</c:v>
                </c:pt>
                <c:pt idx="698">
                  <c:v>4.1960982353804468</c:v>
                </c:pt>
                <c:pt idx="699">
                  <c:v>4.1960321912415735</c:v>
                </c:pt>
                <c:pt idx="700">
                  <c:v>4.1962873898661925</c:v>
                </c:pt>
                <c:pt idx="701">
                  <c:v>4.1962372496361056</c:v>
                </c:pt>
                <c:pt idx="702">
                  <c:v>4.1963010447951197</c:v>
                </c:pt>
                <c:pt idx="703">
                  <c:v>4.1962577326502384</c:v>
                </c:pt>
                <c:pt idx="704">
                  <c:v>4.196244077338136</c:v>
                </c:pt>
                <c:pt idx="705">
                  <c:v>4.1964536944718747</c:v>
                </c:pt>
                <c:pt idx="706">
                  <c:v>4.1961666238424851</c:v>
                </c:pt>
                <c:pt idx="707">
                  <c:v>4.1962896301345181</c:v>
                </c:pt>
                <c:pt idx="708">
                  <c:v>4.1963443557357865</c:v>
                </c:pt>
                <c:pt idx="709">
                  <c:v>4.1965630255082331</c:v>
                </c:pt>
                <c:pt idx="710">
                  <c:v>4.1964605212218027</c:v>
                </c:pt>
                <c:pt idx="711">
                  <c:v>4.1964536944718747</c:v>
                </c:pt>
                <c:pt idx="712">
                  <c:v>4.1962964576074056</c:v>
                </c:pt>
                <c:pt idx="713">
                  <c:v>4.1964673479411436</c:v>
                </c:pt>
                <c:pt idx="714">
                  <c:v>4.1965151341302755</c:v>
                </c:pt>
                <c:pt idx="715">
                  <c:v>4.1963010447951197</c:v>
                </c:pt>
                <c:pt idx="716">
                  <c:v>4.1964855879304466</c:v>
                </c:pt>
                <c:pt idx="717">
                  <c:v>4.1967816644747735</c:v>
                </c:pt>
                <c:pt idx="718">
                  <c:v>4.1963307011842863</c:v>
                </c:pt>
                <c:pt idx="719">
                  <c:v>4.1965425465256345</c:v>
                </c:pt>
                <c:pt idx="720">
                  <c:v>4.1965106542368869</c:v>
                </c:pt>
                <c:pt idx="721">
                  <c:v>4.1966085689450354</c:v>
                </c:pt>
                <c:pt idx="722">
                  <c:v>4.1967520167027947</c:v>
                </c:pt>
                <c:pt idx="723">
                  <c:v>4.1964764146304789</c:v>
                </c:pt>
                <c:pt idx="724">
                  <c:v>4.1967247146575071</c:v>
                </c:pt>
                <c:pt idx="725">
                  <c:v>4.1967338864924253</c:v>
                </c:pt>
                <c:pt idx="726">
                  <c:v>4.1967657741932474</c:v>
                </c:pt>
                <c:pt idx="727">
                  <c:v>4.1968386122021393</c:v>
                </c:pt>
                <c:pt idx="728">
                  <c:v>4.1970207455885715</c:v>
                </c:pt>
                <c:pt idx="729">
                  <c:v>4.1966358730345359</c:v>
                </c:pt>
                <c:pt idx="730">
                  <c:v>4.1967497771004858</c:v>
                </c:pt>
                <c:pt idx="731">
                  <c:v>4.1966996518089559</c:v>
                </c:pt>
                <c:pt idx="732">
                  <c:v>4.1968113116794266</c:v>
                </c:pt>
                <c:pt idx="733">
                  <c:v>4.1967451912371034</c:v>
                </c:pt>
                <c:pt idx="734">
                  <c:v>4.1967862502305744</c:v>
                </c:pt>
                <c:pt idx="735">
                  <c:v>4.196927442219029</c:v>
                </c:pt>
                <c:pt idx="736">
                  <c:v>4.1972484888771593</c:v>
                </c:pt>
                <c:pt idx="737">
                  <c:v>4.1970526273939885</c:v>
                </c:pt>
                <c:pt idx="738">
                  <c:v>4.1971550925801226</c:v>
                </c:pt>
                <c:pt idx="739">
                  <c:v>4.1968614333639911</c:v>
                </c:pt>
                <c:pt idx="740">
                  <c:v>4.1970070969869315</c:v>
                </c:pt>
                <c:pt idx="741">
                  <c:v>4.1969683897582222</c:v>
                </c:pt>
                <c:pt idx="742">
                  <c:v>4.196651871301448</c:v>
                </c:pt>
                <c:pt idx="743">
                  <c:v>4.1970503882236985</c:v>
                </c:pt>
                <c:pt idx="744">
                  <c:v>4.1973258883971765</c:v>
                </c:pt>
                <c:pt idx="745">
                  <c:v>4.1968682583190642</c:v>
                </c:pt>
                <c:pt idx="746">
                  <c:v>4.1970708605076181</c:v>
                </c:pt>
                <c:pt idx="747">
                  <c:v>4.1969615652441039</c:v>
                </c:pt>
                <c:pt idx="748">
                  <c:v>4.1969912090122605</c:v>
                </c:pt>
                <c:pt idx="749">
                  <c:v>4.1973168266702539</c:v>
                </c:pt>
                <c:pt idx="750">
                  <c:v>4.1971506145365716</c:v>
                </c:pt>
                <c:pt idx="751">
                  <c:v>4.1971550925801226</c:v>
                </c:pt>
                <c:pt idx="752">
                  <c:v>4.1974624475610485</c:v>
                </c:pt>
                <c:pt idx="753">
                  <c:v>4.197118734741637</c:v>
                </c:pt>
                <c:pt idx="754">
                  <c:v>4.1969023826465683</c:v>
                </c:pt>
                <c:pt idx="755">
                  <c:v>4.1973168266702539</c:v>
                </c:pt>
                <c:pt idx="756">
                  <c:v>4.1971983796908798</c:v>
                </c:pt>
                <c:pt idx="757">
                  <c:v>4.1978676835758506</c:v>
                </c:pt>
                <c:pt idx="758">
                  <c:v>4.1973691707449232</c:v>
                </c:pt>
                <c:pt idx="759">
                  <c:v>4.1973805774688726</c:v>
                </c:pt>
                <c:pt idx="760">
                  <c:v>4.1975876961839855</c:v>
                </c:pt>
                <c:pt idx="761">
                  <c:v>4.1974488028465053</c:v>
                </c:pt>
                <c:pt idx="762">
                  <c:v>4.197161916245288</c:v>
                </c:pt>
                <c:pt idx="763">
                  <c:v>4.1971915561879234</c:v>
                </c:pt>
                <c:pt idx="764">
                  <c:v>4.1975922795604603</c:v>
                </c:pt>
                <c:pt idx="765">
                  <c:v>4.197815356308964</c:v>
                </c:pt>
                <c:pt idx="766">
                  <c:v>4.1975786359837377</c:v>
                </c:pt>
                <c:pt idx="767">
                  <c:v>4.1976218046971203</c:v>
                </c:pt>
                <c:pt idx="768">
                  <c:v>4.1979996129270045</c:v>
                </c:pt>
                <c:pt idx="769">
                  <c:v>4.1976787216084865</c:v>
                </c:pt>
                <c:pt idx="770">
                  <c:v>4.1974215130550876</c:v>
                </c:pt>
                <c:pt idx="771">
                  <c:v>4.1975876961839855</c:v>
                </c:pt>
                <c:pt idx="772">
                  <c:v>4.1974874980954269</c:v>
                </c:pt>
                <c:pt idx="773">
                  <c:v>4.1977675035583575</c:v>
                </c:pt>
                <c:pt idx="774">
                  <c:v>4.1976628405069816</c:v>
                </c:pt>
                <c:pt idx="775">
                  <c:v>4.1974602089832764</c:v>
                </c:pt>
                <c:pt idx="776">
                  <c:v>4.1979200090794597</c:v>
                </c:pt>
                <c:pt idx="777">
                  <c:v>4.1977743245301555</c:v>
                </c:pt>
                <c:pt idx="778">
                  <c:v>4.197794787268089</c:v>
                </c:pt>
                <c:pt idx="779">
                  <c:v>4.1978448772038357</c:v>
                </c:pt>
                <c:pt idx="780">
                  <c:v>4.1977652654194682</c:v>
                </c:pt>
                <c:pt idx="781">
                  <c:v>4.198076975003338</c:v>
                </c:pt>
                <c:pt idx="782">
                  <c:v>4.1979813907197752</c:v>
                </c:pt>
                <c:pt idx="783">
                  <c:v>4.1976491975544103</c:v>
                </c:pt>
                <c:pt idx="784">
                  <c:v>4.1982180496386361</c:v>
                </c:pt>
                <c:pt idx="785">
                  <c:v>4.198076975003338</c:v>
                </c:pt>
                <c:pt idx="786">
                  <c:v>4.1979382320058036</c:v>
                </c:pt>
                <c:pt idx="787">
                  <c:v>4.1978221770712798</c:v>
                </c:pt>
                <c:pt idx="788">
                  <c:v>4.1979996129270045</c:v>
                </c:pt>
                <c:pt idx="789">
                  <c:v>4.1980542782651957</c:v>
                </c:pt>
                <c:pt idx="790">
                  <c:v>4.1978107735940045</c:v>
                </c:pt>
                <c:pt idx="791">
                  <c:v>4.1979063683837339</c:v>
                </c:pt>
                <c:pt idx="792">
                  <c:v>4.1980360566992037</c:v>
                </c:pt>
                <c:pt idx="793">
                  <c:v>4.1980951960897945</c:v>
                </c:pt>
                <c:pt idx="794">
                  <c:v>4.1980861388520765</c:v>
                </c:pt>
                <c:pt idx="795">
                  <c:v>4.1980633356902111</c:v>
                </c:pt>
                <c:pt idx="796">
                  <c:v>4.1981134169610845</c:v>
                </c:pt>
                <c:pt idx="797">
                  <c:v>4.1982977447466974</c:v>
                </c:pt>
                <c:pt idx="798">
                  <c:v>4.1980360566992037</c:v>
                </c:pt>
                <c:pt idx="799">
                  <c:v>4.1981065974783665</c:v>
                </c:pt>
              </c:numCache>
            </c:numRef>
          </c:yVal>
          <c:smooth val="1"/>
        </c:ser>
        <c:axId val="63444864"/>
        <c:axId val="63492096"/>
      </c:scatterChart>
      <c:scatterChart>
        <c:scatterStyle val="smoothMarker"/>
        <c:ser>
          <c:idx val="9"/>
          <c:order val="9"/>
          <c:tx>
            <c:strRef>
              <c:f>'Mesures corrigées'!$R$1</c:f>
              <c:strCache>
                <c:ptCount val="1"/>
                <c:pt idx="0">
                  <c:v>W5</c:v>
                </c:pt>
              </c:strCache>
            </c:strRef>
          </c:tx>
          <c:marker>
            <c:symbol val="diamond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5.0000000000000088E-3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0.18500000000000028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0.21500000000000027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0.24500000000000027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0.31000000000000055</c:v>
                </c:pt>
                <c:pt idx="63">
                  <c:v>0.31500000000000056</c:v>
                </c:pt>
                <c:pt idx="64">
                  <c:v>0.32000000000000062</c:v>
                </c:pt>
                <c:pt idx="65">
                  <c:v>0.32500000000000062</c:v>
                </c:pt>
                <c:pt idx="66">
                  <c:v>0.33000000000000074</c:v>
                </c:pt>
                <c:pt idx="67">
                  <c:v>0.33500000000000074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0.37500000000000056</c:v>
                </c:pt>
                <c:pt idx="76">
                  <c:v>0.38000000000000062</c:v>
                </c:pt>
                <c:pt idx="77">
                  <c:v>0.38500000000000062</c:v>
                </c:pt>
                <c:pt idx="78">
                  <c:v>0.39000000000000062</c:v>
                </c:pt>
                <c:pt idx="79">
                  <c:v>0.39500000000000074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0.6150000000000011</c:v>
                </c:pt>
                <c:pt idx="124">
                  <c:v>0.62000000000000111</c:v>
                </c:pt>
                <c:pt idx="125">
                  <c:v>0.62500000000000122</c:v>
                </c:pt>
                <c:pt idx="126">
                  <c:v>0.63000000000000123</c:v>
                </c:pt>
                <c:pt idx="127">
                  <c:v>0.63500000000000123</c:v>
                </c:pt>
                <c:pt idx="128">
                  <c:v>0.64000000000000123</c:v>
                </c:pt>
                <c:pt idx="129">
                  <c:v>0.64500000000000124</c:v>
                </c:pt>
                <c:pt idx="130">
                  <c:v>0.65000000000000135</c:v>
                </c:pt>
                <c:pt idx="131">
                  <c:v>0.65500000000000136</c:v>
                </c:pt>
                <c:pt idx="132">
                  <c:v>0.66000000000000136</c:v>
                </c:pt>
                <c:pt idx="133">
                  <c:v>0.66500000000000148</c:v>
                </c:pt>
                <c:pt idx="134">
                  <c:v>0.67000000000000148</c:v>
                </c:pt>
                <c:pt idx="135">
                  <c:v>0.67500000000000149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0.7400000000000011</c:v>
                </c:pt>
                <c:pt idx="149">
                  <c:v>0.74500000000000111</c:v>
                </c:pt>
                <c:pt idx="150">
                  <c:v>0.75000000000000122</c:v>
                </c:pt>
                <c:pt idx="151">
                  <c:v>0.75500000000000123</c:v>
                </c:pt>
                <c:pt idx="152">
                  <c:v>0.76000000000000123</c:v>
                </c:pt>
                <c:pt idx="153">
                  <c:v>0.76500000000000123</c:v>
                </c:pt>
                <c:pt idx="154">
                  <c:v>0.77000000000000124</c:v>
                </c:pt>
                <c:pt idx="155">
                  <c:v>0.77500000000000135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0.8650000000000011</c:v>
                </c:pt>
                <c:pt idx="174">
                  <c:v>0.87000000000000111</c:v>
                </c:pt>
                <c:pt idx="175">
                  <c:v>0.87500000000000122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1.0049999999999975</c:v>
                </c:pt>
                <c:pt idx="202">
                  <c:v>1.01</c:v>
                </c:pt>
                <c:pt idx="203">
                  <c:v>1.0149999999999975</c:v>
                </c:pt>
                <c:pt idx="204">
                  <c:v>1.02</c:v>
                </c:pt>
                <c:pt idx="205">
                  <c:v>1.0249999999999975</c:v>
                </c:pt>
                <c:pt idx="206">
                  <c:v>1.03</c:v>
                </c:pt>
                <c:pt idx="207">
                  <c:v>1.0349999999999975</c:v>
                </c:pt>
                <c:pt idx="208">
                  <c:v>1.04</c:v>
                </c:pt>
                <c:pt idx="209">
                  <c:v>1.0449999999999977</c:v>
                </c:pt>
                <c:pt idx="210">
                  <c:v>1.05</c:v>
                </c:pt>
                <c:pt idx="211">
                  <c:v>1.0549999999999977</c:v>
                </c:pt>
                <c:pt idx="212">
                  <c:v>1.06</c:v>
                </c:pt>
                <c:pt idx="213">
                  <c:v>1.0649999999999977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1.1299999999999975</c:v>
                </c:pt>
                <c:pt idx="227">
                  <c:v>1.135</c:v>
                </c:pt>
                <c:pt idx="228">
                  <c:v>1.1399999999999975</c:v>
                </c:pt>
                <c:pt idx="229">
                  <c:v>1.145</c:v>
                </c:pt>
                <c:pt idx="230">
                  <c:v>1.1499999999999975</c:v>
                </c:pt>
                <c:pt idx="231">
                  <c:v>1.155</c:v>
                </c:pt>
                <c:pt idx="232">
                  <c:v>1.1599999999999975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1.1800000000000022</c:v>
                </c:pt>
                <c:pt idx="237">
                  <c:v>1.1850000000000001</c:v>
                </c:pt>
                <c:pt idx="238">
                  <c:v>1.1900000000000022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1.2049999999999974</c:v>
                </c:pt>
                <c:pt idx="242">
                  <c:v>1.21</c:v>
                </c:pt>
                <c:pt idx="243">
                  <c:v>1.2149999999999974</c:v>
                </c:pt>
                <c:pt idx="244">
                  <c:v>1.22</c:v>
                </c:pt>
                <c:pt idx="245">
                  <c:v>1.2249999999999974</c:v>
                </c:pt>
                <c:pt idx="246">
                  <c:v>1.23</c:v>
                </c:pt>
                <c:pt idx="247">
                  <c:v>1.2349999999999974</c:v>
                </c:pt>
                <c:pt idx="248">
                  <c:v>1.24</c:v>
                </c:pt>
                <c:pt idx="249">
                  <c:v>1.2449999999999977</c:v>
                </c:pt>
                <c:pt idx="250">
                  <c:v>1.25</c:v>
                </c:pt>
                <c:pt idx="251">
                  <c:v>1.2549999999999975</c:v>
                </c:pt>
                <c:pt idx="252">
                  <c:v>1.26</c:v>
                </c:pt>
                <c:pt idx="253">
                  <c:v>1.2649999999999975</c:v>
                </c:pt>
                <c:pt idx="254">
                  <c:v>1.27</c:v>
                </c:pt>
                <c:pt idx="255">
                  <c:v>1.2749999999999975</c:v>
                </c:pt>
                <c:pt idx="256">
                  <c:v>1.28</c:v>
                </c:pt>
                <c:pt idx="257">
                  <c:v>1.2849999999999975</c:v>
                </c:pt>
                <c:pt idx="258">
                  <c:v>1.29</c:v>
                </c:pt>
                <c:pt idx="259">
                  <c:v>1.2949999999999977</c:v>
                </c:pt>
                <c:pt idx="260">
                  <c:v>1.3</c:v>
                </c:pt>
                <c:pt idx="261">
                  <c:v>1.3049999999999977</c:v>
                </c:pt>
                <c:pt idx="262">
                  <c:v>1.31</c:v>
                </c:pt>
                <c:pt idx="263">
                  <c:v>1.3149999999999977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1.4049999999999971</c:v>
                </c:pt>
                <c:pt idx="282">
                  <c:v>1.41</c:v>
                </c:pt>
                <c:pt idx="283">
                  <c:v>1.4149999999999971</c:v>
                </c:pt>
                <c:pt idx="284">
                  <c:v>1.42</c:v>
                </c:pt>
                <c:pt idx="285">
                  <c:v>1.4249999999999972</c:v>
                </c:pt>
                <c:pt idx="286">
                  <c:v>1.43</c:v>
                </c:pt>
                <c:pt idx="287">
                  <c:v>1.4349999999999972</c:v>
                </c:pt>
                <c:pt idx="288">
                  <c:v>1.44</c:v>
                </c:pt>
                <c:pt idx="289">
                  <c:v>1.4449999999999974</c:v>
                </c:pt>
                <c:pt idx="290">
                  <c:v>1.45</c:v>
                </c:pt>
                <c:pt idx="291">
                  <c:v>1.4549999999999974</c:v>
                </c:pt>
                <c:pt idx="292">
                  <c:v>1.46</c:v>
                </c:pt>
                <c:pt idx="293">
                  <c:v>1.4649999999999974</c:v>
                </c:pt>
                <c:pt idx="294">
                  <c:v>1.47</c:v>
                </c:pt>
                <c:pt idx="295">
                  <c:v>1.4749999999999974</c:v>
                </c:pt>
                <c:pt idx="296">
                  <c:v>1.48</c:v>
                </c:pt>
                <c:pt idx="297">
                  <c:v>1.4849999999999974</c:v>
                </c:pt>
                <c:pt idx="298">
                  <c:v>1.49</c:v>
                </c:pt>
                <c:pt idx="299">
                  <c:v>1.4949999999999977</c:v>
                </c:pt>
                <c:pt idx="300">
                  <c:v>1.5</c:v>
                </c:pt>
                <c:pt idx="301">
                  <c:v>1.5049999999999975</c:v>
                </c:pt>
                <c:pt idx="302">
                  <c:v>1.51</c:v>
                </c:pt>
                <c:pt idx="303">
                  <c:v>1.5149999999999975</c:v>
                </c:pt>
                <c:pt idx="304">
                  <c:v>1.52</c:v>
                </c:pt>
                <c:pt idx="305">
                  <c:v>1.5249999999999975</c:v>
                </c:pt>
                <c:pt idx="306">
                  <c:v>1.53</c:v>
                </c:pt>
                <c:pt idx="307">
                  <c:v>1.5349999999999975</c:v>
                </c:pt>
                <c:pt idx="308">
                  <c:v>1.54</c:v>
                </c:pt>
                <c:pt idx="309">
                  <c:v>1.5449999999999977</c:v>
                </c:pt>
                <c:pt idx="310">
                  <c:v>1.55</c:v>
                </c:pt>
                <c:pt idx="311">
                  <c:v>1.5549999999999977</c:v>
                </c:pt>
                <c:pt idx="312">
                  <c:v>1.56</c:v>
                </c:pt>
                <c:pt idx="313">
                  <c:v>1.5649999999999977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1.6800000000000022</c:v>
                </c:pt>
                <c:pt idx="337">
                  <c:v>1.6850000000000001</c:v>
                </c:pt>
                <c:pt idx="338">
                  <c:v>1.6900000000000022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1.7049999999999974</c:v>
                </c:pt>
                <c:pt idx="342">
                  <c:v>1.71</c:v>
                </c:pt>
                <c:pt idx="343">
                  <c:v>1.7149999999999974</c:v>
                </c:pt>
                <c:pt idx="344">
                  <c:v>1.72</c:v>
                </c:pt>
                <c:pt idx="345">
                  <c:v>1.7249999999999974</c:v>
                </c:pt>
                <c:pt idx="346">
                  <c:v>1.73</c:v>
                </c:pt>
                <c:pt idx="347">
                  <c:v>1.7349999999999974</c:v>
                </c:pt>
                <c:pt idx="348">
                  <c:v>1.74</c:v>
                </c:pt>
                <c:pt idx="349">
                  <c:v>1.7449999999999977</c:v>
                </c:pt>
                <c:pt idx="350">
                  <c:v>1.75</c:v>
                </c:pt>
                <c:pt idx="351">
                  <c:v>1.7549999999999975</c:v>
                </c:pt>
                <c:pt idx="352">
                  <c:v>1.76</c:v>
                </c:pt>
                <c:pt idx="353">
                  <c:v>1.7649999999999975</c:v>
                </c:pt>
                <c:pt idx="354">
                  <c:v>1.77</c:v>
                </c:pt>
                <c:pt idx="355">
                  <c:v>1.7749999999999975</c:v>
                </c:pt>
                <c:pt idx="356">
                  <c:v>1.78</c:v>
                </c:pt>
                <c:pt idx="357">
                  <c:v>1.7849999999999975</c:v>
                </c:pt>
                <c:pt idx="358">
                  <c:v>1.79</c:v>
                </c:pt>
                <c:pt idx="359">
                  <c:v>1.7949999999999977</c:v>
                </c:pt>
                <c:pt idx="360">
                  <c:v>1.8</c:v>
                </c:pt>
                <c:pt idx="361">
                  <c:v>1.8049999999999977</c:v>
                </c:pt>
                <c:pt idx="362">
                  <c:v>1.81</c:v>
                </c:pt>
                <c:pt idx="363">
                  <c:v>1.8149999999999977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1.9300000000000022</c:v>
                </c:pt>
                <c:pt idx="387">
                  <c:v>1.9350000000000001</c:v>
                </c:pt>
                <c:pt idx="388">
                  <c:v>1.9400000000000022</c:v>
                </c:pt>
                <c:pt idx="389">
                  <c:v>1.9450000000000001</c:v>
                </c:pt>
                <c:pt idx="390">
                  <c:v>1.9500000000000022</c:v>
                </c:pt>
                <c:pt idx="391">
                  <c:v>1.9550000000000001</c:v>
                </c:pt>
                <c:pt idx="392">
                  <c:v>1.9600000000000022</c:v>
                </c:pt>
                <c:pt idx="393">
                  <c:v>1.9650000000000001</c:v>
                </c:pt>
                <c:pt idx="394">
                  <c:v>1.9700000000000022</c:v>
                </c:pt>
                <c:pt idx="395">
                  <c:v>1.9750000000000001</c:v>
                </c:pt>
                <c:pt idx="396">
                  <c:v>1.9800000000000024</c:v>
                </c:pt>
                <c:pt idx="397">
                  <c:v>1.9850000000000001</c:v>
                </c:pt>
                <c:pt idx="398">
                  <c:v>1.9900000000000024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corrigées'!$R$2:$R$801</c:f>
              <c:numCache>
                <c:formatCode>General</c:formatCode>
                <c:ptCount val="800"/>
                <c:pt idx="0">
                  <c:v>5.1851449110305585E-2</c:v>
                </c:pt>
                <c:pt idx="1">
                  <c:v>3.9815782893413282E-2</c:v>
                </c:pt>
                <c:pt idx="2">
                  <c:v>5.8651577402513672E-2</c:v>
                </c:pt>
                <c:pt idx="3">
                  <c:v>5.4294466332956114E-2</c:v>
                </c:pt>
                <c:pt idx="4">
                  <c:v>3.9771717201919833E-2</c:v>
                </c:pt>
                <c:pt idx="5">
                  <c:v>6.6324973711272883E-2</c:v>
                </c:pt>
                <c:pt idx="6">
                  <c:v>5.9834660268401708E-2</c:v>
                </c:pt>
                <c:pt idx="7">
                  <c:v>3.1095784354408247E-2</c:v>
                </c:pt>
                <c:pt idx="8">
                  <c:v>6.0105170397221623E-2</c:v>
                </c:pt>
                <c:pt idx="9">
                  <c:v>6.4516654945316165E-2</c:v>
                </c:pt>
                <c:pt idx="10">
                  <c:v>3.7257149405212041E-2</c:v>
                </c:pt>
                <c:pt idx="11">
                  <c:v>5.4449024089404517E-2</c:v>
                </c:pt>
                <c:pt idx="12">
                  <c:v>5.8758621083781937E-2</c:v>
                </c:pt>
                <c:pt idx="13">
                  <c:v>4.3743697046080408E-2</c:v>
                </c:pt>
                <c:pt idx="14">
                  <c:v>5.6846406851012471E-2</c:v>
                </c:pt>
                <c:pt idx="15">
                  <c:v>6.229138629985323E-2</c:v>
                </c:pt>
                <c:pt idx="16">
                  <c:v>3.7513470369455411E-2</c:v>
                </c:pt>
                <c:pt idx="17">
                  <c:v>6.3287929587658928E-2</c:v>
                </c:pt>
                <c:pt idx="18">
                  <c:v>6.655276205974997E-2</c:v>
                </c:pt>
                <c:pt idx="19">
                  <c:v>3.6747143564132292E-2</c:v>
                </c:pt>
                <c:pt idx="20">
                  <c:v>5.4500581487679188E-2</c:v>
                </c:pt>
                <c:pt idx="21">
                  <c:v>7.0075091072841433E-2</c:v>
                </c:pt>
                <c:pt idx="22">
                  <c:v>4.0302198357261398E-2</c:v>
                </c:pt>
                <c:pt idx="23">
                  <c:v>4.8195280393818131E-2</c:v>
                </c:pt>
                <c:pt idx="24">
                  <c:v>6.7582695424498115E-2</c:v>
                </c:pt>
                <c:pt idx="25">
                  <c:v>5.3678432046668334E-2</c:v>
                </c:pt>
                <c:pt idx="26">
                  <c:v>4.5658823547850225E-2</c:v>
                </c:pt>
                <c:pt idx="27">
                  <c:v>7.5802349662149535E-2</c:v>
                </c:pt>
                <c:pt idx="28">
                  <c:v>4.3466873331259683E-2</c:v>
                </c:pt>
                <c:pt idx="29">
                  <c:v>4.3420802425953385E-2</c:v>
                </c:pt>
                <c:pt idx="30">
                  <c:v>6.4180373299265236E-2</c:v>
                </c:pt>
                <c:pt idx="31">
                  <c:v>4.4953400913616333E-2</c:v>
                </c:pt>
                <c:pt idx="32">
                  <c:v>4.453278342048287E-2</c:v>
                </c:pt>
                <c:pt idx="33">
                  <c:v>6.7870203405651294E-2</c:v>
                </c:pt>
                <c:pt idx="34">
                  <c:v>5.0750491972907742E-2</c:v>
                </c:pt>
                <c:pt idx="35">
                  <c:v>3.311453015261713E-2</c:v>
                </c:pt>
                <c:pt idx="36">
                  <c:v>6.2567422045499824E-2</c:v>
                </c:pt>
                <c:pt idx="37">
                  <c:v>6.2899422333313748E-2</c:v>
                </c:pt>
                <c:pt idx="38">
                  <c:v>4.1418703898806634E-2</c:v>
                </c:pt>
                <c:pt idx="39">
                  <c:v>5.4758798624153164E-2</c:v>
                </c:pt>
                <c:pt idx="40">
                  <c:v>5.6846406851012471E-2</c:v>
                </c:pt>
                <c:pt idx="41">
                  <c:v>3.8244467031010546E-2</c:v>
                </c:pt>
                <c:pt idx="42">
                  <c:v>5.1650379358660785E-2</c:v>
                </c:pt>
                <c:pt idx="43">
                  <c:v>5.6268407694796962E-2</c:v>
                </c:pt>
                <c:pt idx="44">
                  <c:v>4.0479833978981354E-2</c:v>
                </c:pt>
                <c:pt idx="45">
                  <c:v>5.9672633643076567E-2</c:v>
                </c:pt>
                <c:pt idx="46">
                  <c:v>6.5417690157340821E-2</c:v>
                </c:pt>
                <c:pt idx="47">
                  <c:v>3.1447400547378442E-2</c:v>
                </c:pt>
                <c:pt idx="48">
                  <c:v>5.6425747957657237E-2</c:v>
                </c:pt>
                <c:pt idx="49">
                  <c:v>7.3688205222643924E-2</c:v>
                </c:pt>
                <c:pt idx="50">
                  <c:v>3.8677788569105226E-2</c:v>
                </c:pt>
                <c:pt idx="51">
                  <c:v>4.7759725162931414E-2</c:v>
                </c:pt>
                <c:pt idx="52">
                  <c:v>6.1521753179745557E-2</c:v>
                </c:pt>
                <c:pt idx="53">
                  <c:v>4.6560232876120593E-2</c:v>
                </c:pt>
                <c:pt idx="54">
                  <c:v>5.2153723507490563E-2</c:v>
                </c:pt>
                <c:pt idx="55">
                  <c:v>6.4628920853936928E-2</c:v>
                </c:pt>
                <c:pt idx="56">
                  <c:v>3.8895337679543042E-2</c:v>
                </c:pt>
                <c:pt idx="57">
                  <c:v>5.7798543490000784E-2</c:v>
                </c:pt>
                <c:pt idx="58">
                  <c:v>7.2612617079686956E-2</c:v>
                </c:pt>
                <c:pt idx="59">
                  <c:v>3.6156596426998491E-2</c:v>
                </c:pt>
                <c:pt idx="60">
                  <c:v>4.9759912613564043E-2</c:v>
                </c:pt>
                <c:pt idx="61">
                  <c:v>6.9026265839229495E-2</c:v>
                </c:pt>
                <c:pt idx="62">
                  <c:v>4.9513777968509247E-2</c:v>
                </c:pt>
                <c:pt idx="63">
                  <c:v>3.437263999887398E-2</c:v>
                </c:pt>
                <c:pt idx="64">
                  <c:v>6.6324973711272883E-2</c:v>
                </c:pt>
                <c:pt idx="65">
                  <c:v>6.0322024510906229E-2</c:v>
                </c:pt>
                <c:pt idx="66">
                  <c:v>3.9815782893413282E-2</c:v>
                </c:pt>
                <c:pt idx="67">
                  <c:v>5.9780604634611559E-2</c:v>
                </c:pt>
                <c:pt idx="68">
                  <c:v>5.8064449457107814E-2</c:v>
                </c:pt>
                <c:pt idx="69">
                  <c:v>4.218665702773057E-2</c:v>
                </c:pt>
                <c:pt idx="70">
                  <c:v>6.4516654945316165E-2</c:v>
                </c:pt>
                <c:pt idx="71">
                  <c:v>4.5328952619623109E-2</c:v>
                </c:pt>
                <c:pt idx="72">
                  <c:v>3.5904961779776451E-2</c:v>
                </c:pt>
                <c:pt idx="73">
                  <c:v>6.553077205828213E-2</c:v>
                </c:pt>
                <c:pt idx="74">
                  <c:v>5.9564726778907374E-2</c:v>
                </c:pt>
                <c:pt idx="75">
                  <c:v>3.5404328572739466E-2</c:v>
                </c:pt>
                <c:pt idx="76">
                  <c:v>6.587053329559657E-2</c:v>
                </c:pt>
                <c:pt idx="77">
                  <c:v>6.8736316985912024E-2</c:v>
                </c:pt>
                <c:pt idx="78">
                  <c:v>3.6535695952461082E-2</c:v>
                </c:pt>
                <c:pt idx="79">
                  <c:v>5.2760970835754643E-2</c:v>
                </c:pt>
                <c:pt idx="80">
                  <c:v>6.3900798266258302E-2</c:v>
                </c:pt>
                <c:pt idx="81">
                  <c:v>4.6179604210542471E-2</c:v>
                </c:pt>
                <c:pt idx="82">
                  <c:v>5.2153723507490563E-2</c:v>
                </c:pt>
                <c:pt idx="83">
                  <c:v>5.7215744381217577E-2</c:v>
                </c:pt>
                <c:pt idx="84">
                  <c:v>3.6366945759803815E-2</c:v>
                </c:pt>
                <c:pt idx="85">
                  <c:v>4.9809200532410371E-2</c:v>
                </c:pt>
                <c:pt idx="86">
                  <c:v>6.317680053592753E-2</c:v>
                </c:pt>
                <c:pt idx="87">
                  <c:v>3.3477373896622795E-2</c:v>
                </c:pt>
                <c:pt idx="88">
                  <c:v>4.8974472332737273E-2</c:v>
                </c:pt>
                <c:pt idx="89">
                  <c:v>7.2434115044397562E-2</c:v>
                </c:pt>
                <c:pt idx="90">
                  <c:v>4.218665702773057E-2</c:v>
                </c:pt>
                <c:pt idx="91">
                  <c:v>4.092557648336085E-2</c:v>
                </c:pt>
                <c:pt idx="92">
                  <c:v>6.4012561987165956E-2</c:v>
                </c:pt>
                <c:pt idx="93">
                  <c:v>4.8779096136975474E-2</c:v>
                </c:pt>
                <c:pt idx="94">
                  <c:v>4.3420802425953385E-2</c:v>
                </c:pt>
                <c:pt idx="95">
                  <c:v>6.6154379892761572E-2</c:v>
                </c:pt>
                <c:pt idx="96">
                  <c:v>4.0524290116105928E-2</c:v>
                </c:pt>
                <c:pt idx="97">
                  <c:v>4.6274622294163285E-2</c:v>
                </c:pt>
                <c:pt idx="98">
                  <c:v>6.9782945389131296E-2</c:v>
                </c:pt>
                <c:pt idx="99">
                  <c:v>4.1418703898806634E-2</c:v>
                </c:pt>
                <c:pt idx="100">
                  <c:v>4.2961635882048294E-2</c:v>
                </c:pt>
                <c:pt idx="101">
                  <c:v>7.1899926982233742E-2</c:v>
                </c:pt>
                <c:pt idx="102">
                  <c:v>4.4906577689441653E-2</c:v>
                </c:pt>
                <c:pt idx="103">
                  <c:v>3.8071837955193047E-2</c:v>
                </c:pt>
                <c:pt idx="104">
                  <c:v>6.4572775700566701E-2</c:v>
                </c:pt>
                <c:pt idx="105">
                  <c:v>6.2844033673086372E-2</c:v>
                </c:pt>
                <c:pt idx="106">
                  <c:v>3.700170713677102E-2</c:v>
                </c:pt>
                <c:pt idx="107">
                  <c:v>5.3729623397431342E-2</c:v>
                </c:pt>
                <c:pt idx="108">
                  <c:v>5.2052878190369654E-2</c:v>
                </c:pt>
                <c:pt idx="109">
                  <c:v>4.3928724773955215E-2</c:v>
                </c:pt>
                <c:pt idx="110">
                  <c:v>6.2015960810119078E-2</c:v>
                </c:pt>
                <c:pt idx="111">
                  <c:v>6.5417690157340821E-2</c:v>
                </c:pt>
                <c:pt idx="112">
                  <c:v>4.2095935194192732E-2</c:v>
                </c:pt>
                <c:pt idx="113">
                  <c:v>5.9187871810804725E-2</c:v>
                </c:pt>
                <c:pt idx="114">
                  <c:v>5.9618651264232124E-2</c:v>
                </c:pt>
                <c:pt idx="115">
                  <c:v>3.9069821663699822E-2</c:v>
                </c:pt>
                <c:pt idx="116">
                  <c:v>5.2254697761508234E-2</c:v>
                </c:pt>
                <c:pt idx="117">
                  <c:v>6.429234636987663E-2</c:v>
                </c:pt>
                <c:pt idx="118">
                  <c:v>4.439301693733979E-2</c:v>
                </c:pt>
                <c:pt idx="119">
                  <c:v>3.7044211030595763E-2</c:v>
                </c:pt>
                <c:pt idx="120">
                  <c:v>7.0250664137270519E-2</c:v>
                </c:pt>
                <c:pt idx="121">
                  <c:v>4.6990296303685973E-2</c:v>
                </c:pt>
                <c:pt idx="122">
                  <c:v>5.5954386190928171E-2</c:v>
                </c:pt>
                <c:pt idx="123">
                  <c:v>6.3065769137261224E-2</c:v>
                </c:pt>
                <c:pt idx="124">
                  <c:v>4.5140966924357907E-2</c:v>
                </c:pt>
                <c:pt idx="125">
                  <c:v>4.9612164704140593E-2</c:v>
                </c:pt>
                <c:pt idx="126">
                  <c:v>6.4910082461424462E-2</c:v>
                </c:pt>
                <c:pt idx="127">
                  <c:v>3.8721244186460592E-2</c:v>
                </c:pt>
                <c:pt idx="128">
                  <c:v>4.4253470128147024E-2</c:v>
                </c:pt>
                <c:pt idx="129">
                  <c:v>6.7582695424498115E-2</c:v>
                </c:pt>
                <c:pt idx="130">
                  <c:v>4.3697479630882177E-2</c:v>
                </c:pt>
                <c:pt idx="131">
                  <c:v>4.2550464323347005E-2</c:v>
                </c:pt>
                <c:pt idx="132">
                  <c:v>6.8216004195636518E-2</c:v>
                </c:pt>
                <c:pt idx="133">
                  <c:v>5.5537079255160174E-2</c:v>
                </c:pt>
                <c:pt idx="134">
                  <c:v>4.1914812558827674E-2</c:v>
                </c:pt>
                <c:pt idx="135">
                  <c:v>5.870508704408825E-2</c:v>
                </c:pt>
                <c:pt idx="136">
                  <c:v>5.5902145509013026E-2</c:v>
                </c:pt>
                <c:pt idx="137">
                  <c:v>3.9157223656610091E-2</c:v>
                </c:pt>
                <c:pt idx="138">
                  <c:v>5.8598058966608482E-2</c:v>
                </c:pt>
                <c:pt idx="139">
                  <c:v>5.7851695651176649E-2</c:v>
                </c:pt>
                <c:pt idx="140">
                  <c:v>3.9727648578261859E-2</c:v>
                </c:pt>
                <c:pt idx="141">
                  <c:v>7.0426456875650231E-2</c:v>
                </c:pt>
                <c:pt idx="142">
                  <c:v>5.5069451854704327E-2</c:v>
                </c:pt>
                <c:pt idx="143">
                  <c:v>3.1486609961652826E-2</c:v>
                </c:pt>
                <c:pt idx="144">
                  <c:v>5.9026723881282002E-2</c:v>
                </c:pt>
                <c:pt idx="145">
                  <c:v>7.2791338788926532E-2</c:v>
                </c:pt>
                <c:pt idx="146">
                  <c:v>4.1059777953680536E-2</c:v>
                </c:pt>
                <c:pt idx="147">
                  <c:v>5.57455374775069E-2</c:v>
                </c:pt>
                <c:pt idx="148">
                  <c:v>7.2137087540617123E-2</c:v>
                </c:pt>
                <c:pt idx="149">
                  <c:v>4.1869599928560312E-2</c:v>
                </c:pt>
                <c:pt idx="150">
                  <c:v>5.321871290843385E-2</c:v>
                </c:pt>
                <c:pt idx="151">
                  <c:v>6.7812631564767453E-2</c:v>
                </c:pt>
                <c:pt idx="152">
                  <c:v>4.7422336796806734E-2</c:v>
                </c:pt>
                <c:pt idx="153">
                  <c:v>5.0105501792113781E-2</c:v>
                </c:pt>
                <c:pt idx="154">
                  <c:v>5.9618651264232124E-2</c:v>
                </c:pt>
                <c:pt idx="155">
                  <c:v>4.2232040475121801E-2</c:v>
                </c:pt>
                <c:pt idx="156">
                  <c:v>4.8974472332737273E-2</c:v>
                </c:pt>
                <c:pt idx="157">
                  <c:v>6.9899737682362933E-2</c:v>
                </c:pt>
                <c:pt idx="158">
                  <c:v>4.0657832564573677E-2</c:v>
                </c:pt>
                <c:pt idx="159">
                  <c:v>4.2322908773107674E-2</c:v>
                </c:pt>
                <c:pt idx="160">
                  <c:v>6.8678414819630204E-2</c:v>
                </c:pt>
                <c:pt idx="161">
                  <c:v>5.0253981932891621E-2</c:v>
                </c:pt>
                <c:pt idx="162">
                  <c:v>4.4626092772406784E-2</c:v>
                </c:pt>
                <c:pt idx="163">
                  <c:v>6.334351347827398E-2</c:v>
                </c:pt>
                <c:pt idx="164">
                  <c:v>4.2824359021863774E-2</c:v>
                </c:pt>
                <c:pt idx="165">
                  <c:v>4.790469056594316E-2</c:v>
                </c:pt>
                <c:pt idx="166">
                  <c:v>6.6723868435664815E-2</c:v>
                </c:pt>
                <c:pt idx="167">
                  <c:v>4.9317327907145547E-2</c:v>
                </c:pt>
                <c:pt idx="168">
                  <c:v>1.6250034928280894</c:v>
                </c:pt>
                <c:pt idx="169">
                  <c:v>11.613419676877884</c:v>
                </c:pt>
                <c:pt idx="170">
                  <c:v>22.803114864951727</c:v>
                </c:pt>
                <c:pt idx="171">
                  <c:v>31.294900519992353</c:v>
                </c:pt>
                <c:pt idx="172">
                  <c:v>38.236278161190107</c:v>
                </c:pt>
                <c:pt idx="173">
                  <c:v>42.915294767128444</c:v>
                </c:pt>
                <c:pt idx="174">
                  <c:v>44.653493606566322</c:v>
                </c:pt>
                <c:pt idx="175">
                  <c:v>46.989423663440903</c:v>
                </c:pt>
                <c:pt idx="176">
                  <c:v>48.476159205545578</c:v>
                </c:pt>
                <c:pt idx="177">
                  <c:v>48.613164899113094</c:v>
                </c:pt>
                <c:pt idx="178">
                  <c:v>48.978944557395991</c:v>
                </c:pt>
                <c:pt idx="179">
                  <c:v>49.415961775516983</c:v>
                </c:pt>
                <c:pt idx="180">
                  <c:v>49.727079684881907</c:v>
                </c:pt>
                <c:pt idx="181">
                  <c:v>49.998546757702144</c:v>
                </c:pt>
                <c:pt idx="182">
                  <c:v>50.297386814560411</c:v>
                </c:pt>
                <c:pt idx="183">
                  <c:v>49.555844209110163</c:v>
                </c:pt>
                <c:pt idx="184">
                  <c:v>50.103274663151154</c:v>
                </c:pt>
                <c:pt idx="185">
                  <c:v>50.694603626705288</c:v>
                </c:pt>
                <c:pt idx="186">
                  <c:v>49.722405665057387</c:v>
                </c:pt>
                <c:pt idx="187">
                  <c:v>50.095455016926216</c:v>
                </c:pt>
                <c:pt idx="188">
                  <c:v>50.647421764920594</c:v>
                </c:pt>
                <c:pt idx="189">
                  <c:v>50.15333213087434</c:v>
                </c:pt>
                <c:pt idx="190">
                  <c:v>50.032922726029369</c:v>
                </c:pt>
                <c:pt idx="191">
                  <c:v>50.51542765941759</c:v>
                </c:pt>
                <c:pt idx="192">
                  <c:v>49.884565898620735</c:v>
                </c:pt>
                <c:pt idx="193">
                  <c:v>49.996984802869214</c:v>
                </c:pt>
                <c:pt idx="194">
                  <c:v>50.543697821223525</c:v>
                </c:pt>
                <c:pt idx="195">
                  <c:v>50.04386279106545</c:v>
                </c:pt>
                <c:pt idx="196">
                  <c:v>50.012608358213946</c:v>
                </c:pt>
                <c:pt idx="197">
                  <c:v>50.778013007644354</c:v>
                </c:pt>
                <c:pt idx="198">
                  <c:v>50.194022105286535</c:v>
                </c:pt>
                <c:pt idx="199">
                  <c:v>50.219070365186305</c:v>
                </c:pt>
                <c:pt idx="200">
                  <c:v>50.669437038270232</c:v>
                </c:pt>
                <c:pt idx="201">
                  <c:v>50.189326191458385</c:v>
                </c:pt>
                <c:pt idx="202">
                  <c:v>49.976677732863294</c:v>
                </c:pt>
                <c:pt idx="203">
                  <c:v>50.258220962431913</c:v>
                </c:pt>
                <c:pt idx="204">
                  <c:v>50.219070365186305</c:v>
                </c:pt>
                <c:pt idx="205">
                  <c:v>50.039173906758336</c:v>
                </c:pt>
                <c:pt idx="206">
                  <c:v>50.674155358659661</c:v>
                </c:pt>
                <c:pt idx="207">
                  <c:v>50.184630497304013</c:v>
                </c:pt>
                <c:pt idx="208">
                  <c:v>49.798775174375578</c:v>
                </c:pt>
                <c:pt idx="209">
                  <c:v>50.532702279874563</c:v>
                </c:pt>
                <c:pt idx="210">
                  <c:v>50.597118267492803</c:v>
                </c:pt>
                <c:pt idx="211">
                  <c:v>49.568288178702495</c:v>
                </c:pt>
                <c:pt idx="212">
                  <c:v>50.236295215068502</c:v>
                </c:pt>
                <c:pt idx="213">
                  <c:v>50.532702279874563</c:v>
                </c:pt>
                <c:pt idx="214">
                  <c:v>49.892368100235778</c:v>
                </c:pt>
                <c:pt idx="215">
                  <c:v>50.278585146165419</c:v>
                </c:pt>
                <c:pt idx="216">
                  <c:v>50.631699359100395</c:v>
                </c:pt>
                <c:pt idx="217">
                  <c:v>50.134557408847364</c:v>
                </c:pt>
                <c:pt idx="218">
                  <c:v>50.222202201409104</c:v>
                </c:pt>
                <c:pt idx="219">
                  <c:v>50.289553007172763</c:v>
                </c:pt>
                <c:pt idx="220">
                  <c:v>49.976677732863294</c:v>
                </c:pt>
                <c:pt idx="221">
                  <c:v>50.380468910952324</c:v>
                </c:pt>
                <c:pt idx="222">
                  <c:v>50.682020039529128</c:v>
                </c:pt>
                <c:pt idx="223">
                  <c:v>49.822165410200753</c:v>
                </c:pt>
                <c:pt idx="224">
                  <c:v>50.10796654968415</c:v>
                </c:pt>
                <c:pt idx="225">
                  <c:v>50.833133018642954</c:v>
                </c:pt>
                <c:pt idx="226">
                  <c:v>49.809689611753427</c:v>
                </c:pt>
                <c:pt idx="227">
                  <c:v>49.772273524386492</c:v>
                </c:pt>
                <c:pt idx="228">
                  <c:v>50.578260655767821</c:v>
                </c:pt>
                <c:pt idx="229">
                  <c:v>50.266053301328512</c:v>
                </c:pt>
                <c:pt idx="230">
                  <c:v>50.001671710156344</c:v>
                </c:pt>
                <c:pt idx="231">
                  <c:v>50.375764283466339</c:v>
                </c:pt>
                <c:pt idx="232">
                  <c:v>50.433803050635504</c:v>
                </c:pt>
                <c:pt idx="233">
                  <c:v>50.284852626655983</c:v>
                </c:pt>
                <c:pt idx="234">
                  <c:v>50.5185677482473</c:v>
                </c:pt>
                <c:pt idx="235">
                  <c:v>49.790980294543907</c:v>
                </c:pt>
                <c:pt idx="236">
                  <c:v>49.981363688245047</c:v>
                </c:pt>
                <c:pt idx="237">
                  <c:v>50.744956525375052</c:v>
                </c:pt>
                <c:pt idx="238">
                  <c:v>50.148638120856603</c:v>
                </c:pt>
                <c:pt idx="239">
                  <c:v>49.730196142458738</c:v>
                </c:pt>
                <c:pt idx="240">
                  <c:v>50.554693583775538</c:v>
                </c:pt>
                <c:pt idx="241">
                  <c:v>50.416545344270162</c:v>
                </c:pt>
                <c:pt idx="242">
                  <c:v>49.959497452834114</c:v>
                </c:pt>
                <c:pt idx="243">
                  <c:v>50.344406362724726</c:v>
                </c:pt>
                <c:pt idx="244">
                  <c:v>50.718203283288155</c:v>
                </c:pt>
                <c:pt idx="245">
                  <c:v>50.097018509143474</c:v>
                </c:pt>
                <c:pt idx="246">
                  <c:v>50.264487173584115</c:v>
                </c:pt>
                <c:pt idx="247">
                  <c:v>50.34127071845662</c:v>
                </c:pt>
                <c:pt idx="248">
                  <c:v>50.065747479148854</c:v>
                </c:pt>
                <c:pt idx="249">
                  <c:v>50.644276698177109</c:v>
                </c:pt>
                <c:pt idx="250">
                  <c:v>50.422820443652945</c:v>
                </c:pt>
                <c:pt idx="251">
                  <c:v>49.826844116387569</c:v>
                </c:pt>
                <c:pt idx="252">
                  <c:v>50.443217943875112</c:v>
                </c:pt>
                <c:pt idx="253">
                  <c:v>50.680446468842824</c:v>
                </c:pt>
                <c:pt idx="254">
                  <c:v>49.956374787714687</c:v>
                </c:pt>
                <c:pt idx="255">
                  <c:v>50.344406362724726</c:v>
                </c:pt>
                <c:pt idx="256">
                  <c:v>50.457341931288994</c:v>
                </c:pt>
                <c:pt idx="257">
                  <c:v>49.811249605967326</c:v>
                </c:pt>
                <c:pt idx="258">
                  <c:v>50.098582996292031</c:v>
                </c:pt>
                <c:pt idx="259">
                  <c:v>50.436941575350836</c:v>
                </c:pt>
                <c:pt idx="260">
                  <c:v>50.053241218701899</c:v>
                </c:pt>
                <c:pt idx="261">
                  <c:v>50.261354019181503</c:v>
                </c:pt>
                <c:pt idx="262">
                  <c:v>50.5185677482473</c:v>
                </c:pt>
                <c:pt idx="263">
                  <c:v>50.068874530916716</c:v>
                </c:pt>
                <c:pt idx="264">
                  <c:v>50.10640191602586</c:v>
                </c:pt>
                <c:pt idx="265">
                  <c:v>50.641131729086645</c:v>
                </c:pt>
                <c:pt idx="266">
                  <c:v>50.308356725979294</c:v>
                </c:pt>
                <c:pt idx="267">
                  <c:v>50.059494638726747</c:v>
                </c:pt>
                <c:pt idx="268">
                  <c:v>50.600260894241742</c:v>
                </c:pt>
                <c:pt idx="269">
                  <c:v>50.247257490784136</c:v>
                </c:pt>
                <c:pt idx="270">
                  <c:v>50.064184474984756</c:v>
                </c:pt>
                <c:pt idx="271">
                  <c:v>50.866218203914812</c:v>
                </c:pt>
                <c:pt idx="272">
                  <c:v>50.520138803867212</c:v>
                </c:pt>
                <c:pt idx="273">
                  <c:v>49.825284845877903</c:v>
                </c:pt>
                <c:pt idx="274">
                  <c:v>50.919808772702645</c:v>
                </c:pt>
                <c:pt idx="275">
                  <c:v>50.237860903555813</c:v>
                </c:pt>
                <c:pt idx="276">
                  <c:v>49.878323414527209</c:v>
                </c:pt>
                <c:pt idx="277">
                  <c:v>50.833133018642954</c:v>
                </c:pt>
                <c:pt idx="278">
                  <c:v>50.549980828399065</c:v>
                </c:pt>
                <c:pt idx="279">
                  <c:v>49.845561137874839</c:v>
                </c:pt>
                <c:pt idx="280">
                  <c:v>50.29268606795069</c:v>
                </c:pt>
                <c:pt idx="281">
                  <c:v>50.683592658460356</c:v>
                </c:pt>
                <c:pt idx="282">
                  <c:v>49.96105882199118</c:v>
                </c:pt>
                <c:pt idx="283">
                  <c:v>50.32559590737165</c:v>
                </c:pt>
                <c:pt idx="284">
                  <c:v>50.421251875611972</c:v>
                </c:pt>
                <c:pt idx="285">
                  <c:v>49.976677732863294</c:v>
                </c:pt>
                <c:pt idx="286">
                  <c:v>50.364787997989765</c:v>
                </c:pt>
                <c:pt idx="287">
                  <c:v>50.378901001796919</c:v>
                </c:pt>
                <c:pt idx="288">
                  <c:v>49.876763338728061</c:v>
                </c:pt>
                <c:pt idx="289">
                  <c:v>50.704042830316574</c:v>
                </c:pt>
                <c:pt idx="290">
                  <c:v>50.644276698177109</c:v>
                </c:pt>
                <c:pt idx="291">
                  <c:v>49.656993419526145</c:v>
                </c:pt>
                <c:pt idx="292">
                  <c:v>50.165849917426456</c:v>
                </c:pt>
                <c:pt idx="293">
                  <c:v>51.012871048196395</c:v>
                </c:pt>
                <c:pt idx="294">
                  <c:v>50.006358837117467</c:v>
                </c:pt>
                <c:pt idx="295">
                  <c:v>49.893929388610204</c:v>
                </c:pt>
                <c:pt idx="296">
                  <c:v>50.715056996094411</c:v>
                </c:pt>
                <c:pt idx="297">
                  <c:v>50.356948943294974</c:v>
                </c:pt>
                <c:pt idx="298">
                  <c:v>49.982925399051481</c:v>
                </c:pt>
                <c:pt idx="299">
                  <c:v>50.559406558826097</c:v>
                </c:pt>
                <c:pt idx="300">
                  <c:v>50.042300128550949</c:v>
                </c:pt>
                <c:pt idx="301">
                  <c:v>50.493444898448026</c:v>
                </c:pt>
                <c:pt idx="302">
                  <c:v>50.457341931288994</c:v>
                </c:pt>
                <c:pt idx="303">
                  <c:v>49.898611463115905</c:v>
                </c:pt>
                <c:pt idx="304">
                  <c:v>50.186196351868205</c:v>
                </c:pt>
                <c:pt idx="305">
                  <c:v>51.094962727080009</c:v>
                </c:pt>
                <c:pt idx="306">
                  <c:v>50.230031733295043</c:v>
                </c:pt>
                <c:pt idx="307">
                  <c:v>49.70371274919998</c:v>
                </c:pt>
                <c:pt idx="308">
                  <c:v>50.798483194698761</c:v>
                </c:pt>
                <c:pt idx="309">
                  <c:v>50.319326860873105</c:v>
                </c:pt>
                <c:pt idx="310">
                  <c:v>49.859601210566574</c:v>
                </c:pt>
                <c:pt idx="311">
                  <c:v>50.303655466766521</c:v>
                </c:pt>
                <c:pt idx="312">
                  <c:v>50.685165301789866</c:v>
                </c:pt>
                <c:pt idx="313">
                  <c:v>50.011046183752342</c:v>
                </c:pt>
                <c:pt idx="314">
                  <c:v>50.477746412084379</c:v>
                </c:pt>
                <c:pt idx="315">
                  <c:v>50.295820198762861</c:v>
                </c:pt>
                <c:pt idx="316">
                  <c:v>50.201849440342144</c:v>
                </c:pt>
                <c:pt idx="317">
                  <c:v>50.554693583775538</c:v>
                </c:pt>
                <c:pt idx="318">
                  <c:v>50.418113839101586</c:v>
                </c:pt>
                <c:pt idx="319">
                  <c:v>49.797216343122784</c:v>
                </c:pt>
                <c:pt idx="320">
                  <c:v>50.455772826383516</c:v>
                </c:pt>
                <c:pt idx="321">
                  <c:v>50.933999320778362</c:v>
                </c:pt>
                <c:pt idx="322">
                  <c:v>49.828403411295454</c:v>
                </c:pt>
                <c:pt idx="323">
                  <c:v>50.375764283466339</c:v>
                </c:pt>
                <c:pt idx="324">
                  <c:v>50.800057619454279</c:v>
                </c:pt>
                <c:pt idx="325">
                  <c:v>49.990736258030687</c:v>
                </c:pt>
                <c:pt idx="326">
                  <c:v>50.366355687516574</c:v>
                </c:pt>
                <c:pt idx="327">
                  <c:v>51.027074556944122</c:v>
                </c:pt>
                <c:pt idx="328">
                  <c:v>49.973553561542744</c:v>
                </c:pt>
                <c:pt idx="329">
                  <c:v>50.267619453470907</c:v>
                </c:pt>
                <c:pt idx="330">
                  <c:v>50.721350644621261</c:v>
                </c:pt>
                <c:pt idx="331">
                  <c:v>49.989173455730594</c:v>
                </c:pt>
                <c:pt idx="332">
                  <c:v>49.956374787714687</c:v>
                </c:pt>
                <c:pt idx="333">
                  <c:v>50.852037101773533</c:v>
                </c:pt>
                <c:pt idx="334">
                  <c:v>50.168980093728862</c:v>
                </c:pt>
                <c:pt idx="335">
                  <c:v>49.970429487875194</c:v>
                </c:pt>
                <c:pt idx="336">
                  <c:v>50.458911060592527</c:v>
                </c:pt>
                <c:pt idx="337">
                  <c:v>50.208111164815094</c:v>
                </c:pt>
                <c:pt idx="338">
                  <c:v>50.137686608740196</c:v>
                </c:pt>
                <c:pt idx="339">
                  <c:v>50.741808431719804</c:v>
                </c:pt>
                <c:pt idx="340">
                  <c:v>50.136121511138931</c:v>
                </c:pt>
                <c:pt idx="341">
                  <c:v>50.034486212036995</c:v>
                </c:pt>
                <c:pt idx="342">
                  <c:v>50.814231472491329</c:v>
                </c:pt>
                <c:pt idx="343">
                  <c:v>50.065747479148854</c:v>
                </c:pt>
                <c:pt idx="344">
                  <c:v>49.713059251221935</c:v>
                </c:pt>
                <c:pt idx="345">
                  <c:v>50.759121713004497</c:v>
                </c:pt>
                <c:pt idx="346">
                  <c:v>50.592403535050643</c:v>
                </c:pt>
                <c:pt idx="347">
                  <c:v>49.814367732128154</c:v>
                </c:pt>
                <c:pt idx="348">
                  <c:v>50.493444898448026</c:v>
                </c:pt>
                <c:pt idx="349">
                  <c:v>50.648993846987374</c:v>
                </c:pt>
                <c:pt idx="350">
                  <c:v>49.967306481121476</c:v>
                </c:pt>
                <c:pt idx="351">
                  <c:v>50.521708909292379</c:v>
                </c:pt>
                <c:pt idx="352">
                  <c:v>50.394584111453547</c:v>
                </c:pt>
                <c:pt idx="353">
                  <c:v>50.15646191662492</c:v>
                </c:pt>
                <c:pt idx="354">
                  <c:v>50.57040402986744</c:v>
                </c:pt>
                <c:pt idx="355">
                  <c:v>50.382037817780549</c:v>
                </c:pt>
                <c:pt idx="356">
                  <c:v>49.967306481121476</c:v>
                </c:pt>
                <c:pt idx="357">
                  <c:v>50.608119838993474</c:v>
                </c:pt>
                <c:pt idx="358">
                  <c:v>50.722923873626598</c:v>
                </c:pt>
                <c:pt idx="359">
                  <c:v>49.538737387443376</c:v>
                </c:pt>
                <c:pt idx="360">
                  <c:v>50.303655466766521</c:v>
                </c:pt>
                <c:pt idx="361">
                  <c:v>51.128132996138717</c:v>
                </c:pt>
                <c:pt idx="362">
                  <c:v>49.976677732863294</c:v>
                </c:pt>
                <c:pt idx="363">
                  <c:v>49.990736258030687</c:v>
                </c:pt>
                <c:pt idx="364">
                  <c:v>50.825256621420543</c:v>
                </c:pt>
                <c:pt idx="365">
                  <c:v>50.201849440342144</c:v>
                </c:pt>
                <c:pt idx="366">
                  <c:v>50.115786201603825</c:v>
                </c:pt>
                <c:pt idx="367">
                  <c:v>50.642704689319928</c:v>
                </c:pt>
                <c:pt idx="368">
                  <c:v>50.396153238046843</c:v>
                </c:pt>
                <c:pt idx="369">
                  <c:v>50.298954427228082</c:v>
                </c:pt>
                <c:pt idx="370">
                  <c:v>50.531132003632145</c:v>
                </c:pt>
                <c:pt idx="371">
                  <c:v>50.126735321750324</c:v>
                </c:pt>
                <c:pt idx="372">
                  <c:v>50.040737490434225</c:v>
                </c:pt>
                <c:pt idx="373">
                  <c:v>51.079171003913594</c:v>
                </c:pt>
                <c:pt idx="374">
                  <c:v>50.042300128550949</c:v>
                </c:pt>
                <c:pt idx="375">
                  <c:v>49.876763338728061</c:v>
                </c:pt>
                <c:pt idx="376">
                  <c:v>51.017605331438375</c:v>
                </c:pt>
                <c:pt idx="377">
                  <c:v>50.623838583656791</c:v>
                </c:pt>
                <c:pt idx="378">
                  <c:v>49.91265900467657</c:v>
                </c:pt>
                <c:pt idx="379">
                  <c:v>50.5468387885673</c:v>
                </c:pt>
                <c:pt idx="380">
                  <c:v>50.314625089103039</c:v>
                </c:pt>
                <c:pt idx="381">
                  <c:v>49.971991997155406</c:v>
                </c:pt>
                <c:pt idx="382">
                  <c:v>50.540555976667719</c:v>
                </c:pt>
                <c:pt idx="383">
                  <c:v>50.316191997738706</c:v>
                </c:pt>
                <c:pt idx="384">
                  <c:v>50.072000710062035</c:v>
                </c:pt>
                <c:pt idx="385">
                  <c:v>50.432234311777641</c:v>
                </c:pt>
                <c:pt idx="386">
                  <c:v>50.509146800034131</c:v>
                </c:pt>
                <c:pt idx="387">
                  <c:v>49.809689611753427</c:v>
                </c:pt>
                <c:pt idx="388">
                  <c:v>50.661574309766294</c:v>
                </c:pt>
                <c:pt idx="389">
                  <c:v>50.587689022282291</c:v>
                </c:pt>
                <c:pt idx="390">
                  <c:v>49.641425513309898</c:v>
                </c:pt>
                <c:pt idx="391">
                  <c:v>50.427527267878304</c:v>
                </c:pt>
                <c:pt idx="392">
                  <c:v>50.817380834454056</c:v>
                </c:pt>
                <c:pt idx="393">
                  <c:v>50.025109541701362</c:v>
                </c:pt>
                <c:pt idx="394">
                  <c:v>50.295820198762861</c:v>
                </c:pt>
                <c:pt idx="395">
                  <c:v>50.774864865829997</c:v>
                </c:pt>
                <c:pt idx="396">
                  <c:v>49.909536835016645</c:v>
                </c:pt>
                <c:pt idx="397">
                  <c:v>50.139250759843144</c:v>
                </c:pt>
                <c:pt idx="398">
                  <c:v>50.636415922143669</c:v>
                </c:pt>
                <c:pt idx="399">
                  <c:v>50.053241218701899</c:v>
                </c:pt>
                <c:pt idx="400">
                  <c:v>50.316191997738706</c:v>
                </c:pt>
                <c:pt idx="401">
                  <c:v>50.853613334035913</c:v>
                </c:pt>
                <c:pt idx="402">
                  <c:v>50.209676414045276</c:v>
                </c:pt>
                <c:pt idx="403">
                  <c:v>50.217504969537046</c:v>
                </c:pt>
                <c:pt idx="404">
                  <c:v>50.592403535050643</c:v>
                </c:pt>
                <c:pt idx="405">
                  <c:v>50.255088975383146</c:v>
                </c:pt>
                <c:pt idx="406">
                  <c:v>50.215939598285964</c:v>
                </c:pt>
                <c:pt idx="407">
                  <c:v>50.778013007644354</c:v>
                </c:pt>
                <c:pt idx="408">
                  <c:v>50.413407454223893</c:v>
                </c:pt>
                <c:pt idx="409">
                  <c:v>49.781626470117139</c:v>
                </c:pt>
                <c:pt idx="410">
                  <c:v>50.771715844576931</c:v>
                </c:pt>
                <c:pt idx="411">
                  <c:v>50.327162986824263</c:v>
                </c:pt>
                <c:pt idx="412">
                  <c:v>49.864281674145118</c:v>
                </c:pt>
                <c:pt idx="413">
                  <c:v>50.850461871728491</c:v>
                </c:pt>
                <c:pt idx="414">
                  <c:v>50.270752803149463</c:v>
                </c:pt>
                <c:pt idx="415">
                  <c:v>49.956374787714687</c:v>
                </c:pt>
                <c:pt idx="416">
                  <c:v>50.754400415394137</c:v>
                </c:pt>
                <c:pt idx="417">
                  <c:v>50.645848731432395</c:v>
                </c:pt>
                <c:pt idx="418">
                  <c:v>49.982925399051481</c:v>
                </c:pt>
                <c:pt idx="419">
                  <c:v>50.463619568954641</c:v>
                </c:pt>
                <c:pt idx="420">
                  <c:v>50.491875232279895</c:v>
                </c:pt>
                <c:pt idx="421">
                  <c:v>49.790980294543907</c:v>
                </c:pt>
                <c:pt idx="422">
                  <c:v>50.696177417156207</c:v>
                </c:pt>
                <c:pt idx="423">
                  <c:v>50.32402885231695</c:v>
                </c:pt>
                <c:pt idx="424">
                  <c:v>49.968867972299236</c:v>
                </c:pt>
                <c:pt idx="425">
                  <c:v>50.557835867724926</c:v>
                </c:pt>
                <c:pt idx="426">
                  <c:v>50.83470798026309</c:v>
                </c:pt>
                <c:pt idx="427">
                  <c:v>49.756687556564344</c:v>
                </c:pt>
                <c:pt idx="428">
                  <c:v>50.245691655877927</c:v>
                </c:pt>
                <c:pt idx="429">
                  <c:v>50.995514541863457</c:v>
                </c:pt>
                <c:pt idx="430">
                  <c:v>49.883004756755994</c:v>
                </c:pt>
                <c:pt idx="431">
                  <c:v>49.678792395348033</c:v>
                </c:pt>
                <c:pt idx="432">
                  <c:v>50.642704689319928</c:v>
                </c:pt>
                <c:pt idx="433">
                  <c:v>50.264487173584115</c:v>
                </c:pt>
                <c:pt idx="434">
                  <c:v>50.03604875254598</c:v>
                </c:pt>
                <c:pt idx="435">
                  <c:v>50.584545810735108</c:v>
                </c:pt>
                <c:pt idx="436">
                  <c:v>49.986049863300863</c:v>
                </c:pt>
                <c:pt idx="437">
                  <c:v>50.363220332861061</c:v>
                </c:pt>
                <c:pt idx="438">
                  <c:v>50.61440684886891</c:v>
                </c:pt>
                <c:pt idx="439">
                  <c:v>49.898611463115905</c:v>
                </c:pt>
                <c:pt idx="440">
                  <c:v>49.951690003912013</c:v>
                </c:pt>
                <c:pt idx="441">
                  <c:v>50.861490950193804</c:v>
                </c:pt>
                <c:pt idx="442">
                  <c:v>50.183065638519466</c:v>
                </c:pt>
                <c:pt idx="443">
                  <c:v>49.686579455482715</c:v>
                </c:pt>
                <c:pt idx="444">
                  <c:v>50.875673370378657</c:v>
                </c:pt>
                <c:pt idx="445">
                  <c:v>50.394584111453547</c:v>
                </c:pt>
                <c:pt idx="446">
                  <c:v>49.686579455482715</c:v>
                </c:pt>
                <c:pt idx="447">
                  <c:v>50.471467895768292</c:v>
                </c:pt>
                <c:pt idx="448">
                  <c:v>50.641131729086645</c:v>
                </c:pt>
                <c:pt idx="449">
                  <c:v>49.993859996879536</c:v>
                </c:pt>
                <c:pt idx="450">
                  <c:v>50.696177417156207</c:v>
                </c:pt>
                <c:pt idx="451">
                  <c:v>50.474607592199241</c:v>
                </c:pt>
                <c:pt idx="452">
                  <c:v>50.093891549106871</c:v>
                </c:pt>
                <c:pt idx="453">
                  <c:v>50.309923537007144</c:v>
                </c:pt>
                <c:pt idx="454">
                  <c:v>50.548410283716798</c:v>
                </c:pt>
                <c:pt idx="455">
                  <c:v>49.734870528421482</c:v>
                </c:pt>
                <c:pt idx="456">
                  <c:v>50.666292264062761</c:v>
                </c:pt>
                <c:pt idx="457">
                  <c:v>50.655283395145695</c:v>
                </c:pt>
                <c:pt idx="458">
                  <c:v>49.697481591589245</c:v>
                </c:pt>
                <c:pt idx="459">
                  <c:v>50.378901001796919</c:v>
                </c:pt>
                <c:pt idx="460">
                  <c:v>50.776438924538269</c:v>
                </c:pt>
                <c:pt idx="461">
                  <c:v>50.095455016926216</c:v>
                </c:pt>
                <c:pt idx="462">
                  <c:v>50.154896526003704</c:v>
                </c:pt>
                <c:pt idx="463">
                  <c:v>50.644276698177109</c:v>
                </c:pt>
                <c:pt idx="464">
                  <c:v>49.945443321191327</c:v>
                </c:pt>
                <c:pt idx="465">
                  <c:v>50.361651719052453</c:v>
                </c:pt>
                <c:pt idx="466">
                  <c:v>50.746530120428119</c:v>
                </c:pt>
                <c:pt idx="467">
                  <c:v>49.904854247953544</c:v>
                </c:pt>
                <c:pt idx="468">
                  <c:v>49.976677732863294</c:v>
                </c:pt>
                <c:pt idx="469">
                  <c:v>45.262360297184955</c:v>
                </c:pt>
                <c:pt idx="470">
                  <c:v>13.114450225544823</c:v>
                </c:pt>
                <c:pt idx="471">
                  <c:v>2.7171243513814503</c:v>
                </c:pt>
                <c:pt idx="472">
                  <c:v>0.58647243756234058</c:v>
                </c:pt>
                <c:pt idx="473">
                  <c:v>0.14468928067809372</c:v>
                </c:pt>
                <c:pt idx="474">
                  <c:v>6.8447014262095957E-2</c:v>
                </c:pt>
                <c:pt idx="475">
                  <c:v>8.4044595474378203E-2</c:v>
                </c:pt>
                <c:pt idx="476">
                  <c:v>5.6058973214469766E-2</c:v>
                </c:pt>
                <c:pt idx="477">
                  <c:v>5.362726509402467E-2</c:v>
                </c:pt>
                <c:pt idx="478">
                  <c:v>6.1412220405686786E-2</c:v>
                </c:pt>
                <c:pt idx="479">
                  <c:v>4.6751118212466476E-2</c:v>
                </c:pt>
                <c:pt idx="480">
                  <c:v>4.259607128571407E-2</c:v>
                </c:pt>
                <c:pt idx="481">
                  <c:v>8.1691363455501043E-2</c:v>
                </c:pt>
                <c:pt idx="482">
                  <c:v>4.8730290400562003E-2</c:v>
                </c:pt>
                <c:pt idx="483">
                  <c:v>3.3842194706183673E-2</c:v>
                </c:pt>
                <c:pt idx="484">
                  <c:v>6.4068463113909513E-2</c:v>
                </c:pt>
                <c:pt idx="485">
                  <c:v>6.1521753179745557E-2</c:v>
                </c:pt>
                <c:pt idx="486">
                  <c:v>3.846082267210179E-2</c:v>
                </c:pt>
                <c:pt idx="487">
                  <c:v>6.7755119844116529E-2</c:v>
                </c:pt>
                <c:pt idx="488">
                  <c:v>6.2788669410978423E-2</c:v>
                </c:pt>
                <c:pt idx="489">
                  <c:v>4.4299980563128422E-2</c:v>
                </c:pt>
                <c:pt idx="490">
                  <c:v>5.6216020593877106E-2</c:v>
                </c:pt>
                <c:pt idx="491">
                  <c:v>6.0213565466118509E-2</c:v>
                </c:pt>
                <c:pt idx="492">
                  <c:v>3.5238240479920316E-2</c:v>
                </c:pt>
                <c:pt idx="493">
                  <c:v>6.0213565466118509E-2</c:v>
                </c:pt>
                <c:pt idx="494">
                  <c:v>5.8865795625709684E-2</c:v>
                </c:pt>
                <c:pt idx="495">
                  <c:v>3.6240652506262086E-2</c:v>
                </c:pt>
                <c:pt idx="496">
                  <c:v>5.4500581487679188E-2</c:v>
                </c:pt>
                <c:pt idx="497">
                  <c:v>7.3268979231297438E-2</c:v>
                </c:pt>
                <c:pt idx="498">
                  <c:v>4.6227115786348215E-2</c:v>
                </c:pt>
                <c:pt idx="499">
                  <c:v>4.9809200532410371E-2</c:v>
                </c:pt>
                <c:pt idx="500">
                  <c:v>5.9888706774611812E-2</c:v>
                </c:pt>
                <c:pt idx="501">
                  <c:v>4.6369738030849317E-2</c:v>
                </c:pt>
                <c:pt idx="502">
                  <c:v>4.8681539346351499E-2</c:v>
                </c:pt>
                <c:pt idx="503">
                  <c:v>6.0051026283389847E-2</c:v>
                </c:pt>
                <c:pt idx="504">
                  <c:v>4.5564440133405493E-2</c:v>
                </c:pt>
                <c:pt idx="505">
                  <c:v>5.0056067454262838E-2</c:v>
                </c:pt>
                <c:pt idx="506">
                  <c:v>6.7812631564767453E-2</c:v>
                </c:pt>
                <c:pt idx="507">
                  <c:v>3.5821270179156456E-2</c:v>
                </c:pt>
                <c:pt idx="508">
                  <c:v>4.5658823547850225E-2</c:v>
                </c:pt>
                <c:pt idx="509">
                  <c:v>7.5802349662149535E-2</c:v>
                </c:pt>
                <c:pt idx="510">
                  <c:v>4.7566789642414904E-2</c:v>
                </c:pt>
                <c:pt idx="511">
                  <c:v>3.880822861552926E-2</c:v>
                </c:pt>
                <c:pt idx="512">
                  <c:v>7.5255859949639292E-2</c:v>
                </c:pt>
                <c:pt idx="513">
                  <c:v>5.1149475930519807E-2</c:v>
                </c:pt>
                <c:pt idx="514">
                  <c:v>3.2833693493879976E-2</c:v>
                </c:pt>
                <c:pt idx="515">
                  <c:v>6.8216004195636518E-2</c:v>
                </c:pt>
                <c:pt idx="516">
                  <c:v>5.1901761962184857E-2</c:v>
                </c:pt>
                <c:pt idx="517">
                  <c:v>4.2550464323347005E-2</c:v>
                </c:pt>
                <c:pt idx="518">
                  <c:v>6.7870203405651294E-2</c:v>
                </c:pt>
                <c:pt idx="519">
                  <c:v>5.3116842658279796E-2</c:v>
                </c:pt>
                <c:pt idx="520">
                  <c:v>3.7556267101289592E-2</c:v>
                </c:pt>
                <c:pt idx="521">
                  <c:v>7.0250664137270519E-2</c:v>
                </c:pt>
                <c:pt idx="522">
                  <c:v>5.9295403545325476E-2</c:v>
                </c:pt>
                <c:pt idx="523">
                  <c:v>3.3598761159192386E-2</c:v>
                </c:pt>
                <c:pt idx="524">
                  <c:v>5.9672633643076567E-2</c:v>
                </c:pt>
                <c:pt idx="525">
                  <c:v>7.3988405875386132E-2</c:v>
                </c:pt>
                <c:pt idx="526">
                  <c:v>4.092557648336085E-2</c:v>
                </c:pt>
                <c:pt idx="527">
                  <c:v>5.0551601236298593E-2</c:v>
                </c:pt>
                <c:pt idx="528">
                  <c:v>6.5417690157340821E-2</c:v>
                </c:pt>
                <c:pt idx="529">
                  <c:v>5.0253981932891621E-2</c:v>
                </c:pt>
                <c:pt idx="530">
                  <c:v>5.6163625395423994E-2</c:v>
                </c:pt>
                <c:pt idx="531">
                  <c:v>6.2512145506047612E-2</c:v>
                </c:pt>
                <c:pt idx="532">
                  <c:v>4.2824359021863774E-2</c:v>
                </c:pt>
                <c:pt idx="533">
                  <c:v>5.2002460860301206E-2</c:v>
                </c:pt>
                <c:pt idx="534">
                  <c:v>6.2567422045499824E-2</c:v>
                </c:pt>
                <c:pt idx="535">
                  <c:v>4.1598780574464651E-2</c:v>
                </c:pt>
                <c:pt idx="536">
                  <c:v>5.4707087133477009E-2</c:v>
                </c:pt>
                <c:pt idx="537">
                  <c:v>8.1249926784709645E-2</c:v>
                </c:pt>
                <c:pt idx="538">
                  <c:v>3.9859872983026158E-2</c:v>
                </c:pt>
                <c:pt idx="539">
                  <c:v>4.1418703898806634E-2</c:v>
                </c:pt>
                <c:pt idx="540">
                  <c:v>6.6952375638420963E-2</c:v>
                </c:pt>
                <c:pt idx="541">
                  <c:v>4.9661379413484377E-2</c:v>
                </c:pt>
                <c:pt idx="542">
                  <c:v>5.0204474385538184E-2</c:v>
                </c:pt>
                <c:pt idx="543">
                  <c:v>6.7467855980476374E-2</c:v>
                </c:pt>
                <c:pt idx="544">
                  <c:v>4.5470183610918181E-2</c:v>
                </c:pt>
                <c:pt idx="545">
                  <c:v>4.751859435883244E-2</c:v>
                </c:pt>
                <c:pt idx="546">
                  <c:v>6.5248267918084593E-2</c:v>
                </c:pt>
                <c:pt idx="547">
                  <c:v>4.9121268336856018E-2</c:v>
                </c:pt>
                <c:pt idx="548">
                  <c:v>3.9639639216160295E-2</c:v>
                </c:pt>
                <c:pt idx="549">
                  <c:v>7.4108664473693769E-2</c:v>
                </c:pt>
                <c:pt idx="550">
                  <c:v>4.6132146514110496E-2</c:v>
                </c:pt>
                <c:pt idx="551">
                  <c:v>3.2355027500128322E-2</c:v>
                </c:pt>
                <c:pt idx="552">
                  <c:v>7.095515313449284E-2</c:v>
                </c:pt>
                <c:pt idx="553">
                  <c:v>6.4910082461424462E-2</c:v>
                </c:pt>
                <c:pt idx="554">
                  <c:v>3.311453015261713E-2</c:v>
                </c:pt>
                <c:pt idx="555">
                  <c:v>5.8330965680127016E-2</c:v>
                </c:pt>
                <c:pt idx="556">
                  <c:v>6.4404451831063914E-2</c:v>
                </c:pt>
                <c:pt idx="557">
                  <c:v>4.3282821861365096E-2</c:v>
                </c:pt>
                <c:pt idx="558">
                  <c:v>5.9349239414277943E-2</c:v>
                </c:pt>
                <c:pt idx="559">
                  <c:v>5.3934696470262639E-2</c:v>
                </c:pt>
                <c:pt idx="560">
                  <c:v>4.5328952619623109E-2</c:v>
                </c:pt>
                <c:pt idx="561">
                  <c:v>6.2954869795921325E-2</c:v>
                </c:pt>
                <c:pt idx="562">
                  <c:v>6.1686269382586111E-2</c:v>
                </c:pt>
                <c:pt idx="563">
                  <c:v>3.764196036250305E-2</c:v>
                </c:pt>
                <c:pt idx="564">
                  <c:v>5.378087094516848E-2</c:v>
                </c:pt>
                <c:pt idx="565">
                  <c:v>6.4628920853936928E-2</c:v>
                </c:pt>
                <c:pt idx="566">
                  <c:v>3.8374201812815839E-2</c:v>
                </c:pt>
                <c:pt idx="567">
                  <c:v>5.3320712413589065E-2</c:v>
                </c:pt>
                <c:pt idx="568">
                  <c:v>6.6895194485530302E-2</c:v>
                </c:pt>
                <c:pt idx="569">
                  <c:v>4.9809200532410371E-2</c:v>
                </c:pt>
                <c:pt idx="570">
                  <c:v>4.8292318847105824E-2</c:v>
                </c:pt>
                <c:pt idx="571">
                  <c:v>5.4862230656831483E-2</c:v>
                </c:pt>
                <c:pt idx="572">
                  <c:v>3.9815782893413282E-2</c:v>
                </c:pt>
                <c:pt idx="573">
                  <c:v>5.7215744381217577E-2</c:v>
                </c:pt>
                <c:pt idx="574">
                  <c:v>6.6324973711272883E-2</c:v>
                </c:pt>
                <c:pt idx="575">
                  <c:v>3.9069821663699822E-2</c:v>
                </c:pt>
                <c:pt idx="576">
                  <c:v>4.9317327907145547E-2</c:v>
                </c:pt>
                <c:pt idx="577">
                  <c:v>7.4048504311594196E-2</c:v>
                </c:pt>
                <c:pt idx="578">
                  <c:v>4.2141297978458322E-2</c:v>
                </c:pt>
                <c:pt idx="579">
                  <c:v>4.5611634276163833E-2</c:v>
                </c:pt>
                <c:pt idx="580">
                  <c:v>7.1722303642746899E-2</c:v>
                </c:pt>
                <c:pt idx="581">
                  <c:v>5.5225107980905568E-2</c:v>
                </c:pt>
                <c:pt idx="582">
                  <c:v>3.9376142266493157E-2</c:v>
                </c:pt>
                <c:pt idx="583">
                  <c:v>6.7123994617182894E-2</c:v>
                </c:pt>
                <c:pt idx="584">
                  <c:v>5.4345950521728414E-2</c:v>
                </c:pt>
                <c:pt idx="585">
                  <c:v>4.9907880196938266E-2</c:v>
                </c:pt>
                <c:pt idx="586">
                  <c:v>6.8158285844860639E-2</c:v>
                </c:pt>
                <c:pt idx="587">
                  <c:v>5.0949804151173506E-2</c:v>
                </c:pt>
                <c:pt idx="588">
                  <c:v>4.0479833978981354E-2</c:v>
                </c:pt>
                <c:pt idx="589">
                  <c:v>6.9142423463285071E-2</c:v>
                </c:pt>
                <c:pt idx="590">
                  <c:v>6.3956685258541507E-2</c:v>
                </c:pt>
                <c:pt idx="591">
                  <c:v>3.5737676231601428E-2</c:v>
                </c:pt>
                <c:pt idx="592">
                  <c:v>6.4910082461424462E-2</c:v>
                </c:pt>
                <c:pt idx="593">
                  <c:v>6.7582695424498115E-2</c:v>
                </c:pt>
                <c:pt idx="594">
                  <c:v>3.3882843979475039E-2</c:v>
                </c:pt>
                <c:pt idx="595">
                  <c:v>4.7953051174522518E-2</c:v>
                </c:pt>
                <c:pt idx="596">
                  <c:v>6.6097575853870424E-2</c:v>
                </c:pt>
                <c:pt idx="597">
                  <c:v>4.4626092772406784E-2</c:v>
                </c:pt>
                <c:pt idx="598">
                  <c:v>5.5432980436346625E-2</c:v>
                </c:pt>
                <c:pt idx="599">
                  <c:v>5.8919402874905734E-2</c:v>
                </c:pt>
                <c:pt idx="600">
                  <c:v>4.1598780574464651E-2</c:v>
                </c:pt>
                <c:pt idx="601">
                  <c:v>5.705730574860432E-2</c:v>
                </c:pt>
                <c:pt idx="602">
                  <c:v>6.4797537606892844E-2</c:v>
                </c:pt>
                <c:pt idx="603">
                  <c:v>4.3651315292228786E-2</c:v>
                </c:pt>
                <c:pt idx="604">
                  <c:v>5.9241625479005362E-2</c:v>
                </c:pt>
                <c:pt idx="605">
                  <c:v>5.8224279342927003E-2</c:v>
                </c:pt>
                <c:pt idx="606">
                  <c:v>4.4626092772406784E-2</c:v>
                </c:pt>
                <c:pt idx="607">
                  <c:v>4.5517299673102224E-2</c:v>
                </c:pt>
                <c:pt idx="608">
                  <c:v>7.1840670292748571E-2</c:v>
                </c:pt>
                <c:pt idx="609">
                  <c:v>4.9023369805952462E-2</c:v>
                </c:pt>
                <c:pt idx="610">
                  <c:v>4.0036504758975328E-2</c:v>
                </c:pt>
                <c:pt idx="611">
                  <c:v>7.1131824568674867E-2</c:v>
                </c:pt>
                <c:pt idx="612">
                  <c:v>4.5942530319198031E-2</c:v>
                </c:pt>
                <c:pt idx="613">
                  <c:v>4.8486748917495597E-2</c:v>
                </c:pt>
                <c:pt idx="614">
                  <c:v>6.9374995554631155E-2</c:v>
                </c:pt>
                <c:pt idx="615">
                  <c:v>4.7422336796806734E-2</c:v>
                </c:pt>
                <c:pt idx="616">
                  <c:v>4.5047149658884775E-2</c:v>
                </c:pt>
                <c:pt idx="617">
                  <c:v>7.9807857008441369E-2</c:v>
                </c:pt>
                <c:pt idx="618">
                  <c:v>5.7480275017011931E-2</c:v>
                </c:pt>
                <c:pt idx="619">
                  <c:v>4.1239045680706153E-2</c:v>
                </c:pt>
                <c:pt idx="620">
                  <c:v>6.7467855980476374E-2</c:v>
                </c:pt>
                <c:pt idx="621">
                  <c:v>5.4552195310145837E-2</c:v>
                </c:pt>
                <c:pt idx="622">
                  <c:v>3.6072611897481989E-2</c:v>
                </c:pt>
                <c:pt idx="623">
                  <c:v>6.0811399359809823E-2</c:v>
                </c:pt>
                <c:pt idx="624">
                  <c:v>5.8758621083781937E-2</c:v>
                </c:pt>
                <c:pt idx="625">
                  <c:v>3.9026170831101215E-2</c:v>
                </c:pt>
                <c:pt idx="626">
                  <c:v>5.8437716523385794E-2</c:v>
                </c:pt>
                <c:pt idx="627">
                  <c:v>5.5017593854136349E-2</c:v>
                </c:pt>
                <c:pt idx="628">
                  <c:v>3.7427923572690279E-2</c:v>
                </c:pt>
                <c:pt idx="629">
                  <c:v>5.6058973214469766E-2</c:v>
                </c:pt>
                <c:pt idx="630">
                  <c:v>5.732147029144341E-2</c:v>
                </c:pt>
                <c:pt idx="631">
                  <c:v>3.7299799718041454E-2</c:v>
                </c:pt>
                <c:pt idx="632">
                  <c:v>5.6846406851012471E-2</c:v>
                </c:pt>
                <c:pt idx="633">
                  <c:v>6.0267782789452662E-2</c:v>
                </c:pt>
                <c:pt idx="634">
                  <c:v>3.9815782893413282E-2</c:v>
                </c:pt>
                <c:pt idx="635">
                  <c:v>5.2964188712440873E-2</c:v>
                </c:pt>
                <c:pt idx="636">
                  <c:v>6.2401734217960435E-2</c:v>
                </c:pt>
                <c:pt idx="637">
                  <c:v>4.5753275285580701E-2</c:v>
                </c:pt>
                <c:pt idx="638">
                  <c:v>4.8779096136975474E-2</c:v>
                </c:pt>
                <c:pt idx="639">
                  <c:v>5.3422777878986326E-2</c:v>
                </c:pt>
                <c:pt idx="640">
                  <c:v>4.6084713215797844E-2</c:v>
                </c:pt>
                <c:pt idx="641">
                  <c:v>5.3832111107314423E-2</c:v>
                </c:pt>
                <c:pt idx="642">
                  <c:v>6.8736316985912024E-2</c:v>
                </c:pt>
                <c:pt idx="643">
                  <c:v>4.453278342048287E-2</c:v>
                </c:pt>
                <c:pt idx="644">
                  <c:v>4.9219264520824722E-2</c:v>
                </c:pt>
                <c:pt idx="645">
                  <c:v>6.6381875357785697E-2</c:v>
                </c:pt>
                <c:pt idx="646">
                  <c:v>3.9376142266493157E-2</c:v>
                </c:pt>
                <c:pt idx="647">
                  <c:v>4.3605175351694656E-2</c:v>
                </c:pt>
                <c:pt idx="648">
                  <c:v>6.9549689923257732E-2</c:v>
                </c:pt>
                <c:pt idx="649">
                  <c:v>4.6084713215797844E-2</c:v>
                </c:pt>
                <c:pt idx="650">
                  <c:v>4.3466873331259683E-2</c:v>
                </c:pt>
                <c:pt idx="651">
                  <c:v>5.7586277843353982E-2</c:v>
                </c:pt>
                <c:pt idx="652">
                  <c:v>4.8486748917495597E-2</c:v>
                </c:pt>
                <c:pt idx="653">
                  <c:v>4.439301693733979E-2</c:v>
                </c:pt>
                <c:pt idx="654">
                  <c:v>6.8620537051467353E-2</c:v>
                </c:pt>
                <c:pt idx="655">
                  <c:v>5.0949804151173506E-2</c:v>
                </c:pt>
                <c:pt idx="656">
                  <c:v>4.2095935194192732E-2</c:v>
                </c:pt>
                <c:pt idx="657">
                  <c:v>7.1190751667989896E-2</c:v>
                </c:pt>
                <c:pt idx="658">
                  <c:v>6.1851005259377201E-2</c:v>
                </c:pt>
                <c:pt idx="659">
                  <c:v>4.1239045680706153E-2</c:v>
                </c:pt>
                <c:pt idx="660">
                  <c:v>5.6058973214469766E-2</c:v>
                </c:pt>
                <c:pt idx="661">
                  <c:v>5.3576090801233538E-2</c:v>
                </c:pt>
                <c:pt idx="662">
                  <c:v>4.1059777953680536E-2</c:v>
                </c:pt>
                <c:pt idx="663">
                  <c:v>5.3167765584297096E-2</c:v>
                </c:pt>
                <c:pt idx="664">
                  <c:v>5.9241625479005362E-2</c:v>
                </c:pt>
                <c:pt idx="665">
                  <c:v>5.0700740398927954E-2</c:v>
                </c:pt>
                <c:pt idx="666">
                  <c:v>5.0105501792113781E-2</c:v>
                </c:pt>
                <c:pt idx="667">
                  <c:v>5.1801129448446823E-2</c:v>
                </c:pt>
                <c:pt idx="668">
                  <c:v>4.5234910945457972E-2</c:v>
                </c:pt>
                <c:pt idx="669">
                  <c:v>6.1631417586994641E-2</c:v>
                </c:pt>
                <c:pt idx="670">
                  <c:v>6.2126064610712732E-2</c:v>
                </c:pt>
                <c:pt idx="671">
                  <c:v>4.2961635882048294E-2</c:v>
                </c:pt>
                <c:pt idx="672">
                  <c:v>4.8974472332737273E-2</c:v>
                </c:pt>
                <c:pt idx="673">
                  <c:v>6.5700560435937014E-2</c:v>
                </c:pt>
                <c:pt idx="674">
                  <c:v>3.8982544396621799E-2</c:v>
                </c:pt>
                <c:pt idx="675">
                  <c:v>4.453278342048287E-2</c:v>
                </c:pt>
                <c:pt idx="676">
                  <c:v>6.3621868075198845E-2</c:v>
                </c:pt>
                <c:pt idx="677">
                  <c:v>5.1149475930519807E-2</c:v>
                </c:pt>
                <c:pt idx="678">
                  <c:v>5.1600188527666964E-2</c:v>
                </c:pt>
                <c:pt idx="679">
                  <c:v>5.4397491089249309E-2</c:v>
                </c:pt>
                <c:pt idx="680">
                  <c:v>4.3882438414416518E-2</c:v>
                </c:pt>
                <c:pt idx="681">
                  <c:v>5.2355769668591012E-2</c:v>
                </c:pt>
                <c:pt idx="682">
                  <c:v>6.0539302853427714E-2</c:v>
                </c:pt>
                <c:pt idx="683">
                  <c:v>4.1734080414537182E-2</c:v>
                </c:pt>
                <c:pt idx="684">
                  <c:v>4.1508693410103083E-2</c:v>
                </c:pt>
                <c:pt idx="685">
                  <c:v>6.9026265839229495E-2</c:v>
                </c:pt>
                <c:pt idx="686">
                  <c:v>4.1869599928560312E-2</c:v>
                </c:pt>
                <c:pt idx="687">
                  <c:v>3.9244723302585396E-2</c:v>
                </c:pt>
                <c:pt idx="688">
                  <c:v>7.6717521349552523E-2</c:v>
                </c:pt>
                <c:pt idx="689">
                  <c:v>4.4579411414269507E-2</c:v>
                </c:pt>
                <c:pt idx="690">
                  <c:v>3.8244467031010546E-2</c:v>
                </c:pt>
                <c:pt idx="691">
                  <c:v>5.5277031426692082E-2</c:v>
                </c:pt>
                <c:pt idx="692">
                  <c:v>5.4037347611678624E-2</c:v>
                </c:pt>
                <c:pt idx="693">
                  <c:v>4.1104551326933782E-2</c:v>
                </c:pt>
                <c:pt idx="694">
                  <c:v>6.0213565466118509E-2</c:v>
                </c:pt>
                <c:pt idx="695">
                  <c:v>5.3065912543590062E-2</c:v>
                </c:pt>
                <c:pt idx="696">
                  <c:v>3.6662475554056592E-2</c:v>
                </c:pt>
                <c:pt idx="697">
                  <c:v>5.870508704408825E-2</c:v>
                </c:pt>
                <c:pt idx="698">
                  <c:v>5.5902145509013026E-2</c:v>
                </c:pt>
                <c:pt idx="699">
                  <c:v>3.5072517198993895E-2</c:v>
                </c:pt>
                <c:pt idx="700">
                  <c:v>5.5069451854704327E-2</c:v>
                </c:pt>
                <c:pt idx="701">
                  <c:v>6.229138629985323E-2</c:v>
                </c:pt>
                <c:pt idx="702">
                  <c:v>3.9595643847448264E-2</c:v>
                </c:pt>
                <c:pt idx="703">
                  <c:v>4.7134090127442442E-2</c:v>
                </c:pt>
                <c:pt idx="704">
                  <c:v>6.4741319244020323E-2</c:v>
                </c:pt>
                <c:pt idx="705">
                  <c:v>4.6990296303685973E-2</c:v>
                </c:pt>
                <c:pt idx="706">
                  <c:v>5.3167765584297096E-2</c:v>
                </c:pt>
                <c:pt idx="707">
                  <c:v>4.9464636468667729E-2</c:v>
                </c:pt>
                <c:pt idx="708">
                  <c:v>4.7374214768170025E-2</c:v>
                </c:pt>
                <c:pt idx="709">
                  <c:v>5.1049575739022808E-2</c:v>
                </c:pt>
                <c:pt idx="710">
                  <c:v>6.4685125279267078E-2</c:v>
                </c:pt>
                <c:pt idx="711">
                  <c:v>4.092557648336085E-2</c:v>
                </c:pt>
                <c:pt idx="712">
                  <c:v>5.4037347611678624E-2</c:v>
                </c:pt>
                <c:pt idx="713">
                  <c:v>6.581385127759079E-2</c:v>
                </c:pt>
                <c:pt idx="714">
                  <c:v>5.6478232666198662E-2</c:v>
                </c:pt>
                <c:pt idx="715">
                  <c:v>4.7663193623445121E-2</c:v>
                </c:pt>
                <c:pt idx="716">
                  <c:v>6.8331442495833158E-2</c:v>
                </c:pt>
                <c:pt idx="717">
                  <c:v>5.5485001489754451E-2</c:v>
                </c:pt>
                <c:pt idx="718">
                  <c:v>4.4346486551174451E-2</c:v>
                </c:pt>
                <c:pt idx="719">
                  <c:v>6.351044609457103E-2</c:v>
                </c:pt>
                <c:pt idx="720">
                  <c:v>4.3651315292228786E-2</c:v>
                </c:pt>
                <c:pt idx="721">
                  <c:v>5.0651013223067566E-2</c:v>
                </c:pt>
                <c:pt idx="722">
                  <c:v>6.4572775700566701E-2</c:v>
                </c:pt>
                <c:pt idx="723">
                  <c:v>4.4579411414269507E-2</c:v>
                </c:pt>
                <c:pt idx="724">
                  <c:v>3.7257149405212041E-2</c:v>
                </c:pt>
                <c:pt idx="725">
                  <c:v>7.1426740692561511E-2</c:v>
                </c:pt>
                <c:pt idx="726">
                  <c:v>5.5797704949919903E-2</c:v>
                </c:pt>
                <c:pt idx="727">
                  <c:v>3.3315874270840984E-2</c:v>
                </c:pt>
                <c:pt idx="728">
                  <c:v>6.8273711146675159E-2</c:v>
                </c:pt>
                <c:pt idx="729">
                  <c:v>5.6163625395423994E-2</c:v>
                </c:pt>
                <c:pt idx="730">
                  <c:v>4.2050624956304003E-2</c:v>
                </c:pt>
                <c:pt idx="731">
                  <c:v>5.8437716523385794E-2</c:v>
                </c:pt>
                <c:pt idx="732">
                  <c:v>6.5022724969021548E-2</c:v>
                </c:pt>
                <c:pt idx="733">
                  <c:v>4.0435374667330222E-2</c:v>
                </c:pt>
                <c:pt idx="734">
                  <c:v>6.0865918936539351E-2</c:v>
                </c:pt>
                <c:pt idx="735">
                  <c:v>6.0159338909172626E-2</c:v>
                </c:pt>
                <c:pt idx="736">
                  <c:v>4.5895165253284007E-2</c:v>
                </c:pt>
                <c:pt idx="737">
                  <c:v>6.1248070295801406E-2</c:v>
                </c:pt>
                <c:pt idx="738">
                  <c:v>6.0593666595766524E-2</c:v>
                </c:pt>
                <c:pt idx="739">
                  <c:v>3.920094769871113E-2</c:v>
                </c:pt>
                <c:pt idx="740">
                  <c:v>5.6425747957657237E-2</c:v>
                </c:pt>
                <c:pt idx="741">
                  <c:v>6.8736316985912024E-2</c:v>
                </c:pt>
                <c:pt idx="742">
                  <c:v>3.611457892667104E-2</c:v>
                </c:pt>
                <c:pt idx="743">
                  <c:v>5.0006657514531316E-2</c:v>
                </c:pt>
                <c:pt idx="744">
                  <c:v>6.5474201358222434E-2</c:v>
                </c:pt>
                <c:pt idx="745">
                  <c:v>5.0501947269940499E-2</c:v>
                </c:pt>
                <c:pt idx="746">
                  <c:v>4.5470183610918181E-2</c:v>
                </c:pt>
                <c:pt idx="747">
                  <c:v>6.3232335615159452E-2</c:v>
                </c:pt>
                <c:pt idx="748">
                  <c:v>4.8340904818681717E-2</c:v>
                </c:pt>
                <c:pt idx="749">
                  <c:v>5.5277031426692082E-2</c:v>
                </c:pt>
                <c:pt idx="750">
                  <c:v>6.2181136034811381E-2</c:v>
                </c:pt>
                <c:pt idx="751">
                  <c:v>4.0746992130862802E-2</c:v>
                </c:pt>
                <c:pt idx="752">
                  <c:v>4.3697479630882177E-2</c:v>
                </c:pt>
                <c:pt idx="753">
                  <c:v>7.5984952247554152E-2</c:v>
                </c:pt>
                <c:pt idx="754">
                  <c:v>4.6274622294163285E-2</c:v>
                </c:pt>
                <c:pt idx="755">
                  <c:v>3.7985656489251812E-2</c:v>
                </c:pt>
                <c:pt idx="756">
                  <c:v>5.9726606939784488E-2</c:v>
                </c:pt>
                <c:pt idx="757">
                  <c:v>4.8438089690973879E-2</c:v>
                </c:pt>
                <c:pt idx="758">
                  <c:v>4.1688937395109218E-2</c:v>
                </c:pt>
                <c:pt idx="759">
                  <c:v>6.429234636987663E-2</c:v>
                </c:pt>
                <c:pt idx="760">
                  <c:v>5.0105501792113781E-2</c:v>
                </c:pt>
                <c:pt idx="761">
                  <c:v>4.259607128571407E-2</c:v>
                </c:pt>
                <c:pt idx="762">
                  <c:v>5.9187871810804725E-2</c:v>
                </c:pt>
                <c:pt idx="763">
                  <c:v>4.7808012562008506E-2</c:v>
                </c:pt>
                <c:pt idx="764">
                  <c:v>3.9771717201919833E-2</c:v>
                </c:pt>
                <c:pt idx="765">
                  <c:v>7.6839976884284664E-2</c:v>
                </c:pt>
                <c:pt idx="766">
                  <c:v>5.6320819193836032E-2</c:v>
                </c:pt>
                <c:pt idx="767">
                  <c:v>3.3882843979475039E-2</c:v>
                </c:pt>
                <c:pt idx="768">
                  <c:v>5.9672633643076567E-2</c:v>
                </c:pt>
                <c:pt idx="769">
                  <c:v>6.4236347635511434E-2</c:v>
                </c:pt>
                <c:pt idx="770">
                  <c:v>4.3328790984775323E-2</c:v>
                </c:pt>
                <c:pt idx="771">
                  <c:v>5.3986009841911188E-2</c:v>
                </c:pt>
                <c:pt idx="772">
                  <c:v>6.5248267918084593E-2</c:v>
                </c:pt>
                <c:pt idx="773">
                  <c:v>4.4626092772406784E-2</c:v>
                </c:pt>
                <c:pt idx="774">
                  <c:v>5.4965792429235133E-2</c:v>
                </c:pt>
                <c:pt idx="775">
                  <c:v>5.8812179521594732E-2</c:v>
                </c:pt>
                <c:pt idx="776">
                  <c:v>4.4672769577576654E-2</c:v>
                </c:pt>
                <c:pt idx="777">
                  <c:v>5.7480275017011931E-2</c:v>
                </c:pt>
                <c:pt idx="778">
                  <c:v>6.0430614855634557E-2</c:v>
                </c:pt>
                <c:pt idx="779">
                  <c:v>4.5047149658884775E-2</c:v>
                </c:pt>
                <c:pt idx="780">
                  <c:v>5.2964188712440873E-2</c:v>
                </c:pt>
                <c:pt idx="781">
                  <c:v>6.8389234101554799E-2</c:v>
                </c:pt>
                <c:pt idx="782">
                  <c:v>4.6512579949300921E-2</c:v>
                </c:pt>
                <c:pt idx="783">
                  <c:v>4.3928724773955215E-2</c:v>
                </c:pt>
                <c:pt idx="784">
                  <c:v>6.9666286940658337E-2</c:v>
                </c:pt>
                <c:pt idx="785">
                  <c:v>4.6037274894938085E-2</c:v>
                </c:pt>
                <c:pt idx="786">
                  <c:v>5.3116842658279796E-2</c:v>
                </c:pt>
                <c:pt idx="787">
                  <c:v>6.1084139859866902E-2</c:v>
                </c:pt>
                <c:pt idx="788">
                  <c:v>4.1960049587214276E-2</c:v>
                </c:pt>
                <c:pt idx="789">
                  <c:v>4.8001466222942712E-2</c:v>
                </c:pt>
                <c:pt idx="790">
                  <c:v>6.1466974593656513E-2</c:v>
                </c:pt>
                <c:pt idx="791">
                  <c:v>4.3282821861365096E-2</c:v>
                </c:pt>
                <c:pt idx="792">
                  <c:v>3.9288496156069531E-2</c:v>
                </c:pt>
                <c:pt idx="793">
                  <c:v>7.1249703165423978E-2</c:v>
                </c:pt>
                <c:pt idx="794">
                  <c:v>4.8632812690260215E-2</c:v>
                </c:pt>
                <c:pt idx="795">
                  <c:v>3.6535695952461082E-2</c:v>
                </c:pt>
                <c:pt idx="796">
                  <c:v>6.2733329546989777E-2</c:v>
                </c:pt>
                <c:pt idx="797">
                  <c:v>5.1449731321334062E-2</c:v>
                </c:pt>
                <c:pt idx="798">
                  <c:v>3.7813613180340197E-2</c:v>
                </c:pt>
                <c:pt idx="799">
                  <c:v>5.9510826691701914E-2</c:v>
                </c:pt>
              </c:numCache>
            </c:numRef>
          </c:yVal>
          <c:smooth val="1"/>
        </c:ser>
        <c:axId val="63495552"/>
        <c:axId val="63494016"/>
      </c:scatterChart>
      <c:valAx>
        <c:axId val="63444864"/>
        <c:scaling>
          <c:orientation val="minMax"/>
          <c:max val="4"/>
        </c:scaling>
        <c:axPos val="b"/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fr-FR" sz="1400" b="0" smtClean="0"/>
                  <a:t>Temps [s]</a:t>
                </a:r>
                <a:endParaRPr lang="fr-FR" sz="1400" b="0"/>
              </a:p>
            </c:rich>
          </c:tx>
          <c:layout>
            <c:manualLayout>
              <c:xMode val="edge"/>
              <c:yMode val="edge"/>
              <c:x val="0.41881486547791108"/>
              <c:y val="0.92168525078410213"/>
            </c:manualLayout>
          </c:layout>
        </c:title>
        <c:numFmt formatCode="General" sourceLinked="1"/>
        <c:tickLblPos val="nextTo"/>
        <c:crossAx val="63492096"/>
        <c:crosses val="autoZero"/>
        <c:crossBetween val="midCat"/>
      </c:valAx>
      <c:valAx>
        <c:axId val="63492096"/>
        <c:scaling>
          <c:orientation val="minMax"/>
          <c:max val="3"/>
          <c:min val="1.8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fr-FR" sz="1400" b="0" smtClean="0"/>
                  <a:t>Température</a:t>
                </a:r>
                <a:r>
                  <a:rPr lang="fr-FR" sz="1400" b="0" baseline="0" smtClean="0"/>
                  <a:t> [K]</a:t>
                </a:r>
                <a:endParaRPr lang="fr-FR" sz="1400" b="0"/>
              </a:p>
            </c:rich>
          </c:tx>
          <c:layout>
            <c:manualLayout>
              <c:xMode val="edge"/>
              <c:yMode val="edge"/>
              <c:x val="0"/>
              <c:y val="0.3146792450411493"/>
            </c:manualLayout>
          </c:layout>
        </c:title>
        <c:numFmt formatCode="General" sourceLinked="1"/>
        <c:tickLblPos val="nextTo"/>
        <c:crossAx val="63444864"/>
        <c:crosses val="autoZero"/>
        <c:crossBetween val="midCat"/>
      </c:valAx>
      <c:valAx>
        <c:axId val="63494016"/>
        <c:scaling>
          <c:orientation val="minMax"/>
          <c:max val="50"/>
          <c:min val="0"/>
        </c:scaling>
        <c:axPos val="r"/>
        <c:numFmt formatCode="General" sourceLinked="1"/>
        <c:tickLblPos val="nextTo"/>
        <c:crossAx val="63495552"/>
        <c:crosses val="max"/>
        <c:crossBetween val="midCat"/>
      </c:valAx>
      <c:valAx>
        <c:axId val="63495552"/>
        <c:scaling>
          <c:orientation val="minMax"/>
        </c:scaling>
        <c:delete val="1"/>
        <c:axPos val="b"/>
        <c:numFmt formatCode="General" sourceLinked="1"/>
        <c:tickLblPos val="none"/>
        <c:crossAx val="63494016"/>
        <c:crosses val="autoZero"/>
        <c:crossBetween val="midCat"/>
      </c:valAx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0.12191858732868066"/>
          <c:y val="3.7656606530898279E-2"/>
          <c:w val="0.75588223783216002"/>
          <c:h val="0.85217748241648494"/>
        </c:manualLayout>
      </c:layout>
      <c:scatterChart>
        <c:scatterStyle val="smoothMarker"/>
        <c:ser>
          <c:idx val="1"/>
          <c:order val="1"/>
          <c:tx>
            <c:strRef>
              <c:f>'Mesures corrigées'!$B$1</c:f>
              <c:strCache>
                <c:ptCount val="1"/>
                <c:pt idx="0">
                  <c:v>TE5</c:v>
                </c:pt>
              </c:strCache>
            </c:strRef>
          </c:tx>
          <c:marker>
            <c:symbol val="squar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5.0000000000000079E-3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0.15500000000000028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0.18500000000000025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0.21500000000000025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0.24500000000000025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</c:v>
                </c:pt>
                <c:pt idx="63">
                  <c:v>0.3150000000000005</c:v>
                </c:pt>
                <c:pt idx="64">
                  <c:v>0.32000000000000056</c:v>
                </c:pt>
                <c:pt idx="65">
                  <c:v>0.32500000000000057</c:v>
                </c:pt>
                <c:pt idx="66">
                  <c:v>0.33000000000000063</c:v>
                </c:pt>
                <c:pt idx="67">
                  <c:v>0.33500000000000063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</c:v>
                </c:pt>
                <c:pt idx="76">
                  <c:v>0.38000000000000056</c:v>
                </c:pt>
                <c:pt idx="77">
                  <c:v>0.38500000000000056</c:v>
                </c:pt>
                <c:pt idx="78">
                  <c:v>0.39000000000000057</c:v>
                </c:pt>
                <c:pt idx="79">
                  <c:v>0.39500000000000063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0.61500000000000099</c:v>
                </c:pt>
                <c:pt idx="124">
                  <c:v>0.62000000000000099</c:v>
                </c:pt>
                <c:pt idx="125">
                  <c:v>0.62500000000000111</c:v>
                </c:pt>
                <c:pt idx="126">
                  <c:v>0.63000000000000111</c:v>
                </c:pt>
                <c:pt idx="127">
                  <c:v>0.63500000000000112</c:v>
                </c:pt>
                <c:pt idx="128">
                  <c:v>0.64000000000000112</c:v>
                </c:pt>
                <c:pt idx="129">
                  <c:v>0.64500000000000113</c:v>
                </c:pt>
                <c:pt idx="130">
                  <c:v>0.65000000000000124</c:v>
                </c:pt>
                <c:pt idx="131">
                  <c:v>0.65500000000000125</c:v>
                </c:pt>
                <c:pt idx="132">
                  <c:v>0.66000000000000125</c:v>
                </c:pt>
                <c:pt idx="133">
                  <c:v>0.66500000000000126</c:v>
                </c:pt>
                <c:pt idx="134">
                  <c:v>0.67000000000000126</c:v>
                </c:pt>
                <c:pt idx="135">
                  <c:v>0.67500000000000127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0.74000000000000099</c:v>
                </c:pt>
                <c:pt idx="149">
                  <c:v>0.74500000000000099</c:v>
                </c:pt>
                <c:pt idx="150">
                  <c:v>0.75000000000000111</c:v>
                </c:pt>
                <c:pt idx="151">
                  <c:v>0.75500000000000111</c:v>
                </c:pt>
                <c:pt idx="152">
                  <c:v>0.76000000000000112</c:v>
                </c:pt>
                <c:pt idx="153">
                  <c:v>0.76500000000000112</c:v>
                </c:pt>
                <c:pt idx="154">
                  <c:v>0.77000000000000113</c:v>
                </c:pt>
                <c:pt idx="155">
                  <c:v>0.77500000000000124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0.86500000000000099</c:v>
                </c:pt>
                <c:pt idx="174">
                  <c:v>0.87000000000000099</c:v>
                </c:pt>
                <c:pt idx="175">
                  <c:v>0.87500000000000111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1.0049999999999977</c:v>
                </c:pt>
                <c:pt idx="202">
                  <c:v>1.01</c:v>
                </c:pt>
                <c:pt idx="203">
                  <c:v>1.0149999999999977</c:v>
                </c:pt>
                <c:pt idx="204">
                  <c:v>1.02</c:v>
                </c:pt>
                <c:pt idx="205">
                  <c:v>1.0249999999999977</c:v>
                </c:pt>
                <c:pt idx="206">
                  <c:v>1.03</c:v>
                </c:pt>
                <c:pt idx="207">
                  <c:v>1.0349999999999977</c:v>
                </c:pt>
                <c:pt idx="208">
                  <c:v>1.04</c:v>
                </c:pt>
                <c:pt idx="209">
                  <c:v>1.0449999999999979</c:v>
                </c:pt>
                <c:pt idx="210">
                  <c:v>1.05</c:v>
                </c:pt>
                <c:pt idx="211">
                  <c:v>1.0549999999999979</c:v>
                </c:pt>
                <c:pt idx="212">
                  <c:v>1.06</c:v>
                </c:pt>
                <c:pt idx="213">
                  <c:v>1.0649999999999979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1.1299999999999977</c:v>
                </c:pt>
                <c:pt idx="227">
                  <c:v>1.135</c:v>
                </c:pt>
                <c:pt idx="228">
                  <c:v>1.1399999999999977</c:v>
                </c:pt>
                <c:pt idx="229">
                  <c:v>1.145</c:v>
                </c:pt>
                <c:pt idx="230">
                  <c:v>1.1499999999999977</c:v>
                </c:pt>
                <c:pt idx="231">
                  <c:v>1.155</c:v>
                </c:pt>
                <c:pt idx="232">
                  <c:v>1.1599999999999977</c:v>
                </c:pt>
                <c:pt idx="233">
                  <c:v>1.165</c:v>
                </c:pt>
                <c:pt idx="234">
                  <c:v>1.1700000000000019</c:v>
                </c:pt>
                <c:pt idx="235">
                  <c:v>1.175</c:v>
                </c:pt>
                <c:pt idx="236">
                  <c:v>1.1800000000000019</c:v>
                </c:pt>
                <c:pt idx="237">
                  <c:v>1.1850000000000001</c:v>
                </c:pt>
                <c:pt idx="238">
                  <c:v>1.1900000000000019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1.2049999999999976</c:v>
                </c:pt>
                <c:pt idx="242">
                  <c:v>1.21</c:v>
                </c:pt>
                <c:pt idx="243">
                  <c:v>1.2149999999999976</c:v>
                </c:pt>
                <c:pt idx="244">
                  <c:v>1.22</c:v>
                </c:pt>
                <c:pt idx="245">
                  <c:v>1.2249999999999976</c:v>
                </c:pt>
                <c:pt idx="246">
                  <c:v>1.23</c:v>
                </c:pt>
                <c:pt idx="247">
                  <c:v>1.2349999999999977</c:v>
                </c:pt>
                <c:pt idx="248">
                  <c:v>1.24</c:v>
                </c:pt>
                <c:pt idx="249">
                  <c:v>1.2449999999999979</c:v>
                </c:pt>
                <c:pt idx="250">
                  <c:v>1.25</c:v>
                </c:pt>
                <c:pt idx="251">
                  <c:v>1.2549999999999977</c:v>
                </c:pt>
                <c:pt idx="252">
                  <c:v>1.26</c:v>
                </c:pt>
                <c:pt idx="253">
                  <c:v>1.2649999999999977</c:v>
                </c:pt>
                <c:pt idx="254">
                  <c:v>1.27</c:v>
                </c:pt>
                <c:pt idx="255">
                  <c:v>1.2749999999999977</c:v>
                </c:pt>
                <c:pt idx="256">
                  <c:v>1.28</c:v>
                </c:pt>
                <c:pt idx="257">
                  <c:v>1.2849999999999977</c:v>
                </c:pt>
                <c:pt idx="258">
                  <c:v>1.29</c:v>
                </c:pt>
                <c:pt idx="259">
                  <c:v>1.2949999999999979</c:v>
                </c:pt>
                <c:pt idx="260">
                  <c:v>1.3</c:v>
                </c:pt>
                <c:pt idx="261">
                  <c:v>1.3049999999999979</c:v>
                </c:pt>
                <c:pt idx="262">
                  <c:v>1.31</c:v>
                </c:pt>
                <c:pt idx="263">
                  <c:v>1.3149999999999979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1.4049999999999974</c:v>
                </c:pt>
                <c:pt idx="282">
                  <c:v>1.41</c:v>
                </c:pt>
                <c:pt idx="283">
                  <c:v>1.4149999999999974</c:v>
                </c:pt>
                <c:pt idx="284">
                  <c:v>1.42</c:v>
                </c:pt>
                <c:pt idx="285">
                  <c:v>1.4249999999999974</c:v>
                </c:pt>
                <c:pt idx="286">
                  <c:v>1.43</c:v>
                </c:pt>
                <c:pt idx="287">
                  <c:v>1.4349999999999974</c:v>
                </c:pt>
                <c:pt idx="288">
                  <c:v>1.44</c:v>
                </c:pt>
                <c:pt idx="289">
                  <c:v>1.4449999999999976</c:v>
                </c:pt>
                <c:pt idx="290">
                  <c:v>1.45</c:v>
                </c:pt>
                <c:pt idx="291">
                  <c:v>1.4549999999999976</c:v>
                </c:pt>
                <c:pt idx="292">
                  <c:v>1.46</c:v>
                </c:pt>
                <c:pt idx="293">
                  <c:v>1.4649999999999976</c:v>
                </c:pt>
                <c:pt idx="294">
                  <c:v>1.47</c:v>
                </c:pt>
                <c:pt idx="295">
                  <c:v>1.4749999999999976</c:v>
                </c:pt>
                <c:pt idx="296">
                  <c:v>1.48</c:v>
                </c:pt>
                <c:pt idx="297">
                  <c:v>1.4849999999999977</c:v>
                </c:pt>
                <c:pt idx="298">
                  <c:v>1.49</c:v>
                </c:pt>
                <c:pt idx="299">
                  <c:v>1.4949999999999979</c:v>
                </c:pt>
                <c:pt idx="300">
                  <c:v>1.5</c:v>
                </c:pt>
                <c:pt idx="301">
                  <c:v>1.5049999999999977</c:v>
                </c:pt>
                <c:pt idx="302">
                  <c:v>1.51</c:v>
                </c:pt>
                <c:pt idx="303">
                  <c:v>1.5149999999999977</c:v>
                </c:pt>
                <c:pt idx="304">
                  <c:v>1.52</c:v>
                </c:pt>
                <c:pt idx="305">
                  <c:v>1.5249999999999977</c:v>
                </c:pt>
                <c:pt idx="306">
                  <c:v>1.53</c:v>
                </c:pt>
                <c:pt idx="307">
                  <c:v>1.5349999999999977</c:v>
                </c:pt>
                <c:pt idx="308">
                  <c:v>1.54</c:v>
                </c:pt>
                <c:pt idx="309">
                  <c:v>1.5449999999999979</c:v>
                </c:pt>
                <c:pt idx="310">
                  <c:v>1.55</c:v>
                </c:pt>
                <c:pt idx="311">
                  <c:v>1.5549999999999979</c:v>
                </c:pt>
                <c:pt idx="312">
                  <c:v>1.56</c:v>
                </c:pt>
                <c:pt idx="313">
                  <c:v>1.5649999999999979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1.6700000000000019</c:v>
                </c:pt>
                <c:pt idx="335">
                  <c:v>1.675</c:v>
                </c:pt>
                <c:pt idx="336">
                  <c:v>1.6800000000000019</c:v>
                </c:pt>
                <c:pt idx="337">
                  <c:v>1.6850000000000001</c:v>
                </c:pt>
                <c:pt idx="338">
                  <c:v>1.6900000000000019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1.7049999999999976</c:v>
                </c:pt>
                <c:pt idx="342">
                  <c:v>1.71</c:v>
                </c:pt>
                <c:pt idx="343">
                  <c:v>1.7149999999999976</c:v>
                </c:pt>
                <c:pt idx="344">
                  <c:v>1.72</c:v>
                </c:pt>
                <c:pt idx="345">
                  <c:v>1.7249999999999976</c:v>
                </c:pt>
                <c:pt idx="346">
                  <c:v>1.73</c:v>
                </c:pt>
                <c:pt idx="347">
                  <c:v>1.7349999999999977</c:v>
                </c:pt>
                <c:pt idx="348">
                  <c:v>1.74</c:v>
                </c:pt>
                <c:pt idx="349">
                  <c:v>1.7449999999999979</c:v>
                </c:pt>
                <c:pt idx="350">
                  <c:v>1.75</c:v>
                </c:pt>
                <c:pt idx="351">
                  <c:v>1.7549999999999977</c:v>
                </c:pt>
                <c:pt idx="352">
                  <c:v>1.76</c:v>
                </c:pt>
                <c:pt idx="353">
                  <c:v>1.7649999999999977</c:v>
                </c:pt>
                <c:pt idx="354">
                  <c:v>1.77</c:v>
                </c:pt>
                <c:pt idx="355">
                  <c:v>1.7749999999999977</c:v>
                </c:pt>
                <c:pt idx="356">
                  <c:v>1.78</c:v>
                </c:pt>
                <c:pt idx="357">
                  <c:v>1.7849999999999977</c:v>
                </c:pt>
                <c:pt idx="358">
                  <c:v>1.79</c:v>
                </c:pt>
                <c:pt idx="359">
                  <c:v>1.7949999999999979</c:v>
                </c:pt>
                <c:pt idx="360">
                  <c:v>1.8</c:v>
                </c:pt>
                <c:pt idx="361">
                  <c:v>1.8049999999999979</c:v>
                </c:pt>
                <c:pt idx="362">
                  <c:v>1.81</c:v>
                </c:pt>
                <c:pt idx="363">
                  <c:v>1.8149999999999979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1.9200000000000019</c:v>
                </c:pt>
                <c:pt idx="385">
                  <c:v>1.925</c:v>
                </c:pt>
                <c:pt idx="386">
                  <c:v>1.9300000000000019</c:v>
                </c:pt>
                <c:pt idx="387">
                  <c:v>1.9350000000000001</c:v>
                </c:pt>
                <c:pt idx="388">
                  <c:v>1.9400000000000019</c:v>
                </c:pt>
                <c:pt idx="389">
                  <c:v>1.9450000000000001</c:v>
                </c:pt>
                <c:pt idx="390">
                  <c:v>1.950000000000002</c:v>
                </c:pt>
                <c:pt idx="391">
                  <c:v>1.9550000000000001</c:v>
                </c:pt>
                <c:pt idx="392">
                  <c:v>1.960000000000002</c:v>
                </c:pt>
                <c:pt idx="393">
                  <c:v>1.9650000000000001</c:v>
                </c:pt>
                <c:pt idx="394">
                  <c:v>1.970000000000002</c:v>
                </c:pt>
                <c:pt idx="395">
                  <c:v>1.9750000000000001</c:v>
                </c:pt>
                <c:pt idx="396">
                  <c:v>1.9800000000000022</c:v>
                </c:pt>
                <c:pt idx="397">
                  <c:v>1.9850000000000001</c:v>
                </c:pt>
                <c:pt idx="398">
                  <c:v>1.9900000000000022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corrigées'!$B$2:$B$801</c:f>
              <c:numCache>
                <c:formatCode>General</c:formatCode>
                <c:ptCount val="800"/>
                <c:pt idx="0">
                  <c:v>1.9930000000000001</c:v>
                </c:pt>
                <c:pt idx="1">
                  <c:v>1.9923783000000022</c:v>
                </c:pt>
                <c:pt idx="2">
                  <c:v>1.9927086000000001</c:v>
                </c:pt>
                <c:pt idx="3">
                  <c:v>1.9925920000000001</c:v>
                </c:pt>
                <c:pt idx="4">
                  <c:v>1.9924463000000001</c:v>
                </c:pt>
                <c:pt idx="5">
                  <c:v>1.9925143000000001</c:v>
                </c:pt>
                <c:pt idx="6">
                  <c:v>1.9925143000000001</c:v>
                </c:pt>
                <c:pt idx="7">
                  <c:v>1.9921063000000001</c:v>
                </c:pt>
                <c:pt idx="8">
                  <c:v>1.9913875000000028</c:v>
                </c:pt>
                <c:pt idx="9">
                  <c:v>1.9922132000000001</c:v>
                </c:pt>
                <c:pt idx="10">
                  <c:v>1.9921549000000025</c:v>
                </c:pt>
                <c:pt idx="11">
                  <c:v>1.9911641000000002</c:v>
                </c:pt>
                <c:pt idx="12">
                  <c:v>1.9919800000000001</c:v>
                </c:pt>
                <c:pt idx="13">
                  <c:v>1.9925823000000025</c:v>
                </c:pt>
                <c:pt idx="14">
                  <c:v>1.9930971000000022</c:v>
                </c:pt>
                <c:pt idx="15">
                  <c:v>1.9919994999999981</c:v>
                </c:pt>
                <c:pt idx="16">
                  <c:v>1.9936312999999979</c:v>
                </c:pt>
                <c:pt idx="17">
                  <c:v>1.9916109000000022</c:v>
                </c:pt>
                <c:pt idx="18">
                  <c:v>1.9919703000000002</c:v>
                </c:pt>
                <c:pt idx="19">
                  <c:v>1.9922326000000001</c:v>
                </c:pt>
                <c:pt idx="20">
                  <c:v>1.9916789000000001</c:v>
                </c:pt>
                <c:pt idx="21">
                  <c:v>1.9908241000000002</c:v>
                </c:pt>
                <c:pt idx="22">
                  <c:v>1.9923977000000022</c:v>
                </c:pt>
                <c:pt idx="23">
                  <c:v>1.9914166000000002</c:v>
                </c:pt>
                <c:pt idx="24">
                  <c:v>1.9915331999999999</c:v>
                </c:pt>
                <c:pt idx="25">
                  <c:v>1.9915429000000024</c:v>
                </c:pt>
                <c:pt idx="26">
                  <c:v>1.9909504000000025</c:v>
                </c:pt>
                <c:pt idx="27">
                  <c:v>1.9924366000000002</c:v>
                </c:pt>
                <c:pt idx="28">
                  <c:v>1.9921743000000001</c:v>
                </c:pt>
                <c:pt idx="29">
                  <c:v>1.9913875000000028</c:v>
                </c:pt>
                <c:pt idx="30">
                  <c:v>1.9917469000000001</c:v>
                </c:pt>
                <c:pt idx="31">
                  <c:v>1.9921354000000024</c:v>
                </c:pt>
                <c:pt idx="32">
                  <c:v>1.9916109000000022</c:v>
                </c:pt>
                <c:pt idx="33">
                  <c:v>1.9912806000000001</c:v>
                </c:pt>
                <c:pt idx="34">
                  <c:v>1.9902704000000024</c:v>
                </c:pt>
                <c:pt idx="35">
                  <c:v>1.9919509000000022</c:v>
                </c:pt>
                <c:pt idx="36">
                  <c:v>1.9926017</c:v>
                </c:pt>
                <c:pt idx="37">
                  <c:v>1.9913001000000001</c:v>
                </c:pt>
                <c:pt idx="38">
                  <c:v>1.9915915000000002</c:v>
                </c:pt>
                <c:pt idx="39">
                  <c:v>1.9909601000000001</c:v>
                </c:pt>
                <c:pt idx="40">
                  <c:v>1.9916886</c:v>
                </c:pt>
                <c:pt idx="41">
                  <c:v>1.9906493000000001</c:v>
                </c:pt>
                <c:pt idx="42">
                  <c:v>1.9915721000000022</c:v>
                </c:pt>
                <c:pt idx="43">
                  <c:v>1.9914749</c:v>
                </c:pt>
                <c:pt idx="44">
                  <c:v>1.9920480000000025</c:v>
                </c:pt>
                <c:pt idx="45">
                  <c:v>1.9911738000000001</c:v>
                </c:pt>
                <c:pt idx="46">
                  <c:v>1.9903676000000001</c:v>
                </c:pt>
                <c:pt idx="47">
                  <c:v>1.9912418000000001</c:v>
                </c:pt>
                <c:pt idx="48">
                  <c:v>1.9933885000000025</c:v>
                </c:pt>
                <c:pt idx="49">
                  <c:v>1.9919411999999999</c:v>
                </c:pt>
                <c:pt idx="50">
                  <c:v>1.9920674000000025</c:v>
                </c:pt>
                <c:pt idx="51">
                  <c:v>1.9917469000000001</c:v>
                </c:pt>
                <c:pt idx="52">
                  <c:v>1.9915235000000002</c:v>
                </c:pt>
                <c:pt idx="53">
                  <c:v>1.9919216999999974</c:v>
                </c:pt>
                <c:pt idx="54">
                  <c:v>1.9919216999999974</c:v>
                </c:pt>
                <c:pt idx="55">
                  <c:v>1.9915818000000001</c:v>
                </c:pt>
                <c:pt idx="56">
                  <c:v>1.9911931999999999</c:v>
                </c:pt>
                <c:pt idx="57">
                  <c:v>1.9910184000000022</c:v>
                </c:pt>
                <c:pt idx="58">
                  <c:v>1.9909698</c:v>
                </c:pt>
                <c:pt idx="59">
                  <c:v>1.9915331999999999</c:v>
                </c:pt>
                <c:pt idx="60">
                  <c:v>1.9908435000000024</c:v>
                </c:pt>
                <c:pt idx="61">
                  <c:v>1.9919703000000002</c:v>
                </c:pt>
                <c:pt idx="62">
                  <c:v>1.9913681000000001</c:v>
                </c:pt>
                <c:pt idx="63">
                  <c:v>1.9918829000000022</c:v>
                </c:pt>
                <c:pt idx="64">
                  <c:v>1.9906201000000001</c:v>
                </c:pt>
                <c:pt idx="65">
                  <c:v>1.9909211999999998</c:v>
                </c:pt>
                <c:pt idx="66">
                  <c:v>1.9915429000000024</c:v>
                </c:pt>
                <c:pt idx="67">
                  <c:v>1.9909989000000001</c:v>
                </c:pt>
                <c:pt idx="68">
                  <c:v>1.9927183000000022</c:v>
                </c:pt>
                <c:pt idx="69">
                  <c:v>1.9912224000000001</c:v>
                </c:pt>
                <c:pt idx="70">
                  <c:v>1.9919120000000001</c:v>
                </c:pt>
                <c:pt idx="71">
                  <c:v>1.9925823000000025</c:v>
                </c:pt>
                <c:pt idx="72">
                  <c:v>1.9920966000000002</c:v>
                </c:pt>
                <c:pt idx="73">
                  <c:v>1.9929320000000001</c:v>
                </c:pt>
                <c:pt idx="74">
                  <c:v>1.9932331000000001</c:v>
                </c:pt>
                <c:pt idx="75">
                  <c:v>1.9907950000000001</c:v>
                </c:pt>
                <c:pt idx="76">
                  <c:v>1.9910087000000001</c:v>
                </c:pt>
                <c:pt idx="77">
                  <c:v>1.9912321000000022</c:v>
                </c:pt>
                <c:pt idx="78">
                  <c:v>1.9916982999999981</c:v>
                </c:pt>
                <c:pt idx="79">
                  <c:v>1.9917469000000001</c:v>
                </c:pt>
                <c:pt idx="80">
                  <c:v>1.9915138000000001</c:v>
                </c:pt>
                <c:pt idx="81">
                  <c:v>1.9934954</c:v>
                </c:pt>
                <c:pt idx="82">
                  <c:v>1.9906493000000001</c:v>
                </c:pt>
                <c:pt idx="83">
                  <c:v>1.9914262999999977</c:v>
                </c:pt>
                <c:pt idx="84">
                  <c:v>1.9918149000000001</c:v>
                </c:pt>
                <c:pt idx="85">
                  <c:v>1.9901927000000001</c:v>
                </c:pt>
                <c:pt idx="86">
                  <c:v>1.9915138000000001</c:v>
                </c:pt>
                <c:pt idx="87">
                  <c:v>1.9923394000000001</c:v>
                </c:pt>
                <c:pt idx="88">
                  <c:v>1.9931068000000001</c:v>
                </c:pt>
                <c:pt idx="89">
                  <c:v>1.9921452000000022</c:v>
                </c:pt>
                <c:pt idx="90">
                  <c:v>1.9917955000000001</c:v>
                </c:pt>
                <c:pt idx="91">
                  <c:v>1.9921257000000001</c:v>
                </c:pt>
                <c:pt idx="92">
                  <c:v>1.9909795000000001</c:v>
                </c:pt>
                <c:pt idx="93">
                  <c:v>1.9919897000000002</c:v>
                </c:pt>
                <c:pt idx="94">
                  <c:v>1.9912418000000001</c:v>
                </c:pt>
                <c:pt idx="95">
                  <c:v>1.9919120000000001</c:v>
                </c:pt>
                <c:pt idx="96">
                  <c:v>1.9926017</c:v>
                </c:pt>
                <c:pt idx="97">
                  <c:v>1.9906493000000001</c:v>
                </c:pt>
                <c:pt idx="98">
                  <c:v>1.9908921000000022</c:v>
                </c:pt>
                <c:pt idx="99">
                  <c:v>1.9922811000000025</c:v>
                </c:pt>
                <c:pt idx="100">
                  <c:v>1.9923589000000042</c:v>
                </c:pt>
                <c:pt idx="101">
                  <c:v>1.9927863000000001</c:v>
                </c:pt>
                <c:pt idx="102">
                  <c:v>1.9932622000000002</c:v>
                </c:pt>
                <c:pt idx="103">
                  <c:v>1.9927377000000022</c:v>
                </c:pt>
                <c:pt idx="104">
                  <c:v>1.9910767</c:v>
                </c:pt>
                <c:pt idx="105">
                  <c:v>1.9922326000000001</c:v>
                </c:pt>
                <c:pt idx="106">
                  <c:v>1.9924657000000001</c:v>
                </c:pt>
                <c:pt idx="107">
                  <c:v>1.9930097000000002</c:v>
                </c:pt>
                <c:pt idx="108">
                  <c:v>1.9919120000000001</c:v>
                </c:pt>
                <c:pt idx="109">
                  <c:v>1.9930000000000001</c:v>
                </c:pt>
                <c:pt idx="110">
                  <c:v>1.9916400000000001</c:v>
                </c:pt>
                <c:pt idx="111">
                  <c:v>1.9929805000000025</c:v>
                </c:pt>
                <c:pt idx="112">
                  <c:v>1.9916303000000002</c:v>
                </c:pt>
                <c:pt idx="113">
                  <c:v>1.9913972000000002</c:v>
                </c:pt>
                <c:pt idx="114">
                  <c:v>1.9916789000000001</c:v>
                </c:pt>
                <c:pt idx="115">
                  <c:v>1.9915623000000002</c:v>
                </c:pt>
                <c:pt idx="116">
                  <c:v>1.9918245999999982</c:v>
                </c:pt>
                <c:pt idx="117">
                  <c:v>1.9920772000000024</c:v>
                </c:pt>
                <c:pt idx="118">
                  <c:v>1.9909407000000001</c:v>
                </c:pt>
                <c:pt idx="119">
                  <c:v>1.9921743000000001</c:v>
                </c:pt>
                <c:pt idx="120">
                  <c:v>1.9909795000000001</c:v>
                </c:pt>
                <c:pt idx="121">
                  <c:v>1.9916595000000001</c:v>
                </c:pt>
                <c:pt idx="122">
                  <c:v>1.9926308000000001</c:v>
                </c:pt>
                <c:pt idx="123">
                  <c:v>1.9929028000000024</c:v>
                </c:pt>
                <c:pt idx="124">
                  <c:v>1.9918537000000001</c:v>
                </c:pt>
                <c:pt idx="125">
                  <c:v>1.9920189000000037</c:v>
                </c:pt>
                <c:pt idx="126">
                  <c:v>1.9929223</c:v>
                </c:pt>
                <c:pt idx="127">
                  <c:v>1.9917858000000022</c:v>
                </c:pt>
                <c:pt idx="128">
                  <c:v>1.9917760000000002</c:v>
                </c:pt>
                <c:pt idx="129">
                  <c:v>1.9927863000000001</c:v>
                </c:pt>
                <c:pt idx="130">
                  <c:v>1.9930388000000001</c:v>
                </c:pt>
                <c:pt idx="131">
                  <c:v>1.9920674000000025</c:v>
                </c:pt>
                <c:pt idx="132">
                  <c:v>1.9921549000000025</c:v>
                </c:pt>
                <c:pt idx="133">
                  <c:v>1.9909115000000022</c:v>
                </c:pt>
                <c:pt idx="134">
                  <c:v>1.9929902000000002</c:v>
                </c:pt>
                <c:pt idx="135">
                  <c:v>1.9914262999999977</c:v>
                </c:pt>
                <c:pt idx="136">
                  <c:v>1.9917858000000022</c:v>
                </c:pt>
                <c:pt idx="137">
                  <c:v>1.9912806000000001</c:v>
                </c:pt>
                <c:pt idx="138">
                  <c:v>1.9923977000000022</c:v>
                </c:pt>
                <c:pt idx="139">
                  <c:v>1.9916691999999998</c:v>
                </c:pt>
                <c:pt idx="140">
                  <c:v>1.9905715000000022</c:v>
                </c:pt>
                <c:pt idx="141">
                  <c:v>1.9916400000000001</c:v>
                </c:pt>
                <c:pt idx="142">
                  <c:v>1.9899984000000002</c:v>
                </c:pt>
                <c:pt idx="143">
                  <c:v>1.9907950000000001</c:v>
                </c:pt>
                <c:pt idx="144">
                  <c:v>1.9914262999999977</c:v>
                </c:pt>
                <c:pt idx="145">
                  <c:v>1.9912126000000001</c:v>
                </c:pt>
                <c:pt idx="146">
                  <c:v>1.9901150000000027</c:v>
                </c:pt>
                <c:pt idx="147">
                  <c:v>1.9909310000000002</c:v>
                </c:pt>
                <c:pt idx="148">
                  <c:v>1.9903773000000022</c:v>
                </c:pt>
                <c:pt idx="149">
                  <c:v>1.9904938000000001</c:v>
                </c:pt>
                <c:pt idx="150">
                  <c:v>1.9920772000000024</c:v>
                </c:pt>
                <c:pt idx="151">
                  <c:v>1.9915331999999999</c:v>
                </c:pt>
                <c:pt idx="152">
                  <c:v>1.9921063000000001</c:v>
                </c:pt>
                <c:pt idx="153">
                  <c:v>1.9909989000000001</c:v>
                </c:pt>
                <c:pt idx="154">
                  <c:v>1.9921743000000001</c:v>
                </c:pt>
                <c:pt idx="155">
                  <c:v>1.9908824000000025</c:v>
                </c:pt>
                <c:pt idx="156">
                  <c:v>1.9905813000000001</c:v>
                </c:pt>
                <c:pt idx="157">
                  <c:v>1.9912029000000024</c:v>
                </c:pt>
                <c:pt idx="158">
                  <c:v>1.9923006000000001</c:v>
                </c:pt>
                <c:pt idx="159">
                  <c:v>1.9910475000000027</c:v>
                </c:pt>
                <c:pt idx="160">
                  <c:v>1.9903481000000027</c:v>
                </c:pt>
                <c:pt idx="161">
                  <c:v>1.9903967</c:v>
                </c:pt>
                <c:pt idx="162">
                  <c:v>1.9901927000000001</c:v>
                </c:pt>
                <c:pt idx="163">
                  <c:v>1.9910572000000022</c:v>
                </c:pt>
                <c:pt idx="164">
                  <c:v>1.9898139000000001</c:v>
                </c:pt>
                <c:pt idx="165">
                  <c:v>1.9904356000000001</c:v>
                </c:pt>
                <c:pt idx="166">
                  <c:v>1.9907464000000001</c:v>
                </c:pt>
                <c:pt idx="167">
                  <c:v>1.9909892</c:v>
                </c:pt>
                <c:pt idx="168">
                  <c:v>1.9907658000000001</c:v>
                </c:pt>
                <c:pt idx="169">
                  <c:v>1.9907270000000001</c:v>
                </c:pt>
                <c:pt idx="170">
                  <c:v>1.9914262999999977</c:v>
                </c:pt>
                <c:pt idx="171">
                  <c:v>1.9910669000000001</c:v>
                </c:pt>
                <c:pt idx="172">
                  <c:v>1.9912224000000001</c:v>
                </c:pt>
                <c:pt idx="173">
                  <c:v>1.9910572000000022</c:v>
                </c:pt>
                <c:pt idx="174">
                  <c:v>1.9905521000000042</c:v>
                </c:pt>
                <c:pt idx="175">
                  <c:v>1.9910378000000022</c:v>
                </c:pt>
                <c:pt idx="176">
                  <c:v>1.9925240000000002</c:v>
                </c:pt>
                <c:pt idx="177">
                  <c:v>1.9918731999999999</c:v>
                </c:pt>
                <c:pt idx="178">
                  <c:v>1.9916303000000002</c:v>
                </c:pt>
                <c:pt idx="179">
                  <c:v>1.9921257000000001</c:v>
                </c:pt>
                <c:pt idx="180">
                  <c:v>1.9919994999999981</c:v>
                </c:pt>
                <c:pt idx="181">
                  <c:v>1.9921549000000025</c:v>
                </c:pt>
                <c:pt idx="182">
                  <c:v>1.9900373000000025</c:v>
                </c:pt>
                <c:pt idx="183">
                  <c:v>1.9919509000000022</c:v>
                </c:pt>
                <c:pt idx="184">
                  <c:v>1.9925434000000022</c:v>
                </c:pt>
                <c:pt idx="185">
                  <c:v>1.9912321000000022</c:v>
                </c:pt>
                <c:pt idx="186">
                  <c:v>1.9912806000000001</c:v>
                </c:pt>
                <c:pt idx="187">
                  <c:v>1.9909892</c:v>
                </c:pt>
                <c:pt idx="188">
                  <c:v>1.9920577000000042</c:v>
                </c:pt>
                <c:pt idx="189">
                  <c:v>1.9900179000000047</c:v>
                </c:pt>
                <c:pt idx="190">
                  <c:v>1.9910767</c:v>
                </c:pt>
                <c:pt idx="191">
                  <c:v>1.9909892</c:v>
                </c:pt>
                <c:pt idx="192">
                  <c:v>1.9905910000000002</c:v>
                </c:pt>
                <c:pt idx="193">
                  <c:v>1.9913486</c:v>
                </c:pt>
                <c:pt idx="194">
                  <c:v>1.9913681000000001</c:v>
                </c:pt>
                <c:pt idx="195">
                  <c:v>1.9900179000000047</c:v>
                </c:pt>
                <c:pt idx="196">
                  <c:v>1.9910767</c:v>
                </c:pt>
                <c:pt idx="197">
                  <c:v>1.9916109000000022</c:v>
                </c:pt>
                <c:pt idx="198">
                  <c:v>1.9920577000000042</c:v>
                </c:pt>
                <c:pt idx="199">
                  <c:v>1.9917469000000001</c:v>
                </c:pt>
                <c:pt idx="200">
                  <c:v>1.9903384000000022</c:v>
                </c:pt>
                <c:pt idx="201">
                  <c:v>1.9916205999999999</c:v>
                </c:pt>
                <c:pt idx="202">
                  <c:v>1.9902024000000025</c:v>
                </c:pt>
                <c:pt idx="203">
                  <c:v>1.9909504000000025</c:v>
                </c:pt>
                <c:pt idx="204">
                  <c:v>1.9918052000000002</c:v>
                </c:pt>
                <c:pt idx="205">
                  <c:v>1.9914458000000022</c:v>
                </c:pt>
                <c:pt idx="206">
                  <c:v>1.9922811000000025</c:v>
                </c:pt>
                <c:pt idx="207">
                  <c:v>1.9919897000000002</c:v>
                </c:pt>
                <c:pt idx="208">
                  <c:v>1.9911252000000002</c:v>
                </c:pt>
                <c:pt idx="209">
                  <c:v>1.9913875000000028</c:v>
                </c:pt>
                <c:pt idx="210">
                  <c:v>1.9911058000000001</c:v>
                </c:pt>
                <c:pt idx="211">
                  <c:v>1.9924366000000002</c:v>
                </c:pt>
                <c:pt idx="212">
                  <c:v>1.9911155000000025</c:v>
                </c:pt>
                <c:pt idx="213">
                  <c:v>1.9905133000000022</c:v>
                </c:pt>
                <c:pt idx="214">
                  <c:v>1.9907755000000025</c:v>
                </c:pt>
                <c:pt idx="215">
                  <c:v>1.9910087000000001</c:v>
                </c:pt>
                <c:pt idx="216">
                  <c:v>1.9921257000000001</c:v>
                </c:pt>
                <c:pt idx="217">
                  <c:v>1.9899790000000002</c:v>
                </c:pt>
                <c:pt idx="218">
                  <c:v>1.9924754000000025</c:v>
                </c:pt>
                <c:pt idx="219">
                  <c:v>1.9922909000000024</c:v>
                </c:pt>
                <c:pt idx="220">
                  <c:v>1.9894156000000001</c:v>
                </c:pt>
                <c:pt idx="221">
                  <c:v>1.9918245999999982</c:v>
                </c:pt>
                <c:pt idx="222">
                  <c:v>1.9914069000000001</c:v>
                </c:pt>
                <c:pt idx="223">
                  <c:v>1.9915235000000002</c:v>
                </c:pt>
                <c:pt idx="224">
                  <c:v>1.9915818000000001</c:v>
                </c:pt>
                <c:pt idx="225">
                  <c:v>1.9912126000000001</c:v>
                </c:pt>
                <c:pt idx="226">
                  <c:v>1.9906395000000001</c:v>
                </c:pt>
                <c:pt idx="227">
                  <c:v>1.9919994999999981</c:v>
                </c:pt>
                <c:pt idx="228">
                  <c:v>1.9916498</c:v>
                </c:pt>
                <c:pt idx="229">
                  <c:v>1.9912806000000001</c:v>
                </c:pt>
                <c:pt idx="230">
                  <c:v>1.9918245999999982</c:v>
                </c:pt>
                <c:pt idx="231">
                  <c:v>1.9914458000000022</c:v>
                </c:pt>
                <c:pt idx="232">
                  <c:v>1.9923491000000024</c:v>
                </c:pt>
                <c:pt idx="233">
                  <c:v>1.9911349</c:v>
                </c:pt>
                <c:pt idx="234">
                  <c:v>1.9923783000000022</c:v>
                </c:pt>
                <c:pt idx="235">
                  <c:v>1.9899499</c:v>
                </c:pt>
                <c:pt idx="236">
                  <c:v>1.9909310000000002</c:v>
                </c:pt>
                <c:pt idx="237">
                  <c:v>1.9910767</c:v>
                </c:pt>
                <c:pt idx="238">
                  <c:v>1.9916691999999998</c:v>
                </c:pt>
                <c:pt idx="239">
                  <c:v>1.9920772000000024</c:v>
                </c:pt>
                <c:pt idx="240">
                  <c:v>1.9913778000000024</c:v>
                </c:pt>
                <c:pt idx="241">
                  <c:v>1.9913584000000022</c:v>
                </c:pt>
                <c:pt idx="242">
                  <c:v>1.9922617</c:v>
                </c:pt>
                <c:pt idx="243">
                  <c:v>1.9914942999999974</c:v>
                </c:pt>
                <c:pt idx="244">
                  <c:v>1.9919897000000002</c:v>
                </c:pt>
                <c:pt idx="245">
                  <c:v>1.9908144000000001</c:v>
                </c:pt>
                <c:pt idx="246">
                  <c:v>1.9917760000000002</c:v>
                </c:pt>
                <c:pt idx="247">
                  <c:v>1.9915429000000024</c:v>
                </c:pt>
                <c:pt idx="248">
                  <c:v>1.991708</c:v>
                </c:pt>
                <c:pt idx="249">
                  <c:v>1.9916886</c:v>
                </c:pt>
                <c:pt idx="250">
                  <c:v>1.9916498</c:v>
                </c:pt>
                <c:pt idx="251">
                  <c:v>1.9912224000000001</c:v>
                </c:pt>
                <c:pt idx="252">
                  <c:v>1.9917566000000002</c:v>
                </c:pt>
                <c:pt idx="253">
                  <c:v>1.9903287000000001</c:v>
                </c:pt>
                <c:pt idx="254">
                  <c:v>1.9911155000000025</c:v>
                </c:pt>
                <c:pt idx="255">
                  <c:v>1.9913195000000001</c:v>
                </c:pt>
                <c:pt idx="256">
                  <c:v>1.9914069000000001</c:v>
                </c:pt>
                <c:pt idx="257">
                  <c:v>1.9922714000000001</c:v>
                </c:pt>
                <c:pt idx="258">
                  <c:v>1.9919703000000002</c:v>
                </c:pt>
                <c:pt idx="259">
                  <c:v>1.9923783000000022</c:v>
                </c:pt>
                <c:pt idx="260">
                  <c:v>1.9938061999999999</c:v>
                </c:pt>
                <c:pt idx="261">
                  <c:v>1.9941753000000024</c:v>
                </c:pt>
                <c:pt idx="262">
                  <c:v>1.9938839000000022</c:v>
                </c:pt>
                <c:pt idx="263">
                  <c:v>1.9934856000000001</c:v>
                </c:pt>
                <c:pt idx="264">
                  <c:v>1.9947096000000002</c:v>
                </c:pt>
                <c:pt idx="265">
                  <c:v>1.9934176000000001</c:v>
                </c:pt>
                <c:pt idx="266">
                  <c:v>1.9937285</c:v>
                </c:pt>
                <c:pt idx="267">
                  <c:v>1.9936992999999976</c:v>
                </c:pt>
                <c:pt idx="268">
                  <c:v>1.9937381999999999</c:v>
                </c:pt>
                <c:pt idx="269">
                  <c:v>1.9943987000000001</c:v>
                </c:pt>
                <c:pt idx="270">
                  <c:v>1.9949330000000001</c:v>
                </c:pt>
                <c:pt idx="271">
                  <c:v>1.9952924000000001</c:v>
                </c:pt>
                <c:pt idx="272">
                  <c:v>1.9947484000000024</c:v>
                </c:pt>
                <c:pt idx="273">
                  <c:v>1.9945930000000001</c:v>
                </c:pt>
                <c:pt idx="274">
                  <c:v>1.9945056000000001</c:v>
                </c:pt>
                <c:pt idx="275">
                  <c:v>1.9940685000000025</c:v>
                </c:pt>
                <c:pt idx="276">
                  <c:v>1.9947970000000022</c:v>
                </c:pt>
                <c:pt idx="277">
                  <c:v>1.9949912999999981</c:v>
                </c:pt>
                <c:pt idx="278">
                  <c:v>1.9934079000000022</c:v>
                </c:pt>
                <c:pt idx="279">
                  <c:v>1.9943404000000022</c:v>
                </c:pt>
                <c:pt idx="280">
                  <c:v>1.9941170000000037</c:v>
                </c:pt>
                <c:pt idx="281">
                  <c:v>1.9938935999999998</c:v>
                </c:pt>
                <c:pt idx="282">
                  <c:v>1.9951952000000002</c:v>
                </c:pt>
                <c:pt idx="283">
                  <c:v>1.9931941999999998</c:v>
                </c:pt>
                <c:pt idx="284">
                  <c:v>1.9951952000000002</c:v>
                </c:pt>
                <c:pt idx="285">
                  <c:v>1.9935925000000001</c:v>
                </c:pt>
                <c:pt idx="286">
                  <c:v>1.9937188000000001</c:v>
                </c:pt>
                <c:pt idx="287">
                  <c:v>1.9952924000000001</c:v>
                </c:pt>
                <c:pt idx="288">
                  <c:v>1.9939228000000002</c:v>
                </c:pt>
                <c:pt idx="289">
                  <c:v>1.9942919000000001</c:v>
                </c:pt>
                <c:pt idx="290">
                  <c:v>1.9937576000000001</c:v>
                </c:pt>
                <c:pt idx="291">
                  <c:v>1.9939908000000002</c:v>
                </c:pt>
                <c:pt idx="292">
                  <c:v>1.9932622000000002</c:v>
                </c:pt>
                <c:pt idx="293">
                  <c:v>1.9946416</c:v>
                </c:pt>
                <c:pt idx="294">
                  <c:v>1.9938935999999998</c:v>
                </c:pt>
                <c:pt idx="295">
                  <c:v>1.9950981000000001</c:v>
                </c:pt>
                <c:pt idx="296">
                  <c:v>1.9940587000000027</c:v>
                </c:pt>
                <c:pt idx="297">
                  <c:v>1.9944861000000025</c:v>
                </c:pt>
                <c:pt idx="298">
                  <c:v>1.9946221000000022</c:v>
                </c:pt>
                <c:pt idx="299">
                  <c:v>1.9962152000000022</c:v>
                </c:pt>
                <c:pt idx="300">
                  <c:v>1.9974002000000002</c:v>
                </c:pt>
                <c:pt idx="301">
                  <c:v>1.9974681999999999</c:v>
                </c:pt>
                <c:pt idx="302">
                  <c:v>1.9978761999999999</c:v>
                </c:pt>
                <c:pt idx="303">
                  <c:v>1.9980316</c:v>
                </c:pt>
                <c:pt idx="304">
                  <c:v>1.9976722000000002</c:v>
                </c:pt>
                <c:pt idx="305">
                  <c:v>1.9977111000000001</c:v>
                </c:pt>
                <c:pt idx="306">
                  <c:v>1.9993430000000001</c:v>
                </c:pt>
                <c:pt idx="307">
                  <c:v>1.9978665000000002</c:v>
                </c:pt>
                <c:pt idx="308">
                  <c:v>1.9966232000000002</c:v>
                </c:pt>
                <c:pt idx="309">
                  <c:v>1.9977985</c:v>
                </c:pt>
                <c:pt idx="310">
                  <c:v>1.9992750000000001</c:v>
                </c:pt>
                <c:pt idx="311">
                  <c:v>1.9975848</c:v>
                </c:pt>
                <c:pt idx="312">
                  <c:v>1.9992458000000022</c:v>
                </c:pt>
                <c:pt idx="313">
                  <c:v>1.9963026000000001</c:v>
                </c:pt>
                <c:pt idx="314">
                  <c:v>1.9985367000000001</c:v>
                </c:pt>
                <c:pt idx="315">
                  <c:v>1.9976528000000024</c:v>
                </c:pt>
                <c:pt idx="316">
                  <c:v>1.9966329000000025</c:v>
                </c:pt>
                <c:pt idx="317">
                  <c:v>1.9980413000000001</c:v>
                </c:pt>
                <c:pt idx="318">
                  <c:v>1.9969242999999977</c:v>
                </c:pt>
                <c:pt idx="319">
                  <c:v>1.9980705000000027</c:v>
                </c:pt>
                <c:pt idx="320">
                  <c:v>1.9982550000000034</c:v>
                </c:pt>
                <c:pt idx="321">
                  <c:v>1.9991001000000022</c:v>
                </c:pt>
                <c:pt idx="322">
                  <c:v>1.9978275999999999</c:v>
                </c:pt>
                <c:pt idx="323">
                  <c:v>1.9980705000000027</c:v>
                </c:pt>
                <c:pt idx="324">
                  <c:v>1.9976236999999979</c:v>
                </c:pt>
                <c:pt idx="325">
                  <c:v>1.9974293999999981</c:v>
                </c:pt>
                <c:pt idx="326">
                  <c:v>1.9979928</c:v>
                </c:pt>
                <c:pt idx="327">
                  <c:v>1.9978374000000001</c:v>
                </c:pt>
                <c:pt idx="328">
                  <c:v>1.9990321000000024</c:v>
                </c:pt>
                <c:pt idx="329">
                  <c:v>1.9994692999999979</c:v>
                </c:pt>
                <c:pt idx="330">
                  <c:v>1.9972740000000002</c:v>
                </c:pt>
                <c:pt idx="331">
                  <c:v>1.9980025000000035</c:v>
                </c:pt>
                <c:pt idx="332">
                  <c:v>1.9974391</c:v>
                </c:pt>
                <c:pt idx="333">
                  <c:v>1.9976041999999998</c:v>
                </c:pt>
                <c:pt idx="334">
                  <c:v>1.9974293999999981</c:v>
                </c:pt>
                <c:pt idx="335">
                  <c:v>1.9973031000000001</c:v>
                </c:pt>
                <c:pt idx="336">
                  <c:v>1.9982939000000022</c:v>
                </c:pt>
                <c:pt idx="337">
                  <c:v>1.9977499000000001</c:v>
                </c:pt>
                <c:pt idx="338">
                  <c:v>1.9987116</c:v>
                </c:pt>
                <c:pt idx="339">
                  <c:v>2.0007416999999998</c:v>
                </c:pt>
                <c:pt idx="340">
                  <c:v>2.003889</c:v>
                </c:pt>
                <c:pt idx="341">
                  <c:v>2.0037141000000012</c:v>
                </c:pt>
                <c:pt idx="342">
                  <c:v>2.0028592999999977</c:v>
                </c:pt>
                <c:pt idx="343">
                  <c:v>2.0021211000000001</c:v>
                </c:pt>
                <c:pt idx="344">
                  <c:v>2.0019850999999997</c:v>
                </c:pt>
                <c:pt idx="345">
                  <c:v>2.0019948000000012</c:v>
                </c:pt>
                <c:pt idx="346">
                  <c:v>2.0025971</c:v>
                </c:pt>
                <c:pt idx="347">
                  <c:v>2.0036073000000005</c:v>
                </c:pt>
                <c:pt idx="348">
                  <c:v>2.0023153999999987</c:v>
                </c:pt>
                <c:pt idx="349">
                  <c:v>2.0025388</c:v>
                </c:pt>
                <c:pt idx="350">
                  <c:v>2.0047243000000012</c:v>
                </c:pt>
                <c:pt idx="351">
                  <c:v>2.0024610999999997</c:v>
                </c:pt>
                <c:pt idx="352">
                  <c:v>2.0027524999999957</c:v>
                </c:pt>
                <c:pt idx="353">
                  <c:v>2.0039473000000001</c:v>
                </c:pt>
                <c:pt idx="354">
                  <c:v>2.0040735000000005</c:v>
                </c:pt>
                <c:pt idx="355">
                  <c:v>2.0014993999999997</c:v>
                </c:pt>
                <c:pt idx="356">
                  <c:v>2.0035781000000004</c:v>
                </c:pt>
                <c:pt idx="357">
                  <c:v>2.0034420999999987</c:v>
                </c:pt>
                <c:pt idx="358">
                  <c:v>2.0044523999999977</c:v>
                </c:pt>
                <c:pt idx="359">
                  <c:v>2.0026067999999997</c:v>
                </c:pt>
                <c:pt idx="360">
                  <c:v>2.0023445000000004</c:v>
                </c:pt>
                <c:pt idx="361">
                  <c:v>2.0024610999999997</c:v>
                </c:pt>
                <c:pt idx="362">
                  <c:v>2.0023153999999987</c:v>
                </c:pt>
                <c:pt idx="363">
                  <c:v>2.0029176</c:v>
                </c:pt>
                <c:pt idx="364">
                  <c:v>2.0029662000000004</c:v>
                </c:pt>
                <c:pt idx="365">
                  <c:v>2.0037044000000002</c:v>
                </c:pt>
                <c:pt idx="366">
                  <c:v>2.0044231999999997</c:v>
                </c:pt>
                <c:pt idx="367">
                  <c:v>2.0034033000000004</c:v>
                </c:pt>
                <c:pt idx="368">
                  <c:v>2.0022764999999967</c:v>
                </c:pt>
                <c:pt idx="369">
                  <c:v>2.0019365000000002</c:v>
                </c:pt>
                <c:pt idx="370">
                  <c:v>2.0043164000000004</c:v>
                </c:pt>
                <c:pt idx="371">
                  <c:v>2.0024027999999987</c:v>
                </c:pt>
                <c:pt idx="372">
                  <c:v>2.0034616000000005</c:v>
                </c:pt>
                <c:pt idx="373">
                  <c:v>2.0032576000000004</c:v>
                </c:pt>
                <c:pt idx="374">
                  <c:v>2.0022570999999987</c:v>
                </c:pt>
                <c:pt idx="375">
                  <c:v>2.0036557999999998</c:v>
                </c:pt>
                <c:pt idx="376">
                  <c:v>2.0029079000000003</c:v>
                </c:pt>
                <c:pt idx="377">
                  <c:v>2.0030633</c:v>
                </c:pt>
                <c:pt idx="378">
                  <c:v>2.0034130000000001</c:v>
                </c:pt>
                <c:pt idx="379">
                  <c:v>2.0051906000000002</c:v>
                </c:pt>
                <c:pt idx="380">
                  <c:v>2.0094062999999998</c:v>
                </c:pt>
                <c:pt idx="381">
                  <c:v>2.0088914999999998</c:v>
                </c:pt>
                <c:pt idx="382">
                  <c:v>2.0078035999999999</c:v>
                </c:pt>
                <c:pt idx="383">
                  <c:v>2.0077452999999998</c:v>
                </c:pt>
                <c:pt idx="384">
                  <c:v>2.0092315000000012</c:v>
                </c:pt>
                <c:pt idx="385">
                  <c:v>2.0093091999999997</c:v>
                </c:pt>
                <c:pt idx="386">
                  <c:v>2.0089886000000003</c:v>
                </c:pt>
                <c:pt idx="387">
                  <c:v>2.0077841000000012</c:v>
                </c:pt>
                <c:pt idx="388">
                  <c:v>2.0106399999999987</c:v>
                </c:pt>
                <c:pt idx="389">
                  <c:v>2.0088525999999987</c:v>
                </c:pt>
                <c:pt idx="390">
                  <c:v>2.0085126999999998</c:v>
                </c:pt>
                <c:pt idx="391">
                  <c:v>2.0088138000000004</c:v>
                </c:pt>
                <c:pt idx="392">
                  <c:v>2.0086583999999967</c:v>
                </c:pt>
                <c:pt idx="393">
                  <c:v>2.0087944000000002</c:v>
                </c:pt>
                <c:pt idx="394">
                  <c:v>2.0096491999999957</c:v>
                </c:pt>
                <c:pt idx="395">
                  <c:v>2.0090858000000003</c:v>
                </c:pt>
                <c:pt idx="396">
                  <c:v>2.0092702999999998</c:v>
                </c:pt>
                <c:pt idx="397">
                  <c:v>2.0083767000000012</c:v>
                </c:pt>
                <c:pt idx="398">
                  <c:v>2.0089788999999998</c:v>
                </c:pt>
                <c:pt idx="399">
                  <c:v>2.0085611999999999</c:v>
                </c:pt>
                <c:pt idx="400">
                  <c:v>2.0088623999999977</c:v>
                </c:pt>
                <c:pt idx="401">
                  <c:v>2.0086583999999967</c:v>
                </c:pt>
                <c:pt idx="402">
                  <c:v>2.0093091999999997</c:v>
                </c:pt>
                <c:pt idx="403">
                  <c:v>2.0089206000000002</c:v>
                </c:pt>
                <c:pt idx="404">
                  <c:v>2.0081629999999997</c:v>
                </c:pt>
                <c:pt idx="405">
                  <c:v>2.0083086999999997</c:v>
                </c:pt>
                <c:pt idx="406">
                  <c:v>2.0084738</c:v>
                </c:pt>
                <c:pt idx="407">
                  <c:v>2.0081823999999999</c:v>
                </c:pt>
                <c:pt idx="408">
                  <c:v>2.0091441000000003</c:v>
                </c:pt>
                <c:pt idx="409">
                  <c:v>2.0074829999999997</c:v>
                </c:pt>
                <c:pt idx="410">
                  <c:v>2.0085611999999999</c:v>
                </c:pt>
                <c:pt idx="411">
                  <c:v>2.0087069</c:v>
                </c:pt>
                <c:pt idx="412">
                  <c:v>2.0082213000000002</c:v>
                </c:pt>
                <c:pt idx="413">
                  <c:v>2.0101737000000002</c:v>
                </c:pt>
                <c:pt idx="414">
                  <c:v>2.0085611999999999</c:v>
                </c:pt>
                <c:pt idx="415">
                  <c:v>2.0095035000000001</c:v>
                </c:pt>
                <c:pt idx="416">
                  <c:v>2.0093091999999997</c:v>
                </c:pt>
                <c:pt idx="417">
                  <c:v>2.0086292000000006</c:v>
                </c:pt>
                <c:pt idx="418">
                  <c:v>2.0091828999999999</c:v>
                </c:pt>
                <c:pt idx="419">
                  <c:v>2.0110964999999967</c:v>
                </c:pt>
                <c:pt idx="420">
                  <c:v>2.0150596999999957</c:v>
                </c:pt>
                <c:pt idx="421">
                  <c:v>2.0146807999999998</c:v>
                </c:pt>
                <c:pt idx="422">
                  <c:v>2.0147877000000012</c:v>
                </c:pt>
                <c:pt idx="423">
                  <c:v>2.0158270999999988</c:v>
                </c:pt>
                <c:pt idx="424">
                  <c:v>2.0148653999999957</c:v>
                </c:pt>
                <c:pt idx="425">
                  <c:v>2.0145350999999998</c:v>
                </c:pt>
                <c:pt idx="426">
                  <c:v>2.0145157000000005</c:v>
                </c:pt>
                <c:pt idx="427">
                  <c:v>2.0158172999999997</c:v>
                </c:pt>
                <c:pt idx="428">
                  <c:v>2.0159629999999962</c:v>
                </c:pt>
                <c:pt idx="429">
                  <c:v>2.0153122000000003</c:v>
                </c:pt>
                <c:pt idx="430">
                  <c:v>2.0157298999999997</c:v>
                </c:pt>
                <c:pt idx="431">
                  <c:v>2.0143700000000004</c:v>
                </c:pt>
                <c:pt idx="432">
                  <c:v>2.0152830999999987</c:v>
                </c:pt>
                <c:pt idx="433">
                  <c:v>2.0152636999999967</c:v>
                </c:pt>
                <c:pt idx="434">
                  <c:v>2.0151762</c:v>
                </c:pt>
                <c:pt idx="435">
                  <c:v>2.0157590999999977</c:v>
                </c:pt>
                <c:pt idx="436">
                  <c:v>2.0144768999999987</c:v>
                </c:pt>
                <c:pt idx="437">
                  <c:v>2.0158755999999967</c:v>
                </c:pt>
                <c:pt idx="438">
                  <c:v>2.0156133999999977</c:v>
                </c:pt>
                <c:pt idx="439">
                  <c:v>2.0156424999999927</c:v>
                </c:pt>
                <c:pt idx="440">
                  <c:v>2.01471</c:v>
                </c:pt>
                <c:pt idx="441">
                  <c:v>2.0144379999999997</c:v>
                </c:pt>
                <c:pt idx="442">
                  <c:v>2.0151859999999977</c:v>
                </c:pt>
                <c:pt idx="443">
                  <c:v>2.0141952000000005</c:v>
                </c:pt>
                <c:pt idx="444">
                  <c:v>2.0151957000000005</c:v>
                </c:pt>
                <c:pt idx="445">
                  <c:v>2.0148750999999967</c:v>
                </c:pt>
                <c:pt idx="446">
                  <c:v>2.0156618999999987</c:v>
                </c:pt>
                <c:pt idx="447">
                  <c:v>2.0160212999999998</c:v>
                </c:pt>
                <c:pt idx="448">
                  <c:v>2.0163710000000004</c:v>
                </c:pt>
                <c:pt idx="449">
                  <c:v>2.0146030999999978</c:v>
                </c:pt>
                <c:pt idx="450">
                  <c:v>2.0154870999999988</c:v>
                </c:pt>
                <c:pt idx="451">
                  <c:v>2.0150110999999997</c:v>
                </c:pt>
                <c:pt idx="452">
                  <c:v>2.0144476999999967</c:v>
                </c:pt>
                <c:pt idx="453">
                  <c:v>2.0143117000000044</c:v>
                </c:pt>
                <c:pt idx="454">
                  <c:v>2.0153024999999967</c:v>
                </c:pt>
                <c:pt idx="455">
                  <c:v>2.0148362999999998</c:v>
                </c:pt>
                <c:pt idx="456">
                  <c:v>2.0156812999999998</c:v>
                </c:pt>
                <c:pt idx="457">
                  <c:v>2.0159727999999997</c:v>
                </c:pt>
                <c:pt idx="458">
                  <c:v>2.0140203000000003</c:v>
                </c:pt>
                <c:pt idx="459">
                  <c:v>2.0168469999999932</c:v>
                </c:pt>
                <c:pt idx="460">
                  <c:v>2.0212376000000001</c:v>
                </c:pt>
                <c:pt idx="461">
                  <c:v>2.0209267000000044</c:v>
                </c:pt>
                <c:pt idx="462">
                  <c:v>2.0219660999999998</c:v>
                </c:pt>
                <c:pt idx="463">
                  <c:v>2.0208976000000005</c:v>
                </c:pt>
                <c:pt idx="464">
                  <c:v>2.0203050000000005</c:v>
                </c:pt>
                <c:pt idx="465">
                  <c:v>2.0205188000000005</c:v>
                </c:pt>
                <c:pt idx="466">
                  <c:v>2.0208683999999977</c:v>
                </c:pt>
                <c:pt idx="467">
                  <c:v>2.0204022000000004</c:v>
                </c:pt>
                <c:pt idx="468">
                  <c:v>2.0221505999999998</c:v>
                </c:pt>
                <c:pt idx="469">
                  <c:v>2.0217134999999997</c:v>
                </c:pt>
                <c:pt idx="470">
                  <c:v>2.0202176000000005</c:v>
                </c:pt>
                <c:pt idx="471">
                  <c:v>2.0197124999999967</c:v>
                </c:pt>
                <c:pt idx="472">
                  <c:v>2.0212570000000003</c:v>
                </c:pt>
                <c:pt idx="473">
                  <c:v>2.0195473999999987</c:v>
                </c:pt>
                <c:pt idx="474">
                  <c:v>2.0187412</c:v>
                </c:pt>
                <c:pt idx="475">
                  <c:v>2.0203924999999998</c:v>
                </c:pt>
                <c:pt idx="476">
                  <c:v>2.0210432999999997</c:v>
                </c:pt>
                <c:pt idx="477">
                  <c:v>2.0196348000000004</c:v>
                </c:pt>
                <c:pt idx="478">
                  <c:v>2.0193822999999997</c:v>
                </c:pt>
                <c:pt idx="479">
                  <c:v>2.0199650999999967</c:v>
                </c:pt>
                <c:pt idx="480">
                  <c:v>2.0207421999999977</c:v>
                </c:pt>
                <c:pt idx="481">
                  <c:v>2.0201788000000001</c:v>
                </c:pt>
                <c:pt idx="482">
                  <c:v>2.0196930999999987</c:v>
                </c:pt>
                <c:pt idx="483">
                  <c:v>2.0198581999999923</c:v>
                </c:pt>
                <c:pt idx="484">
                  <c:v>2.0198581999999923</c:v>
                </c:pt>
                <c:pt idx="485">
                  <c:v>2.0207129999999998</c:v>
                </c:pt>
                <c:pt idx="486">
                  <c:v>2.0205188000000005</c:v>
                </c:pt>
                <c:pt idx="487">
                  <c:v>2.0198970999999997</c:v>
                </c:pt>
                <c:pt idx="488">
                  <c:v>2.0207713000000012</c:v>
                </c:pt>
                <c:pt idx="489">
                  <c:v>2.0199553999999957</c:v>
                </c:pt>
                <c:pt idx="490">
                  <c:v>2.0184496999999952</c:v>
                </c:pt>
                <c:pt idx="491">
                  <c:v>2.0211500999999998</c:v>
                </c:pt>
                <c:pt idx="492">
                  <c:v>2.0205090000000006</c:v>
                </c:pt>
                <c:pt idx="493">
                  <c:v>2.0203245000000045</c:v>
                </c:pt>
                <c:pt idx="494">
                  <c:v>2.0207033000000001</c:v>
                </c:pt>
                <c:pt idx="495">
                  <c:v>2.0207129999999998</c:v>
                </c:pt>
                <c:pt idx="496">
                  <c:v>2.0192267999999998</c:v>
                </c:pt>
                <c:pt idx="497">
                  <c:v>2.0196930999999987</c:v>
                </c:pt>
                <c:pt idx="498">
                  <c:v>2.020586700000004</c:v>
                </c:pt>
                <c:pt idx="499">
                  <c:v>2.0225002999999999</c:v>
                </c:pt>
                <c:pt idx="500">
                  <c:v>2.0261429999999967</c:v>
                </c:pt>
                <c:pt idx="501">
                  <c:v>2.0249093</c:v>
                </c:pt>
                <c:pt idx="502">
                  <c:v>2.0259680999999987</c:v>
                </c:pt>
                <c:pt idx="503">
                  <c:v>2.0271435000000002</c:v>
                </c:pt>
                <c:pt idx="504">
                  <c:v>2.0259293000000005</c:v>
                </c:pt>
                <c:pt idx="505">
                  <c:v>2.0256087000000003</c:v>
                </c:pt>
                <c:pt idx="506">
                  <c:v>2.0247733000000006</c:v>
                </c:pt>
                <c:pt idx="507">
                  <c:v>2.0254047000000002</c:v>
                </c:pt>
                <c:pt idx="508">
                  <c:v>2.0249189999999997</c:v>
                </c:pt>
                <c:pt idx="509">
                  <c:v>2.0259680999999987</c:v>
                </c:pt>
                <c:pt idx="510">
                  <c:v>2.0249579000000004</c:v>
                </c:pt>
                <c:pt idx="511">
                  <c:v>2.0260943999999999</c:v>
                </c:pt>
                <c:pt idx="512">
                  <c:v>2.0251619000000005</c:v>
                </c:pt>
                <c:pt idx="513">
                  <c:v>2.0250162000000005</c:v>
                </c:pt>
                <c:pt idx="514">
                  <c:v>2.0258514999999977</c:v>
                </c:pt>
                <c:pt idx="515">
                  <c:v>2.0253367000000049</c:v>
                </c:pt>
                <c:pt idx="516">
                  <c:v>2.0264634999999962</c:v>
                </c:pt>
                <c:pt idx="517">
                  <c:v>2.0253658999999997</c:v>
                </c:pt>
                <c:pt idx="518">
                  <c:v>2.0257641</c:v>
                </c:pt>
                <c:pt idx="519">
                  <c:v>2.0260651999999952</c:v>
                </c:pt>
                <c:pt idx="520">
                  <c:v>2.0264148999999998</c:v>
                </c:pt>
                <c:pt idx="521">
                  <c:v>2.0260847000000002</c:v>
                </c:pt>
                <c:pt idx="522">
                  <c:v>2.0266188999999977</c:v>
                </c:pt>
                <c:pt idx="523">
                  <c:v>2.0249870000000012</c:v>
                </c:pt>
                <c:pt idx="524">
                  <c:v>2.0264344000000003</c:v>
                </c:pt>
                <c:pt idx="525">
                  <c:v>2.0255893</c:v>
                </c:pt>
                <c:pt idx="526">
                  <c:v>2.0261720999999997</c:v>
                </c:pt>
                <c:pt idx="527">
                  <c:v>2.0252882000000003</c:v>
                </c:pt>
                <c:pt idx="528">
                  <c:v>2.0248607999999999</c:v>
                </c:pt>
                <c:pt idx="529">
                  <c:v>2.0260457999999977</c:v>
                </c:pt>
                <c:pt idx="530">
                  <c:v>2.025531000000004</c:v>
                </c:pt>
                <c:pt idx="531">
                  <c:v>2.0252395999999999</c:v>
                </c:pt>
                <c:pt idx="532">
                  <c:v>2.0252007000000001</c:v>
                </c:pt>
                <c:pt idx="533">
                  <c:v>2.0252492999999987</c:v>
                </c:pt>
                <c:pt idx="534">
                  <c:v>2.0258710000000004</c:v>
                </c:pt>
                <c:pt idx="535">
                  <c:v>2.0255503999999998</c:v>
                </c:pt>
                <c:pt idx="536">
                  <c:v>2.0255796000000004</c:v>
                </c:pt>
                <c:pt idx="537">
                  <c:v>2.0254143999999998</c:v>
                </c:pt>
                <c:pt idx="538">
                  <c:v>2.0252492999999987</c:v>
                </c:pt>
                <c:pt idx="539">
                  <c:v>2.0270657999999999</c:v>
                </c:pt>
                <c:pt idx="540">
                  <c:v>2.0323402999999987</c:v>
                </c:pt>
                <c:pt idx="541">
                  <c:v>2.0317575000000003</c:v>
                </c:pt>
                <c:pt idx="542">
                  <c:v>2.0318253999999967</c:v>
                </c:pt>
                <c:pt idx="543">
                  <c:v>2.030621</c:v>
                </c:pt>
                <c:pt idx="544">
                  <c:v>2.0308637999999997</c:v>
                </c:pt>
                <c:pt idx="545">
                  <c:v>2.0313300999999999</c:v>
                </c:pt>
                <c:pt idx="546">
                  <c:v>2.0329717</c:v>
                </c:pt>
                <c:pt idx="547">
                  <c:v>2.0309998</c:v>
                </c:pt>
                <c:pt idx="548">
                  <c:v>2.0318739999999962</c:v>
                </c:pt>
                <c:pt idx="549">
                  <c:v>2.0308734999999967</c:v>
                </c:pt>
                <c:pt idx="550">
                  <c:v>2.0311941000000004</c:v>
                </c:pt>
                <c:pt idx="551">
                  <c:v>2.0304751999999957</c:v>
                </c:pt>
                <c:pt idx="552">
                  <c:v>2.0303198</c:v>
                </c:pt>
                <c:pt idx="553">
                  <c:v>2.0314077999999998</c:v>
                </c:pt>
                <c:pt idx="554">
                  <c:v>2.0304460999999967</c:v>
                </c:pt>
                <c:pt idx="555">
                  <c:v>2.0314077999999998</c:v>
                </c:pt>
                <c:pt idx="556">
                  <c:v>2.0324470999999957</c:v>
                </c:pt>
                <c:pt idx="557">
                  <c:v>2.0311162999999999</c:v>
                </c:pt>
                <c:pt idx="558">
                  <c:v>2.0315146000000004</c:v>
                </c:pt>
                <c:pt idx="559">
                  <c:v>2.0319032000000004</c:v>
                </c:pt>
                <c:pt idx="560">
                  <c:v>2.0303975000000012</c:v>
                </c:pt>
                <c:pt idx="561">
                  <c:v>2.0316894999999957</c:v>
                </c:pt>
                <c:pt idx="562">
                  <c:v>2.0313591999999967</c:v>
                </c:pt>
                <c:pt idx="563">
                  <c:v>2.0314659999999947</c:v>
                </c:pt>
                <c:pt idx="564">
                  <c:v>2.0316505999999968</c:v>
                </c:pt>
                <c:pt idx="565">
                  <c:v>2.0305723999999987</c:v>
                </c:pt>
                <c:pt idx="566">
                  <c:v>2.0311649000000003</c:v>
                </c:pt>
                <c:pt idx="567">
                  <c:v>2.0298730000000003</c:v>
                </c:pt>
                <c:pt idx="568">
                  <c:v>2.0319906000000003</c:v>
                </c:pt>
                <c:pt idx="569">
                  <c:v>2.0312717999999998</c:v>
                </c:pt>
                <c:pt idx="570">
                  <c:v>2.0312815000000004</c:v>
                </c:pt>
                <c:pt idx="571">
                  <c:v>2.0319808999999998</c:v>
                </c:pt>
                <c:pt idx="572">
                  <c:v>2.0313980000000003</c:v>
                </c:pt>
                <c:pt idx="573">
                  <c:v>2.0310872</c:v>
                </c:pt>
                <c:pt idx="574">
                  <c:v>2.0305141000000004</c:v>
                </c:pt>
                <c:pt idx="575">
                  <c:v>2.0315146000000004</c:v>
                </c:pt>
                <c:pt idx="576">
                  <c:v>2.0313398000000005</c:v>
                </c:pt>
                <c:pt idx="577">
                  <c:v>2.0306500999999977</c:v>
                </c:pt>
                <c:pt idx="578">
                  <c:v>2.0308346999999998</c:v>
                </c:pt>
                <c:pt idx="579">
                  <c:v>2.0324373999999987</c:v>
                </c:pt>
                <c:pt idx="580">
                  <c:v>2.0360119999999977</c:v>
                </c:pt>
                <c:pt idx="581">
                  <c:v>2.0350503999999967</c:v>
                </c:pt>
                <c:pt idx="582">
                  <c:v>2.0340886999999968</c:v>
                </c:pt>
                <c:pt idx="583">
                  <c:v>2.0354972</c:v>
                </c:pt>
                <c:pt idx="584">
                  <c:v>2.0347978000000002</c:v>
                </c:pt>
                <c:pt idx="585">
                  <c:v>2.0351668999999997</c:v>
                </c:pt>
                <c:pt idx="586">
                  <c:v>2.0364879999999967</c:v>
                </c:pt>
                <c:pt idx="587">
                  <c:v>2.0348269999999977</c:v>
                </c:pt>
                <c:pt idx="588">
                  <c:v>2.0358565999999967</c:v>
                </c:pt>
                <c:pt idx="589">
                  <c:v>2.0358565999999967</c:v>
                </c:pt>
                <c:pt idx="590">
                  <c:v>2.0359537999999997</c:v>
                </c:pt>
                <c:pt idx="591">
                  <c:v>2.0354777999999998</c:v>
                </c:pt>
                <c:pt idx="592">
                  <c:v>2.0360315</c:v>
                </c:pt>
                <c:pt idx="593">
                  <c:v>2.0358759999999947</c:v>
                </c:pt>
                <c:pt idx="594">
                  <c:v>2.0357400999999977</c:v>
                </c:pt>
                <c:pt idx="595">
                  <c:v>2.0353223999999988</c:v>
                </c:pt>
                <c:pt idx="596">
                  <c:v>2.0370805000000001</c:v>
                </c:pt>
                <c:pt idx="597">
                  <c:v>2.0365462999999977</c:v>
                </c:pt>
                <c:pt idx="598">
                  <c:v>2.0356040999999987</c:v>
                </c:pt>
                <c:pt idx="599">
                  <c:v>2.0374787999999997</c:v>
                </c:pt>
                <c:pt idx="600">
                  <c:v>2.0365073999999987</c:v>
                </c:pt>
                <c:pt idx="601">
                  <c:v>2.0365365999999998</c:v>
                </c:pt>
                <c:pt idx="602">
                  <c:v>2.0364296999999967</c:v>
                </c:pt>
                <c:pt idx="603">
                  <c:v>2.0357108999999998</c:v>
                </c:pt>
                <c:pt idx="604">
                  <c:v>2.0347103999999998</c:v>
                </c:pt>
                <c:pt idx="605">
                  <c:v>2.0355943000000005</c:v>
                </c:pt>
                <c:pt idx="606">
                  <c:v>2.0358954999999961</c:v>
                </c:pt>
                <c:pt idx="607">
                  <c:v>2.0354583999999947</c:v>
                </c:pt>
                <c:pt idx="608">
                  <c:v>2.0355846</c:v>
                </c:pt>
                <c:pt idx="609">
                  <c:v>2.0355846</c:v>
                </c:pt>
                <c:pt idx="610">
                  <c:v>2.037032</c:v>
                </c:pt>
                <c:pt idx="611">
                  <c:v>2.0352543999999977</c:v>
                </c:pt>
                <c:pt idx="612">
                  <c:v>2.0357982999999997</c:v>
                </c:pt>
                <c:pt idx="613">
                  <c:v>2.0352834999999967</c:v>
                </c:pt>
                <c:pt idx="614">
                  <c:v>2.0354194999999957</c:v>
                </c:pt>
                <c:pt idx="615">
                  <c:v>2.0355943000000005</c:v>
                </c:pt>
                <c:pt idx="616">
                  <c:v>2.0349920999999997</c:v>
                </c:pt>
                <c:pt idx="617">
                  <c:v>2.0345841</c:v>
                </c:pt>
                <c:pt idx="618">
                  <c:v>2.0353805999999999</c:v>
                </c:pt>
                <c:pt idx="619">
                  <c:v>2.0369153999999967</c:v>
                </c:pt>
                <c:pt idx="620">
                  <c:v>2.0389067000000001</c:v>
                </c:pt>
                <c:pt idx="621">
                  <c:v>2.0371680000000003</c:v>
                </c:pt>
                <c:pt idx="622">
                  <c:v>2.0389844000000004</c:v>
                </c:pt>
                <c:pt idx="623">
                  <c:v>2.0380908</c:v>
                </c:pt>
                <c:pt idx="624">
                  <c:v>2.0379062000000001</c:v>
                </c:pt>
                <c:pt idx="625">
                  <c:v>2.0387804000000003</c:v>
                </c:pt>
                <c:pt idx="626">
                  <c:v>2.0378965000000004</c:v>
                </c:pt>
                <c:pt idx="627">
                  <c:v>2.0386347000000002</c:v>
                </c:pt>
                <c:pt idx="628">
                  <c:v>2.0395477999999998</c:v>
                </c:pt>
                <c:pt idx="629">
                  <c:v>2.0376633999999987</c:v>
                </c:pt>
                <c:pt idx="630">
                  <c:v>2.0387027</c:v>
                </c:pt>
                <c:pt idx="631">
                  <c:v>2.0376827999999998</c:v>
                </c:pt>
                <c:pt idx="632">
                  <c:v>2.0391592999999997</c:v>
                </c:pt>
                <c:pt idx="633">
                  <c:v>2.0374302000000002</c:v>
                </c:pt>
                <c:pt idx="634">
                  <c:v>2.0378965000000004</c:v>
                </c:pt>
                <c:pt idx="635">
                  <c:v>2.0387900999999999</c:v>
                </c:pt>
                <c:pt idx="636">
                  <c:v>2.0384889999999967</c:v>
                </c:pt>
                <c:pt idx="637">
                  <c:v>2.0384986999999977</c:v>
                </c:pt>
                <c:pt idx="638">
                  <c:v>2.0384986999999977</c:v>
                </c:pt>
                <c:pt idx="639">
                  <c:v>2.0381005000000005</c:v>
                </c:pt>
                <c:pt idx="640">
                  <c:v>2.0395867000000001</c:v>
                </c:pt>
                <c:pt idx="641">
                  <c:v>2.0389746999999998</c:v>
                </c:pt>
                <c:pt idx="642">
                  <c:v>2.0384307000000002</c:v>
                </c:pt>
                <c:pt idx="643">
                  <c:v>2.0389941</c:v>
                </c:pt>
                <c:pt idx="644">
                  <c:v>2.0390523999999952</c:v>
                </c:pt>
                <c:pt idx="645">
                  <c:v>2.0393632000000004</c:v>
                </c:pt>
                <c:pt idx="646">
                  <c:v>2.0381976000000002</c:v>
                </c:pt>
                <c:pt idx="647">
                  <c:v>2.0387900999999999</c:v>
                </c:pt>
                <c:pt idx="648">
                  <c:v>2.0381393000000001</c:v>
                </c:pt>
                <c:pt idx="649">
                  <c:v>2.0401209000000002</c:v>
                </c:pt>
                <c:pt idx="650">
                  <c:v>2.0388970000000004</c:v>
                </c:pt>
                <c:pt idx="651">
                  <c:v>2.0389261000000003</c:v>
                </c:pt>
                <c:pt idx="652">
                  <c:v>2.0384112999999999</c:v>
                </c:pt>
                <c:pt idx="653">
                  <c:v>2.0374496999999967</c:v>
                </c:pt>
                <c:pt idx="654">
                  <c:v>2.0376244999999997</c:v>
                </c:pt>
                <c:pt idx="655">
                  <c:v>2.0390037999999997</c:v>
                </c:pt>
                <c:pt idx="656">
                  <c:v>2.0390037999999997</c:v>
                </c:pt>
                <c:pt idx="657">
                  <c:v>2.0382461999999961</c:v>
                </c:pt>
                <c:pt idx="658">
                  <c:v>2.040111200000005</c:v>
                </c:pt>
                <c:pt idx="659">
                  <c:v>2.0388192999999997</c:v>
                </c:pt>
                <c:pt idx="660">
                  <c:v>2.0386735999999988</c:v>
                </c:pt>
                <c:pt idx="661">
                  <c:v>2.0376827999999998</c:v>
                </c:pt>
                <c:pt idx="662">
                  <c:v>2.0387900999999999</c:v>
                </c:pt>
                <c:pt idx="663">
                  <c:v>2.0404803000000005</c:v>
                </c:pt>
                <c:pt idx="664">
                  <c:v>2.0397323999999997</c:v>
                </c:pt>
                <c:pt idx="665">
                  <c:v>2.0408106000000004</c:v>
                </c:pt>
                <c:pt idx="666">
                  <c:v>2.0408203</c:v>
                </c:pt>
                <c:pt idx="667">
                  <c:v>2.0409563000000004</c:v>
                </c:pt>
                <c:pt idx="668">
                  <c:v>2.0401695000000002</c:v>
                </c:pt>
                <c:pt idx="669">
                  <c:v>2.0407329000000001</c:v>
                </c:pt>
                <c:pt idx="670">
                  <c:v>2.0398100999999977</c:v>
                </c:pt>
                <c:pt idx="671">
                  <c:v>2.0399557999999987</c:v>
                </c:pt>
                <c:pt idx="672">
                  <c:v>2.0402278000000011</c:v>
                </c:pt>
                <c:pt idx="673">
                  <c:v>2.0402665999999998</c:v>
                </c:pt>
                <c:pt idx="674">
                  <c:v>2.0406453999999967</c:v>
                </c:pt>
                <c:pt idx="675">
                  <c:v>2.0395380999999997</c:v>
                </c:pt>
                <c:pt idx="676">
                  <c:v>2.0400141000000005</c:v>
                </c:pt>
                <c:pt idx="677">
                  <c:v>2.0403929000000005</c:v>
                </c:pt>
                <c:pt idx="678">
                  <c:v>2.0394409999999956</c:v>
                </c:pt>
                <c:pt idx="679">
                  <c:v>2.0411408</c:v>
                </c:pt>
                <c:pt idx="680">
                  <c:v>2.0404803000000005</c:v>
                </c:pt>
                <c:pt idx="681">
                  <c:v>2.0399072</c:v>
                </c:pt>
                <c:pt idx="682">
                  <c:v>2.0405969000000002</c:v>
                </c:pt>
                <c:pt idx="683">
                  <c:v>2.0403539999999998</c:v>
                </c:pt>
                <c:pt idx="684">
                  <c:v>2.0421025000000004</c:v>
                </c:pt>
                <c:pt idx="685">
                  <c:v>2.0395574999999977</c:v>
                </c:pt>
                <c:pt idx="686">
                  <c:v>2.0400043000000005</c:v>
                </c:pt>
                <c:pt idx="687">
                  <c:v>2.0407329000000001</c:v>
                </c:pt>
                <c:pt idx="688">
                  <c:v>2.0396546999999967</c:v>
                </c:pt>
                <c:pt idx="689">
                  <c:v>2.0398585999999956</c:v>
                </c:pt>
                <c:pt idx="690">
                  <c:v>2.040762</c:v>
                </c:pt>
                <c:pt idx="691">
                  <c:v>2.0402958</c:v>
                </c:pt>
                <c:pt idx="692">
                  <c:v>2.0399072</c:v>
                </c:pt>
                <c:pt idx="693">
                  <c:v>2.0401209000000002</c:v>
                </c:pt>
                <c:pt idx="694">
                  <c:v>2.0408590999999987</c:v>
                </c:pt>
                <c:pt idx="695">
                  <c:v>2.0394409999999956</c:v>
                </c:pt>
                <c:pt idx="696">
                  <c:v>2.0410437000000003</c:v>
                </c:pt>
                <c:pt idx="697">
                  <c:v>2.0400334999999998</c:v>
                </c:pt>
                <c:pt idx="698">
                  <c:v>2.0383627000000004</c:v>
                </c:pt>
                <c:pt idx="699">
                  <c:v>2.0403832000000039</c:v>
                </c:pt>
                <c:pt idx="700">
                  <c:v>2.0398585999999956</c:v>
                </c:pt>
                <c:pt idx="701">
                  <c:v>2.0411991</c:v>
                </c:pt>
                <c:pt idx="702">
                  <c:v>2.0411117000000045</c:v>
                </c:pt>
                <c:pt idx="703">
                  <c:v>2.0402374999999999</c:v>
                </c:pt>
                <c:pt idx="704">
                  <c:v>2.0407036999999999</c:v>
                </c:pt>
                <c:pt idx="705">
                  <c:v>2.0419374000000001</c:v>
                </c:pt>
                <c:pt idx="706">
                  <c:v>2.0421219000000002</c:v>
                </c:pt>
                <c:pt idx="707">
                  <c:v>2.0413934000000005</c:v>
                </c:pt>
                <c:pt idx="708">
                  <c:v>2.0413060000000005</c:v>
                </c:pt>
                <c:pt idx="709">
                  <c:v>2.0407329000000001</c:v>
                </c:pt>
                <c:pt idx="710">
                  <c:v>2.0410048999999999</c:v>
                </c:pt>
                <c:pt idx="711">
                  <c:v>2.0413448000000001</c:v>
                </c:pt>
                <c:pt idx="712">
                  <c:v>2.0408493999999977</c:v>
                </c:pt>
                <c:pt idx="713">
                  <c:v>2.0412477000000004</c:v>
                </c:pt>
                <c:pt idx="714">
                  <c:v>2.0397518000000003</c:v>
                </c:pt>
                <c:pt idx="715">
                  <c:v>2.0410727999999998</c:v>
                </c:pt>
                <c:pt idx="716">
                  <c:v>2.0418498999999977</c:v>
                </c:pt>
                <c:pt idx="717">
                  <c:v>2.0395867000000001</c:v>
                </c:pt>
                <c:pt idx="718">
                  <c:v>2.0415877000000044</c:v>
                </c:pt>
                <c:pt idx="719">
                  <c:v>2.0410533999999987</c:v>
                </c:pt>
                <c:pt idx="720">
                  <c:v>2.0409271000000002</c:v>
                </c:pt>
                <c:pt idx="721">
                  <c:v>2.0414323000000003</c:v>
                </c:pt>
                <c:pt idx="722">
                  <c:v>2.0414323000000003</c:v>
                </c:pt>
                <c:pt idx="723">
                  <c:v>2.0415293999999999</c:v>
                </c:pt>
                <c:pt idx="724">
                  <c:v>2.0414419999999978</c:v>
                </c:pt>
                <c:pt idx="725">
                  <c:v>2.0411214000000002</c:v>
                </c:pt>
                <c:pt idx="726">
                  <c:v>2.0417430999999997</c:v>
                </c:pt>
                <c:pt idx="727">
                  <c:v>2.0403539999999998</c:v>
                </c:pt>
                <c:pt idx="728">
                  <c:v>2.0421608000000004</c:v>
                </c:pt>
                <c:pt idx="729">
                  <c:v>2.0399946</c:v>
                </c:pt>
                <c:pt idx="730">
                  <c:v>2.0403249000000012</c:v>
                </c:pt>
                <c:pt idx="731">
                  <c:v>2.0412379999999999</c:v>
                </c:pt>
                <c:pt idx="732">
                  <c:v>2.0425008</c:v>
                </c:pt>
                <c:pt idx="733">
                  <c:v>2.0407232000000044</c:v>
                </c:pt>
                <c:pt idx="734">
                  <c:v>2.0424618999999997</c:v>
                </c:pt>
                <c:pt idx="735">
                  <c:v>2.0408590999999987</c:v>
                </c:pt>
                <c:pt idx="736">
                  <c:v>2.0413836999999999</c:v>
                </c:pt>
                <c:pt idx="737">
                  <c:v>2.0420733999999987</c:v>
                </c:pt>
                <c:pt idx="738">
                  <c:v>2.0405386000000005</c:v>
                </c:pt>
                <c:pt idx="739">
                  <c:v>2.0412573999999997</c:v>
                </c:pt>
                <c:pt idx="740">
                  <c:v>2.0409465999999998</c:v>
                </c:pt>
                <c:pt idx="741">
                  <c:v>2.0424813000000004</c:v>
                </c:pt>
                <c:pt idx="742">
                  <c:v>2.0411311000000012</c:v>
                </c:pt>
                <c:pt idx="743">
                  <c:v>2.0410048999999999</c:v>
                </c:pt>
                <c:pt idx="744">
                  <c:v>2.0412185999999997</c:v>
                </c:pt>
                <c:pt idx="745">
                  <c:v>2.0406649000000003</c:v>
                </c:pt>
                <c:pt idx="746">
                  <c:v>2.0426270000000004</c:v>
                </c:pt>
                <c:pt idx="747">
                  <c:v>2.0414517000000005</c:v>
                </c:pt>
                <c:pt idx="748">
                  <c:v>2.0411311000000012</c:v>
                </c:pt>
                <c:pt idx="749">
                  <c:v>2.0413643000000001</c:v>
                </c:pt>
                <c:pt idx="750">
                  <c:v>2.0405579999999999</c:v>
                </c:pt>
                <c:pt idx="751">
                  <c:v>2.0410048999999999</c:v>
                </c:pt>
                <c:pt idx="752">
                  <c:v>2.0413253999999998</c:v>
                </c:pt>
                <c:pt idx="753">
                  <c:v>2.0404996999999998</c:v>
                </c:pt>
                <c:pt idx="754">
                  <c:v>2.0415293999999999</c:v>
                </c:pt>
                <c:pt idx="755">
                  <c:v>2.0410048999999999</c:v>
                </c:pt>
                <c:pt idx="756">
                  <c:v>2.0427825000000004</c:v>
                </c:pt>
                <c:pt idx="757">
                  <c:v>2.0423648000000005</c:v>
                </c:pt>
                <c:pt idx="758">
                  <c:v>2.0412865</c:v>
                </c:pt>
                <c:pt idx="759">
                  <c:v>2.0424132999999998</c:v>
                </c:pt>
                <c:pt idx="760">
                  <c:v>2.0411796999999998</c:v>
                </c:pt>
                <c:pt idx="761">
                  <c:v>2.0405094999999998</c:v>
                </c:pt>
                <c:pt idx="762">
                  <c:v>2.0408590999999987</c:v>
                </c:pt>
                <c:pt idx="763">
                  <c:v>2.0403638000000002</c:v>
                </c:pt>
                <c:pt idx="764">
                  <c:v>2.0408397000000011</c:v>
                </c:pt>
                <c:pt idx="765">
                  <c:v>2.0422384999999967</c:v>
                </c:pt>
                <c:pt idx="766">
                  <c:v>2.0414127999999998</c:v>
                </c:pt>
                <c:pt idx="767">
                  <c:v>2.0417237000000044</c:v>
                </c:pt>
                <c:pt idx="768">
                  <c:v>2.0415001999999998</c:v>
                </c:pt>
                <c:pt idx="769">
                  <c:v>2.0408008999999998</c:v>
                </c:pt>
                <c:pt idx="770">
                  <c:v>2.0403735000000012</c:v>
                </c:pt>
                <c:pt idx="771">
                  <c:v>2.0401598000000005</c:v>
                </c:pt>
                <c:pt idx="772">
                  <c:v>2.0399460999999977</c:v>
                </c:pt>
                <c:pt idx="773">
                  <c:v>2.0421996</c:v>
                </c:pt>
                <c:pt idx="774">
                  <c:v>2.040791200000005</c:v>
                </c:pt>
                <c:pt idx="775">
                  <c:v>2.0416459999999956</c:v>
                </c:pt>
                <c:pt idx="776">
                  <c:v>2.0416945000000002</c:v>
                </c:pt>
                <c:pt idx="777">
                  <c:v>2.0406940000000002</c:v>
                </c:pt>
                <c:pt idx="778">
                  <c:v>2.0403539999999998</c:v>
                </c:pt>
                <c:pt idx="779">
                  <c:v>2.0404803000000005</c:v>
                </c:pt>
                <c:pt idx="780">
                  <c:v>2.0418208</c:v>
                </c:pt>
                <c:pt idx="781">
                  <c:v>2.040762</c:v>
                </c:pt>
                <c:pt idx="782">
                  <c:v>2.0403346000000049</c:v>
                </c:pt>
                <c:pt idx="783">
                  <c:v>2.0408882999999998</c:v>
                </c:pt>
                <c:pt idx="784">
                  <c:v>2.0418111000000003</c:v>
                </c:pt>
                <c:pt idx="785">
                  <c:v>2.0415877000000044</c:v>
                </c:pt>
                <c:pt idx="786">
                  <c:v>2.0415780000000003</c:v>
                </c:pt>
                <c:pt idx="787">
                  <c:v>2.0418985000000003</c:v>
                </c:pt>
                <c:pt idx="788">
                  <c:v>2.0414127999999998</c:v>
                </c:pt>
                <c:pt idx="789">
                  <c:v>2.0394603999999967</c:v>
                </c:pt>
                <c:pt idx="790">
                  <c:v>2.0412768000000003</c:v>
                </c:pt>
                <c:pt idx="791">
                  <c:v>2.0415682000000004</c:v>
                </c:pt>
                <c:pt idx="792">
                  <c:v>2.0420635999999988</c:v>
                </c:pt>
                <c:pt idx="793">
                  <c:v>2.0416362000000001</c:v>
                </c:pt>
                <c:pt idx="794">
                  <c:v>2.0410243000000001</c:v>
                </c:pt>
                <c:pt idx="795">
                  <c:v>2.0403249000000012</c:v>
                </c:pt>
                <c:pt idx="796">
                  <c:v>2.0405872000000045</c:v>
                </c:pt>
                <c:pt idx="797">
                  <c:v>2.0403249000000012</c:v>
                </c:pt>
                <c:pt idx="798">
                  <c:v>2.0414905000000001</c:v>
                </c:pt>
                <c:pt idx="799">
                  <c:v>2.0411603000000005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'Mesures corrigées'!$C$1</c:f>
              <c:strCache>
                <c:ptCount val="1"/>
                <c:pt idx="0">
                  <c:v>TE8</c:v>
                </c:pt>
              </c:strCache>
            </c:strRef>
          </c:tx>
          <c:marker>
            <c:symbol val="triangl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5.0000000000000079E-3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0.15500000000000028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0.18500000000000025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0.21500000000000025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0.24500000000000025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</c:v>
                </c:pt>
                <c:pt idx="63">
                  <c:v>0.3150000000000005</c:v>
                </c:pt>
                <c:pt idx="64">
                  <c:v>0.32000000000000056</c:v>
                </c:pt>
                <c:pt idx="65">
                  <c:v>0.32500000000000057</c:v>
                </c:pt>
                <c:pt idx="66">
                  <c:v>0.33000000000000063</c:v>
                </c:pt>
                <c:pt idx="67">
                  <c:v>0.33500000000000063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</c:v>
                </c:pt>
                <c:pt idx="76">
                  <c:v>0.38000000000000056</c:v>
                </c:pt>
                <c:pt idx="77">
                  <c:v>0.38500000000000056</c:v>
                </c:pt>
                <c:pt idx="78">
                  <c:v>0.39000000000000057</c:v>
                </c:pt>
                <c:pt idx="79">
                  <c:v>0.39500000000000063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0.61500000000000099</c:v>
                </c:pt>
                <c:pt idx="124">
                  <c:v>0.62000000000000099</c:v>
                </c:pt>
                <c:pt idx="125">
                  <c:v>0.62500000000000111</c:v>
                </c:pt>
                <c:pt idx="126">
                  <c:v>0.63000000000000111</c:v>
                </c:pt>
                <c:pt idx="127">
                  <c:v>0.63500000000000112</c:v>
                </c:pt>
                <c:pt idx="128">
                  <c:v>0.64000000000000112</c:v>
                </c:pt>
                <c:pt idx="129">
                  <c:v>0.64500000000000113</c:v>
                </c:pt>
                <c:pt idx="130">
                  <c:v>0.65000000000000124</c:v>
                </c:pt>
                <c:pt idx="131">
                  <c:v>0.65500000000000125</c:v>
                </c:pt>
                <c:pt idx="132">
                  <c:v>0.66000000000000125</c:v>
                </c:pt>
                <c:pt idx="133">
                  <c:v>0.66500000000000126</c:v>
                </c:pt>
                <c:pt idx="134">
                  <c:v>0.67000000000000126</c:v>
                </c:pt>
                <c:pt idx="135">
                  <c:v>0.67500000000000127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0.74000000000000099</c:v>
                </c:pt>
                <c:pt idx="149">
                  <c:v>0.74500000000000099</c:v>
                </c:pt>
                <c:pt idx="150">
                  <c:v>0.75000000000000111</c:v>
                </c:pt>
                <c:pt idx="151">
                  <c:v>0.75500000000000111</c:v>
                </c:pt>
                <c:pt idx="152">
                  <c:v>0.76000000000000112</c:v>
                </c:pt>
                <c:pt idx="153">
                  <c:v>0.76500000000000112</c:v>
                </c:pt>
                <c:pt idx="154">
                  <c:v>0.77000000000000113</c:v>
                </c:pt>
                <c:pt idx="155">
                  <c:v>0.77500000000000124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0.86500000000000099</c:v>
                </c:pt>
                <c:pt idx="174">
                  <c:v>0.87000000000000099</c:v>
                </c:pt>
                <c:pt idx="175">
                  <c:v>0.87500000000000111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1.0049999999999977</c:v>
                </c:pt>
                <c:pt idx="202">
                  <c:v>1.01</c:v>
                </c:pt>
                <c:pt idx="203">
                  <c:v>1.0149999999999977</c:v>
                </c:pt>
                <c:pt idx="204">
                  <c:v>1.02</c:v>
                </c:pt>
                <c:pt idx="205">
                  <c:v>1.0249999999999977</c:v>
                </c:pt>
                <c:pt idx="206">
                  <c:v>1.03</c:v>
                </c:pt>
                <c:pt idx="207">
                  <c:v>1.0349999999999977</c:v>
                </c:pt>
                <c:pt idx="208">
                  <c:v>1.04</c:v>
                </c:pt>
                <c:pt idx="209">
                  <c:v>1.0449999999999979</c:v>
                </c:pt>
                <c:pt idx="210">
                  <c:v>1.05</c:v>
                </c:pt>
                <c:pt idx="211">
                  <c:v>1.0549999999999979</c:v>
                </c:pt>
                <c:pt idx="212">
                  <c:v>1.06</c:v>
                </c:pt>
                <c:pt idx="213">
                  <c:v>1.0649999999999979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1.1299999999999977</c:v>
                </c:pt>
                <c:pt idx="227">
                  <c:v>1.135</c:v>
                </c:pt>
                <c:pt idx="228">
                  <c:v>1.1399999999999977</c:v>
                </c:pt>
                <c:pt idx="229">
                  <c:v>1.145</c:v>
                </c:pt>
                <c:pt idx="230">
                  <c:v>1.1499999999999977</c:v>
                </c:pt>
                <c:pt idx="231">
                  <c:v>1.155</c:v>
                </c:pt>
                <c:pt idx="232">
                  <c:v>1.1599999999999977</c:v>
                </c:pt>
                <c:pt idx="233">
                  <c:v>1.165</c:v>
                </c:pt>
                <c:pt idx="234">
                  <c:v>1.1700000000000019</c:v>
                </c:pt>
                <c:pt idx="235">
                  <c:v>1.175</c:v>
                </c:pt>
                <c:pt idx="236">
                  <c:v>1.1800000000000019</c:v>
                </c:pt>
                <c:pt idx="237">
                  <c:v>1.1850000000000001</c:v>
                </c:pt>
                <c:pt idx="238">
                  <c:v>1.1900000000000019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1.2049999999999976</c:v>
                </c:pt>
                <c:pt idx="242">
                  <c:v>1.21</c:v>
                </c:pt>
                <c:pt idx="243">
                  <c:v>1.2149999999999976</c:v>
                </c:pt>
                <c:pt idx="244">
                  <c:v>1.22</c:v>
                </c:pt>
                <c:pt idx="245">
                  <c:v>1.2249999999999976</c:v>
                </c:pt>
                <c:pt idx="246">
                  <c:v>1.23</c:v>
                </c:pt>
                <c:pt idx="247">
                  <c:v>1.2349999999999977</c:v>
                </c:pt>
                <c:pt idx="248">
                  <c:v>1.24</c:v>
                </c:pt>
                <c:pt idx="249">
                  <c:v>1.2449999999999979</c:v>
                </c:pt>
                <c:pt idx="250">
                  <c:v>1.25</c:v>
                </c:pt>
                <c:pt idx="251">
                  <c:v>1.2549999999999977</c:v>
                </c:pt>
                <c:pt idx="252">
                  <c:v>1.26</c:v>
                </c:pt>
                <c:pt idx="253">
                  <c:v>1.2649999999999977</c:v>
                </c:pt>
                <c:pt idx="254">
                  <c:v>1.27</c:v>
                </c:pt>
                <c:pt idx="255">
                  <c:v>1.2749999999999977</c:v>
                </c:pt>
                <c:pt idx="256">
                  <c:v>1.28</c:v>
                </c:pt>
                <c:pt idx="257">
                  <c:v>1.2849999999999977</c:v>
                </c:pt>
                <c:pt idx="258">
                  <c:v>1.29</c:v>
                </c:pt>
                <c:pt idx="259">
                  <c:v>1.2949999999999979</c:v>
                </c:pt>
                <c:pt idx="260">
                  <c:v>1.3</c:v>
                </c:pt>
                <c:pt idx="261">
                  <c:v>1.3049999999999979</c:v>
                </c:pt>
                <c:pt idx="262">
                  <c:v>1.31</c:v>
                </c:pt>
                <c:pt idx="263">
                  <c:v>1.3149999999999979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1.4049999999999974</c:v>
                </c:pt>
                <c:pt idx="282">
                  <c:v>1.41</c:v>
                </c:pt>
                <c:pt idx="283">
                  <c:v>1.4149999999999974</c:v>
                </c:pt>
                <c:pt idx="284">
                  <c:v>1.42</c:v>
                </c:pt>
                <c:pt idx="285">
                  <c:v>1.4249999999999974</c:v>
                </c:pt>
                <c:pt idx="286">
                  <c:v>1.43</c:v>
                </c:pt>
                <c:pt idx="287">
                  <c:v>1.4349999999999974</c:v>
                </c:pt>
                <c:pt idx="288">
                  <c:v>1.44</c:v>
                </c:pt>
                <c:pt idx="289">
                  <c:v>1.4449999999999976</c:v>
                </c:pt>
                <c:pt idx="290">
                  <c:v>1.45</c:v>
                </c:pt>
                <c:pt idx="291">
                  <c:v>1.4549999999999976</c:v>
                </c:pt>
                <c:pt idx="292">
                  <c:v>1.46</c:v>
                </c:pt>
                <c:pt idx="293">
                  <c:v>1.4649999999999976</c:v>
                </c:pt>
                <c:pt idx="294">
                  <c:v>1.47</c:v>
                </c:pt>
                <c:pt idx="295">
                  <c:v>1.4749999999999976</c:v>
                </c:pt>
                <c:pt idx="296">
                  <c:v>1.48</c:v>
                </c:pt>
                <c:pt idx="297">
                  <c:v>1.4849999999999977</c:v>
                </c:pt>
                <c:pt idx="298">
                  <c:v>1.49</c:v>
                </c:pt>
                <c:pt idx="299">
                  <c:v>1.4949999999999979</c:v>
                </c:pt>
                <c:pt idx="300">
                  <c:v>1.5</c:v>
                </c:pt>
                <c:pt idx="301">
                  <c:v>1.5049999999999977</c:v>
                </c:pt>
                <c:pt idx="302">
                  <c:v>1.51</c:v>
                </c:pt>
                <c:pt idx="303">
                  <c:v>1.5149999999999977</c:v>
                </c:pt>
                <c:pt idx="304">
                  <c:v>1.52</c:v>
                </c:pt>
                <c:pt idx="305">
                  <c:v>1.5249999999999977</c:v>
                </c:pt>
                <c:pt idx="306">
                  <c:v>1.53</c:v>
                </c:pt>
                <c:pt idx="307">
                  <c:v>1.5349999999999977</c:v>
                </c:pt>
                <c:pt idx="308">
                  <c:v>1.54</c:v>
                </c:pt>
                <c:pt idx="309">
                  <c:v>1.5449999999999979</c:v>
                </c:pt>
                <c:pt idx="310">
                  <c:v>1.55</c:v>
                </c:pt>
                <c:pt idx="311">
                  <c:v>1.5549999999999979</c:v>
                </c:pt>
                <c:pt idx="312">
                  <c:v>1.56</c:v>
                </c:pt>
                <c:pt idx="313">
                  <c:v>1.5649999999999979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1.6700000000000019</c:v>
                </c:pt>
                <c:pt idx="335">
                  <c:v>1.675</c:v>
                </c:pt>
                <c:pt idx="336">
                  <c:v>1.6800000000000019</c:v>
                </c:pt>
                <c:pt idx="337">
                  <c:v>1.6850000000000001</c:v>
                </c:pt>
                <c:pt idx="338">
                  <c:v>1.6900000000000019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1.7049999999999976</c:v>
                </c:pt>
                <c:pt idx="342">
                  <c:v>1.71</c:v>
                </c:pt>
                <c:pt idx="343">
                  <c:v>1.7149999999999976</c:v>
                </c:pt>
                <c:pt idx="344">
                  <c:v>1.72</c:v>
                </c:pt>
                <c:pt idx="345">
                  <c:v>1.7249999999999976</c:v>
                </c:pt>
                <c:pt idx="346">
                  <c:v>1.73</c:v>
                </c:pt>
                <c:pt idx="347">
                  <c:v>1.7349999999999977</c:v>
                </c:pt>
                <c:pt idx="348">
                  <c:v>1.74</c:v>
                </c:pt>
                <c:pt idx="349">
                  <c:v>1.7449999999999979</c:v>
                </c:pt>
                <c:pt idx="350">
                  <c:v>1.75</c:v>
                </c:pt>
                <c:pt idx="351">
                  <c:v>1.7549999999999977</c:v>
                </c:pt>
                <c:pt idx="352">
                  <c:v>1.76</c:v>
                </c:pt>
                <c:pt idx="353">
                  <c:v>1.7649999999999977</c:v>
                </c:pt>
                <c:pt idx="354">
                  <c:v>1.77</c:v>
                </c:pt>
                <c:pt idx="355">
                  <c:v>1.7749999999999977</c:v>
                </c:pt>
                <c:pt idx="356">
                  <c:v>1.78</c:v>
                </c:pt>
                <c:pt idx="357">
                  <c:v>1.7849999999999977</c:v>
                </c:pt>
                <c:pt idx="358">
                  <c:v>1.79</c:v>
                </c:pt>
                <c:pt idx="359">
                  <c:v>1.7949999999999979</c:v>
                </c:pt>
                <c:pt idx="360">
                  <c:v>1.8</c:v>
                </c:pt>
                <c:pt idx="361">
                  <c:v>1.8049999999999979</c:v>
                </c:pt>
                <c:pt idx="362">
                  <c:v>1.81</c:v>
                </c:pt>
                <c:pt idx="363">
                  <c:v>1.8149999999999979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1.9200000000000019</c:v>
                </c:pt>
                <c:pt idx="385">
                  <c:v>1.925</c:v>
                </c:pt>
                <c:pt idx="386">
                  <c:v>1.9300000000000019</c:v>
                </c:pt>
                <c:pt idx="387">
                  <c:v>1.9350000000000001</c:v>
                </c:pt>
                <c:pt idx="388">
                  <c:v>1.9400000000000019</c:v>
                </c:pt>
                <c:pt idx="389">
                  <c:v>1.9450000000000001</c:v>
                </c:pt>
                <c:pt idx="390">
                  <c:v>1.950000000000002</c:v>
                </c:pt>
                <c:pt idx="391">
                  <c:v>1.9550000000000001</c:v>
                </c:pt>
                <c:pt idx="392">
                  <c:v>1.960000000000002</c:v>
                </c:pt>
                <c:pt idx="393">
                  <c:v>1.9650000000000001</c:v>
                </c:pt>
                <c:pt idx="394">
                  <c:v>1.970000000000002</c:v>
                </c:pt>
                <c:pt idx="395">
                  <c:v>1.9750000000000001</c:v>
                </c:pt>
                <c:pt idx="396">
                  <c:v>1.9800000000000022</c:v>
                </c:pt>
                <c:pt idx="397">
                  <c:v>1.9850000000000001</c:v>
                </c:pt>
                <c:pt idx="398">
                  <c:v>1.9900000000000022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corrigées'!$C$2:$C$801</c:f>
              <c:numCache>
                <c:formatCode>General</c:formatCode>
                <c:ptCount val="800"/>
                <c:pt idx="0">
                  <c:v>1.9930000000000001</c:v>
                </c:pt>
                <c:pt idx="1">
                  <c:v>2.0131678000000002</c:v>
                </c:pt>
                <c:pt idx="2">
                  <c:v>2.0315475000000003</c:v>
                </c:pt>
                <c:pt idx="3">
                  <c:v>2.0098930999999998</c:v>
                </c:pt>
                <c:pt idx="4">
                  <c:v>1.992521</c:v>
                </c:pt>
                <c:pt idx="5">
                  <c:v>2.0125715999999998</c:v>
                </c:pt>
                <c:pt idx="6">
                  <c:v>2.0313235000000001</c:v>
                </c:pt>
                <c:pt idx="7">
                  <c:v>2.0106659999999956</c:v>
                </c:pt>
                <c:pt idx="8">
                  <c:v>1.992120900000002</c:v>
                </c:pt>
                <c:pt idx="9">
                  <c:v>2.0130678</c:v>
                </c:pt>
                <c:pt idx="10">
                  <c:v>2.0312392999999997</c:v>
                </c:pt>
                <c:pt idx="11">
                  <c:v>2.0105755999999997</c:v>
                </c:pt>
                <c:pt idx="12">
                  <c:v>1.9919267999999979</c:v>
                </c:pt>
                <c:pt idx="13">
                  <c:v>2.0133019000000001</c:v>
                </c:pt>
                <c:pt idx="14">
                  <c:v>2.0312584999999923</c:v>
                </c:pt>
                <c:pt idx="15">
                  <c:v>2.0103797000000001</c:v>
                </c:pt>
                <c:pt idx="16">
                  <c:v>1.992021</c:v>
                </c:pt>
                <c:pt idx="17">
                  <c:v>2.0132944000000004</c:v>
                </c:pt>
                <c:pt idx="18">
                  <c:v>2.0320667999999977</c:v>
                </c:pt>
                <c:pt idx="19">
                  <c:v>2.0102371999999997</c:v>
                </c:pt>
                <c:pt idx="20">
                  <c:v>1.9929897000000001</c:v>
                </c:pt>
                <c:pt idx="21">
                  <c:v>2.0124998999999977</c:v>
                </c:pt>
                <c:pt idx="22">
                  <c:v>2.0315187000000003</c:v>
                </c:pt>
                <c:pt idx="23">
                  <c:v>2.0107775999999999</c:v>
                </c:pt>
                <c:pt idx="24">
                  <c:v>1.9919965999999998</c:v>
                </c:pt>
                <c:pt idx="25">
                  <c:v>2.0127469999999956</c:v>
                </c:pt>
                <c:pt idx="26">
                  <c:v>2.0316019999999977</c:v>
                </c:pt>
                <c:pt idx="27">
                  <c:v>2.0097991999999998</c:v>
                </c:pt>
                <c:pt idx="28">
                  <c:v>1.9915135000000022</c:v>
                </c:pt>
                <c:pt idx="29">
                  <c:v>2.0135525000000003</c:v>
                </c:pt>
                <c:pt idx="30">
                  <c:v>2.0305244</c:v>
                </c:pt>
                <c:pt idx="31">
                  <c:v>2.0094906000000003</c:v>
                </c:pt>
                <c:pt idx="32">
                  <c:v>1.9924052000000001</c:v>
                </c:pt>
                <c:pt idx="33">
                  <c:v>2.0121308999999998</c:v>
                </c:pt>
                <c:pt idx="34">
                  <c:v>2.0307138</c:v>
                </c:pt>
                <c:pt idx="35">
                  <c:v>2.0101637000000001</c:v>
                </c:pt>
                <c:pt idx="36">
                  <c:v>1.9923415000000022</c:v>
                </c:pt>
                <c:pt idx="37">
                  <c:v>2.0131443999999998</c:v>
                </c:pt>
                <c:pt idx="38">
                  <c:v>2.0304742999999998</c:v>
                </c:pt>
                <c:pt idx="39">
                  <c:v>2.0093566000000003</c:v>
                </c:pt>
                <c:pt idx="40">
                  <c:v>1.9921542000000001</c:v>
                </c:pt>
                <c:pt idx="41">
                  <c:v>2.0128904999999957</c:v>
                </c:pt>
                <c:pt idx="42">
                  <c:v>2.0310281999999957</c:v>
                </c:pt>
                <c:pt idx="43">
                  <c:v>2.0100967000000001</c:v>
                </c:pt>
                <c:pt idx="44">
                  <c:v>1.9919939</c:v>
                </c:pt>
                <c:pt idx="45">
                  <c:v>2.0123924999999967</c:v>
                </c:pt>
                <c:pt idx="46">
                  <c:v>2.0313371</c:v>
                </c:pt>
                <c:pt idx="47">
                  <c:v>2.0100943</c:v>
                </c:pt>
                <c:pt idx="48">
                  <c:v>1.991721199999998</c:v>
                </c:pt>
                <c:pt idx="49">
                  <c:v>2.0130545</c:v>
                </c:pt>
                <c:pt idx="50">
                  <c:v>2.0303579999999997</c:v>
                </c:pt>
                <c:pt idx="51">
                  <c:v>2.0100357999999998</c:v>
                </c:pt>
                <c:pt idx="52">
                  <c:v>1.9923237</c:v>
                </c:pt>
                <c:pt idx="53">
                  <c:v>2.0125561999999957</c:v>
                </c:pt>
                <c:pt idx="54">
                  <c:v>2.0319127999999997</c:v>
                </c:pt>
                <c:pt idx="55">
                  <c:v>2.0103730999999998</c:v>
                </c:pt>
                <c:pt idx="56">
                  <c:v>1.9919955</c:v>
                </c:pt>
                <c:pt idx="57">
                  <c:v>2.0123211000000003</c:v>
                </c:pt>
                <c:pt idx="58">
                  <c:v>2.0314120999999967</c:v>
                </c:pt>
                <c:pt idx="59">
                  <c:v>2.0101231999999998</c:v>
                </c:pt>
                <c:pt idx="60">
                  <c:v>1.9907215999999999</c:v>
                </c:pt>
                <c:pt idx="61">
                  <c:v>2.0131826999999998</c:v>
                </c:pt>
                <c:pt idx="62">
                  <c:v>2.0308060999999977</c:v>
                </c:pt>
                <c:pt idx="63">
                  <c:v>2.0105762</c:v>
                </c:pt>
                <c:pt idx="64">
                  <c:v>1.9918202999999977</c:v>
                </c:pt>
                <c:pt idx="65">
                  <c:v>2.0120720999999957</c:v>
                </c:pt>
                <c:pt idx="66">
                  <c:v>2.0311545000000004</c:v>
                </c:pt>
                <c:pt idx="67">
                  <c:v>2.0099618000000001</c:v>
                </c:pt>
                <c:pt idx="68">
                  <c:v>1.9924674000000022</c:v>
                </c:pt>
                <c:pt idx="69">
                  <c:v>2.0127383999999977</c:v>
                </c:pt>
                <c:pt idx="70">
                  <c:v>2.0307307000000012</c:v>
                </c:pt>
                <c:pt idx="71">
                  <c:v>2.0089120999999999</c:v>
                </c:pt>
                <c:pt idx="72">
                  <c:v>1.9911475000000027</c:v>
                </c:pt>
                <c:pt idx="73">
                  <c:v>2.0130300999999999</c:v>
                </c:pt>
                <c:pt idx="74">
                  <c:v>2.0311608999999997</c:v>
                </c:pt>
                <c:pt idx="75">
                  <c:v>2.0096103999999997</c:v>
                </c:pt>
                <c:pt idx="76">
                  <c:v>1.9920903000000001</c:v>
                </c:pt>
                <c:pt idx="77">
                  <c:v>2.0122643999999967</c:v>
                </c:pt>
                <c:pt idx="78">
                  <c:v>2.0308100999999987</c:v>
                </c:pt>
                <c:pt idx="79">
                  <c:v>2.0109247000000012</c:v>
                </c:pt>
                <c:pt idx="80">
                  <c:v>1.9912483000000001</c:v>
                </c:pt>
                <c:pt idx="81">
                  <c:v>2.0132238</c:v>
                </c:pt>
                <c:pt idx="82">
                  <c:v>2.0303263999999999</c:v>
                </c:pt>
                <c:pt idx="83">
                  <c:v>2.0100835999999997</c:v>
                </c:pt>
                <c:pt idx="84">
                  <c:v>1.9919665999999998</c:v>
                </c:pt>
                <c:pt idx="85">
                  <c:v>2.0128697999999967</c:v>
                </c:pt>
                <c:pt idx="86">
                  <c:v>2.0309359999999987</c:v>
                </c:pt>
                <c:pt idx="87">
                  <c:v>2.0101649000000004</c:v>
                </c:pt>
                <c:pt idx="88">
                  <c:v>1.9919393999999981</c:v>
                </c:pt>
                <c:pt idx="89">
                  <c:v>2.0123698999999977</c:v>
                </c:pt>
                <c:pt idx="90">
                  <c:v>2.0309443999999988</c:v>
                </c:pt>
                <c:pt idx="91">
                  <c:v>2.0091783999999997</c:v>
                </c:pt>
                <c:pt idx="92">
                  <c:v>1.9914791999999999</c:v>
                </c:pt>
                <c:pt idx="93">
                  <c:v>2.0120856999999956</c:v>
                </c:pt>
                <c:pt idx="94">
                  <c:v>2.0314091999999953</c:v>
                </c:pt>
                <c:pt idx="95">
                  <c:v>2.0094982000000003</c:v>
                </c:pt>
                <c:pt idx="96">
                  <c:v>1.9908347</c:v>
                </c:pt>
                <c:pt idx="97">
                  <c:v>2.0133527</c:v>
                </c:pt>
                <c:pt idx="98">
                  <c:v>2.0306629999999952</c:v>
                </c:pt>
                <c:pt idx="99">
                  <c:v>2.0091543000000001</c:v>
                </c:pt>
                <c:pt idx="100">
                  <c:v>1.9912774000000022</c:v>
                </c:pt>
                <c:pt idx="101">
                  <c:v>2.0132508999999987</c:v>
                </c:pt>
                <c:pt idx="102">
                  <c:v>2.0310830999999987</c:v>
                </c:pt>
                <c:pt idx="103">
                  <c:v>2.0093234999999998</c:v>
                </c:pt>
                <c:pt idx="104">
                  <c:v>1.9917699</c:v>
                </c:pt>
                <c:pt idx="105">
                  <c:v>2.0125995999999997</c:v>
                </c:pt>
                <c:pt idx="106">
                  <c:v>2.0299931999999998</c:v>
                </c:pt>
                <c:pt idx="107">
                  <c:v>2.0100228999999987</c:v>
                </c:pt>
                <c:pt idx="108">
                  <c:v>1.9911843</c:v>
                </c:pt>
                <c:pt idx="109">
                  <c:v>2.0123928999999987</c:v>
                </c:pt>
                <c:pt idx="110">
                  <c:v>2.0302886999999967</c:v>
                </c:pt>
                <c:pt idx="111">
                  <c:v>2.0101192999999999</c:v>
                </c:pt>
                <c:pt idx="112">
                  <c:v>1.9908894000000001</c:v>
                </c:pt>
                <c:pt idx="113">
                  <c:v>2.0119639999999968</c:v>
                </c:pt>
                <c:pt idx="114">
                  <c:v>2.0311716000000004</c:v>
                </c:pt>
                <c:pt idx="115">
                  <c:v>2.0098308</c:v>
                </c:pt>
                <c:pt idx="116">
                  <c:v>1.9917913999999977</c:v>
                </c:pt>
                <c:pt idx="117">
                  <c:v>2.0123119999999997</c:v>
                </c:pt>
                <c:pt idx="118">
                  <c:v>2.0300687999999987</c:v>
                </c:pt>
                <c:pt idx="119">
                  <c:v>2.0093758999999998</c:v>
                </c:pt>
                <c:pt idx="120">
                  <c:v>1.9911586000000001</c:v>
                </c:pt>
                <c:pt idx="121">
                  <c:v>2.0128225999999967</c:v>
                </c:pt>
                <c:pt idx="122">
                  <c:v>2.0305787999999998</c:v>
                </c:pt>
                <c:pt idx="123">
                  <c:v>2.0100453999999952</c:v>
                </c:pt>
                <c:pt idx="124">
                  <c:v>1.991377400000002</c:v>
                </c:pt>
                <c:pt idx="125">
                  <c:v>2.0130502000000003</c:v>
                </c:pt>
                <c:pt idx="126">
                  <c:v>2.0296553999999967</c:v>
                </c:pt>
                <c:pt idx="127">
                  <c:v>2.0094662999999997</c:v>
                </c:pt>
                <c:pt idx="128">
                  <c:v>1.9912875000000028</c:v>
                </c:pt>
                <c:pt idx="129">
                  <c:v>2.0133323000000001</c:v>
                </c:pt>
                <c:pt idx="130">
                  <c:v>2.0304148</c:v>
                </c:pt>
                <c:pt idx="131">
                  <c:v>2.0089953999999999</c:v>
                </c:pt>
                <c:pt idx="132">
                  <c:v>1.9908556000000019</c:v>
                </c:pt>
                <c:pt idx="133">
                  <c:v>2.0131135000000002</c:v>
                </c:pt>
                <c:pt idx="134">
                  <c:v>2.0301003999999998</c:v>
                </c:pt>
                <c:pt idx="135">
                  <c:v>2.0090593999999977</c:v>
                </c:pt>
                <c:pt idx="136">
                  <c:v>1.9914791000000001</c:v>
                </c:pt>
                <c:pt idx="137">
                  <c:v>2.0122754999999932</c:v>
                </c:pt>
                <c:pt idx="138">
                  <c:v>2.0307715000000002</c:v>
                </c:pt>
                <c:pt idx="139">
                  <c:v>2.0093693999999998</c:v>
                </c:pt>
                <c:pt idx="140">
                  <c:v>1.9912639000000001</c:v>
                </c:pt>
                <c:pt idx="141">
                  <c:v>2.0124007999999987</c:v>
                </c:pt>
                <c:pt idx="142">
                  <c:v>2.0309385999999998</c:v>
                </c:pt>
                <c:pt idx="143">
                  <c:v>2.0093753000000003</c:v>
                </c:pt>
                <c:pt idx="144">
                  <c:v>1.9907706000000001</c:v>
                </c:pt>
                <c:pt idx="145">
                  <c:v>2.0117748</c:v>
                </c:pt>
                <c:pt idx="146">
                  <c:v>2.0306423999999947</c:v>
                </c:pt>
                <c:pt idx="147">
                  <c:v>2.0085579999999998</c:v>
                </c:pt>
                <c:pt idx="148">
                  <c:v>1.9916923</c:v>
                </c:pt>
                <c:pt idx="149">
                  <c:v>2.0128866999999961</c:v>
                </c:pt>
                <c:pt idx="150">
                  <c:v>2.0304645999999997</c:v>
                </c:pt>
                <c:pt idx="151">
                  <c:v>2.0094279000000004</c:v>
                </c:pt>
                <c:pt idx="152">
                  <c:v>1.9912189000000022</c:v>
                </c:pt>
                <c:pt idx="153">
                  <c:v>2.0118757999999977</c:v>
                </c:pt>
                <c:pt idx="154">
                  <c:v>2.0305518000000005</c:v>
                </c:pt>
                <c:pt idx="155">
                  <c:v>2.0094133999999997</c:v>
                </c:pt>
                <c:pt idx="156">
                  <c:v>1.9915229000000001</c:v>
                </c:pt>
                <c:pt idx="157">
                  <c:v>2.0123515999999997</c:v>
                </c:pt>
                <c:pt idx="158">
                  <c:v>2.0305483999999967</c:v>
                </c:pt>
                <c:pt idx="159">
                  <c:v>2.0101852999999998</c:v>
                </c:pt>
                <c:pt idx="160">
                  <c:v>1.9911455000000022</c:v>
                </c:pt>
                <c:pt idx="161">
                  <c:v>2.0124965999999977</c:v>
                </c:pt>
                <c:pt idx="162">
                  <c:v>2.0300922000000003</c:v>
                </c:pt>
                <c:pt idx="163">
                  <c:v>2.008794000000004</c:v>
                </c:pt>
                <c:pt idx="164">
                  <c:v>1.9909943999999979</c:v>
                </c:pt>
                <c:pt idx="165">
                  <c:v>2.0126742999999987</c:v>
                </c:pt>
                <c:pt idx="166">
                  <c:v>2.0304213999999998</c:v>
                </c:pt>
                <c:pt idx="167">
                  <c:v>2.0082963999999999</c:v>
                </c:pt>
                <c:pt idx="168">
                  <c:v>1.9898504000000001</c:v>
                </c:pt>
                <c:pt idx="169">
                  <c:v>2.0078253999999998</c:v>
                </c:pt>
                <c:pt idx="170">
                  <c:v>2.0197225999999997</c:v>
                </c:pt>
                <c:pt idx="171">
                  <c:v>1.9935391</c:v>
                </c:pt>
                <c:pt idx="172">
                  <c:v>1.9684716</c:v>
                </c:pt>
                <c:pt idx="173">
                  <c:v>1.9800039000000025</c:v>
                </c:pt>
                <c:pt idx="174">
                  <c:v>1.9890398</c:v>
                </c:pt>
                <c:pt idx="175">
                  <c:v>1.9614059000000001</c:v>
                </c:pt>
                <c:pt idx="176">
                  <c:v>1.9384122000000001</c:v>
                </c:pt>
                <c:pt idx="177">
                  <c:v>1.9504325000000022</c:v>
                </c:pt>
                <c:pt idx="178">
                  <c:v>1.9586589000000028</c:v>
                </c:pt>
                <c:pt idx="179">
                  <c:v>1.9309415000000001</c:v>
                </c:pt>
                <c:pt idx="180">
                  <c:v>1.9084989999999999</c:v>
                </c:pt>
                <c:pt idx="181">
                  <c:v>1.9220691999999999</c:v>
                </c:pt>
                <c:pt idx="182">
                  <c:v>1.9351522000000001</c:v>
                </c:pt>
                <c:pt idx="183">
                  <c:v>1.9175745999999998</c:v>
                </c:pt>
                <c:pt idx="184">
                  <c:v>1.8935861</c:v>
                </c:pt>
                <c:pt idx="185">
                  <c:v>1.8958755999999999</c:v>
                </c:pt>
                <c:pt idx="186">
                  <c:v>1.8984057000000001</c:v>
                </c:pt>
                <c:pt idx="187">
                  <c:v>1.8775247999999969</c:v>
                </c:pt>
                <c:pt idx="188">
                  <c:v>1.8632801999999999</c:v>
                </c:pt>
                <c:pt idx="189">
                  <c:v>1.8763841000000001</c:v>
                </c:pt>
                <c:pt idx="190">
                  <c:v>1.8879994999999974</c:v>
                </c:pt>
                <c:pt idx="191">
                  <c:v>1.8716531999999999</c:v>
                </c:pt>
                <c:pt idx="192">
                  <c:v>1.8558662999999962</c:v>
                </c:pt>
                <c:pt idx="193">
                  <c:v>1.8528785000000001</c:v>
                </c:pt>
                <c:pt idx="194">
                  <c:v>1.8474305999999998</c:v>
                </c:pt>
                <c:pt idx="195">
                  <c:v>1.8214775999999999</c:v>
                </c:pt>
                <c:pt idx="196">
                  <c:v>1.8029181999999999</c:v>
                </c:pt>
                <c:pt idx="197">
                  <c:v>1.811553</c:v>
                </c:pt>
                <c:pt idx="198">
                  <c:v>1.8243187000000001</c:v>
                </c:pt>
                <c:pt idx="199">
                  <c:v>1.8117490999999979</c:v>
                </c:pt>
                <c:pt idx="200">
                  <c:v>1.8008336999999977</c:v>
                </c:pt>
                <c:pt idx="201">
                  <c:v>1.8123043999999982</c:v>
                </c:pt>
                <c:pt idx="202">
                  <c:v>1.8253484</c:v>
                </c:pt>
                <c:pt idx="203">
                  <c:v>1.8097312999999964</c:v>
                </c:pt>
                <c:pt idx="204">
                  <c:v>1.8014135</c:v>
                </c:pt>
                <c:pt idx="205">
                  <c:v>1.8108761999999998</c:v>
                </c:pt>
                <c:pt idx="206">
                  <c:v>1.8179714999999976</c:v>
                </c:pt>
                <c:pt idx="207">
                  <c:v>1.8019092999999964</c:v>
                </c:pt>
                <c:pt idx="208">
                  <c:v>1.7792614999999974</c:v>
                </c:pt>
                <c:pt idx="209">
                  <c:v>1.7779133999999976</c:v>
                </c:pt>
                <c:pt idx="210">
                  <c:v>1.7854390999999974</c:v>
                </c:pt>
                <c:pt idx="211">
                  <c:v>1.7796961999999974</c:v>
                </c:pt>
                <c:pt idx="212">
                  <c:v>1.7761043999999981</c:v>
                </c:pt>
                <c:pt idx="213">
                  <c:v>1.7916558</c:v>
                </c:pt>
                <c:pt idx="214">
                  <c:v>1.8022282999999979</c:v>
                </c:pt>
                <c:pt idx="215">
                  <c:v>1.7919113999999974</c:v>
                </c:pt>
                <c:pt idx="216">
                  <c:v>1.7850741999999979</c:v>
                </c:pt>
                <c:pt idx="217">
                  <c:v>1.7972767999999979</c:v>
                </c:pt>
                <c:pt idx="218">
                  <c:v>1.8092637999999976</c:v>
                </c:pt>
                <c:pt idx="219">
                  <c:v>1.8027291999999977</c:v>
                </c:pt>
                <c:pt idx="220">
                  <c:v>1.7990229</c:v>
                </c:pt>
                <c:pt idx="221">
                  <c:v>1.8151751</c:v>
                </c:pt>
                <c:pt idx="222">
                  <c:v>1.8267703</c:v>
                </c:pt>
                <c:pt idx="223">
                  <c:v>1.8192781999999998</c:v>
                </c:pt>
                <c:pt idx="224">
                  <c:v>1.8148414000000002</c:v>
                </c:pt>
                <c:pt idx="225">
                  <c:v>1.8280684</c:v>
                </c:pt>
                <c:pt idx="226">
                  <c:v>1.8387259999999999</c:v>
                </c:pt>
                <c:pt idx="227">
                  <c:v>1.8302519000000022</c:v>
                </c:pt>
                <c:pt idx="228">
                  <c:v>1.824363</c:v>
                </c:pt>
                <c:pt idx="229">
                  <c:v>1.8378505000000001</c:v>
                </c:pt>
                <c:pt idx="230">
                  <c:v>1.8495469</c:v>
                </c:pt>
                <c:pt idx="231">
                  <c:v>1.8433373</c:v>
                </c:pt>
                <c:pt idx="232">
                  <c:v>1.8367545000000001</c:v>
                </c:pt>
                <c:pt idx="233">
                  <c:v>1.8509863</c:v>
                </c:pt>
                <c:pt idx="234">
                  <c:v>1.8629297999999976</c:v>
                </c:pt>
                <c:pt idx="235">
                  <c:v>1.8562567000000001</c:v>
                </c:pt>
                <c:pt idx="236">
                  <c:v>1.8518187000000002</c:v>
                </c:pt>
                <c:pt idx="237">
                  <c:v>1.8656155000000001</c:v>
                </c:pt>
                <c:pt idx="238">
                  <c:v>1.878949</c:v>
                </c:pt>
                <c:pt idx="239">
                  <c:v>1.8706510000000001</c:v>
                </c:pt>
                <c:pt idx="240">
                  <c:v>1.8658745999999982</c:v>
                </c:pt>
                <c:pt idx="241">
                  <c:v>1.8802159000000025</c:v>
                </c:pt>
                <c:pt idx="242">
                  <c:v>1.8933858000000001</c:v>
                </c:pt>
                <c:pt idx="243">
                  <c:v>1.885456</c:v>
                </c:pt>
                <c:pt idx="244">
                  <c:v>1.8807004</c:v>
                </c:pt>
                <c:pt idx="245">
                  <c:v>1.8961727000000022</c:v>
                </c:pt>
                <c:pt idx="246">
                  <c:v>1.9068160000000001</c:v>
                </c:pt>
                <c:pt idx="247">
                  <c:v>1.8965438999999999</c:v>
                </c:pt>
                <c:pt idx="248">
                  <c:v>1.8878809999999999</c:v>
                </c:pt>
                <c:pt idx="249">
                  <c:v>1.8997442999999974</c:v>
                </c:pt>
                <c:pt idx="250">
                  <c:v>1.9095055999999999</c:v>
                </c:pt>
                <c:pt idx="251">
                  <c:v>1.899242900000002</c:v>
                </c:pt>
                <c:pt idx="252">
                  <c:v>1.8941979000000022</c:v>
                </c:pt>
                <c:pt idx="253">
                  <c:v>1.9057545</c:v>
                </c:pt>
                <c:pt idx="254">
                  <c:v>1.9155133</c:v>
                </c:pt>
                <c:pt idx="255">
                  <c:v>1.9055607999999979</c:v>
                </c:pt>
                <c:pt idx="256">
                  <c:v>1.8973729000000001</c:v>
                </c:pt>
                <c:pt idx="257">
                  <c:v>1.9108338</c:v>
                </c:pt>
                <c:pt idx="258">
                  <c:v>1.9218694999999979</c:v>
                </c:pt>
                <c:pt idx="259">
                  <c:v>1.9134525000000022</c:v>
                </c:pt>
                <c:pt idx="260">
                  <c:v>1.9064706</c:v>
                </c:pt>
                <c:pt idx="261">
                  <c:v>1.9194552</c:v>
                </c:pt>
                <c:pt idx="262">
                  <c:v>1.9316199000000001</c:v>
                </c:pt>
                <c:pt idx="263">
                  <c:v>1.9218985999999998</c:v>
                </c:pt>
                <c:pt idx="264">
                  <c:v>1.9156989999999998</c:v>
                </c:pt>
                <c:pt idx="265">
                  <c:v>1.9299891999999998</c:v>
                </c:pt>
                <c:pt idx="266">
                  <c:v>1.9419922999999979</c:v>
                </c:pt>
                <c:pt idx="267">
                  <c:v>1.9319992999999966</c:v>
                </c:pt>
                <c:pt idx="268">
                  <c:v>1.9254886</c:v>
                </c:pt>
                <c:pt idx="269">
                  <c:v>1.9393365</c:v>
                </c:pt>
                <c:pt idx="270">
                  <c:v>1.9519221999999998</c:v>
                </c:pt>
                <c:pt idx="271">
                  <c:v>1.9431225999999999</c:v>
                </c:pt>
                <c:pt idx="272">
                  <c:v>1.934793699999998</c:v>
                </c:pt>
                <c:pt idx="273">
                  <c:v>1.9492041</c:v>
                </c:pt>
                <c:pt idx="274">
                  <c:v>1.9625843000000001</c:v>
                </c:pt>
                <c:pt idx="275">
                  <c:v>1.9527410000000001</c:v>
                </c:pt>
                <c:pt idx="276">
                  <c:v>1.9463214</c:v>
                </c:pt>
                <c:pt idx="277">
                  <c:v>1.9584025000000025</c:v>
                </c:pt>
                <c:pt idx="278">
                  <c:v>1.9734180000000001</c:v>
                </c:pt>
                <c:pt idx="279">
                  <c:v>1.9609147</c:v>
                </c:pt>
                <c:pt idx="280">
                  <c:v>1.9511874000000022</c:v>
                </c:pt>
                <c:pt idx="281">
                  <c:v>1.964372300000002</c:v>
                </c:pt>
                <c:pt idx="282">
                  <c:v>1.97699</c:v>
                </c:pt>
                <c:pt idx="283">
                  <c:v>1.9655400000000001</c:v>
                </c:pt>
                <c:pt idx="284">
                  <c:v>1.9571091999999999</c:v>
                </c:pt>
                <c:pt idx="285">
                  <c:v>1.9703871000000037</c:v>
                </c:pt>
                <c:pt idx="286">
                  <c:v>1.9830465000000022</c:v>
                </c:pt>
                <c:pt idx="287">
                  <c:v>1.9719524000000022</c:v>
                </c:pt>
                <c:pt idx="288">
                  <c:v>1.9629971000000022</c:v>
                </c:pt>
                <c:pt idx="289">
                  <c:v>1.977007000000002</c:v>
                </c:pt>
                <c:pt idx="290">
                  <c:v>1.9878928</c:v>
                </c:pt>
                <c:pt idx="291">
                  <c:v>1.9775552000000001</c:v>
                </c:pt>
                <c:pt idx="292">
                  <c:v>1.9694679000000022</c:v>
                </c:pt>
                <c:pt idx="293">
                  <c:v>1.983633</c:v>
                </c:pt>
                <c:pt idx="294">
                  <c:v>1.9958887000000001</c:v>
                </c:pt>
                <c:pt idx="295">
                  <c:v>1.9848527000000025</c:v>
                </c:pt>
                <c:pt idx="296">
                  <c:v>1.9780288000000001</c:v>
                </c:pt>
                <c:pt idx="297">
                  <c:v>1.9904105000000027</c:v>
                </c:pt>
                <c:pt idx="298">
                  <c:v>2.0002440000000004</c:v>
                </c:pt>
                <c:pt idx="299">
                  <c:v>1.9881397000000001</c:v>
                </c:pt>
                <c:pt idx="300">
                  <c:v>1.9903699000000001</c:v>
                </c:pt>
                <c:pt idx="301">
                  <c:v>2.0058207000000001</c:v>
                </c:pt>
                <c:pt idx="302">
                  <c:v>2.0166949999999977</c:v>
                </c:pt>
                <c:pt idx="303">
                  <c:v>2.0027263999999998</c:v>
                </c:pt>
                <c:pt idx="304">
                  <c:v>1.9935063</c:v>
                </c:pt>
                <c:pt idx="305">
                  <c:v>2.0030045000000012</c:v>
                </c:pt>
                <c:pt idx="306">
                  <c:v>2.0194398999999987</c:v>
                </c:pt>
                <c:pt idx="307">
                  <c:v>2.0081198000000002</c:v>
                </c:pt>
                <c:pt idx="308">
                  <c:v>1.9989257</c:v>
                </c:pt>
                <c:pt idx="309">
                  <c:v>2.0123943</c:v>
                </c:pt>
                <c:pt idx="310">
                  <c:v>2.0231166000000012</c:v>
                </c:pt>
                <c:pt idx="311">
                  <c:v>2.0098548000000003</c:v>
                </c:pt>
                <c:pt idx="312">
                  <c:v>1.9979474000000021</c:v>
                </c:pt>
                <c:pt idx="313">
                  <c:v>2.0145522999999987</c:v>
                </c:pt>
                <c:pt idx="314">
                  <c:v>2.025448199999996</c:v>
                </c:pt>
                <c:pt idx="315">
                  <c:v>2.0115692000000003</c:v>
                </c:pt>
                <c:pt idx="316">
                  <c:v>2.0016930999999998</c:v>
                </c:pt>
                <c:pt idx="317">
                  <c:v>2.0149060999999997</c:v>
                </c:pt>
                <c:pt idx="318">
                  <c:v>2.0260632999999997</c:v>
                </c:pt>
                <c:pt idx="319">
                  <c:v>2.0136992</c:v>
                </c:pt>
                <c:pt idx="320">
                  <c:v>2.0027493999999977</c:v>
                </c:pt>
                <c:pt idx="321">
                  <c:v>2.0169618999999988</c:v>
                </c:pt>
                <c:pt idx="322">
                  <c:v>2.0272122000000001</c:v>
                </c:pt>
                <c:pt idx="323">
                  <c:v>2.0150165999999987</c:v>
                </c:pt>
                <c:pt idx="324">
                  <c:v>2.0059505</c:v>
                </c:pt>
                <c:pt idx="325">
                  <c:v>2.0201074000000001</c:v>
                </c:pt>
                <c:pt idx="326">
                  <c:v>2.0303803</c:v>
                </c:pt>
                <c:pt idx="327">
                  <c:v>2.0176665999999988</c:v>
                </c:pt>
                <c:pt idx="328">
                  <c:v>2.0059421999999967</c:v>
                </c:pt>
                <c:pt idx="329">
                  <c:v>2.0210955000000004</c:v>
                </c:pt>
                <c:pt idx="330">
                  <c:v>2.0334345000000011</c:v>
                </c:pt>
                <c:pt idx="331">
                  <c:v>2.0210088999999987</c:v>
                </c:pt>
                <c:pt idx="332">
                  <c:v>2.0091831999999998</c:v>
                </c:pt>
                <c:pt idx="333">
                  <c:v>2.0213873000000002</c:v>
                </c:pt>
                <c:pt idx="334">
                  <c:v>2.0328678999999967</c:v>
                </c:pt>
                <c:pt idx="335">
                  <c:v>2.0204684999999967</c:v>
                </c:pt>
                <c:pt idx="336">
                  <c:v>2.0091998000000002</c:v>
                </c:pt>
                <c:pt idx="337">
                  <c:v>2.0222992</c:v>
                </c:pt>
                <c:pt idx="338">
                  <c:v>2.0353113</c:v>
                </c:pt>
                <c:pt idx="339">
                  <c:v>2.0204440000000004</c:v>
                </c:pt>
                <c:pt idx="340">
                  <c:v>2.0115312000000012</c:v>
                </c:pt>
                <c:pt idx="341">
                  <c:v>2.0244498999999987</c:v>
                </c:pt>
                <c:pt idx="342">
                  <c:v>2.0344528999999967</c:v>
                </c:pt>
                <c:pt idx="343">
                  <c:v>2.0224410999999987</c:v>
                </c:pt>
                <c:pt idx="344">
                  <c:v>2.0149261000000003</c:v>
                </c:pt>
                <c:pt idx="345">
                  <c:v>2.0257696999999997</c:v>
                </c:pt>
                <c:pt idx="346">
                  <c:v>2.0351719999999998</c:v>
                </c:pt>
                <c:pt idx="347">
                  <c:v>2.0226912000000001</c:v>
                </c:pt>
                <c:pt idx="348">
                  <c:v>2.0105082000000003</c:v>
                </c:pt>
                <c:pt idx="349">
                  <c:v>2.0259162000000002</c:v>
                </c:pt>
                <c:pt idx="350">
                  <c:v>2.0366400999999947</c:v>
                </c:pt>
                <c:pt idx="351">
                  <c:v>2.0237384</c:v>
                </c:pt>
                <c:pt idx="352">
                  <c:v>2.0125187999999987</c:v>
                </c:pt>
                <c:pt idx="353">
                  <c:v>2.0298020999999977</c:v>
                </c:pt>
                <c:pt idx="354">
                  <c:v>2.0414562999999997</c:v>
                </c:pt>
                <c:pt idx="355">
                  <c:v>2.0250599999999968</c:v>
                </c:pt>
                <c:pt idx="356">
                  <c:v>2.0151773999999998</c:v>
                </c:pt>
                <c:pt idx="357">
                  <c:v>2.0282840000000002</c:v>
                </c:pt>
                <c:pt idx="358">
                  <c:v>2.0345287000000001</c:v>
                </c:pt>
                <c:pt idx="359">
                  <c:v>2.0169017</c:v>
                </c:pt>
                <c:pt idx="360">
                  <c:v>2.0069230999999998</c:v>
                </c:pt>
                <c:pt idx="361">
                  <c:v>2.0194963999999977</c:v>
                </c:pt>
                <c:pt idx="362">
                  <c:v>2.0280054999999977</c:v>
                </c:pt>
                <c:pt idx="363">
                  <c:v>2.0169098999999977</c:v>
                </c:pt>
                <c:pt idx="364">
                  <c:v>2.0070139</c:v>
                </c:pt>
                <c:pt idx="365">
                  <c:v>2.0278216000000002</c:v>
                </c:pt>
                <c:pt idx="366">
                  <c:v>2.0427898999999998</c:v>
                </c:pt>
                <c:pt idx="367">
                  <c:v>2.0305480999999967</c:v>
                </c:pt>
                <c:pt idx="368">
                  <c:v>2.0198428999999942</c:v>
                </c:pt>
                <c:pt idx="369">
                  <c:v>2.0350012</c:v>
                </c:pt>
                <c:pt idx="370">
                  <c:v>2.0440614999999998</c:v>
                </c:pt>
                <c:pt idx="371">
                  <c:v>2.0267595999999997</c:v>
                </c:pt>
                <c:pt idx="372">
                  <c:v>2.0189157</c:v>
                </c:pt>
                <c:pt idx="373">
                  <c:v>2.0252765999999998</c:v>
                </c:pt>
                <c:pt idx="374">
                  <c:v>2.0356903999999987</c:v>
                </c:pt>
                <c:pt idx="375">
                  <c:v>2.0210485999999968</c:v>
                </c:pt>
                <c:pt idx="376">
                  <c:v>2.0103897000000002</c:v>
                </c:pt>
                <c:pt idx="377">
                  <c:v>2.0238924000000003</c:v>
                </c:pt>
                <c:pt idx="378">
                  <c:v>2.0332713</c:v>
                </c:pt>
                <c:pt idx="379">
                  <c:v>2.0246708</c:v>
                </c:pt>
                <c:pt idx="380">
                  <c:v>2.0185665000000004</c:v>
                </c:pt>
                <c:pt idx="381">
                  <c:v>2.0274489999999967</c:v>
                </c:pt>
                <c:pt idx="382">
                  <c:v>2.0379265000000002</c:v>
                </c:pt>
                <c:pt idx="383">
                  <c:v>2.0267399999999998</c:v>
                </c:pt>
                <c:pt idx="384">
                  <c:v>2.0150812</c:v>
                </c:pt>
                <c:pt idx="385">
                  <c:v>2.0282014000000004</c:v>
                </c:pt>
                <c:pt idx="386">
                  <c:v>2.0376403999999977</c:v>
                </c:pt>
                <c:pt idx="387">
                  <c:v>2.0250008999999998</c:v>
                </c:pt>
                <c:pt idx="388">
                  <c:v>2.0152250999999977</c:v>
                </c:pt>
                <c:pt idx="389">
                  <c:v>2.0281717000000046</c:v>
                </c:pt>
                <c:pt idx="390">
                  <c:v>2.0390084999999956</c:v>
                </c:pt>
                <c:pt idx="391">
                  <c:v>2.0274970000000012</c:v>
                </c:pt>
                <c:pt idx="392">
                  <c:v>2.0183930000000001</c:v>
                </c:pt>
                <c:pt idx="393">
                  <c:v>2.0321162999999998</c:v>
                </c:pt>
                <c:pt idx="394">
                  <c:v>2.0419831000000004</c:v>
                </c:pt>
                <c:pt idx="395">
                  <c:v>2.0284678000000005</c:v>
                </c:pt>
                <c:pt idx="396">
                  <c:v>2.0178683999999967</c:v>
                </c:pt>
                <c:pt idx="397">
                  <c:v>2.0324482999999947</c:v>
                </c:pt>
                <c:pt idx="398">
                  <c:v>2.0424504999999962</c:v>
                </c:pt>
                <c:pt idx="399">
                  <c:v>2.0312453999999946</c:v>
                </c:pt>
                <c:pt idx="400">
                  <c:v>2.0183727</c:v>
                </c:pt>
                <c:pt idx="401">
                  <c:v>2.0342483999999947</c:v>
                </c:pt>
                <c:pt idx="402">
                  <c:v>2.0448805999999999</c:v>
                </c:pt>
                <c:pt idx="403">
                  <c:v>2.0293536000000003</c:v>
                </c:pt>
                <c:pt idx="404">
                  <c:v>2.0191930999999999</c:v>
                </c:pt>
                <c:pt idx="405">
                  <c:v>2.0328682999999947</c:v>
                </c:pt>
                <c:pt idx="406">
                  <c:v>2.0427728999999997</c:v>
                </c:pt>
                <c:pt idx="407">
                  <c:v>2.0310332000000004</c:v>
                </c:pt>
                <c:pt idx="408">
                  <c:v>2.0207541999999998</c:v>
                </c:pt>
                <c:pt idx="409">
                  <c:v>2.0336495999999977</c:v>
                </c:pt>
                <c:pt idx="410">
                  <c:v>2.0456510000000003</c:v>
                </c:pt>
                <c:pt idx="411">
                  <c:v>2.0307452999999978</c:v>
                </c:pt>
                <c:pt idx="412">
                  <c:v>2.0214097</c:v>
                </c:pt>
                <c:pt idx="413">
                  <c:v>2.0369900000000003</c:v>
                </c:pt>
                <c:pt idx="414">
                  <c:v>2.0488963</c:v>
                </c:pt>
                <c:pt idx="415">
                  <c:v>2.0347443999999997</c:v>
                </c:pt>
                <c:pt idx="416">
                  <c:v>2.0250908000000001</c:v>
                </c:pt>
                <c:pt idx="417">
                  <c:v>2.0383123999999997</c:v>
                </c:pt>
                <c:pt idx="418">
                  <c:v>2.0493759999999988</c:v>
                </c:pt>
                <c:pt idx="419">
                  <c:v>2.0360254999999956</c:v>
                </c:pt>
                <c:pt idx="420">
                  <c:v>2.0248834999999987</c:v>
                </c:pt>
                <c:pt idx="421">
                  <c:v>2.0379135000000002</c:v>
                </c:pt>
                <c:pt idx="422">
                  <c:v>2.0483123000000001</c:v>
                </c:pt>
                <c:pt idx="423">
                  <c:v>2.0348375000000001</c:v>
                </c:pt>
                <c:pt idx="424">
                  <c:v>2.0251163999999999</c:v>
                </c:pt>
                <c:pt idx="425">
                  <c:v>2.0383532000000004</c:v>
                </c:pt>
                <c:pt idx="426">
                  <c:v>2.0494648</c:v>
                </c:pt>
                <c:pt idx="427">
                  <c:v>2.0352502999999977</c:v>
                </c:pt>
                <c:pt idx="428">
                  <c:v>2.0257655000000003</c:v>
                </c:pt>
                <c:pt idx="429">
                  <c:v>2.0395442999999998</c:v>
                </c:pt>
                <c:pt idx="430">
                  <c:v>2.0496137000000001</c:v>
                </c:pt>
                <c:pt idx="431">
                  <c:v>2.0381525999999988</c:v>
                </c:pt>
                <c:pt idx="432">
                  <c:v>2.0269466999999977</c:v>
                </c:pt>
                <c:pt idx="433">
                  <c:v>2.0413296000000001</c:v>
                </c:pt>
                <c:pt idx="434">
                  <c:v>2.051577</c:v>
                </c:pt>
                <c:pt idx="435">
                  <c:v>2.0371474999999997</c:v>
                </c:pt>
                <c:pt idx="436">
                  <c:v>2.0284016000000005</c:v>
                </c:pt>
                <c:pt idx="437">
                  <c:v>2.0423788999999997</c:v>
                </c:pt>
                <c:pt idx="438">
                  <c:v>2.0542080999999968</c:v>
                </c:pt>
                <c:pt idx="439">
                  <c:v>2.0409108000000002</c:v>
                </c:pt>
                <c:pt idx="440">
                  <c:v>2.0370195000000004</c:v>
                </c:pt>
                <c:pt idx="441">
                  <c:v>2.0483134999999999</c:v>
                </c:pt>
                <c:pt idx="442">
                  <c:v>2.0650168000000004</c:v>
                </c:pt>
                <c:pt idx="443">
                  <c:v>2.0525664999999962</c:v>
                </c:pt>
                <c:pt idx="444">
                  <c:v>2.0454125999999997</c:v>
                </c:pt>
                <c:pt idx="445">
                  <c:v>2.0603401000000003</c:v>
                </c:pt>
                <c:pt idx="446">
                  <c:v>2.0707343000000002</c:v>
                </c:pt>
                <c:pt idx="447">
                  <c:v>2.0557760999999997</c:v>
                </c:pt>
                <c:pt idx="448">
                  <c:v>2.0432552999999998</c:v>
                </c:pt>
                <c:pt idx="449">
                  <c:v>2.0551138</c:v>
                </c:pt>
                <c:pt idx="450">
                  <c:v>2.0586430999999967</c:v>
                </c:pt>
                <c:pt idx="451">
                  <c:v>2.0456819999999998</c:v>
                </c:pt>
                <c:pt idx="452">
                  <c:v>2.0429741999999997</c:v>
                </c:pt>
                <c:pt idx="453">
                  <c:v>2.0485414000000004</c:v>
                </c:pt>
                <c:pt idx="454">
                  <c:v>2.0583220999999998</c:v>
                </c:pt>
                <c:pt idx="455">
                  <c:v>2.0529500999999977</c:v>
                </c:pt>
                <c:pt idx="456">
                  <c:v>2.0332588999999968</c:v>
                </c:pt>
                <c:pt idx="457">
                  <c:v>2.0592722999999977</c:v>
                </c:pt>
                <c:pt idx="458">
                  <c:v>2.0723497999999987</c:v>
                </c:pt>
                <c:pt idx="459">
                  <c:v>2.0582613999999997</c:v>
                </c:pt>
                <c:pt idx="460">
                  <c:v>2.0466343</c:v>
                </c:pt>
                <c:pt idx="461">
                  <c:v>2.0587462999999997</c:v>
                </c:pt>
                <c:pt idx="462">
                  <c:v>2.0700469999999958</c:v>
                </c:pt>
                <c:pt idx="463">
                  <c:v>2.0471616000000012</c:v>
                </c:pt>
                <c:pt idx="464">
                  <c:v>2.0363082999999977</c:v>
                </c:pt>
                <c:pt idx="465">
                  <c:v>2.0628810999999998</c:v>
                </c:pt>
                <c:pt idx="466">
                  <c:v>2.0766181999999955</c:v>
                </c:pt>
                <c:pt idx="467">
                  <c:v>2.0619345000000049</c:v>
                </c:pt>
                <c:pt idx="468">
                  <c:v>2.0491595</c:v>
                </c:pt>
                <c:pt idx="469">
                  <c:v>2.0614144999999997</c:v>
                </c:pt>
                <c:pt idx="470">
                  <c:v>2.0702318000000002</c:v>
                </c:pt>
                <c:pt idx="471">
                  <c:v>2.0481936000000012</c:v>
                </c:pt>
                <c:pt idx="472">
                  <c:v>2.0339214000000001</c:v>
                </c:pt>
                <c:pt idx="473">
                  <c:v>2.0620735000000003</c:v>
                </c:pt>
                <c:pt idx="474">
                  <c:v>2.0757472000000003</c:v>
                </c:pt>
                <c:pt idx="475">
                  <c:v>2.0591860999999998</c:v>
                </c:pt>
                <c:pt idx="476">
                  <c:v>2.0421738999999999</c:v>
                </c:pt>
                <c:pt idx="477">
                  <c:v>2.0570654999999967</c:v>
                </c:pt>
                <c:pt idx="478">
                  <c:v>2.0651319000000012</c:v>
                </c:pt>
                <c:pt idx="479">
                  <c:v>2.0642367000000044</c:v>
                </c:pt>
                <c:pt idx="480">
                  <c:v>2.0562854999999955</c:v>
                </c:pt>
                <c:pt idx="481">
                  <c:v>2.0729172</c:v>
                </c:pt>
                <c:pt idx="482">
                  <c:v>2.0889237000000049</c:v>
                </c:pt>
                <c:pt idx="483">
                  <c:v>2.0781989999999997</c:v>
                </c:pt>
                <c:pt idx="484">
                  <c:v>2.0692523999999977</c:v>
                </c:pt>
                <c:pt idx="485">
                  <c:v>2.0884982000000001</c:v>
                </c:pt>
                <c:pt idx="486">
                  <c:v>2.1064657999999987</c:v>
                </c:pt>
                <c:pt idx="487">
                  <c:v>2.0951303000000001</c:v>
                </c:pt>
                <c:pt idx="488">
                  <c:v>2.0879848000000045</c:v>
                </c:pt>
                <c:pt idx="489">
                  <c:v>2.1133724000000003</c:v>
                </c:pt>
                <c:pt idx="490">
                  <c:v>2.1321944999999998</c:v>
                </c:pt>
                <c:pt idx="491">
                  <c:v>2.1178249000000005</c:v>
                </c:pt>
                <c:pt idx="492">
                  <c:v>2.1064689999999957</c:v>
                </c:pt>
                <c:pt idx="493">
                  <c:v>2.1277571000000002</c:v>
                </c:pt>
                <c:pt idx="494">
                  <c:v>2.1483154999999998</c:v>
                </c:pt>
                <c:pt idx="495">
                  <c:v>2.1336339000000004</c:v>
                </c:pt>
                <c:pt idx="496">
                  <c:v>2.1217893999999999</c:v>
                </c:pt>
                <c:pt idx="497">
                  <c:v>2.1410935000000002</c:v>
                </c:pt>
                <c:pt idx="498">
                  <c:v>2.1560403999999957</c:v>
                </c:pt>
                <c:pt idx="499">
                  <c:v>2.1380085999999987</c:v>
                </c:pt>
                <c:pt idx="500">
                  <c:v>2.1215881999999997</c:v>
                </c:pt>
                <c:pt idx="501">
                  <c:v>2.1400914000000002</c:v>
                </c:pt>
                <c:pt idx="502">
                  <c:v>2.1564392000000003</c:v>
                </c:pt>
                <c:pt idx="503">
                  <c:v>2.1357648000000005</c:v>
                </c:pt>
                <c:pt idx="504">
                  <c:v>2.1206604999999987</c:v>
                </c:pt>
                <c:pt idx="505">
                  <c:v>2.1407633000000001</c:v>
                </c:pt>
                <c:pt idx="506">
                  <c:v>2.1565067000000004</c:v>
                </c:pt>
                <c:pt idx="507">
                  <c:v>2.1357481999999957</c:v>
                </c:pt>
                <c:pt idx="508">
                  <c:v>2.1211282999999996</c:v>
                </c:pt>
                <c:pt idx="509">
                  <c:v>2.1411379000000044</c:v>
                </c:pt>
                <c:pt idx="510">
                  <c:v>2.1571739000000001</c:v>
                </c:pt>
                <c:pt idx="511">
                  <c:v>2.1384113000000005</c:v>
                </c:pt>
                <c:pt idx="512">
                  <c:v>2.1212403999999987</c:v>
                </c:pt>
                <c:pt idx="513">
                  <c:v>2.1431407000000045</c:v>
                </c:pt>
                <c:pt idx="514">
                  <c:v>2.1596451999999933</c:v>
                </c:pt>
                <c:pt idx="515">
                  <c:v>2.1384768999999997</c:v>
                </c:pt>
                <c:pt idx="516">
                  <c:v>2.1250413000000004</c:v>
                </c:pt>
                <c:pt idx="517">
                  <c:v>2.1439535000000012</c:v>
                </c:pt>
                <c:pt idx="518">
                  <c:v>2.1603984000000001</c:v>
                </c:pt>
                <c:pt idx="519">
                  <c:v>2.1405753000000001</c:v>
                </c:pt>
                <c:pt idx="520">
                  <c:v>2.1248216000000002</c:v>
                </c:pt>
                <c:pt idx="521">
                  <c:v>2.1468409999999967</c:v>
                </c:pt>
                <c:pt idx="522">
                  <c:v>2.1639761000000002</c:v>
                </c:pt>
                <c:pt idx="523">
                  <c:v>2.1444435999999998</c:v>
                </c:pt>
                <c:pt idx="524">
                  <c:v>2.1282385000000001</c:v>
                </c:pt>
                <c:pt idx="525">
                  <c:v>2.1492855000000004</c:v>
                </c:pt>
                <c:pt idx="526">
                  <c:v>2.1687728000000002</c:v>
                </c:pt>
                <c:pt idx="527">
                  <c:v>2.1472808000000012</c:v>
                </c:pt>
                <c:pt idx="528">
                  <c:v>2.1315021999999977</c:v>
                </c:pt>
                <c:pt idx="529">
                  <c:v>2.1530668000000004</c:v>
                </c:pt>
                <c:pt idx="530">
                  <c:v>2.1715542000000001</c:v>
                </c:pt>
                <c:pt idx="531">
                  <c:v>2.1499093</c:v>
                </c:pt>
                <c:pt idx="532">
                  <c:v>2.1335591999999997</c:v>
                </c:pt>
                <c:pt idx="533">
                  <c:v>2.1560930000000003</c:v>
                </c:pt>
                <c:pt idx="534">
                  <c:v>2.1750343000000001</c:v>
                </c:pt>
                <c:pt idx="535">
                  <c:v>2.1534230000000001</c:v>
                </c:pt>
                <c:pt idx="536">
                  <c:v>2.1380657999999997</c:v>
                </c:pt>
                <c:pt idx="537">
                  <c:v>2.1615577000000012</c:v>
                </c:pt>
                <c:pt idx="538">
                  <c:v>2.1790753999999977</c:v>
                </c:pt>
                <c:pt idx="539">
                  <c:v>2.1574798999999998</c:v>
                </c:pt>
                <c:pt idx="540">
                  <c:v>2.1398394999999977</c:v>
                </c:pt>
                <c:pt idx="541">
                  <c:v>2.1629209999999999</c:v>
                </c:pt>
                <c:pt idx="542">
                  <c:v>2.1829888000000004</c:v>
                </c:pt>
                <c:pt idx="543">
                  <c:v>2.1597208999999999</c:v>
                </c:pt>
                <c:pt idx="544">
                  <c:v>2.1427646999999999</c:v>
                </c:pt>
                <c:pt idx="545">
                  <c:v>2.1649211000000039</c:v>
                </c:pt>
                <c:pt idx="546">
                  <c:v>2.1852261000000004</c:v>
                </c:pt>
                <c:pt idx="547">
                  <c:v>2.1621013000000002</c:v>
                </c:pt>
                <c:pt idx="548">
                  <c:v>2.1440078000000002</c:v>
                </c:pt>
                <c:pt idx="549">
                  <c:v>2.1700725999999997</c:v>
                </c:pt>
                <c:pt idx="550">
                  <c:v>2.1892587999999997</c:v>
                </c:pt>
                <c:pt idx="551">
                  <c:v>2.1633718000000055</c:v>
                </c:pt>
                <c:pt idx="552">
                  <c:v>2.1455865000000012</c:v>
                </c:pt>
                <c:pt idx="553">
                  <c:v>2.171881</c:v>
                </c:pt>
                <c:pt idx="554">
                  <c:v>2.1909805000000002</c:v>
                </c:pt>
                <c:pt idx="555">
                  <c:v>2.166394800000004</c:v>
                </c:pt>
                <c:pt idx="556">
                  <c:v>2.1465443000000004</c:v>
                </c:pt>
                <c:pt idx="557">
                  <c:v>2.1717773999999999</c:v>
                </c:pt>
                <c:pt idx="558">
                  <c:v>2.1896011</c:v>
                </c:pt>
                <c:pt idx="559">
                  <c:v>2.1632711999999996</c:v>
                </c:pt>
                <c:pt idx="560">
                  <c:v>2.1461450999999987</c:v>
                </c:pt>
                <c:pt idx="561">
                  <c:v>2.1711831000000004</c:v>
                </c:pt>
                <c:pt idx="562">
                  <c:v>2.1903039</c:v>
                </c:pt>
                <c:pt idx="563">
                  <c:v>2.1653418000000002</c:v>
                </c:pt>
                <c:pt idx="564">
                  <c:v>2.1466550999999967</c:v>
                </c:pt>
                <c:pt idx="565">
                  <c:v>2.1716108999999997</c:v>
                </c:pt>
                <c:pt idx="566">
                  <c:v>2.1904085999999987</c:v>
                </c:pt>
                <c:pt idx="567">
                  <c:v>2.1642215000000045</c:v>
                </c:pt>
                <c:pt idx="568">
                  <c:v>2.1495614999999999</c:v>
                </c:pt>
                <c:pt idx="569">
                  <c:v>2.1755478000000004</c:v>
                </c:pt>
                <c:pt idx="570">
                  <c:v>2.1936825000000004</c:v>
                </c:pt>
                <c:pt idx="571">
                  <c:v>2.1677232000000055</c:v>
                </c:pt>
                <c:pt idx="572">
                  <c:v>2.1482856999999997</c:v>
                </c:pt>
                <c:pt idx="573">
                  <c:v>2.1722422999999957</c:v>
                </c:pt>
                <c:pt idx="574">
                  <c:v>2.1898169999999997</c:v>
                </c:pt>
                <c:pt idx="575">
                  <c:v>2.1632832000000044</c:v>
                </c:pt>
                <c:pt idx="576">
                  <c:v>2.143125800000004</c:v>
                </c:pt>
                <c:pt idx="577">
                  <c:v>2.1673965000000046</c:v>
                </c:pt>
                <c:pt idx="578">
                  <c:v>2.1858133999999998</c:v>
                </c:pt>
                <c:pt idx="579">
                  <c:v>2.1594936999999987</c:v>
                </c:pt>
                <c:pt idx="580">
                  <c:v>2.1388143999999998</c:v>
                </c:pt>
                <c:pt idx="581">
                  <c:v>2.1631175000000069</c:v>
                </c:pt>
                <c:pt idx="582">
                  <c:v>2.1820044999999997</c:v>
                </c:pt>
                <c:pt idx="583">
                  <c:v>2.1556888999999977</c:v>
                </c:pt>
                <c:pt idx="584">
                  <c:v>2.1358018999999997</c:v>
                </c:pt>
                <c:pt idx="585">
                  <c:v>2.1598532999999978</c:v>
                </c:pt>
                <c:pt idx="586">
                  <c:v>2.1770950999999998</c:v>
                </c:pt>
                <c:pt idx="587">
                  <c:v>2.1516932000000004</c:v>
                </c:pt>
                <c:pt idx="588">
                  <c:v>2.1313810000000002</c:v>
                </c:pt>
                <c:pt idx="589">
                  <c:v>2.1555603000000003</c:v>
                </c:pt>
                <c:pt idx="590">
                  <c:v>2.1748545000000004</c:v>
                </c:pt>
                <c:pt idx="591">
                  <c:v>2.1479289000000001</c:v>
                </c:pt>
                <c:pt idx="592">
                  <c:v>2.1282323999999999</c:v>
                </c:pt>
                <c:pt idx="593">
                  <c:v>2.1507718999999996</c:v>
                </c:pt>
                <c:pt idx="594">
                  <c:v>2.1711210000000012</c:v>
                </c:pt>
                <c:pt idx="595">
                  <c:v>2.1434452000000004</c:v>
                </c:pt>
                <c:pt idx="596">
                  <c:v>2.123331900000005</c:v>
                </c:pt>
                <c:pt idx="597">
                  <c:v>2.1471686999999999</c:v>
                </c:pt>
                <c:pt idx="598">
                  <c:v>2.165686</c:v>
                </c:pt>
                <c:pt idx="599">
                  <c:v>2.1387152</c:v>
                </c:pt>
                <c:pt idx="600">
                  <c:v>2.1201071999999996</c:v>
                </c:pt>
                <c:pt idx="601">
                  <c:v>2.1432887000000012</c:v>
                </c:pt>
                <c:pt idx="602">
                  <c:v>2.1612499999999977</c:v>
                </c:pt>
                <c:pt idx="603">
                  <c:v>2.1356935999999997</c:v>
                </c:pt>
                <c:pt idx="604">
                  <c:v>2.1166185999999967</c:v>
                </c:pt>
                <c:pt idx="605">
                  <c:v>2.1402761999999997</c:v>
                </c:pt>
                <c:pt idx="606">
                  <c:v>2.1579799</c:v>
                </c:pt>
                <c:pt idx="607">
                  <c:v>2.1324477999999987</c:v>
                </c:pt>
                <c:pt idx="608">
                  <c:v>2.1122725999999967</c:v>
                </c:pt>
                <c:pt idx="609">
                  <c:v>2.1368346999999988</c:v>
                </c:pt>
                <c:pt idx="610">
                  <c:v>2.1552141999999987</c:v>
                </c:pt>
                <c:pt idx="611">
                  <c:v>2.1300235000000001</c:v>
                </c:pt>
                <c:pt idx="612">
                  <c:v>2.1108352999999997</c:v>
                </c:pt>
                <c:pt idx="613">
                  <c:v>2.1356437999999978</c:v>
                </c:pt>
                <c:pt idx="614">
                  <c:v>2.1529395000000005</c:v>
                </c:pt>
                <c:pt idx="615">
                  <c:v>2.1276748000000012</c:v>
                </c:pt>
                <c:pt idx="616">
                  <c:v>2.107721400000004</c:v>
                </c:pt>
                <c:pt idx="617">
                  <c:v>2.1306215000000002</c:v>
                </c:pt>
                <c:pt idx="618">
                  <c:v>2.1493940000000045</c:v>
                </c:pt>
                <c:pt idx="619">
                  <c:v>2.1232756999999998</c:v>
                </c:pt>
                <c:pt idx="620">
                  <c:v>2.1051358000000002</c:v>
                </c:pt>
                <c:pt idx="621">
                  <c:v>2.1277468000000002</c:v>
                </c:pt>
                <c:pt idx="622">
                  <c:v>2.1469136999999998</c:v>
                </c:pt>
                <c:pt idx="623">
                  <c:v>2.1201420999999998</c:v>
                </c:pt>
                <c:pt idx="624">
                  <c:v>2.1005662000000012</c:v>
                </c:pt>
                <c:pt idx="625">
                  <c:v>2.1235571000000002</c:v>
                </c:pt>
                <c:pt idx="626">
                  <c:v>2.1420181999999977</c:v>
                </c:pt>
                <c:pt idx="627">
                  <c:v>2.1168142999999997</c:v>
                </c:pt>
                <c:pt idx="628">
                  <c:v>2.0981746000000001</c:v>
                </c:pt>
                <c:pt idx="629">
                  <c:v>2.1226153999999977</c:v>
                </c:pt>
                <c:pt idx="630">
                  <c:v>2.1398245000000005</c:v>
                </c:pt>
                <c:pt idx="631">
                  <c:v>2.1157433999999977</c:v>
                </c:pt>
                <c:pt idx="632">
                  <c:v>2.0974282000000004</c:v>
                </c:pt>
                <c:pt idx="633">
                  <c:v>2.1193971000000005</c:v>
                </c:pt>
                <c:pt idx="634">
                  <c:v>2.1379653999999997</c:v>
                </c:pt>
                <c:pt idx="635">
                  <c:v>2.1139914000000002</c:v>
                </c:pt>
                <c:pt idx="636">
                  <c:v>2.1055479999999998</c:v>
                </c:pt>
                <c:pt idx="637">
                  <c:v>2.1319179000000004</c:v>
                </c:pt>
                <c:pt idx="638">
                  <c:v>2.1503984000000003</c:v>
                </c:pt>
                <c:pt idx="639">
                  <c:v>2.1245618000000044</c:v>
                </c:pt>
                <c:pt idx="640">
                  <c:v>2.1048790999999998</c:v>
                </c:pt>
                <c:pt idx="641">
                  <c:v>2.1269163999999998</c:v>
                </c:pt>
                <c:pt idx="642">
                  <c:v>2.1446012000000012</c:v>
                </c:pt>
                <c:pt idx="643">
                  <c:v>2.1192842000000001</c:v>
                </c:pt>
                <c:pt idx="644">
                  <c:v>2.1002493999999987</c:v>
                </c:pt>
                <c:pt idx="645">
                  <c:v>2.1226743999999997</c:v>
                </c:pt>
                <c:pt idx="646">
                  <c:v>2.1409341000000039</c:v>
                </c:pt>
                <c:pt idx="647">
                  <c:v>2.1141783999999997</c:v>
                </c:pt>
                <c:pt idx="648">
                  <c:v>2.0958581999999932</c:v>
                </c:pt>
                <c:pt idx="649">
                  <c:v>2.1190097000000003</c:v>
                </c:pt>
                <c:pt idx="650">
                  <c:v>2.1374019000000004</c:v>
                </c:pt>
                <c:pt idx="651">
                  <c:v>2.1121999999999987</c:v>
                </c:pt>
                <c:pt idx="652">
                  <c:v>2.0919832000000005</c:v>
                </c:pt>
                <c:pt idx="653">
                  <c:v>2.1147288</c:v>
                </c:pt>
                <c:pt idx="654">
                  <c:v>2.1333211000000012</c:v>
                </c:pt>
                <c:pt idx="655">
                  <c:v>2.1077014000000012</c:v>
                </c:pt>
                <c:pt idx="656">
                  <c:v>2.0891060000000001</c:v>
                </c:pt>
                <c:pt idx="657">
                  <c:v>2.1125133999999997</c:v>
                </c:pt>
                <c:pt idx="658">
                  <c:v>2.1305462000000004</c:v>
                </c:pt>
                <c:pt idx="659">
                  <c:v>2.1053301000000002</c:v>
                </c:pt>
                <c:pt idx="660">
                  <c:v>2.0867259999999987</c:v>
                </c:pt>
                <c:pt idx="661">
                  <c:v>2.1091516000000001</c:v>
                </c:pt>
                <c:pt idx="662">
                  <c:v>2.1275386000000012</c:v>
                </c:pt>
                <c:pt idx="663">
                  <c:v>2.1026950999999987</c:v>
                </c:pt>
                <c:pt idx="664">
                  <c:v>2.0842050999999997</c:v>
                </c:pt>
                <c:pt idx="665">
                  <c:v>2.1066216999999998</c:v>
                </c:pt>
                <c:pt idx="666">
                  <c:v>2.1235549999999996</c:v>
                </c:pt>
                <c:pt idx="667">
                  <c:v>2.0991321000000003</c:v>
                </c:pt>
                <c:pt idx="668">
                  <c:v>2.0807856000000005</c:v>
                </c:pt>
                <c:pt idx="669">
                  <c:v>2.1030550000000003</c:v>
                </c:pt>
                <c:pt idx="670">
                  <c:v>2.1192945999999999</c:v>
                </c:pt>
                <c:pt idx="671">
                  <c:v>2.0959350999999997</c:v>
                </c:pt>
                <c:pt idx="672">
                  <c:v>2.0770063999999997</c:v>
                </c:pt>
                <c:pt idx="673">
                  <c:v>2.1009152000000002</c:v>
                </c:pt>
                <c:pt idx="674">
                  <c:v>2.1183339999999999</c:v>
                </c:pt>
                <c:pt idx="675">
                  <c:v>2.0928332999999997</c:v>
                </c:pt>
                <c:pt idx="676">
                  <c:v>2.0760628999999957</c:v>
                </c:pt>
                <c:pt idx="677">
                  <c:v>2.0991343000000002</c:v>
                </c:pt>
                <c:pt idx="678">
                  <c:v>2.1166829999999957</c:v>
                </c:pt>
                <c:pt idx="679">
                  <c:v>2.0918447999999987</c:v>
                </c:pt>
                <c:pt idx="680">
                  <c:v>2.0737420999999987</c:v>
                </c:pt>
                <c:pt idx="681">
                  <c:v>2.0975063</c:v>
                </c:pt>
                <c:pt idx="682">
                  <c:v>2.1149374999999999</c:v>
                </c:pt>
                <c:pt idx="683">
                  <c:v>2.091164</c:v>
                </c:pt>
                <c:pt idx="684">
                  <c:v>2.0719761999999977</c:v>
                </c:pt>
                <c:pt idx="685">
                  <c:v>2.0953119999999998</c:v>
                </c:pt>
                <c:pt idx="686">
                  <c:v>2.1123160999999997</c:v>
                </c:pt>
                <c:pt idx="687">
                  <c:v>2.0876768999999999</c:v>
                </c:pt>
                <c:pt idx="688">
                  <c:v>2.0698727000000003</c:v>
                </c:pt>
                <c:pt idx="689">
                  <c:v>2.0932573999999997</c:v>
                </c:pt>
                <c:pt idx="690">
                  <c:v>2.1104130999999997</c:v>
                </c:pt>
                <c:pt idx="691">
                  <c:v>2.0863092999999999</c:v>
                </c:pt>
                <c:pt idx="692">
                  <c:v>2.0676842000000044</c:v>
                </c:pt>
                <c:pt idx="693">
                  <c:v>2.0929894999999967</c:v>
                </c:pt>
                <c:pt idx="694">
                  <c:v>2.1088371000000001</c:v>
                </c:pt>
                <c:pt idx="695">
                  <c:v>2.0849834000000005</c:v>
                </c:pt>
                <c:pt idx="696">
                  <c:v>2.0677614000000002</c:v>
                </c:pt>
                <c:pt idx="697">
                  <c:v>2.0906599999999957</c:v>
                </c:pt>
                <c:pt idx="698">
                  <c:v>2.1085795000000012</c:v>
                </c:pt>
                <c:pt idx="699">
                  <c:v>2.0847050000000005</c:v>
                </c:pt>
                <c:pt idx="700">
                  <c:v>2.0668735999999988</c:v>
                </c:pt>
                <c:pt idx="701">
                  <c:v>2.0902854999999967</c:v>
                </c:pt>
                <c:pt idx="702">
                  <c:v>2.1071640000000045</c:v>
                </c:pt>
                <c:pt idx="703">
                  <c:v>2.0832994999999999</c:v>
                </c:pt>
                <c:pt idx="704">
                  <c:v>2.0659096999999997</c:v>
                </c:pt>
                <c:pt idx="705">
                  <c:v>2.0883475000000002</c:v>
                </c:pt>
                <c:pt idx="706">
                  <c:v>2.1069308000000002</c:v>
                </c:pt>
                <c:pt idx="707">
                  <c:v>2.0831558000000001</c:v>
                </c:pt>
                <c:pt idx="708">
                  <c:v>2.0666105999999997</c:v>
                </c:pt>
                <c:pt idx="709">
                  <c:v>2.0888560999999997</c:v>
                </c:pt>
                <c:pt idx="710">
                  <c:v>2.1048503999999997</c:v>
                </c:pt>
                <c:pt idx="711">
                  <c:v>2.0829120000000003</c:v>
                </c:pt>
                <c:pt idx="712">
                  <c:v>2.0647501000000004</c:v>
                </c:pt>
                <c:pt idx="713">
                  <c:v>2.0880590000000003</c:v>
                </c:pt>
                <c:pt idx="714">
                  <c:v>2.1062542000000004</c:v>
                </c:pt>
                <c:pt idx="715">
                  <c:v>2.0805986000000001</c:v>
                </c:pt>
                <c:pt idx="716">
                  <c:v>2.0640590999999997</c:v>
                </c:pt>
                <c:pt idx="717">
                  <c:v>2.0870354999999998</c:v>
                </c:pt>
                <c:pt idx="718">
                  <c:v>2.1050442</c:v>
                </c:pt>
                <c:pt idx="719">
                  <c:v>2.0803169000000001</c:v>
                </c:pt>
                <c:pt idx="720">
                  <c:v>2.0624510999999988</c:v>
                </c:pt>
                <c:pt idx="721">
                  <c:v>2.0861887000000001</c:v>
                </c:pt>
                <c:pt idx="722">
                  <c:v>2.1030458999999997</c:v>
                </c:pt>
                <c:pt idx="723">
                  <c:v>2.0795020999999987</c:v>
                </c:pt>
                <c:pt idx="724">
                  <c:v>2.0633524000000003</c:v>
                </c:pt>
                <c:pt idx="725">
                  <c:v>2.0867276000000001</c:v>
                </c:pt>
                <c:pt idx="726">
                  <c:v>2.1043075000000044</c:v>
                </c:pt>
                <c:pt idx="727">
                  <c:v>2.0806621999999977</c:v>
                </c:pt>
                <c:pt idx="728">
                  <c:v>2.0637856000000001</c:v>
                </c:pt>
                <c:pt idx="729">
                  <c:v>2.0870781999999997</c:v>
                </c:pt>
                <c:pt idx="730">
                  <c:v>2.1051188999999999</c:v>
                </c:pt>
                <c:pt idx="731">
                  <c:v>2.0806890999999998</c:v>
                </c:pt>
                <c:pt idx="732">
                  <c:v>2.0628027999999987</c:v>
                </c:pt>
                <c:pt idx="733">
                  <c:v>2.0873876000000049</c:v>
                </c:pt>
                <c:pt idx="734">
                  <c:v>2.1047190999999996</c:v>
                </c:pt>
                <c:pt idx="735">
                  <c:v>2.0811536999999998</c:v>
                </c:pt>
                <c:pt idx="736">
                  <c:v>2.0710932999999998</c:v>
                </c:pt>
                <c:pt idx="737">
                  <c:v>2.1083544999999999</c:v>
                </c:pt>
                <c:pt idx="738">
                  <c:v>2.1261327000000012</c:v>
                </c:pt>
                <c:pt idx="739">
                  <c:v>2.1010980999999997</c:v>
                </c:pt>
                <c:pt idx="740">
                  <c:v>2.0817520999999997</c:v>
                </c:pt>
                <c:pt idx="741">
                  <c:v>2.1058849000000004</c:v>
                </c:pt>
                <c:pt idx="742">
                  <c:v>2.1232693000000005</c:v>
                </c:pt>
                <c:pt idx="743">
                  <c:v>2.0973133000000002</c:v>
                </c:pt>
                <c:pt idx="744">
                  <c:v>2.0793030000000003</c:v>
                </c:pt>
                <c:pt idx="745">
                  <c:v>2.1026443999999977</c:v>
                </c:pt>
                <c:pt idx="746">
                  <c:v>2.1195797000000001</c:v>
                </c:pt>
                <c:pt idx="747">
                  <c:v>2.0943567999999999</c:v>
                </c:pt>
                <c:pt idx="748">
                  <c:v>2.0757871999999997</c:v>
                </c:pt>
                <c:pt idx="749">
                  <c:v>2.0999363000000004</c:v>
                </c:pt>
                <c:pt idx="750">
                  <c:v>2.1160252999999987</c:v>
                </c:pt>
                <c:pt idx="751">
                  <c:v>2.0910043999999997</c:v>
                </c:pt>
                <c:pt idx="752">
                  <c:v>2.0724977999999998</c:v>
                </c:pt>
                <c:pt idx="753">
                  <c:v>2.0969746999999987</c:v>
                </c:pt>
                <c:pt idx="754">
                  <c:v>2.1136417999999999</c:v>
                </c:pt>
                <c:pt idx="755">
                  <c:v>2.0883356000000002</c:v>
                </c:pt>
                <c:pt idx="756">
                  <c:v>2.0699841000000001</c:v>
                </c:pt>
                <c:pt idx="757">
                  <c:v>2.0938055999999987</c:v>
                </c:pt>
                <c:pt idx="758">
                  <c:v>2.1108570999999987</c:v>
                </c:pt>
                <c:pt idx="759">
                  <c:v>2.0866327</c:v>
                </c:pt>
                <c:pt idx="760">
                  <c:v>2.0676511</c:v>
                </c:pt>
                <c:pt idx="761">
                  <c:v>2.0915157999999998</c:v>
                </c:pt>
                <c:pt idx="762">
                  <c:v>2.1074123</c:v>
                </c:pt>
                <c:pt idx="763">
                  <c:v>2.0827549999999997</c:v>
                </c:pt>
                <c:pt idx="764">
                  <c:v>2.0658355000000004</c:v>
                </c:pt>
                <c:pt idx="765">
                  <c:v>2.0888714999999998</c:v>
                </c:pt>
                <c:pt idx="766">
                  <c:v>2.1056607999999999</c:v>
                </c:pt>
                <c:pt idx="767">
                  <c:v>2.0808461999999968</c:v>
                </c:pt>
                <c:pt idx="768">
                  <c:v>2.0637498000000001</c:v>
                </c:pt>
                <c:pt idx="769">
                  <c:v>2.0864667999999997</c:v>
                </c:pt>
                <c:pt idx="770">
                  <c:v>2.1036339000000002</c:v>
                </c:pt>
                <c:pt idx="771">
                  <c:v>2.0797222999999998</c:v>
                </c:pt>
                <c:pt idx="772">
                  <c:v>2.0620272000000002</c:v>
                </c:pt>
                <c:pt idx="773">
                  <c:v>2.0849194999999998</c:v>
                </c:pt>
                <c:pt idx="774">
                  <c:v>2.1009495999999999</c:v>
                </c:pt>
                <c:pt idx="775">
                  <c:v>2.0768877999999997</c:v>
                </c:pt>
                <c:pt idx="776">
                  <c:v>2.0596351999999967</c:v>
                </c:pt>
                <c:pt idx="777">
                  <c:v>2.083434200000005</c:v>
                </c:pt>
                <c:pt idx="778">
                  <c:v>2.0995448000000003</c:v>
                </c:pt>
                <c:pt idx="779">
                  <c:v>2.0759165999999998</c:v>
                </c:pt>
                <c:pt idx="780">
                  <c:v>2.0586370000000001</c:v>
                </c:pt>
                <c:pt idx="781">
                  <c:v>2.0820762999999998</c:v>
                </c:pt>
                <c:pt idx="782">
                  <c:v>2.0986317000000012</c:v>
                </c:pt>
                <c:pt idx="783">
                  <c:v>2.0752378</c:v>
                </c:pt>
                <c:pt idx="784">
                  <c:v>2.0573877000000049</c:v>
                </c:pt>
                <c:pt idx="785">
                  <c:v>2.0802771</c:v>
                </c:pt>
                <c:pt idx="786">
                  <c:v>2.0976227999999999</c:v>
                </c:pt>
                <c:pt idx="787">
                  <c:v>2.0730716000000005</c:v>
                </c:pt>
                <c:pt idx="788">
                  <c:v>2.0560581999999923</c:v>
                </c:pt>
                <c:pt idx="789">
                  <c:v>2.0796467999999977</c:v>
                </c:pt>
                <c:pt idx="790">
                  <c:v>2.0965208999999998</c:v>
                </c:pt>
                <c:pt idx="791">
                  <c:v>2.0723357</c:v>
                </c:pt>
                <c:pt idx="792">
                  <c:v>2.0554018999999997</c:v>
                </c:pt>
                <c:pt idx="793">
                  <c:v>2.0786527999999977</c:v>
                </c:pt>
                <c:pt idx="794">
                  <c:v>2.0956798999999977</c:v>
                </c:pt>
                <c:pt idx="795">
                  <c:v>2.0717314</c:v>
                </c:pt>
                <c:pt idx="796">
                  <c:v>2.0558477999999987</c:v>
                </c:pt>
                <c:pt idx="797">
                  <c:v>2.0791456999999967</c:v>
                </c:pt>
                <c:pt idx="798">
                  <c:v>2.0971066</c:v>
                </c:pt>
                <c:pt idx="799">
                  <c:v>2.0715995999999999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'Mesures corrigées'!$D$1</c:f>
              <c:strCache>
                <c:ptCount val="1"/>
                <c:pt idx="0">
                  <c:v>TE11</c:v>
                </c:pt>
              </c:strCache>
            </c:strRef>
          </c:tx>
          <c:marker>
            <c:symbol val="x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5.0000000000000079E-3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0.15500000000000028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0.18500000000000025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0.21500000000000025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0.24500000000000025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</c:v>
                </c:pt>
                <c:pt idx="63">
                  <c:v>0.3150000000000005</c:v>
                </c:pt>
                <c:pt idx="64">
                  <c:v>0.32000000000000056</c:v>
                </c:pt>
                <c:pt idx="65">
                  <c:v>0.32500000000000057</c:v>
                </c:pt>
                <c:pt idx="66">
                  <c:v>0.33000000000000063</c:v>
                </c:pt>
                <c:pt idx="67">
                  <c:v>0.33500000000000063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</c:v>
                </c:pt>
                <c:pt idx="76">
                  <c:v>0.38000000000000056</c:v>
                </c:pt>
                <c:pt idx="77">
                  <c:v>0.38500000000000056</c:v>
                </c:pt>
                <c:pt idx="78">
                  <c:v>0.39000000000000057</c:v>
                </c:pt>
                <c:pt idx="79">
                  <c:v>0.39500000000000063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0.61500000000000099</c:v>
                </c:pt>
                <c:pt idx="124">
                  <c:v>0.62000000000000099</c:v>
                </c:pt>
                <c:pt idx="125">
                  <c:v>0.62500000000000111</c:v>
                </c:pt>
                <c:pt idx="126">
                  <c:v>0.63000000000000111</c:v>
                </c:pt>
                <c:pt idx="127">
                  <c:v>0.63500000000000112</c:v>
                </c:pt>
                <c:pt idx="128">
                  <c:v>0.64000000000000112</c:v>
                </c:pt>
                <c:pt idx="129">
                  <c:v>0.64500000000000113</c:v>
                </c:pt>
                <c:pt idx="130">
                  <c:v>0.65000000000000124</c:v>
                </c:pt>
                <c:pt idx="131">
                  <c:v>0.65500000000000125</c:v>
                </c:pt>
                <c:pt idx="132">
                  <c:v>0.66000000000000125</c:v>
                </c:pt>
                <c:pt idx="133">
                  <c:v>0.66500000000000126</c:v>
                </c:pt>
                <c:pt idx="134">
                  <c:v>0.67000000000000126</c:v>
                </c:pt>
                <c:pt idx="135">
                  <c:v>0.67500000000000127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0.74000000000000099</c:v>
                </c:pt>
                <c:pt idx="149">
                  <c:v>0.74500000000000099</c:v>
                </c:pt>
                <c:pt idx="150">
                  <c:v>0.75000000000000111</c:v>
                </c:pt>
                <c:pt idx="151">
                  <c:v>0.75500000000000111</c:v>
                </c:pt>
                <c:pt idx="152">
                  <c:v>0.76000000000000112</c:v>
                </c:pt>
                <c:pt idx="153">
                  <c:v>0.76500000000000112</c:v>
                </c:pt>
                <c:pt idx="154">
                  <c:v>0.77000000000000113</c:v>
                </c:pt>
                <c:pt idx="155">
                  <c:v>0.77500000000000124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0.86500000000000099</c:v>
                </c:pt>
                <c:pt idx="174">
                  <c:v>0.87000000000000099</c:v>
                </c:pt>
                <c:pt idx="175">
                  <c:v>0.87500000000000111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1.0049999999999977</c:v>
                </c:pt>
                <c:pt idx="202">
                  <c:v>1.01</c:v>
                </c:pt>
                <c:pt idx="203">
                  <c:v>1.0149999999999977</c:v>
                </c:pt>
                <c:pt idx="204">
                  <c:v>1.02</c:v>
                </c:pt>
                <c:pt idx="205">
                  <c:v>1.0249999999999977</c:v>
                </c:pt>
                <c:pt idx="206">
                  <c:v>1.03</c:v>
                </c:pt>
                <c:pt idx="207">
                  <c:v>1.0349999999999977</c:v>
                </c:pt>
                <c:pt idx="208">
                  <c:v>1.04</c:v>
                </c:pt>
                <c:pt idx="209">
                  <c:v>1.0449999999999979</c:v>
                </c:pt>
                <c:pt idx="210">
                  <c:v>1.05</c:v>
                </c:pt>
                <c:pt idx="211">
                  <c:v>1.0549999999999979</c:v>
                </c:pt>
                <c:pt idx="212">
                  <c:v>1.06</c:v>
                </c:pt>
                <c:pt idx="213">
                  <c:v>1.0649999999999979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1.1299999999999977</c:v>
                </c:pt>
                <c:pt idx="227">
                  <c:v>1.135</c:v>
                </c:pt>
                <c:pt idx="228">
                  <c:v>1.1399999999999977</c:v>
                </c:pt>
                <c:pt idx="229">
                  <c:v>1.145</c:v>
                </c:pt>
                <c:pt idx="230">
                  <c:v>1.1499999999999977</c:v>
                </c:pt>
                <c:pt idx="231">
                  <c:v>1.155</c:v>
                </c:pt>
                <c:pt idx="232">
                  <c:v>1.1599999999999977</c:v>
                </c:pt>
                <c:pt idx="233">
                  <c:v>1.165</c:v>
                </c:pt>
                <c:pt idx="234">
                  <c:v>1.1700000000000019</c:v>
                </c:pt>
                <c:pt idx="235">
                  <c:v>1.175</c:v>
                </c:pt>
                <c:pt idx="236">
                  <c:v>1.1800000000000019</c:v>
                </c:pt>
                <c:pt idx="237">
                  <c:v>1.1850000000000001</c:v>
                </c:pt>
                <c:pt idx="238">
                  <c:v>1.1900000000000019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1.2049999999999976</c:v>
                </c:pt>
                <c:pt idx="242">
                  <c:v>1.21</c:v>
                </c:pt>
                <c:pt idx="243">
                  <c:v>1.2149999999999976</c:v>
                </c:pt>
                <c:pt idx="244">
                  <c:v>1.22</c:v>
                </c:pt>
                <c:pt idx="245">
                  <c:v>1.2249999999999976</c:v>
                </c:pt>
                <c:pt idx="246">
                  <c:v>1.23</c:v>
                </c:pt>
                <c:pt idx="247">
                  <c:v>1.2349999999999977</c:v>
                </c:pt>
                <c:pt idx="248">
                  <c:v>1.24</c:v>
                </c:pt>
                <c:pt idx="249">
                  <c:v>1.2449999999999979</c:v>
                </c:pt>
                <c:pt idx="250">
                  <c:v>1.25</c:v>
                </c:pt>
                <c:pt idx="251">
                  <c:v>1.2549999999999977</c:v>
                </c:pt>
                <c:pt idx="252">
                  <c:v>1.26</c:v>
                </c:pt>
                <c:pt idx="253">
                  <c:v>1.2649999999999977</c:v>
                </c:pt>
                <c:pt idx="254">
                  <c:v>1.27</c:v>
                </c:pt>
                <c:pt idx="255">
                  <c:v>1.2749999999999977</c:v>
                </c:pt>
                <c:pt idx="256">
                  <c:v>1.28</c:v>
                </c:pt>
                <c:pt idx="257">
                  <c:v>1.2849999999999977</c:v>
                </c:pt>
                <c:pt idx="258">
                  <c:v>1.29</c:v>
                </c:pt>
                <c:pt idx="259">
                  <c:v>1.2949999999999979</c:v>
                </c:pt>
                <c:pt idx="260">
                  <c:v>1.3</c:v>
                </c:pt>
                <c:pt idx="261">
                  <c:v>1.3049999999999979</c:v>
                </c:pt>
                <c:pt idx="262">
                  <c:v>1.31</c:v>
                </c:pt>
                <c:pt idx="263">
                  <c:v>1.3149999999999979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1.4049999999999974</c:v>
                </c:pt>
                <c:pt idx="282">
                  <c:v>1.41</c:v>
                </c:pt>
                <c:pt idx="283">
                  <c:v>1.4149999999999974</c:v>
                </c:pt>
                <c:pt idx="284">
                  <c:v>1.42</c:v>
                </c:pt>
                <c:pt idx="285">
                  <c:v>1.4249999999999974</c:v>
                </c:pt>
                <c:pt idx="286">
                  <c:v>1.43</c:v>
                </c:pt>
                <c:pt idx="287">
                  <c:v>1.4349999999999974</c:v>
                </c:pt>
                <c:pt idx="288">
                  <c:v>1.44</c:v>
                </c:pt>
                <c:pt idx="289">
                  <c:v>1.4449999999999976</c:v>
                </c:pt>
                <c:pt idx="290">
                  <c:v>1.45</c:v>
                </c:pt>
                <c:pt idx="291">
                  <c:v>1.4549999999999976</c:v>
                </c:pt>
                <c:pt idx="292">
                  <c:v>1.46</c:v>
                </c:pt>
                <c:pt idx="293">
                  <c:v>1.4649999999999976</c:v>
                </c:pt>
                <c:pt idx="294">
                  <c:v>1.47</c:v>
                </c:pt>
                <c:pt idx="295">
                  <c:v>1.4749999999999976</c:v>
                </c:pt>
                <c:pt idx="296">
                  <c:v>1.48</c:v>
                </c:pt>
                <c:pt idx="297">
                  <c:v>1.4849999999999977</c:v>
                </c:pt>
                <c:pt idx="298">
                  <c:v>1.49</c:v>
                </c:pt>
                <c:pt idx="299">
                  <c:v>1.4949999999999979</c:v>
                </c:pt>
                <c:pt idx="300">
                  <c:v>1.5</c:v>
                </c:pt>
                <c:pt idx="301">
                  <c:v>1.5049999999999977</c:v>
                </c:pt>
                <c:pt idx="302">
                  <c:v>1.51</c:v>
                </c:pt>
                <c:pt idx="303">
                  <c:v>1.5149999999999977</c:v>
                </c:pt>
                <c:pt idx="304">
                  <c:v>1.52</c:v>
                </c:pt>
                <c:pt idx="305">
                  <c:v>1.5249999999999977</c:v>
                </c:pt>
                <c:pt idx="306">
                  <c:v>1.53</c:v>
                </c:pt>
                <c:pt idx="307">
                  <c:v>1.5349999999999977</c:v>
                </c:pt>
                <c:pt idx="308">
                  <c:v>1.54</c:v>
                </c:pt>
                <c:pt idx="309">
                  <c:v>1.5449999999999979</c:v>
                </c:pt>
                <c:pt idx="310">
                  <c:v>1.55</c:v>
                </c:pt>
                <c:pt idx="311">
                  <c:v>1.5549999999999979</c:v>
                </c:pt>
                <c:pt idx="312">
                  <c:v>1.56</c:v>
                </c:pt>
                <c:pt idx="313">
                  <c:v>1.5649999999999979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1.6700000000000019</c:v>
                </c:pt>
                <c:pt idx="335">
                  <c:v>1.675</c:v>
                </c:pt>
                <c:pt idx="336">
                  <c:v>1.6800000000000019</c:v>
                </c:pt>
                <c:pt idx="337">
                  <c:v>1.6850000000000001</c:v>
                </c:pt>
                <c:pt idx="338">
                  <c:v>1.6900000000000019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1.7049999999999976</c:v>
                </c:pt>
                <c:pt idx="342">
                  <c:v>1.71</c:v>
                </c:pt>
                <c:pt idx="343">
                  <c:v>1.7149999999999976</c:v>
                </c:pt>
                <c:pt idx="344">
                  <c:v>1.72</c:v>
                </c:pt>
                <c:pt idx="345">
                  <c:v>1.7249999999999976</c:v>
                </c:pt>
                <c:pt idx="346">
                  <c:v>1.73</c:v>
                </c:pt>
                <c:pt idx="347">
                  <c:v>1.7349999999999977</c:v>
                </c:pt>
                <c:pt idx="348">
                  <c:v>1.74</c:v>
                </c:pt>
                <c:pt idx="349">
                  <c:v>1.7449999999999979</c:v>
                </c:pt>
                <c:pt idx="350">
                  <c:v>1.75</c:v>
                </c:pt>
                <c:pt idx="351">
                  <c:v>1.7549999999999977</c:v>
                </c:pt>
                <c:pt idx="352">
                  <c:v>1.76</c:v>
                </c:pt>
                <c:pt idx="353">
                  <c:v>1.7649999999999977</c:v>
                </c:pt>
                <c:pt idx="354">
                  <c:v>1.77</c:v>
                </c:pt>
                <c:pt idx="355">
                  <c:v>1.7749999999999977</c:v>
                </c:pt>
                <c:pt idx="356">
                  <c:v>1.78</c:v>
                </c:pt>
                <c:pt idx="357">
                  <c:v>1.7849999999999977</c:v>
                </c:pt>
                <c:pt idx="358">
                  <c:v>1.79</c:v>
                </c:pt>
                <c:pt idx="359">
                  <c:v>1.7949999999999979</c:v>
                </c:pt>
                <c:pt idx="360">
                  <c:v>1.8</c:v>
                </c:pt>
                <c:pt idx="361">
                  <c:v>1.8049999999999979</c:v>
                </c:pt>
                <c:pt idx="362">
                  <c:v>1.81</c:v>
                </c:pt>
                <c:pt idx="363">
                  <c:v>1.8149999999999979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1.9200000000000019</c:v>
                </c:pt>
                <c:pt idx="385">
                  <c:v>1.925</c:v>
                </c:pt>
                <c:pt idx="386">
                  <c:v>1.9300000000000019</c:v>
                </c:pt>
                <c:pt idx="387">
                  <c:v>1.9350000000000001</c:v>
                </c:pt>
                <c:pt idx="388">
                  <c:v>1.9400000000000019</c:v>
                </c:pt>
                <c:pt idx="389">
                  <c:v>1.9450000000000001</c:v>
                </c:pt>
                <c:pt idx="390">
                  <c:v>1.950000000000002</c:v>
                </c:pt>
                <c:pt idx="391">
                  <c:v>1.9550000000000001</c:v>
                </c:pt>
                <c:pt idx="392">
                  <c:v>1.960000000000002</c:v>
                </c:pt>
                <c:pt idx="393">
                  <c:v>1.9650000000000001</c:v>
                </c:pt>
                <c:pt idx="394">
                  <c:v>1.970000000000002</c:v>
                </c:pt>
                <c:pt idx="395">
                  <c:v>1.9750000000000001</c:v>
                </c:pt>
                <c:pt idx="396">
                  <c:v>1.9800000000000022</c:v>
                </c:pt>
                <c:pt idx="397">
                  <c:v>1.9850000000000001</c:v>
                </c:pt>
                <c:pt idx="398">
                  <c:v>1.9900000000000022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corrigées'!$D$2:$D$801</c:f>
              <c:numCache>
                <c:formatCode>General</c:formatCode>
                <c:ptCount val="800"/>
                <c:pt idx="0">
                  <c:v>1.9930000000000001</c:v>
                </c:pt>
                <c:pt idx="1">
                  <c:v>1.9626173000000025</c:v>
                </c:pt>
                <c:pt idx="2">
                  <c:v>1.9325505000000027</c:v>
                </c:pt>
                <c:pt idx="3">
                  <c:v>1.9592545000000003</c:v>
                </c:pt>
                <c:pt idx="4">
                  <c:v>1.9936924000000003</c:v>
                </c:pt>
                <c:pt idx="5">
                  <c:v>1.9629048000000002</c:v>
                </c:pt>
                <c:pt idx="6">
                  <c:v>1.9332183000000003</c:v>
                </c:pt>
                <c:pt idx="7">
                  <c:v>1.9593039000000003</c:v>
                </c:pt>
                <c:pt idx="8">
                  <c:v>1.9930685000000021</c:v>
                </c:pt>
                <c:pt idx="9">
                  <c:v>1.9628573000000027</c:v>
                </c:pt>
                <c:pt idx="10">
                  <c:v>1.9341285000000021</c:v>
                </c:pt>
                <c:pt idx="11">
                  <c:v>1.9592722000000002</c:v>
                </c:pt>
                <c:pt idx="12">
                  <c:v>1.9930912999999983</c:v>
                </c:pt>
                <c:pt idx="13">
                  <c:v>1.9625287000000002</c:v>
                </c:pt>
                <c:pt idx="14">
                  <c:v>1.9328415000000003</c:v>
                </c:pt>
                <c:pt idx="15">
                  <c:v>1.9588489000000024</c:v>
                </c:pt>
                <c:pt idx="16">
                  <c:v>1.9933764</c:v>
                </c:pt>
                <c:pt idx="17">
                  <c:v>1.9625040000000002</c:v>
                </c:pt>
                <c:pt idx="18">
                  <c:v>1.9328697000000004</c:v>
                </c:pt>
                <c:pt idx="19">
                  <c:v>1.9584320000000022</c:v>
                </c:pt>
                <c:pt idx="20">
                  <c:v>1.9918813000000004</c:v>
                </c:pt>
                <c:pt idx="21">
                  <c:v>1.9618064000000002</c:v>
                </c:pt>
                <c:pt idx="22">
                  <c:v>1.9333083000000002</c:v>
                </c:pt>
                <c:pt idx="23">
                  <c:v>1.9589820000000024</c:v>
                </c:pt>
                <c:pt idx="24">
                  <c:v>1.9917527000000024</c:v>
                </c:pt>
                <c:pt idx="25">
                  <c:v>1.9626205000000003</c:v>
                </c:pt>
                <c:pt idx="26">
                  <c:v>1.9331315000000002</c:v>
                </c:pt>
                <c:pt idx="27">
                  <c:v>1.9583439000000027</c:v>
                </c:pt>
                <c:pt idx="28">
                  <c:v>1.9922567000000024</c:v>
                </c:pt>
                <c:pt idx="29">
                  <c:v>1.9628561000000024</c:v>
                </c:pt>
                <c:pt idx="30">
                  <c:v>1.9322178000000032</c:v>
                </c:pt>
                <c:pt idx="31">
                  <c:v>1.9593851000000024</c:v>
                </c:pt>
                <c:pt idx="32">
                  <c:v>1.9931805000000029</c:v>
                </c:pt>
                <c:pt idx="33">
                  <c:v>1.9625102000000003</c:v>
                </c:pt>
                <c:pt idx="34">
                  <c:v>1.9323847000000003</c:v>
                </c:pt>
                <c:pt idx="35">
                  <c:v>1.9593254000000002</c:v>
                </c:pt>
                <c:pt idx="36">
                  <c:v>1.9929284</c:v>
                </c:pt>
                <c:pt idx="37">
                  <c:v>1.9616800000000003</c:v>
                </c:pt>
                <c:pt idx="38">
                  <c:v>1.9335711000000002</c:v>
                </c:pt>
                <c:pt idx="39">
                  <c:v>1.9583311000000003</c:v>
                </c:pt>
                <c:pt idx="40">
                  <c:v>1.9931841000000003</c:v>
                </c:pt>
                <c:pt idx="41">
                  <c:v>1.9619541000000003</c:v>
                </c:pt>
                <c:pt idx="42">
                  <c:v>1.9330432000000002</c:v>
                </c:pt>
                <c:pt idx="43">
                  <c:v>1.9588003000000003</c:v>
                </c:pt>
                <c:pt idx="44">
                  <c:v>1.9933085000000001</c:v>
                </c:pt>
                <c:pt idx="45">
                  <c:v>1.9622916000000004</c:v>
                </c:pt>
                <c:pt idx="46">
                  <c:v>1.9332665999999998</c:v>
                </c:pt>
                <c:pt idx="47">
                  <c:v>1.9587000000000003</c:v>
                </c:pt>
                <c:pt idx="48">
                  <c:v>1.9930407000000001</c:v>
                </c:pt>
                <c:pt idx="49">
                  <c:v>1.9617168000000003</c:v>
                </c:pt>
                <c:pt idx="50">
                  <c:v>1.9336617999999981</c:v>
                </c:pt>
                <c:pt idx="51">
                  <c:v>1.9589186000000003</c:v>
                </c:pt>
                <c:pt idx="52">
                  <c:v>1.9927633000000002</c:v>
                </c:pt>
                <c:pt idx="53">
                  <c:v>1.9621130000000024</c:v>
                </c:pt>
                <c:pt idx="54">
                  <c:v>1.9326766000000002</c:v>
                </c:pt>
                <c:pt idx="55">
                  <c:v>1.9585451000000027</c:v>
                </c:pt>
                <c:pt idx="56">
                  <c:v>1.992602900000003</c:v>
                </c:pt>
                <c:pt idx="57">
                  <c:v>1.9616920000000002</c:v>
                </c:pt>
                <c:pt idx="58">
                  <c:v>1.9329866000000002</c:v>
                </c:pt>
                <c:pt idx="59">
                  <c:v>1.9584441000000021</c:v>
                </c:pt>
                <c:pt idx="60">
                  <c:v>1.9920547000000024</c:v>
                </c:pt>
                <c:pt idx="61">
                  <c:v>1.9625530000000024</c:v>
                </c:pt>
                <c:pt idx="62">
                  <c:v>1.9327195000000021</c:v>
                </c:pt>
                <c:pt idx="63">
                  <c:v>1.9584231000000003</c:v>
                </c:pt>
                <c:pt idx="64">
                  <c:v>1.9920269000000022</c:v>
                </c:pt>
                <c:pt idx="65">
                  <c:v>1.9621576000000027</c:v>
                </c:pt>
                <c:pt idx="66">
                  <c:v>1.9329689000000003</c:v>
                </c:pt>
                <c:pt idx="67">
                  <c:v>1.9589859000000027</c:v>
                </c:pt>
                <c:pt idx="68">
                  <c:v>1.9921429000000044</c:v>
                </c:pt>
                <c:pt idx="69">
                  <c:v>1.9619051000000003</c:v>
                </c:pt>
                <c:pt idx="70">
                  <c:v>1.9328673000000003</c:v>
                </c:pt>
                <c:pt idx="71">
                  <c:v>1.9591651000000003</c:v>
                </c:pt>
                <c:pt idx="72">
                  <c:v>1.9931715000000001</c:v>
                </c:pt>
                <c:pt idx="73">
                  <c:v>1.9626700000000021</c:v>
                </c:pt>
                <c:pt idx="74">
                  <c:v>1.9333007000000002</c:v>
                </c:pt>
                <c:pt idx="75">
                  <c:v>1.9585473000000024</c:v>
                </c:pt>
                <c:pt idx="76">
                  <c:v>1.9920562000000022</c:v>
                </c:pt>
                <c:pt idx="77">
                  <c:v>1.9622467000000003</c:v>
                </c:pt>
                <c:pt idx="78">
                  <c:v>1.9335555000000024</c:v>
                </c:pt>
                <c:pt idx="79">
                  <c:v>1.9586452000000003</c:v>
                </c:pt>
                <c:pt idx="80">
                  <c:v>1.9923772000000022</c:v>
                </c:pt>
                <c:pt idx="81">
                  <c:v>1.9620984000000021</c:v>
                </c:pt>
                <c:pt idx="82">
                  <c:v>1.9329454000000021</c:v>
                </c:pt>
                <c:pt idx="83">
                  <c:v>1.9585018000000003</c:v>
                </c:pt>
                <c:pt idx="84">
                  <c:v>1.9935737000000004</c:v>
                </c:pt>
                <c:pt idx="85">
                  <c:v>1.9631391999999999</c:v>
                </c:pt>
                <c:pt idx="86">
                  <c:v>1.9325678000000022</c:v>
                </c:pt>
                <c:pt idx="87">
                  <c:v>1.9589225000000003</c:v>
                </c:pt>
                <c:pt idx="88">
                  <c:v>1.9926733000000001</c:v>
                </c:pt>
                <c:pt idx="89">
                  <c:v>1.9610035000000003</c:v>
                </c:pt>
                <c:pt idx="90">
                  <c:v>1.9327776000000003</c:v>
                </c:pt>
                <c:pt idx="91">
                  <c:v>1.9585774000000027</c:v>
                </c:pt>
                <c:pt idx="92">
                  <c:v>1.9927420000000027</c:v>
                </c:pt>
                <c:pt idx="93">
                  <c:v>1.9621525000000042</c:v>
                </c:pt>
                <c:pt idx="94">
                  <c:v>1.9323244000000002</c:v>
                </c:pt>
                <c:pt idx="95">
                  <c:v>1.9587828000000027</c:v>
                </c:pt>
                <c:pt idx="96">
                  <c:v>1.9930189000000027</c:v>
                </c:pt>
                <c:pt idx="97">
                  <c:v>1.9616561000000003</c:v>
                </c:pt>
                <c:pt idx="98">
                  <c:v>1.9327509000000027</c:v>
                </c:pt>
                <c:pt idx="99">
                  <c:v>1.9587794000000003</c:v>
                </c:pt>
                <c:pt idx="100">
                  <c:v>1.9917406000000002</c:v>
                </c:pt>
                <c:pt idx="101">
                  <c:v>1.9609018000000003</c:v>
                </c:pt>
                <c:pt idx="102">
                  <c:v>1.9328916999999981</c:v>
                </c:pt>
                <c:pt idx="103">
                  <c:v>1.9579247999999976</c:v>
                </c:pt>
                <c:pt idx="104">
                  <c:v>1.9922348000000001</c:v>
                </c:pt>
                <c:pt idx="105">
                  <c:v>1.9618045999999998</c:v>
                </c:pt>
                <c:pt idx="106">
                  <c:v>1.9329204000000002</c:v>
                </c:pt>
                <c:pt idx="107">
                  <c:v>1.9586205000000003</c:v>
                </c:pt>
                <c:pt idx="108">
                  <c:v>1.9915359000000021</c:v>
                </c:pt>
                <c:pt idx="109">
                  <c:v>1.9614077000000003</c:v>
                </c:pt>
                <c:pt idx="110">
                  <c:v>1.9332356000000002</c:v>
                </c:pt>
                <c:pt idx="111">
                  <c:v>1.9580961000000003</c:v>
                </c:pt>
                <c:pt idx="112">
                  <c:v>1.9921986000000003</c:v>
                </c:pt>
                <c:pt idx="113">
                  <c:v>1.9617689000000003</c:v>
                </c:pt>
                <c:pt idx="114">
                  <c:v>1.9323629000000024</c:v>
                </c:pt>
                <c:pt idx="115">
                  <c:v>1.9585414000000003</c:v>
                </c:pt>
                <c:pt idx="116">
                  <c:v>1.9921758000000027</c:v>
                </c:pt>
                <c:pt idx="117">
                  <c:v>1.9615731999999999</c:v>
                </c:pt>
                <c:pt idx="118">
                  <c:v>1.9325029000000027</c:v>
                </c:pt>
                <c:pt idx="119">
                  <c:v>1.9585792000000002</c:v>
                </c:pt>
                <c:pt idx="120">
                  <c:v>1.9931995000000005</c:v>
                </c:pt>
                <c:pt idx="121">
                  <c:v>1.9616879000000027</c:v>
                </c:pt>
                <c:pt idx="122">
                  <c:v>1.9330739000000003</c:v>
                </c:pt>
                <c:pt idx="123">
                  <c:v>1.9581682000000002</c:v>
                </c:pt>
                <c:pt idx="124">
                  <c:v>1.9924155000000034</c:v>
                </c:pt>
                <c:pt idx="125">
                  <c:v>1.9619385999999999</c:v>
                </c:pt>
                <c:pt idx="126">
                  <c:v>1.9321782000000003</c:v>
                </c:pt>
                <c:pt idx="127">
                  <c:v>1.9583486000000003</c:v>
                </c:pt>
                <c:pt idx="128">
                  <c:v>1.9922188000000027</c:v>
                </c:pt>
                <c:pt idx="129">
                  <c:v>1.9612871000000027</c:v>
                </c:pt>
                <c:pt idx="130">
                  <c:v>1.9328863000000003</c:v>
                </c:pt>
                <c:pt idx="131">
                  <c:v>1.9585200000000003</c:v>
                </c:pt>
                <c:pt idx="132">
                  <c:v>1.9913676000000005</c:v>
                </c:pt>
                <c:pt idx="133">
                  <c:v>1.9618423000000003</c:v>
                </c:pt>
                <c:pt idx="134">
                  <c:v>1.9322300000000003</c:v>
                </c:pt>
                <c:pt idx="135">
                  <c:v>1.9583870000000032</c:v>
                </c:pt>
                <c:pt idx="136">
                  <c:v>1.9915835000000022</c:v>
                </c:pt>
                <c:pt idx="137">
                  <c:v>1.9609621000000022</c:v>
                </c:pt>
                <c:pt idx="138">
                  <c:v>1.9320635000000022</c:v>
                </c:pt>
                <c:pt idx="139">
                  <c:v>1.9586387000000003</c:v>
                </c:pt>
                <c:pt idx="140">
                  <c:v>1.9912959000000001</c:v>
                </c:pt>
                <c:pt idx="141">
                  <c:v>1.9614773000000003</c:v>
                </c:pt>
                <c:pt idx="142">
                  <c:v>1.9330085000000021</c:v>
                </c:pt>
                <c:pt idx="143">
                  <c:v>1.9590231999999999</c:v>
                </c:pt>
                <c:pt idx="144">
                  <c:v>1.9925080000000022</c:v>
                </c:pt>
                <c:pt idx="145">
                  <c:v>1.9610745999999999</c:v>
                </c:pt>
                <c:pt idx="146">
                  <c:v>1.9323874000000032</c:v>
                </c:pt>
                <c:pt idx="147">
                  <c:v>1.9588997000000004</c:v>
                </c:pt>
                <c:pt idx="148">
                  <c:v>1.9924129000000044</c:v>
                </c:pt>
                <c:pt idx="149">
                  <c:v>1.9620200000000003</c:v>
                </c:pt>
                <c:pt idx="150">
                  <c:v>1.9331268000000004</c:v>
                </c:pt>
                <c:pt idx="151">
                  <c:v>1.9592090000000002</c:v>
                </c:pt>
                <c:pt idx="152">
                  <c:v>1.9923220000000021</c:v>
                </c:pt>
                <c:pt idx="153">
                  <c:v>1.9623589000000039</c:v>
                </c:pt>
                <c:pt idx="154">
                  <c:v>1.9329843000000002</c:v>
                </c:pt>
                <c:pt idx="155">
                  <c:v>1.9589413000000002</c:v>
                </c:pt>
                <c:pt idx="156">
                  <c:v>1.9920535000000037</c:v>
                </c:pt>
                <c:pt idx="157">
                  <c:v>1.9609189000000027</c:v>
                </c:pt>
                <c:pt idx="158">
                  <c:v>1.9324575000000042</c:v>
                </c:pt>
                <c:pt idx="159">
                  <c:v>1.9582521000000042</c:v>
                </c:pt>
                <c:pt idx="160">
                  <c:v>1.9924502000000022</c:v>
                </c:pt>
                <c:pt idx="161">
                  <c:v>1.9610032000000002</c:v>
                </c:pt>
                <c:pt idx="162">
                  <c:v>1.932087700000003</c:v>
                </c:pt>
                <c:pt idx="163">
                  <c:v>1.9587185000000027</c:v>
                </c:pt>
                <c:pt idx="164">
                  <c:v>1.9914946999999978</c:v>
                </c:pt>
                <c:pt idx="165">
                  <c:v>1.9611955000000003</c:v>
                </c:pt>
                <c:pt idx="166">
                  <c:v>1.9322630000000003</c:v>
                </c:pt>
                <c:pt idx="167">
                  <c:v>1.9590487000000003</c:v>
                </c:pt>
                <c:pt idx="168">
                  <c:v>1.9903202000000004</c:v>
                </c:pt>
                <c:pt idx="169">
                  <c:v>1.958642500000003</c:v>
                </c:pt>
                <c:pt idx="170">
                  <c:v>1.9288465000000021</c:v>
                </c:pt>
                <c:pt idx="171">
                  <c:v>1.9570211000000002</c:v>
                </c:pt>
                <c:pt idx="172">
                  <c:v>1.9931518000000021</c:v>
                </c:pt>
                <c:pt idx="173">
                  <c:v>1.9657611999999998</c:v>
                </c:pt>
                <c:pt idx="174">
                  <c:v>1.9412885000000022</c:v>
                </c:pt>
                <c:pt idx="175">
                  <c:v>1.9723329000000027</c:v>
                </c:pt>
                <c:pt idx="176">
                  <c:v>2.0118430999999952</c:v>
                </c:pt>
                <c:pt idx="177">
                  <c:v>1.9871132000000002</c:v>
                </c:pt>
                <c:pt idx="178">
                  <c:v>1.9630300000000003</c:v>
                </c:pt>
                <c:pt idx="179">
                  <c:v>1.9915546000000004</c:v>
                </c:pt>
                <c:pt idx="180">
                  <c:v>2.0281043000000012</c:v>
                </c:pt>
                <c:pt idx="181">
                  <c:v>2.0039591000000003</c:v>
                </c:pt>
                <c:pt idx="182">
                  <c:v>1.9811301000000003</c:v>
                </c:pt>
                <c:pt idx="183">
                  <c:v>2.0128615999999977</c:v>
                </c:pt>
                <c:pt idx="184">
                  <c:v>2.0382500999999977</c:v>
                </c:pt>
                <c:pt idx="185">
                  <c:v>1.9959457000000003</c:v>
                </c:pt>
                <c:pt idx="186">
                  <c:v>1.9577290999999983</c:v>
                </c:pt>
                <c:pt idx="187">
                  <c:v>1.9791575000000039</c:v>
                </c:pt>
                <c:pt idx="188">
                  <c:v>2.0140748000000004</c:v>
                </c:pt>
                <c:pt idx="189">
                  <c:v>1.9993325000000022</c:v>
                </c:pt>
                <c:pt idx="190">
                  <c:v>1.9851078000000024</c:v>
                </c:pt>
                <c:pt idx="191">
                  <c:v>2.0235696000000001</c:v>
                </c:pt>
                <c:pt idx="192">
                  <c:v>2.0617058999999998</c:v>
                </c:pt>
                <c:pt idx="193">
                  <c:v>2.0164568999999957</c:v>
                </c:pt>
                <c:pt idx="194">
                  <c:v>1.9729595000000024</c:v>
                </c:pt>
                <c:pt idx="195">
                  <c:v>1.9854299000000002</c:v>
                </c:pt>
                <c:pt idx="196">
                  <c:v>2.0081495</c:v>
                </c:pt>
                <c:pt idx="197">
                  <c:v>1.972752800000003</c:v>
                </c:pt>
                <c:pt idx="198">
                  <c:v>1.9493876000000003</c:v>
                </c:pt>
                <c:pt idx="199">
                  <c:v>1.9758623000000002</c:v>
                </c:pt>
                <c:pt idx="200">
                  <c:v>2.0092120999999987</c:v>
                </c:pt>
                <c:pt idx="201">
                  <c:v>1.9880529000000047</c:v>
                </c:pt>
                <c:pt idx="202">
                  <c:v>1.9779672000000004</c:v>
                </c:pt>
                <c:pt idx="203">
                  <c:v>2.0222766999999977</c:v>
                </c:pt>
                <c:pt idx="204">
                  <c:v>2.0834975000000044</c:v>
                </c:pt>
                <c:pt idx="205">
                  <c:v>2.0815249000000011</c:v>
                </c:pt>
                <c:pt idx="206">
                  <c:v>2.0740630999999987</c:v>
                </c:pt>
                <c:pt idx="207">
                  <c:v>2.1199940000000002</c:v>
                </c:pt>
                <c:pt idx="208">
                  <c:v>2.1509920999999999</c:v>
                </c:pt>
                <c:pt idx="209">
                  <c:v>2.1251587000000001</c:v>
                </c:pt>
                <c:pt idx="210">
                  <c:v>2.1416193000000003</c:v>
                </c:pt>
                <c:pt idx="211">
                  <c:v>2.2246323000000006</c:v>
                </c:pt>
                <c:pt idx="212">
                  <c:v>2.3306610999999977</c:v>
                </c:pt>
                <c:pt idx="213">
                  <c:v>2.3513295000000003</c:v>
                </c:pt>
                <c:pt idx="214">
                  <c:v>2.3806885999999987</c:v>
                </c:pt>
                <c:pt idx="215">
                  <c:v>2.4755398</c:v>
                </c:pt>
                <c:pt idx="216">
                  <c:v>2.6005585</c:v>
                </c:pt>
                <c:pt idx="217">
                  <c:v>2.6651553999999997</c:v>
                </c:pt>
                <c:pt idx="218">
                  <c:v>2.7197816000000001</c:v>
                </c:pt>
                <c:pt idx="219">
                  <c:v>2.8803290000000006</c:v>
                </c:pt>
                <c:pt idx="220">
                  <c:v>3.0533026000000003</c:v>
                </c:pt>
                <c:pt idx="221">
                  <c:v>3.0757145000000001</c:v>
                </c:pt>
                <c:pt idx="222">
                  <c:v>3.1159678999999998</c:v>
                </c:pt>
                <c:pt idx="223">
                  <c:v>3.2239821000000006</c:v>
                </c:pt>
                <c:pt idx="224">
                  <c:v>3.3116585999999932</c:v>
                </c:pt>
                <c:pt idx="225">
                  <c:v>3.3305190999999987</c:v>
                </c:pt>
                <c:pt idx="226">
                  <c:v>3.3217995</c:v>
                </c:pt>
                <c:pt idx="227">
                  <c:v>3.4173556999999977</c:v>
                </c:pt>
                <c:pt idx="228">
                  <c:v>3.5128886999999955</c:v>
                </c:pt>
                <c:pt idx="229">
                  <c:v>3.4651820000000004</c:v>
                </c:pt>
                <c:pt idx="230">
                  <c:v>3.3976024999999961</c:v>
                </c:pt>
                <c:pt idx="231">
                  <c:v>3.4502118999999998</c:v>
                </c:pt>
                <c:pt idx="232">
                  <c:v>3.5454413999999987</c:v>
                </c:pt>
                <c:pt idx="233">
                  <c:v>3.4931577000000011</c:v>
                </c:pt>
                <c:pt idx="234">
                  <c:v>3.4442052999999997</c:v>
                </c:pt>
                <c:pt idx="235">
                  <c:v>3.5314259999999966</c:v>
                </c:pt>
                <c:pt idx="236">
                  <c:v>3.6284996999999999</c:v>
                </c:pt>
                <c:pt idx="237">
                  <c:v>3.5515566999999977</c:v>
                </c:pt>
                <c:pt idx="238">
                  <c:v>3.4842407</c:v>
                </c:pt>
                <c:pt idx="239">
                  <c:v>3.5568891999999961</c:v>
                </c:pt>
                <c:pt idx="240">
                  <c:v>3.6512460999999967</c:v>
                </c:pt>
                <c:pt idx="241">
                  <c:v>3.5792520999999962</c:v>
                </c:pt>
                <c:pt idx="242">
                  <c:v>3.5069252000000004</c:v>
                </c:pt>
                <c:pt idx="243">
                  <c:v>3.574109</c:v>
                </c:pt>
                <c:pt idx="244">
                  <c:v>3.6753860000000005</c:v>
                </c:pt>
                <c:pt idx="245">
                  <c:v>3.6061522000000004</c:v>
                </c:pt>
                <c:pt idx="246">
                  <c:v>3.5478793</c:v>
                </c:pt>
                <c:pt idx="247">
                  <c:v>3.6418650999999977</c:v>
                </c:pt>
                <c:pt idx="248">
                  <c:v>3.7445940000000055</c:v>
                </c:pt>
                <c:pt idx="249">
                  <c:v>3.6787815000000044</c:v>
                </c:pt>
                <c:pt idx="250">
                  <c:v>3.6273571000000002</c:v>
                </c:pt>
                <c:pt idx="251">
                  <c:v>3.7254660999999998</c:v>
                </c:pt>
                <c:pt idx="252">
                  <c:v>3.8534010999999997</c:v>
                </c:pt>
                <c:pt idx="253">
                  <c:v>3.7696290000000001</c:v>
                </c:pt>
                <c:pt idx="254">
                  <c:v>3.7088871000000001</c:v>
                </c:pt>
                <c:pt idx="255">
                  <c:v>3.8038391000000003</c:v>
                </c:pt>
                <c:pt idx="256">
                  <c:v>3.9101788999999987</c:v>
                </c:pt>
                <c:pt idx="257">
                  <c:v>3.8318848999999977</c:v>
                </c:pt>
                <c:pt idx="258">
                  <c:v>3.7569002000000005</c:v>
                </c:pt>
                <c:pt idx="259">
                  <c:v>3.8529035999999977</c:v>
                </c:pt>
                <c:pt idx="260">
                  <c:v>3.9669603999999987</c:v>
                </c:pt>
                <c:pt idx="261">
                  <c:v>3.8680390999999998</c:v>
                </c:pt>
                <c:pt idx="262">
                  <c:v>3.7655326000000002</c:v>
                </c:pt>
                <c:pt idx="263">
                  <c:v>3.8505735999999997</c:v>
                </c:pt>
                <c:pt idx="264">
                  <c:v>3.9649798000000001</c:v>
                </c:pt>
                <c:pt idx="265">
                  <c:v>3.8767625999999957</c:v>
                </c:pt>
                <c:pt idx="266">
                  <c:v>3.7949204000000005</c:v>
                </c:pt>
                <c:pt idx="267">
                  <c:v>3.9157233000000007</c:v>
                </c:pt>
                <c:pt idx="268">
                  <c:v>4.0015723000000003</c:v>
                </c:pt>
                <c:pt idx="269">
                  <c:v>3.9332401999999962</c:v>
                </c:pt>
                <c:pt idx="270">
                  <c:v>3.8570155999999987</c:v>
                </c:pt>
                <c:pt idx="271">
                  <c:v>3.9560920999999967</c:v>
                </c:pt>
                <c:pt idx="272">
                  <c:v>4.0597966999999997</c:v>
                </c:pt>
                <c:pt idx="273">
                  <c:v>3.9565273999999997</c:v>
                </c:pt>
                <c:pt idx="274">
                  <c:v>3.8916642999999977</c:v>
                </c:pt>
                <c:pt idx="275">
                  <c:v>4.0026657999999999</c:v>
                </c:pt>
                <c:pt idx="276">
                  <c:v>4.1245420999999896</c:v>
                </c:pt>
                <c:pt idx="277">
                  <c:v>4.0113520999999999</c:v>
                </c:pt>
                <c:pt idx="278">
                  <c:v>3.9261149999999998</c:v>
                </c:pt>
                <c:pt idx="279">
                  <c:v>4.0237737999999998</c:v>
                </c:pt>
                <c:pt idx="280">
                  <c:v>4.1317386000000003</c:v>
                </c:pt>
                <c:pt idx="281">
                  <c:v>4.0268254999999975</c:v>
                </c:pt>
                <c:pt idx="282">
                  <c:v>3.9482421999999961</c:v>
                </c:pt>
                <c:pt idx="283">
                  <c:v>4.0311216999999999</c:v>
                </c:pt>
                <c:pt idx="284">
                  <c:v>4.1554903999999917</c:v>
                </c:pt>
                <c:pt idx="285">
                  <c:v>4.0602</c:v>
                </c:pt>
                <c:pt idx="286">
                  <c:v>3.9692798999999988</c:v>
                </c:pt>
                <c:pt idx="287">
                  <c:v>4.0777732000000002</c:v>
                </c:pt>
                <c:pt idx="288">
                  <c:v>4.1708730999999997</c:v>
                </c:pt>
                <c:pt idx="289">
                  <c:v>4.0638643999999955</c:v>
                </c:pt>
                <c:pt idx="290">
                  <c:v>3.98386</c:v>
                </c:pt>
                <c:pt idx="291">
                  <c:v>4.0851499000000002</c:v>
                </c:pt>
                <c:pt idx="292">
                  <c:v>4.2054407999999999</c:v>
                </c:pt>
                <c:pt idx="293">
                  <c:v>4.0987174999999985</c:v>
                </c:pt>
                <c:pt idx="294">
                  <c:v>4.0052269999999996</c:v>
                </c:pt>
                <c:pt idx="295">
                  <c:v>4.0255596999999907</c:v>
                </c:pt>
                <c:pt idx="296">
                  <c:v>4.1951722999999896</c:v>
                </c:pt>
                <c:pt idx="297">
                  <c:v>4.0861027999999999</c:v>
                </c:pt>
                <c:pt idx="298">
                  <c:v>3.9995019000000003</c:v>
                </c:pt>
                <c:pt idx="299">
                  <c:v>4.0812055999999997</c:v>
                </c:pt>
                <c:pt idx="300">
                  <c:v>4.230605400000008</c:v>
                </c:pt>
                <c:pt idx="301">
                  <c:v>4.1538633000000003</c:v>
                </c:pt>
                <c:pt idx="302">
                  <c:v>4.0583255000000005</c:v>
                </c:pt>
                <c:pt idx="303">
                  <c:v>4.1152423000000002</c:v>
                </c:pt>
                <c:pt idx="304">
                  <c:v>4.2606283999999999</c:v>
                </c:pt>
                <c:pt idx="305">
                  <c:v>4.1029915999999895</c:v>
                </c:pt>
                <c:pt idx="306">
                  <c:v>4.0363043000000003</c:v>
                </c:pt>
                <c:pt idx="307">
                  <c:v>4.0854683999999999</c:v>
                </c:pt>
                <c:pt idx="308">
                  <c:v>4.2492205000000034</c:v>
                </c:pt>
                <c:pt idx="309">
                  <c:v>4.1522436999999996</c:v>
                </c:pt>
                <c:pt idx="310">
                  <c:v>4.0394706000000014</c:v>
                </c:pt>
                <c:pt idx="311">
                  <c:v>4.1624525999999857</c:v>
                </c:pt>
                <c:pt idx="312">
                  <c:v>4.2679867999999876</c:v>
                </c:pt>
                <c:pt idx="313">
                  <c:v>4.1813861000000001</c:v>
                </c:pt>
                <c:pt idx="314">
                  <c:v>4.0920892999999907</c:v>
                </c:pt>
                <c:pt idx="315">
                  <c:v>4.1946984999999986</c:v>
                </c:pt>
                <c:pt idx="316">
                  <c:v>4.3165623000000002</c:v>
                </c:pt>
                <c:pt idx="317">
                  <c:v>4.1977908999999896</c:v>
                </c:pt>
                <c:pt idx="318">
                  <c:v>4.0419112999999918</c:v>
                </c:pt>
                <c:pt idx="319">
                  <c:v>4.1768821000000003</c:v>
                </c:pt>
                <c:pt idx="320">
                  <c:v>4.2862300000000024</c:v>
                </c:pt>
                <c:pt idx="321">
                  <c:v>4.1891416000000001</c:v>
                </c:pt>
                <c:pt idx="322">
                  <c:v>4.0974032000000005</c:v>
                </c:pt>
                <c:pt idx="323">
                  <c:v>4.1940351999999876</c:v>
                </c:pt>
                <c:pt idx="324">
                  <c:v>4.3267417999999997</c:v>
                </c:pt>
                <c:pt idx="325">
                  <c:v>4.2091105999999945</c:v>
                </c:pt>
                <c:pt idx="326">
                  <c:v>4.0865967000000003</c:v>
                </c:pt>
                <c:pt idx="327">
                  <c:v>4.151192</c:v>
                </c:pt>
                <c:pt idx="328">
                  <c:v>4.3159808999999854</c:v>
                </c:pt>
                <c:pt idx="329">
                  <c:v>4.1933275999999955</c:v>
                </c:pt>
                <c:pt idx="330">
                  <c:v>4.1079972999999876</c:v>
                </c:pt>
                <c:pt idx="331">
                  <c:v>4.1743244999999956</c:v>
                </c:pt>
                <c:pt idx="332">
                  <c:v>4.3089272999999917</c:v>
                </c:pt>
                <c:pt idx="333">
                  <c:v>4.1969142999999836</c:v>
                </c:pt>
                <c:pt idx="334">
                  <c:v>4.1026764999999985</c:v>
                </c:pt>
                <c:pt idx="335">
                  <c:v>4.0715642000000001</c:v>
                </c:pt>
                <c:pt idx="336">
                  <c:v>4.2616531000000091</c:v>
                </c:pt>
                <c:pt idx="337">
                  <c:v>4.1983256999999945</c:v>
                </c:pt>
                <c:pt idx="338">
                  <c:v>4.0039911000000004</c:v>
                </c:pt>
                <c:pt idx="339">
                  <c:v>4.1320269999999955</c:v>
                </c:pt>
                <c:pt idx="340">
                  <c:v>4.3167485000000001</c:v>
                </c:pt>
                <c:pt idx="341">
                  <c:v>4.1904343999999876</c:v>
                </c:pt>
                <c:pt idx="342">
                  <c:v>4.1058467999999975</c:v>
                </c:pt>
                <c:pt idx="343">
                  <c:v>4.2145125999999857</c:v>
                </c:pt>
                <c:pt idx="344">
                  <c:v>4.1727034999999999</c:v>
                </c:pt>
                <c:pt idx="345">
                  <c:v>4.1478570999999915</c:v>
                </c:pt>
                <c:pt idx="346">
                  <c:v>4.0998685999999998</c:v>
                </c:pt>
                <c:pt idx="347">
                  <c:v>4.2215245999999915</c:v>
                </c:pt>
                <c:pt idx="348">
                  <c:v>4.3404869999999915</c:v>
                </c:pt>
                <c:pt idx="349">
                  <c:v>4.2255356999999876</c:v>
                </c:pt>
                <c:pt idx="350">
                  <c:v>4.1091902999999945</c:v>
                </c:pt>
                <c:pt idx="351">
                  <c:v>4.2286163999999955</c:v>
                </c:pt>
                <c:pt idx="352">
                  <c:v>4.3358192999999945</c:v>
                </c:pt>
                <c:pt idx="353">
                  <c:v>4.2047470000000002</c:v>
                </c:pt>
                <c:pt idx="354">
                  <c:v>4.1146640999999917</c:v>
                </c:pt>
                <c:pt idx="355">
                  <c:v>4.1824137999999955</c:v>
                </c:pt>
                <c:pt idx="356">
                  <c:v>4.3133333</c:v>
                </c:pt>
                <c:pt idx="357">
                  <c:v>4.2055626999999998</c:v>
                </c:pt>
                <c:pt idx="358">
                  <c:v>4.0966583999999999</c:v>
                </c:pt>
                <c:pt idx="359">
                  <c:v>4.2091335000000001</c:v>
                </c:pt>
                <c:pt idx="360">
                  <c:v>4.335669400000012</c:v>
                </c:pt>
                <c:pt idx="361">
                  <c:v>4.1726257000000002</c:v>
                </c:pt>
                <c:pt idx="362">
                  <c:v>4.0918488000000002</c:v>
                </c:pt>
                <c:pt idx="363">
                  <c:v>4.2038475000000002</c:v>
                </c:pt>
                <c:pt idx="364">
                  <c:v>4.3321627999999999</c:v>
                </c:pt>
                <c:pt idx="365">
                  <c:v>4.2378939000000004</c:v>
                </c:pt>
                <c:pt idx="366">
                  <c:v>4.1159965999999857</c:v>
                </c:pt>
                <c:pt idx="367">
                  <c:v>4.2222907999999997</c:v>
                </c:pt>
                <c:pt idx="368">
                  <c:v>4.3679831999999896</c:v>
                </c:pt>
                <c:pt idx="369">
                  <c:v>4.2458547999999965</c:v>
                </c:pt>
                <c:pt idx="370">
                  <c:v>4.1305006999999945</c:v>
                </c:pt>
                <c:pt idx="371">
                  <c:v>4.1884241999999965</c:v>
                </c:pt>
                <c:pt idx="372">
                  <c:v>4.3405031999999997</c:v>
                </c:pt>
                <c:pt idx="373">
                  <c:v>4.2106171000000003</c:v>
                </c:pt>
                <c:pt idx="374">
                  <c:v>4.1072584000000001</c:v>
                </c:pt>
                <c:pt idx="375">
                  <c:v>4.2104364999999975</c:v>
                </c:pt>
                <c:pt idx="376">
                  <c:v>4.3268850999999886</c:v>
                </c:pt>
                <c:pt idx="377">
                  <c:v>4.2249146999999834</c:v>
                </c:pt>
                <c:pt idx="378">
                  <c:v>4.1279642999999835</c:v>
                </c:pt>
                <c:pt idx="379">
                  <c:v>4.2284490999999997</c:v>
                </c:pt>
                <c:pt idx="380">
                  <c:v>4.3455534999999985</c:v>
                </c:pt>
                <c:pt idx="381">
                  <c:v>4.2147398999999908</c:v>
                </c:pt>
                <c:pt idx="382">
                  <c:v>4.1261066999999896</c:v>
                </c:pt>
                <c:pt idx="383">
                  <c:v>4.2459667000000003</c:v>
                </c:pt>
                <c:pt idx="384">
                  <c:v>4.3192298000000013</c:v>
                </c:pt>
                <c:pt idx="385">
                  <c:v>4.1611625999999955</c:v>
                </c:pt>
                <c:pt idx="386">
                  <c:v>4.1081207999999965</c:v>
                </c:pt>
                <c:pt idx="387">
                  <c:v>4.2403510999999998</c:v>
                </c:pt>
                <c:pt idx="388">
                  <c:v>4.3865578999999917</c:v>
                </c:pt>
                <c:pt idx="389">
                  <c:v>4.1826724999999998</c:v>
                </c:pt>
                <c:pt idx="390">
                  <c:v>4.1051567999999907</c:v>
                </c:pt>
                <c:pt idx="391">
                  <c:v>4.1379179999999867</c:v>
                </c:pt>
                <c:pt idx="392">
                  <c:v>4.2509971000000002</c:v>
                </c:pt>
                <c:pt idx="393">
                  <c:v>4.0032772999999997</c:v>
                </c:pt>
                <c:pt idx="394">
                  <c:v>3.8745318000000006</c:v>
                </c:pt>
                <c:pt idx="395">
                  <c:v>3.9802276000000001</c:v>
                </c:pt>
                <c:pt idx="396">
                  <c:v>4.0883779000000002</c:v>
                </c:pt>
                <c:pt idx="397">
                  <c:v>3.9736404999999957</c:v>
                </c:pt>
                <c:pt idx="398">
                  <c:v>3.9515027000000007</c:v>
                </c:pt>
                <c:pt idx="399">
                  <c:v>4.0885654000000002</c:v>
                </c:pt>
                <c:pt idx="400">
                  <c:v>4.1828274999999975</c:v>
                </c:pt>
                <c:pt idx="401">
                  <c:v>4.0309363000000005</c:v>
                </c:pt>
                <c:pt idx="402">
                  <c:v>3.9794953999999967</c:v>
                </c:pt>
                <c:pt idx="403">
                  <c:v>3.9900865000000003</c:v>
                </c:pt>
                <c:pt idx="404">
                  <c:v>4.153276</c:v>
                </c:pt>
                <c:pt idx="405">
                  <c:v>4.0397156000000001</c:v>
                </c:pt>
                <c:pt idx="406">
                  <c:v>3.9643416</c:v>
                </c:pt>
                <c:pt idx="407">
                  <c:v>4.0244474999999955</c:v>
                </c:pt>
                <c:pt idx="408">
                  <c:v>4.041729900000008</c:v>
                </c:pt>
                <c:pt idx="409">
                  <c:v>3.9531058000000003</c:v>
                </c:pt>
                <c:pt idx="410">
                  <c:v>3.8823162</c:v>
                </c:pt>
                <c:pt idx="411">
                  <c:v>4.0155284</c:v>
                </c:pt>
                <c:pt idx="412">
                  <c:v>4.0834862999999917</c:v>
                </c:pt>
                <c:pt idx="413">
                  <c:v>3.8860105000000003</c:v>
                </c:pt>
                <c:pt idx="414">
                  <c:v>3.724626700000004</c:v>
                </c:pt>
                <c:pt idx="415">
                  <c:v>3.8606458999999962</c:v>
                </c:pt>
                <c:pt idx="416">
                  <c:v>4.0173037999999996</c:v>
                </c:pt>
                <c:pt idx="417">
                  <c:v>3.9159725999999977</c:v>
                </c:pt>
                <c:pt idx="418">
                  <c:v>3.8323881999999956</c:v>
                </c:pt>
                <c:pt idx="419">
                  <c:v>3.891446499999994</c:v>
                </c:pt>
                <c:pt idx="420">
                  <c:v>4.0174406999999945</c:v>
                </c:pt>
                <c:pt idx="421">
                  <c:v>3.8809550999999987</c:v>
                </c:pt>
                <c:pt idx="422">
                  <c:v>3.8269657999999978</c:v>
                </c:pt>
                <c:pt idx="423">
                  <c:v>3.9524927999999977</c:v>
                </c:pt>
                <c:pt idx="424">
                  <c:v>4.0225560999999876</c:v>
                </c:pt>
                <c:pt idx="425">
                  <c:v>3.9598053999999956</c:v>
                </c:pt>
                <c:pt idx="426">
                  <c:v>3.8699337000000011</c:v>
                </c:pt>
                <c:pt idx="427">
                  <c:v>4.0076663000000003</c:v>
                </c:pt>
                <c:pt idx="428">
                  <c:v>4.1184643999999917</c:v>
                </c:pt>
                <c:pt idx="429">
                  <c:v>3.9527324999999967</c:v>
                </c:pt>
                <c:pt idx="430">
                  <c:v>3.8577955999999998</c:v>
                </c:pt>
                <c:pt idx="431">
                  <c:v>3.8815768000000004</c:v>
                </c:pt>
                <c:pt idx="432">
                  <c:v>4.0096167999999999</c:v>
                </c:pt>
                <c:pt idx="433">
                  <c:v>3.8786167999999988</c:v>
                </c:pt>
                <c:pt idx="434">
                  <c:v>3.8189238999999997</c:v>
                </c:pt>
                <c:pt idx="435">
                  <c:v>3.8977992000000006</c:v>
                </c:pt>
                <c:pt idx="436">
                  <c:v>3.9962020999999948</c:v>
                </c:pt>
                <c:pt idx="437">
                  <c:v>3.8695519000000003</c:v>
                </c:pt>
                <c:pt idx="438">
                  <c:v>3.7485081999999998</c:v>
                </c:pt>
                <c:pt idx="439">
                  <c:v>3.8840202000000001</c:v>
                </c:pt>
                <c:pt idx="440">
                  <c:v>4.0871637999999999</c:v>
                </c:pt>
                <c:pt idx="441">
                  <c:v>3.8936067000000003</c:v>
                </c:pt>
                <c:pt idx="442">
                  <c:v>3.8347486999999956</c:v>
                </c:pt>
                <c:pt idx="443">
                  <c:v>3.9891059999999987</c:v>
                </c:pt>
                <c:pt idx="444">
                  <c:v>4.1005366999999886</c:v>
                </c:pt>
                <c:pt idx="445">
                  <c:v>3.9480766000000003</c:v>
                </c:pt>
                <c:pt idx="446">
                  <c:v>3.8537899000000007</c:v>
                </c:pt>
                <c:pt idx="447">
                  <c:v>3.9303101000000007</c:v>
                </c:pt>
                <c:pt idx="448">
                  <c:v>4.0271503999999876</c:v>
                </c:pt>
                <c:pt idx="449">
                  <c:v>3.9022044999999967</c:v>
                </c:pt>
                <c:pt idx="450">
                  <c:v>3.8254679999999968</c:v>
                </c:pt>
                <c:pt idx="451">
                  <c:v>3.8985882999999997</c:v>
                </c:pt>
                <c:pt idx="452">
                  <c:v>4.0905057999999945</c:v>
                </c:pt>
                <c:pt idx="453">
                  <c:v>3.8235857000000006</c:v>
                </c:pt>
                <c:pt idx="454">
                  <c:v>3.7268792999999998</c:v>
                </c:pt>
                <c:pt idx="455">
                  <c:v>3.9201233000000002</c:v>
                </c:pt>
                <c:pt idx="456">
                  <c:v>4.0479294999999995</c:v>
                </c:pt>
                <c:pt idx="457">
                  <c:v>3.9006673000000003</c:v>
                </c:pt>
                <c:pt idx="458">
                  <c:v>3.7453793000000006</c:v>
                </c:pt>
                <c:pt idx="459">
                  <c:v>3.8550652999999961</c:v>
                </c:pt>
                <c:pt idx="460">
                  <c:v>4.0348528999999917</c:v>
                </c:pt>
                <c:pt idx="461">
                  <c:v>3.9339012000000002</c:v>
                </c:pt>
                <c:pt idx="462">
                  <c:v>3.8663284999999967</c:v>
                </c:pt>
                <c:pt idx="463">
                  <c:v>3.9389922000000004</c:v>
                </c:pt>
                <c:pt idx="464">
                  <c:v>4.0076479999999997</c:v>
                </c:pt>
                <c:pt idx="465">
                  <c:v>3.9424655999999967</c:v>
                </c:pt>
                <c:pt idx="466">
                  <c:v>3.7939194000000001</c:v>
                </c:pt>
                <c:pt idx="467">
                  <c:v>3.9023293999999997</c:v>
                </c:pt>
                <c:pt idx="468">
                  <c:v>4.0156381000000003</c:v>
                </c:pt>
                <c:pt idx="469">
                  <c:v>3.9443678000000002</c:v>
                </c:pt>
                <c:pt idx="470">
                  <c:v>3.8451421999999966</c:v>
                </c:pt>
                <c:pt idx="471">
                  <c:v>3.991453199999996</c:v>
                </c:pt>
                <c:pt idx="472">
                  <c:v>4.1118227000000003</c:v>
                </c:pt>
                <c:pt idx="473">
                  <c:v>3.8861382000000004</c:v>
                </c:pt>
                <c:pt idx="474">
                  <c:v>3.7923122999999999</c:v>
                </c:pt>
                <c:pt idx="475">
                  <c:v>3.7631873000000069</c:v>
                </c:pt>
                <c:pt idx="476">
                  <c:v>3.7821238000000039</c:v>
                </c:pt>
                <c:pt idx="477">
                  <c:v>3.6292290999999999</c:v>
                </c:pt>
                <c:pt idx="478">
                  <c:v>3.6928213000000003</c:v>
                </c:pt>
                <c:pt idx="479">
                  <c:v>3.8991168999999997</c:v>
                </c:pt>
                <c:pt idx="480">
                  <c:v>3.9177850999999997</c:v>
                </c:pt>
                <c:pt idx="481">
                  <c:v>3.8826854999999947</c:v>
                </c:pt>
                <c:pt idx="482">
                  <c:v>3.5845043000000012</c:v>
                </c:pt>
                <c:pt idx="483">
                  <c:v>3.4060326999999977</c:v>
                </c:pt>
                <c:pt idx="484">
                  <c:v>3.2981028000000006</c:v>
                </c:pt>
                <c:pt idx="485">
                  <c:v>3.1043057000000012</c:v>
                </c:pt>
                <c:pt idx="486">
                  <c:v>2.9402294000000007</c:v>
                </c:pt>
                <c:pt idx="487">
                  <c:v>2.8695879999999998</c:v>
                </c:pt>
                <c:pt idx="488">
                  <c:v>2.8189687999999977</c:v>
                </c:pt>
                <c:pt idx="489">
                  <c:v>2.6223910000000012</c:v>
                </c:pt>
                <c:pt idx="490">
                  <c:v>2.4893198000000005</c:v>
                </c:pt>
                <c:pt idx="491">
                  <c:v>2.4489993000000005</c:v>
                </c:pt>
                <c:pt idx="492">
                  <c:v>2.4640865000000005</c:v>
                </c:pt>
                <c:pt idx="493">
                  <c:v>2.3784553999999942</c:v>
                </c:pt>
                <c:pt idx="494">
                  <c:v>2.2344762000000005</c:v>
                </c:pt>
                <c:pt idx="495">
                  <c:v>2.2132807000000012</c:v>
                </c:pt>
                <c:pt idx="496">
                  <c:v>2.2419381000000005</c:v>
                </c:pt>
                <c:pt idx="497">
                  <c:v>2.1843850000000011</c:v>
                </c:pt>
                <c:pt idx="498">
                  <c:v>2.1386253999999987</c:v>
                </c:pt>
                <c:pt idx="499">
                  <c:v>2.1717770999999999</c:v>
                </c:pt>
                <c:pt idx="500">
                  <c:v>2.2122407999999987</c:v>
                </c:pt>
                <c:pt idx="501">
                  <c:v>2.1603536999999999</c:v>
                </c:pt>
                <c:pt idx="502">
                  <c:v>2.1170819000000005</c:v>
                </c:pt>
                <c:pt idx="503">
                  <c:v>2.1514636999999968</c:v>
                </c:pt>
                <c:pt idx="504">
                  <c:v>2.1915049</c:v>
                </c:pt>
                <c:pt idx="505">
                  <c:v>2.1414082999999997</c:v>
                </c:pt>
                <c:pt idx="506">
                  <c:v>2.0987230000000006</c:v>
                </c:pt>
                <c:pt idx="507">
                  <c:v>2.1337402000000001</c:v>
                </c:pt>
                <c:pt idx="508">
                  <c:v>2.1751197000000011</c:v>
                </c:pt>
                <c:pt idx="509">
                  <c:v>2.1258072000000006</c:v>
                </c:pt>
                <c:pt idx="510">
                  <c:v>2.0847183999999999</c:v>
                </c:pt>
                <c:pt idx="511">
                  <c:v>2.121394700000006</c:v>
                </c:pt>
                <c:pt idx="512">
                  <c:v>2.1616885999999997</c:v>
                </c:pt>
                <c:pt idx="513">
                  <c:v>2.1153103</c:v>
                </c:pt>
                <c:pt idx="514">
                  <c:v>2.0788293000000007</c:v>
                </c:pt>
                <c:pt idx="515">
                  <c:v>2.1142333999999998</c:v>
                </c:pt>
                <c:pt idx="516">
                  <c:v>2.1560960999999987</c:v>
                </c:pt>
                <c:pt idx="517">
                  <c:v>2.1108162000000004</c:v>
                </c:pt>
                <c:pt idx="518">
                  <c:v>2.0730044000000003</c:v>
                </c:pt>
                <c:pt idx="519">
                  <c:v>2.1097444000000003</c:v>
                </c:pt>
                <c:pt idx="520">
                  <c:v>2.1523358999999997</c:v>
                </c:pt>
                <c:pt idx="521">
                  <c:v>2.1085032000000012</c:v>
                </c:pt>
                <c:pt idx="522">
                  <c:v>2.0719668999999987</c:v>
                </c:pt>
                <c:pt idx="523">
                  <c:v>2.1087441</c:v>
                </c:pt>
                <c:pt idx="524">
                  <c:v>2.1506129999999977</c:v>
                </c:pt>
                <c:pt idx="525">
                  <c:v>2.1067374000000001</c:v>
                </c:pt>
                <c:pt idx="526">
                  <c:v>2.0720383999999967</c:v>
                </c:pt>
                <c:pt idx="527">
                  <c:v>2.1083081000000004</c:v>
                </c:pt>
                <c:pt idx="528">
                  <c:v>2.1506290999999997</c:v>
                </c:pt>
                <c:pt idx="529">
                  <c:v>2.1072867000000044</c:v>
                </c:pt>
                <c:pt idx="530">
                  <c:v>2.0707287000000001</c:v>
                </c:pt>
                <c:pt idx="531">
                  <c:v>2.1077904000000012</c:v>
                </c:pt>
                <c:pt idx="532">
                  <c:v>2.1498855999999997</c:v>
                </c:pt>
                <c:pt idx="533">
                  <c:v>2.1069530999999997</c:v>
                </c:pt>
                <c:pt idx="534">
                  <c:v>2.0719542000000004</c:v>
                </c:pt>
                <c:pt idx="535">
                  <c:v>2.1095896000000005</c:v>
                </c:pt>
                <c:pt idx="536">
                  <c:v>2.1527919999999998</c:v>
                </c:pt>
                <c:pt idx="537">
                  <c:v>2.1095740000000012</c:v>
                </c:pt>
                <c:pt idx="538">
                  <c:v>2.0732543000000003</c:v>
                </c:pt>
                <c:pt idx="539">
                  <c:v>2.1103158000000004</c:v>
                </c:pt>
                <c:pt idx="540">
                  <c:v>2.1510293000000003</c:v>
                </c:pt>
                <c:pt idx="541">
                  <c:v>2.1093356000000005</c:v>
                </c:pt>
                <c:pt idx="542">
                  <c:v>2.0750964999999977</c:v>
                </c:pt>
                <c:pt idx="543">
                  <c:v>2.1105375000000044</c:v>
                </c:pt>
                <c:pt idx="544">
                  <c:v>2.1529088999999977</c:v>
                </c:pt>
                <c:pt idx="545">
                  <c:v>2.1106265000000004</c:v>
                </c:pt>
                <c:pt idx="546">
                  <c:v>2.0771204000000001</c:v>
                </c:pt>
                <c:pt idx="547">
                  <c:v>2.1118243999999997</c:v>
                </c:pt>
                <c:pt idx="548">
                  <c:v>2.1543420999999987</c:v>
                </c:pt>
                <c:pt idx="549">
                  <c:v>2.1137206000000006</c:v>
                </c:pt>
                <c:pt idx="550">
                  <c:v>2.0771357000000044</c:v>
                </c:pt>
                <c:pt idx="551">
                  <c:v>2.1136252000000004</c:v>
                </c:pt>
                <c:pt idx="552">
                  <c:v>2.1555005000000005</c:v>
                </c:pt>
                <c:pt idx="553">
                  <c:v>2.1130497999999998</c:v>
                </c:pt>
                <c:pt idx="554">
                  <c:v>2.0790790999999977</c:v>
                </c:pt>
                <c:pt idx="555">
                  <c:v>2.1146301000000003</c:v>
                </c:pt>
                <c:pt idx="556">
                  <c:v>2.1561260000000004</c:v>
                </c:pt>
                <c:pt idx="557">
                  <c:v>2.1142273000000005</c:v>
                </c:pt>
                <c:pt idx="558">
                  <c:v>2.0777774999999998</c:v>
                </c:pt>
                <c:pt idx="559">
                  <c:v>2.1117579999999987</c:v>
                </c:pt>
                <c:pt idx="560">
                  <c:v>2.1532073</c:v>
                </c:pt>
                <c:pt idx="561">
                  <c:v>2.1131549999999999</c:v>
                </c:pt>
                <c:pt idx="562">
                  <c:v>2.0779583999999987</c:v>
                </c:pt>
                <c:pt idx="563">
                  <c:v>2.1142132</c:v>
                </c:pt>
                <c:pt idx="564">
                  <c:v>2.1549080999999997</c:v>
                </c:pt>
                <c:pt idx="565">
                  <c:v>2.1126870999999987</c:v>
                </c:pt>
                <c:pt idx="566">
                  <c:v>2.0764857999999977</c:v>
                </c:pt>
                <c:pt idx="567">
                  <c:v>2.1134790999999997</c:v>
                </c:pt>
                <c:pt idx="568">
                  <c:v>2.1560124999999957</c:v>
                </c:pt>
                <c:pt idx="569">
                  <c:v>2.1152682999999977</c:v>
                </c:pt>
                <c:pt idx="570">
                  <c:v>2.0790804999999977</c:v>
                </c:pt>
                <c:pt idx="571">
                  <c:v>2.1143372000000049</c:v>
                </c:pt>
                <c:pt idx="572">
                  <c:v>2.1538222999999999</c:v>
                </c:pt>
                <c:pt idx="573">
                  <c:v>2.1126810000000003</c:v>
                </c:pt>
                <c:pt idx="574">
                  <c:v>2.0768379999999977</c:v>
                </c:pt>
                <c:pt idx="575">
                  <c:v>2.1107909999999999</c:v>
                </c:pt>
                <c:pt idx="576">
                  <c:v>2.1495934000000005</c:v>
                </c:pt>
                <c:pt idx="577">
                  <c:v>2.1072768000000002</c:v>
                </c:pt>
                <c:pt idx="578">
                  <c:v>2.0713816999999999</c:v>
                </c:pt>
                <c:pt idx="579">
                  <c:v>2.1065902000000012</c:v>
                </c:pt>
                <c:pt idx="580">
                  <c:v>2.1451061999999999</c:v>
                </c:pt>
                <c:pt idx="581">
                  <c:v>2.1037005000000044</c:v>
                </c:pt>
                <c:pt idx="582">
                  <c:v>2.0689398000000012</c:v>
                </c:pt>
                <c:pt idx="583">
                  <c:v>2.1034513000000006</c:v>
                </c:pt>
                <c:pt idx="584">
                  <c:v>2.1419649000000005</c:v>
                </c:pt>
                <c:pt idx="585">
                  <c:v>2.1009603000000006</c:v>
                </c:pt>
                <c:pt idx="586">
                  <c:v>2.0648837000000002</c:v>
                </c:pt>
                <c:pt idx="587">
                  <c:v>2.0996605999999987</c:v>
                </c:pt>
                <c:pt idx="588">
                  <c:v>2.1377059000000003</c:v>
                </c:pt>
                <c:pt idx="589">
                  <c:v>2.0957712000000006</c:v>
                </c:pt>
                <c:pt idx="590">
                  <c:v>2.0627051999999977</c:v>
                </c:pt>
                <c:pt idx="591">
                  <c:v>2.0948947000000002</c:v>
                </c:pt>
                <c:pt idx="592">
                  <c:v>2.1335474000000003</c:v>
                </c:pt>
                <c:pt idx="593">
                  <c:v>2.0926532999999967</c:v>
                </c:pt>
                <c:pt idx="594">
                  <c:v>2.0595322000000005</c:v>
                </c:pt>
                <c:pt idx="595">
                  <c:v>2.0915572999999998</c:v>
                </c:pt>
                <c:pt idx="596">
                  <c:v>2.1293117000000055</c:v>
                </c:pt>
                <c:pt idx="597">
                  <c:v>2.0896296000000003</c:v>
                </c:pt>
                <c:pt idx="598">
                  <c:v>2.0555248000000006</c:v>
                </c:pt>
                <c:pt idx="599">
                  <c:v>2.0886795000000005</c:v>
                </c:pt>
                <c:pt idx="600">
                  <c:v>2.1262101000000007</c:v>
                </c:pt>
                <c:pt idx="601">
                  <c:v>2.0866993999999988</c:v>
                </c:pt>
                <c:pt idx="602">
                  <c:v>2.0520244999999977</c:v>
                </c:pt>
                <c:pt idx="603">
                  <c:v>2.084352</c:v>
                </c:pt>
                <c:pt idx="604">
                  <c:v>2.1230636000000001</c:v>
                </c:pt>
                <c:pt idx="605">
                  <c:v>2.0825928999999999</c:v>
                </c:pt>
                <c:pt idx="606">
                  <c:v>2.0497269000000005</c:v>
                </c:pt>
                <c:pt idx="607">
                  <c:v>2.0820043000000004</c:v>
                </c:pt>
                <c:pt idx="608">
                  <c:v>2.1185613000000005</c:v>
                </c:pt>
                <c:pt idx="609">
                  <c:v>2.0808608999999998</c:v>
                </c:pt>
                <c:pt idx="610">
                  <c:v>2.0471372000000065</c:v>
                </c:pt>
                <c:pt idx="611">
                  <c:v>2.0798949999999987</c:v>
                </c:pt>
                <c:pt idx="612">
                  <c:v>2.1161084999999962</c:v>
                </c:pt>
                <c:pt idx="613">
                  <c:v>2.0787732999999999</c:v>
                </c:pt>
                <c:pt idx="614">
                  <c:v>2.044737200000005</c:v>
                </c:pt>
                <c:pt idx="615">
                  <c:v>2.0770524999999966</c:v>
                </c:pt>
                <c:pt idx="616">
                  <c:v>2.1139026000000003</c:v>
                </c:pt>
                <c:pt idx="617">
                  <c:v>2.0743613000000005</c:v>
                </c:pt>
                <c:pt idx="618">
                  <c:v>2.0408520999999977</c:v>
                </c:pt>
                <c:pt idx="619">
                  <c:v>2.0749048000000005</c:v>
                </c:pt>
                <c:pt idx="620">
                  <c:v>2.1112869999999977</c:v>
                </c:pt>
                <c:pt idx="621">
                  <c:v>2.0719669999999977</c:v>
                </c:pt>
                <c:pt idx="622">
                  <c:v>2.0393790999999997</c:v>
                </c:pt>
                <c:pt idx="623">
                  <c:v>2.0711688999999978</c:v>
                </c:pt>
                <c:pt idx="624">
                  <c:v>2.1062529999999966</c:v>
                </c:pt>
                <c:pt idx="625">
                  <c:v>2.0690736000000003</c:v>
                </c:pt>
                <c:pt idx="626">
                  <c:v>2.0363862999999998</c:v>
                </c:pt>
                <c:pt idx="627">
                  <c:v>2.0683680999999998</c:v>
                </c:pt>
                <c:pt idx="628">
                  <c:v>2.1049692000000002</c:v>
                </c:pt>
                <c:pt idx="629">
                  <c:v>2.0668797000000003</c:v>
                </c:pt>
                <c:pt idx="630">
                  <c:v>2.0343670000000005</c:v>
                </c:pt>
                <c:pt idx="631">
                  <c:v>2.0667952000000005</c:v>
                </c:pt>
                <c:pt idx="632">
                  <c:v>2.1021527000000004</c:v>
                </c:pt>
                <c:pt idx="633">
                  <c:v>2.0641987000000044</c:v>
                </c:pt>
                <c:pt idx="634">
                  <c:v>2.0324889999999947</c:v>
                </c:pt>
                <c:pt idx="635">
                  <c:v>2.0656706000000007</c:v>
                </c:pt>
                <c:pt idx="636">
                  <c:v>2.1114392000000004</c:v>
                </c:pt>
                <c:pt idx="637">
                  <c:v>2.0761872000000006</c:v>
                </c:pt>
                <c:pt idx="638">
                  <c:v>2.0439568000000001</c:v>
                </c:pt>
                <c:pt idx="639">
                  <c:v>2.0747793999999997</c:v>
                </c:pt>
                <c:pt idx="640">
                  <c:v>2.1092578</c:v>
                </c:pt>
                <c:pt idx="641">
                  <c:v>2.0714513999999977</c:v>
                </c:pt>
                <c:pt idx="642">
                  <c:v>2.0386849000000007</c:v>
                </c:pt>
                <c:pt idx="643">
                  <c:v>2.0704442999999997</c:v>
                </c:pt>
                <c:pt idx="644">
                  <c:v>2.1061846000000006</c:v>
                </c:pt>
                <c:pt idx="645">
                  <c:v>2.0671309000000049</c:v>
                </c:pt>
                <c:pt idx="646">
                  <c:v>2.0348813999999997</c:v>
                </c:pt>
                <c:pt idx="647">
                  <c:v>2.0661380999999999</c:v>
                </c:pt>
                <c:pt idx="648">
                  <c:v>2.1017723000000004</c:v>
                </c:pt>
                <c:pt idx="649">
                  <c:v>2.0648362000000002</c:v>
                </c:pt>
                <c:pt idx="650">
                  <c:v>2.0324335999999987</c:v>
                </c:pt>
                <c:pt idx="651">
                  <c:v>2.0628968999999997</c:v>
                </c:pt>
                <c:pt idx="652">
                  <c:v>2.0982148</c:v>
                </c:pt>
                <c:pt idx="653">
                  <c:v>2.060539700000005</c:v>
                </c:pt>
                <c:pt idx="654">
                  <c:v>2.0282758000000003</c:v>
                </c:pt>
                <c:pt idx="655">
                  <c:v>2.0595905999999999</c:v>
                </c:pt>
                <c:pt idx="656">
                  <c:v>2.0957189999999977</c:v>
                </c:pt>
                <c:pt idx="657">
                  <c:v>2.0589937000000011</c:v>
                </c:pt>
                <c:pt idx="658">
                  <c:v>2.0265911000000001</c:v>
                </c:pt>
                <c:pt idx="659">
                  <c:v>2.0577516999999999</c:v>
                </c:pt>
                <c:pt idx="660">
                  <c:v>2.0921593999999977</c:v>
                </c:pt>
                <c:pt idx="661">
                  <c:v>2.0555323999999997</c:v>
                </c:pt>
                <c:pt idx="662">
                  <c:v>2.0248573999999997</c:v>
                </c:pt>
                <c:pt idx="663">
                  <c:v>2.0544212000000002</c:v>
                </c:pt>
                <c:pt idx="664">
                  <c:v>2.0895223999999999</c:v>
                </c:pt>
                <c:pt idx="665">
                  <c:v>2.0529887999999987</c:v>
                </c:pt>
                <c:pt idx="666">
                  <c:v>2.0210913000000001</c:v>
                </c:pt>
                <c:pt idx="667">
                  <c:v>2.0521122999999997</c:v>
                </c:pt>
                <c:pt idx="668">
                  <c:v>2.0865478999999998</c:v>
                </c:pt>
                <c:pt idx="669">
                  <c:v>2.0496015000000005</c:v>
                </c:pt>
                <c:pt idx="670">
                  <c:v>2.0177753000000003</c:v>
                </c:pt>
                <c:pt idx="671">
                  <c:v>2.0493178000000012</c:v>
                </c:pt>
                <c:pt idx="672">
                  <c:v>2.0839033000000002</c:v>
                </c:pt>
                <c:pt idx="673">
                  <c:v>2.0467211000000001</c:v>
                </c:pt>
                <c:pt idx="674">
                  <c:v>2.0157564999999962</c:v>
                </c:pt>
                <c:pt idx="675">
                  <c:v>2.0474198000000001</c:v>
                </c:pt>
                <c:pt idx="676">
                  <c:v>2.0818240000000001</c:v>
                </c:pt>
                <c:pt idx="677">
                  <c:v>2.0442996999999998</c:v>
                </c:pt>
                <c:pt idx="678">
                  <c:v>2.0150151999999961</c:v>
                </c:pt>
                <c:pt idx="679">
                  <c:v>2.0461598999999997</c:v>
                </c:pt>
                <c:pt idx="680">
                  <c:v>2.0790170999999997</c:v>
                </c:pt>
                <c:pt idx="681">
                  <c:v>2.0439582999999999</c:v>
                </c:pt>
                <c:pt idx="682">
                  <c:v>2.0123594999999961</c:v>
                </c:pt>
                <c:pt idx="683">
                  <c:v>2.0449468999999998</c:v>
                </c:pt>
                <c:pt idx="684">
                  <c:v>2.0776542999999998</c:v>
                </c:pt>
                <c:pt idx="685">
                  <c:v>2.0416639999999977</c:v>
                </c:pt>
                <c:pt idx="686">
                  <c:v>2.0106791999999967</c:v>
                </c:pt>
                <c:pt idx="687">
                  <c:v>2.0418952999999997</c:v>
                </c:pt>
                <c:pt idx="688">
                  <c:v>2.0742750999999977</c:v>
                </c:pt>
                <c:pt idx="689">
                  <c:v>2.0400650999999987</c:v>
                </c:pt>
                <c:pt idx="690">
                  <c:v>2.0097772000000012</c:v>
                </c:pt>
                <c:pt idx="691">
                  <c:v>2.0405595999999999</c:v>
                </c:pt>
                <c:pt idx="692">
                  <c:v>2.0749844</c:v>
                </c:pt>
                <c:pt idx="693">
                  <c:v>2.0391462999999987</c:v>
                </c:pt>
                <c:pt idx="694">
                  <c:v>2.0088940000000006</c:v>
                </c:pt>
                <c:pt idx="695">
                  <c:v>2.0392717000000005</c:v>
                </c:pt>
                <c:pt idx="696">
                  <c:v>2.0731204000000005</c:v>
                </c:pt>
                <c:pt idx="697">
                  <c:v>2.0377480999999977</c:v>
                </c:pt>
                <c:pt idx="698">
                  <c:v>2.0078085000000003</c:v>
                </c:pt>
                <c:pt idx="699">
                  <c:v>2.0392325999999987</c:v>
                </c:pt>
                <c:pt idx="700">
                  <c:v>2.0718967999999998</c:v>
                </c:pt>
                <c:pt idx="701">
                  <c:v>2.0368322999999977</c:v>
                </c:pt>
                <c:pt idx="702">
                  <c:v>2.0075263000000012</c:v>
                </c:pt>
                <c:pt idx="703">
                  <c:v>2.0371830000000006</c:v>
                </c:pt>
                <c:pt idx="704">
                  <c:v>2.0715816</c:v>
                </c:pt>
                <c:pt idx="705">
                  <c:v>2.0355183999999977</c:v>
                </c:pt>
                <c:pt idx="706">
                  <c:v>2.0063241999999999</c:v>
                </c:pt>
                <c:pt idx="707">
                  <c:v>2.0374273000000001</c:v>
                </c:pt>
                <c:pt idx="708">
                  <c:v>2.0707662999999998</c:v>
                </c:pt>
                <c:pt idx="709">
                  <c:v>2.0351505000000003</c:v>
                </c:pt>
                <c:pt idx="710">
                  <c:v>2.0057663999999997</c:v>
                </c:pt>
                <c:pt idx="711">
                  <c:v>2.0363538999999977</c:v>
                </c:pt>
                <c:pt idx="712">
                  <c:v>2.0694971000000004</c:v>
                </c:pt>
                <c:pt idx="713">
                  <c:v>2.0345276000000005</c:v>
                </c:pt>
                <c:pt idx="714">
                  <c:v>2.0044045000000006</c:v>
                </c:pt>
                <c:pt idx="715">
                  <c:v>2.0353562999999997</c:v>
                </c:pt>
                <c:pt idx="716">
                  <c:v>2.0689203000000012</c:v>
                </c:pt>
                <c:pt idx="717">
                  <c:v>2.0342278</c:v>
                </c:pt>
                <c:pt idx="718">
                  <c:v>2.0045785</c:v>
                </c:pt>
                <c:pt idx="719">
                  <c:v>2.0354052999999968</c:v>
                </c:pt>
                <c:pt idx="720">
                  <c:v>2.0673163000000012</c:v>
                </c:pt>
                <c:pt idx="721">
                  <c:v>2.0337885</c:v>
                </c:pt>
                <c:pt idx="722">
                  <c:v>2.0033101000000002</c:v>
                </c:pt>
                <c:pt idx="723">
                  <c:v>2.0338947000000012</c:v>
                </c:pt>
                <c:pt idx="724">
                  <c:v>2.0673926000000011</c:v>
                </c:pt>
                <c:pt idx="725">
                  <c:v>2.0328945000000003</c:v>
                </c:pt>
                <c:pt idx="726">
                  <c:v>2.0034309000000006</c:v>
                </c:pt>
                <c:pt idx="727">
                  <c:v>2.0355578999999997</c:v>
                </c:pt>
                <c:pt idx="728">
                  <c:v>2.0676423999999987</c:v>
                </c:pt>
                <c:pt idx="729">
                  <c:v>2.0331067000000012</c:v>
                </c:pt>
                <c:pt idx="730">
                  <c:v>2.0041798000000002</c:v>
                </c:pt>
                <c:pt idx="731">
                  <c:v>2.0341247000000049</c:v>
                </c:pt>
                <c:pt idx="732">
                  <c:v>2.0680975000000044</c:v>
                </c:pt>
                <c:pt idx="733">
                  <c:v>2.0330448999999997</c:v>
                </c:pt>
                <c:pt idx="734">
                  <c:v>2.0040182</c:v>
                </c:pt>
                <c:pt idx="735">
                  <c:v>2.0357828000000007</c:v>
                </c:pt>
                <c:pt idx="736">
                  <c:v>2.0755965000000005</c:v>
                </c:pt>
                <c:pt idx="737">
                  <c:v>2.0526801999999962</c:v>
                </c:pt>
                <c:pt idx="738">
                  <c:v>2.0230551999999977</c:v>
                </c:pt>
                <c:pt idx="739">
                  <c:v>2.0547042000000006</c:v>
                </c:pt>
                <c:pt idx="740">
                  <c:v>2.0874378000000045</c:v>
                </c:pt>
                <c:pt idx="741">
                  <c:v>2.0506279000000003</c:v>
                </c:pt>
                <c:pt idx="742">
                  <c:v>2.0201389000000001</c:v>
                </c:pt>
                <c:pt idx="743">
                  <c:v>2.0511166000000003</c:v>
                </c:pt>
                <c:pt idx="744">
                  <c:v>2.0844952000000001</c:v>
                </c:pt>
                <c:pt idx="745">
                  <c:v>2.0482603999999998</c:v>
                </c:pt>
                <c:pt idx="746">
                  <c:v>2.0180258999999987</c:v>
                </c:pt>
                <c:pt idx="747">
                  <c:v>2.0476359000000004</c:v>
                </c:pt>
                <c:pt idx="748">
                  <c:v>2.0816953000000007</c:v>
                </c:pt>
                <c:pt idx="749">
                  <c:v>2.0446506000000007</c:v>
                </c:pt>
                <c:pt idx="750">
                  <c:v>2.0138677000000005</c:v>
                </c:pt>
                <c:pt idx="751">
                  <c:v>2.0451025000000005</c:v>
                </c:pt>
                <c:pt idx="752">
                  <c:v>2.0773861</c:v>
                </c:pt>
                <c:pt idx="753">
                  <c:v>2.0419733000000004</c:v>
                </c:pt>
                <c:pt idx="754">
                  <c:v>2.0114138999999978</c:v>
                </c:pt>
                <c:pt idx="755">
                  <c:v>2.0414124999999967</c:v>
                </c:pt>
                <c:pt idx="756">
                  <c:v>2.0752600999999977</c:v>
                </c:pt>
                <c:pt idx="757">
                  <c:v>2.0390258999999977</c:v>
                </c:pt>
                <c:pt idx="758">
                  <c:v>2.0103002999999999</c:v>
                </c:pt>
                <c:pt idx="759">
                  <c:v>2.0399021999999967</c:v>
                </c:pt>
                <c:pt idx="760">
                  <c:v>2.0733120999999999</c:v>
                </c:pt>
                <c:pt idx="761">
                  <c:v>2.0372916000000005</c:v>
                </c:pt>
                <c:pt idx="762">
                  <c:v>2.0078525000000003</c:v>
                </c:pt>
                <c:pt idx="763">
                  <c:v>2.0373844000000005</c:v>
                </c:pt>
                <c:pt idx="764">
                  <c:v>2.0700627000000003</c:v>
                </c:pt>
                <c:pt idx="765">
                  <c:v>2.0347810000000006</c:v>
                </c:pt>
                <c:pt idx="766">
                  <c:v>2.0054855999999988</c:v>
                </c:pt>
                <c:pt idx="767">
                  <c:v>2.0367989999999967</c:v>
                </c:pt>
                <c:pt idx="768">
                  <c:v>2.0686490999999987</c:v>
                </c:pt>
                <c:pt idx="769">
                  <c:v>2.0331260000000002</c:v>
                </c:pt>
                <c:pt idx="770">
                  <c:v>2.0036547000000002</c:v>
                </c:pt>
                <c:pt idx="771">
                  <c:v>2.0341885</c:v>
                </c:pt>
                <c:pt idx="772">
                  <c:v>2.0666564999999961</c:v>
                </c:pt>
                <c:pt idx="773">
                  <c:v>2.0310597999999978</c:v>
                </c:pt>
                <c:pt idx="774">
                  <c:v>2.0001777000000045</c:v>
                </c:pt>
                <c:pt idx="775">
                  <c:v>2.0321435999999977</c:v>
                </c:pt>
                <c:pt idx="776">
                  <c:v>2.0637341000000049</c:v>
                </c:pt>
                <c:pt idx="777">
                  <c:v>2.0288968000000001</c:v>
                </c:pt>
                <c:pt idx="778">
                  <c:v>2.0001274000000002</c:v>
                </c:pt>
                <c:pt idx="779">
                  <c:v>2.0310360999999997</c:v>
                </c:pt>
                <c:pt idx="780">
                  <c:v>2.0634274000000001</c:v>
                </c:pt>
                <c:pt idx="781">
                  <c:v>2.0274831000000004</c:v>
                </c:pt>
                <c:pt idx="782">
                  <c:v>1.9990155000000027</c:v>
                </c:pt>
                <c:pt idx="783">
                  <c:v>2.0299862000000006</c:v>
                </c:pt>
                <c:pt idx="784">
                  <c:v>2.0606650999999987</c:v>
                </c:pt>
                <c:pt idx="785">
                  <c:v>2.0262407999999987</c:v>
                </c:pt>
                <c:pt idx="786">
                  <c:v>1.9980541000000027</c:v>
                </c:pt>
                <c:pt idx="787">
                  <c:v>2.0279639000000005</c:v>
                </c:pt>
                <c:pt idx="788">
                  <c:v>2.0600100000000001</c:v>
                </c:pt>
                <c:pt idx="789">
                  <c:v>2.0252618</c:v>
                </c:pt>
                <c:pt idx="790">
                  <c:v>1.9967038000000021</c:v>
                </c:pt>
                <c:pt idx="791">
                  <c:v>2.0267418999999998</c:v>
                </c:pt>
                <c:pt idx="792">
                  <c:v>2.0601346000000049</c:v>
                </c:pt>
                <c:pt idx="793">
                  <c:v>2.0244055000000003</c:v>
                </c:pt>
                <c:pt idx="794">
                  <c:v>1.9963735000000029</c:v>
                </c:pt>
                <c:pt idx="795">
                  <c:v>2.0276655999999997</c:v>
                </c:pt>
                <c:pt idx="796">
                  <c:v>2.0587843000000001</c:v>
                </c:pt>
                <c:pt idx="797">
                  <c:v>2.0253665000000005</c:v>
                </c:pt>
                <c:pt idx="798">
                  <c:v>1.9967665000000003</c:v>
                </c:pt>
                <c:pt idx="799">
                  <c:v>2.0270590000000004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'Mesures corrigées'!$E$1</c:f>
              <c:strCache>
                <c:ptCount val="1"/>
                <c:pt idx="0">
                  <c:v>TE12</c:v>
                </c:pt>
              </c:strCache>
            </c:strRef>
          </c:tx>
          <c:marker>
            <c:symbol val="star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5.0000000000000079E-3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0.15500000000000028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0.18500000000000025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0.21500000000000025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0.24500000000000025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</c:v>
                </c:pt>
                <c:pt idx="63">
                  <c:v>0.3150000000000005</c:v>
                </c:pt>
                <c:pt idx="64">
                  <c:v>0.32000000000000056</c:v>
                </c:pt>
                <c:pt idx="65">
                  <c:v>0.32500000000000057</c:v>
                </c:pt>
                <c:pt idx="66">
                  <c:v>0.33000000000000063</c:v>
                </c:pt>
                <c:pt idx="67">
                  <c:v>0.33500000000000063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</c:v>
                </c:pt>
                <c:pt idx="76">
                  <c:v>0.38000000000000056</c:v>
                </c:pt>
                <c:pt idx="77">
                  <c:v>0.38500000000000056</c:v>
                </c:pt>
                <c:pt idx="78">
                  <c:v>0.39000000000000057</c:v>
                </c:pt>
                <c:pt idx="79">
                  <c:v>0.39500000000000063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0.61500000000000099</c:v>
                </c:pt>
                <c:pt idx="124">
                  <c:v>0.62000000000000099</c:v>
                </c:pt>
                <c:pt idx="125">
                  <c:v>0.62500000000000111</c:v>
                </c:pt>
                <c:pt idx="126">
                  <c:v>0.63000000000000111</c:v>
                </c:pt>
                <c:pt idx="127">
                  <c:v>0.63500000000000112</c:v>
                </c:pt>
                <c:pt idx="128">
                  <c:v>0.64000000000000112</c:v>
                </c:pt>
                <c:pt idx="129">
                  <c:v>0.64500000000000113</c:v>
                </c:pt>
                <c:pt idx="130">
                  <c:v>0.65000000000000124</c:v>
                </c:pt>
                <c:pt idx="131">
                  <c:v>0.65500000000000125</c:v>
                </c:pt>
                <c:pt idx="132">
                  <c:v>0.66000000000000125</c:v>
                </c:pt>
                <c:pt idx="133">
                  <c:v>0.66500000000000126</c:v>
                </c:pt>
                <c:pt idx="134">
                  <c:v>0.67000000000000126</c:v>
                </c:pt>
                <c:pt idx="135">
                  <c:v>0.67500000000000127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0.74000000000000099</c:v>
                </c:pt>
                <c:pt idx="149">
                  <c:v>0.74500000000000099</c:v>
                </c:pt>
                <c:pt idx="150">
                  <c:v>0.75000000000000111</c:v>
                </c:pt>
                <c:pt idx="151">
                  <c:v>0.75500000000000111</c:v>
                </c:pt>
                <c:pt idx="152">
                  <c:v>0.76000000000000112</c:v>
                </c:pt>
                <c:pt idx="153">
                  <c:v>0.76500000000000112</c:v>
                </c:pt>
                <c:pt idx="154">
                  <c:v>0.77000000000000113</c:v>
                </c:pt>
                <c:pt idx="155">
                  <c:v>0.77500000000000124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0.86500000000000099</c:v>
                </c:pt>
                <c:pt idx="174">
                  <c:v>0.87000000000000099</c:v>
                </c:pt>
                <c:pt idx="175">
                  <c:v>0.87500000000000111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1.0049999999999977</c:v>
                </c:pt>
                <c:pt idx="202">
                  <c:v>1.01</c:v>
                </c:pt>
                <c:pt idx="203">
                  <c:v>1.0149999999999977</c:v>
                </c:pt>
                <c:pt idx="204">
                  <c:v>1.02</c:v>
                </c:pt>
                <c:pt idx="205">
                  <c:v>1.0249999999999977</c:v>
                </c:pt>
                <c:pt idx="206">
                  <c:v>1.03</c:v>
                </c:pt>
                <c:pt idx="207">
                  <c:v>1.0349999999999977</c:v>
                </c:pt>
                <c:pt idx="208">
                  <c:v>1.04</c:v>
                </c:pt>
                <c:pt idx="209">
                  <c:v>1.0449999999999979</c:v>
                </c:pt>
                <c:pt idx="210">
                  <c:v>1.05</c:v>
                </c:pt>
                <c:pt idx="211">
                  <c:v>1.0549999999999979</c:v>
                </c:pt>
                <c:pt idx="212">
                  <c:v>1.06</c:v>
                </c:pt>
                <c:pt idx="213">
                  <c:v>1.0649999999999979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1.1299999999999977</c:v>
                </c:pt>
                <c:pt idx="227">
                  <c:v>1.135</c:v>
                </c:pt>
                <c:pt idx="228">
                  <c:v>1.1399999999999977</c:v>
                </c:pt>
                <c:pt idx="229">
                  <c:v>1.145</c:v>
                </c:pt>
                <c:pt idx="230">
                  <c:v>1.1499999999999977</c:v>
                </c:pt>
                <c:pt idx="231">
                  <c:v>1.155</c:v>
                </c:pt>
                <c:pt idx="232">
                  <c:v>1.1599999999999977</c:v>
                </c:pt>
                <c:pt idx="233">
                  <c:v>1.165</c:v>
                </c:pt>
                <c:pt idx="234">
                  <c:v>1.1700000000000019</c:v>
                </c:pt>
                <c:pt idx="235">
                  <c:v>1.175</c:v>
                </c:pt>
                <c:pt idx="236">
                  <c:v>1.1800000000000019</c:v>
                </c:pt>
                <c:pt idx="237">
                  <c:v>1.1850000000000001</c:v>
                </c:pt>
                <c:pt idx="238">
                  <c:v>1.1900000000000019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1.2049999999999976</c:v>
                </c:pt>
                <c:pt idx="242">
                  <c:v>1.21</c:v>
                </c:pt>
                <c:pt idx="243">
                  <c:v>1.2149999999999976</c:v>
                </c:pt>
                <c:pt idx="244">
                  <c:v>1.22</c:v>
                </c:pt>
                <c:pt idx="245">
                  <c:v>1.2249999999999976</c:v>
                </c:pt>
                <c:pt idx="246">
                  <c:v>1.23</c:v>
                </c:pt>
                <c:pt idx="247">
                  <c:v>1.2349999999999977</c:v>
                </c:pt>
                <c:pt idx="248">
                  <c:v>1.24</c:v>
                </c:pt>
                <c:pt idx="249">
                  <c:v>1.2449999999999979</c:v>
                </c:pt>
                <c:pt idx="250">
                  <c:v>1.25</c:v>
                </c:pt>
                <c:pt idx="251">
                  <c:v>1.2549999999999977</c:v>
                </c:pt>
                <c:pt idx="252">
                  <c:v>1.26</c:v>
                </c:pt>
                <c:pt idx="253">
                  <c:v>1.2649999999999977</c:v>
                </c:pt>
                <c:pt idx="254">
                  <c:v>1.27</c:v>
                </c:pt>
                <c:pt idx="255">
                  <c:v>1.2749999999999977</c:v>
                </c:pt>
                <c:pt idx="256">
                  <c:v>1.28</c:v>
                </c:pt>
                <c:pt idx="257">
                  <c:v>1.2849999999999977</c:v>
                </c:pt>
                <c:pt idx="258">
                  <c:v>1.29</c:v>
                </c:pt>
                <c:pt idx="259">
                  <c:v>1.2949999999999979</c:v>
                </c:pt>
                <c:pt idx="260">
                  <c:v>1.3</c:v>
                </c:pt>
                <c:pt idx="261">
                  <c:v>1.3049999999999979</c:v>
                </c:pt>
                <c:pt idx="262">
                  <c:v>1.31</c:v>
                </c:pt>
                <c:pt idx="263">
                  <c:v>1.3149999999999979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1.4049999999999974</c:v>
                </c:pt>
                <c:pt idx="282">
                  <c:v>1.41</c:v>
                </c:pt>
                <c:pt idx="283">
                  <c:v>1.4149999999999974</c:v>
                </c:pt>
                <c:pt idx="284">
                  <c:v>1.42</c:v>
                </c:pt>
                <c:pt idx="285">
                  <c:v>1.4249999999999974</c:v>
                </c:pt>
                <c:pt idx="286">
                  <c:v>1.43</c:v>
                </c:pt>
                <c:pt idx="287">
                  <c:v>1.4349999999999974</c:v>
                </c:pt>
                <c:pt idx="288">
                  <c:v>1.44</c:v>
                </c:pt>
                <c:pt idx="289">
                  <c:v>1.4449999999999976</c:v>
                </c:pt>
                <c:pt idx="290">
                  <c:v>1.45</c:v>
                </c:pt>
                <c:pt idx="291">
                  <c:v>1.4549999999999976</c:v>
                </c:pt>
                <c:pt idx="292">
                  <c:v>1.46</c:v>
                </c:pt>
                <c:pt idx="293">
                  <c:v>1.4649999999999976</c:v>
                </c:pt>
                <c:pt idx="294">
                  <c:v>1.47</c:v>
                </c:pt>
                <c:pt idx="295">
                  <c:v>1.4749999999999976</c:v>
                </c:pt>
                <c:pt idx="296">
                  <c:v>1.48</c:v>
                </c:pt>
                <c:pt idx="297">
                  <c:v>1.4849999999999977</c:v>
                </c:pt>
                <c:pt idx="298">
                  <c:v>1.49</c:v>
                </c:pt>
                <c:pt idx="299">
                  <c:v>1.4949999999999979</c:v>
                </c:pt>
                <c:pt idx="300">
                  <c:v>1.5</c:v>
                </c:pt>
                <c:pt idx="301">
                  <c:v>1.5049999999999977</c:v>
                </c:pt>
                <c:pt idx="302">
                  <c:v>1.51</c:v>
                </c:pt>
                <c:pt idx="303">
                  <c:v>1.5149999999999977</c:v>
                </c:pt>
                <c:pt idx="304">
                  <c:v>1.52</c:v>
                </c:pt>
                <c:pt idx="305">
                  <c:v>1.5249999999999977</c:v>
                </c:pt>
                <c:pt idx="306">
                  <c:v>1.53</c:v>
                </c:pt>
                <c:pt idx="307">
                  <c:v>1.5349999999999977</c:v>
                </c:pt>
                <c:pt idx="308">
                  <c:v>1.54</c:v>
                </c:pt>
                <c:pt idx="309">
                  <c:v>1.5449999999999979</c:v>
                </c:pt>
                <c:pt idx="310">
                  <c:v>1.55</c:v>
                </c:pt>
                <c:pt idx="311">
                  <c:v>1.5549999999999979</c:v>
                </c:pt>
                <c:pt idx="312">
                  <c:v>1.56</c:v>
                </c:pt>
                <c:pt idx="313">
                  <c:v>1.5649999999999979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1.6700000000000019</c:v>
                </c:pt>
                <c:pt idx="335">
                  <c:v>1.675</c:v>
                </c:pt>
                <c:pt idx="336">
                  <c:v>1.6800000000000019</c:v>
                </c:pt>
                <c:pt idx="337">
                  <c:v>1.6850000000000001</c:v>
                </c:pt>
                <c:pt idx="338">
                  <c:v>1.6900000000000019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1.7049999999999976</c:v>
                </c:pt>
                <c:pt idx="342">
                  <c:v>1.71</c:v>
                </c:pt>
                <c:pt idx="343">
                  <c:v>1.7149999999999976</c:v>
                </c:pt>
                <c:pt idx="344">
                  <c:v>1.72</c:v>
                </c:pt>
                <c:pt idx="345">
                  <c:v>1.7249999999999976</c:v>
                </c:pt>
                <c:pt idx="346">
                  <c:v>1.73</c:v>
                </c:pt>
                <c:pt idx="347">
                  <c:v>1.7349999999999977</c:v>
                </c:pt>
                <c:pt idx="348">
                  <c:v>1.74</c:v>
                </c:pt>
                <c:pt idx="349">
                  <c:v>1.7449999999999979</c:v>
                </c:pt>
                <c:pt idx="350">
                  <c:v>1.75</c:v>
                </c:pt>
                <c:pt idx="351">
                  <c:v>1.7549999999999977</c:v>
                </c:pt>
                <c:pt idx="352">
                  <c:v>1.76</c:v>
                </c:pt>
                <c:pt idx="353">
                  <c:v>1.7649999999999977</c:v>
                </c:pt>
                <c:pt idx="354">
                  <c:v>1.77</c:v>
                </c:pt>
                <c:pt idx="355">
                  <c:v>1.7749999999999977</c:v>
                </c:pt>
                <c:pt idx="356">
                  <c:v>1.78</c:v>
                </c:pt>
                <c:pt idx="357">
                  <c:v>1.7849999999999977</c:v>
                </c:pt>
                <c:pt idx="358">
                  <c:v>1.79</c:v>
                </c:pt>
                <c:pt idx="359">
                  <c:v>1.7949999999999979</c:v>
                </c:pt>
                <c:pt idx="360">
                  <c:v>1.8</c:v>
                </c:pt>
                <c:pt idx="361">
                  <c:v>1.8049999999999979</c:v>
                </c:pt>
                <c:pt idx="362">
                  <c:v>1.81</c:v>
                </c:pt>
                <c:pt idx="363">
                  <c:v>1.8149999999999979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1.9200000000000019</c:v>
                </c:pt>
                <c:pt idx="385">
                  <c:v>1.925</c:v>
                </c:pt>
                <c:pt idx="386">
                  <c:v>1.9300000000000019</c:v>
                </c:pt>
                <c:pt idx="387">
                  <c:v>1.9350000000000001</c:v>
                </c:pt>
                <c:pt idx="388">
                  <c:v>1.9400000000000019</c:v>
                </c:pt>
                <c:pt idx="389">
                  <c:v>1.9450000000000001</c:v>
                </c:pt>
                <c:pt idx="390">
                  <c:v>1.950000000000002</c:v>
                </c:pt>
                <c:pt idx="391">
                  <c:v>1.9550000000000001</c:v>
                </c:pt>
                <c:pt idx="392">
                  <c:v>1.960000000000002</c:v>
                </c:pt>
                <c:pt idx="393">
                  <c:v>1.9650000000000001</c:v>
                </c:pt>
                <c:pt idx="394">
                  <c:v>1.970000000000002</c:v>
                </c:pt>
                <c:pt idx="395">
                  <c:v>1.9750000000000001</c:v>
                </c:pt>
                <c:pt idx="396">
                  <c:v>1.9800000000000022</c:v>
                </c:pt>
                <c:pt idx="397">
                  <c:v>1.9850000000000001</c:v>
                </c:pt>
                <c:pt idx="398">
                  <c:v>1.9900000000000022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corrigées'!$E$2:$E$801</c:f>
              <c:numCache>
                <c:formatCode>General</c:formatCode>
                <c:ptCount val="800"/>
                <c:pt idx="0">
                  <c:v>1.9930000000000001</c:v>
                </c:pt>
                <c:pt idx="1">
                  <c:v>1.9677688</c:v>
                </c:pt>
                <c:pt idx="2">
                  <c:v>1.9416065</c:v>
                </c:pt>
                <c:pt idx="3">
                  <c:v>1.963329499999998</c:v>
                </c:pt>
                <c:pt idx="4">
                  <c:v>1.9928339000000022</c:v>
                </c:pt>
                <c:pt idx="5">
                  <c:v>1.967646</c:v>
                </c:pt>
                <c:pt idx="6">
                  <c:v>1.9415115999999999</c:v>
                </c:pt>
                <c:pt idx="7">
                  <c:v>1.9633957</c:v>
                </c:pt>
                <c:pt idx="8">
                  <c:v>1.9920627000000022</c:v>
                </c:pt>
                <c:pt idx="9">
                  <c:v>1.9669064000000001</c:v>
                </c:pt>
                <c:pt idx="10">
                  <c:v>1.9422016</c:v>
                </c:pt>
                <c:pt idx="11">
                  <c:v>1.9630949</c:v>
                </c:pt>
                <c:pt idx="12">
                  <c:v>1.9919905999999998</c:v>
                </c:pt>
                <c:pt idx="13">
                  <c:v>1.9673941999999998</c:v>
                </c:pt>
                <c:pt idx="14">
                  <c:v>1.9418416999999977</c:v>
                </c:pt>
                <c:pt idx="15">
                  <c:v>1.9635106</c:v>
                </c:pt>
                <c:pt idx="16">
                  <c:v>1.9925761000000022</c:v>
                </c:pt>
                <c:pt idx="17">
                  <c:v>1.967662</c:v>
                </c:pt>
                <c:pt idx="18">
                  <c:v>1.9417838000000001</c:v>
                </c:pt>
                <c:pt idx="19">
                  <c:v>1.9639800000000001</c:v>
                </c:pt>
                <c:pt idx="20">
                  <c:v>1.9935932999999977</c:v>
                </c:pt>
                <c:pt idx="21">
                  <c:v>1.9669837999999999</c:v>
                </c:pt>
                <c:pt idx="22">
                  <c:v>1.9421812000000001</c:v>
                </c:pt>
                <c:pt idx="23">
                  <c:v>1.9636297999999974</c:v>
                </c:pt>
                <c:pt idx="24">
                  <c:v>1.9922492000000001</c:v>
                </c:pt>
                <c:pt idx="25">
                  <c:v>1.9674186</c:v>
                </c:pt>
                <c:pt idx="26">
                  <c:v>1.9427283</c:v>
                </c:pt>
                <c:pt idx="27">
                  <c:v>1.9625356999999999</c:v>
                </c:pt>
                <c:pt idx="28">
                  <c:v>1.9926092000000002</c:v>
                </c:pt>
                <c:pt idx="29">
                  <c:v>1.9673251999999999</c:v>
                </c:pt>
                <c:pt idx="30">
                  <c:v>1.9414583999999999</c:v>
                </c:pt>
                <c:pt idx="31">
                  <c:v>1.9636293999999976</c:v>
                </c:pt>
                <c:pt idx="32">
                  <c:v>1.9925146</c:v>
                </c:pt>
                <c:pt idx="33">
                  <c:v>1.9673122000000001</c:v>
                </c:pt>
                <c:pt idx="34">
                  <c:v>1.9415197</c:v>
                </c:pt>
                <c:pt idx="35">
                  <c:v>1.9632385999999999</c:v>
                </c:pt>
                <c:pt idx="36">
                  <c:v>1.9916541999999999</c:v>
                </c:pt>
                <c:pt idx="37">
                  <c:v>1.9663575000000044</c:v>
                </c:pt>
                <c:pt idx="38">
                  <c:v>1.9416146999999977</c:v>
                </c:pt>
                <c:pt idx="39">
                  <c:v>1.9639152</c:v>
                </c:pt>
                <c:pt idx="40">
                  <c:v>1.9920966</c:v>
                </c:pt>
                <c:pt idx="41">
                  <c:v>1.9673096999999979</c:v>
                </c:pt>
                <c:pt idx="42">
                  <c:v>1.9415864</c:v>
                </c:pt>
                <c:pt idx="43">
                  <c:v>1.9631217999999977</c:v>
                </c:pt>
                <c:pt idx="44">
                  <c:v>1.9921434000000022</c:v>
                </c:pt>
                <c:pt idx="45">
                  <c:v>1.9674608</c:v>
                </c:pt>
                <c:pt idx="46">
                  <c:v>1.9423472000000019</c:v>
                </c:pt>
                <c:pt idx="47">
                  <c:v>1.9639126</c:v>
                </c:pt>
                <c:pt idx="48">
                  <c:v>1.992783000000002</c:v>
                </c:pt>
                <c:pt idx="49">
                  <c:v>1.9667726000000001</c:v>
                </c:pt>
                <c:pt idx="50">
                  <c:v>1.9416045</c:v>
                </c:pt>
                <c:pt idx="51">
                  <c:v>1.9630388999999999</c:v>
                </c:pt>
                <c:pt idx="52">
                  <c:v>1.9921868000000025</c:v>
                </c:pt>
                <c:pt idx="53">
                  <c:v>1.9669152999999999</c:v>
                </c:pt>
                <c:pt idx="54">
                  <c:v>1.9413880999999999</c:v>
                </c:pt>
                <c:pt idx="55">
                  <c:v>1.9638887</c:v>
                </c:pt>
                <c:pt idx="56">
                  <c:v>1.992437300000002</c:v>
                </c:pt>
                <c:pt idx="57">
                  <c:v>1.9674191999999999</c:v>
                </c:pt>
                <c:pt idx="58">
                  <c:v>1.9408760999999999</c:v>
                </c:pt>
                <c:pt idx="59">
                  <c:v>1.9631818999999999</c:v>
                </c:pt>
                <c:pt idx="60">
                  <c:v>1.992659000000002</c:v>
                </c:pt>
                <c:pt idx="61">
                  <c:v>1.9666336</c:v>
                </c:pt>
                <c:pt idx="62">
                  <c:v>1.9419819999999999</c:v>
                </c:pt>
                <c:pt idx="63">
                  <c:v>1.9635598000000001</c:v>
                </c:pt>
                <c:pt idx="64">
                  <c:v>1.9927417000000001</c:v>
                </c:pt>
                <c:pt idx="65">
                  <c:v>1.96662</c:v>
                </c:pt>
                <c:pt idx="66">
                  <c:v>1.9415187999999999</c:v>
                </c:pt>
                <c:pt idx="67">
                  <c:v>1.9630007999999999</c:v>
                </c:pt>
                <c:pt idx="68">
                  <c:v>1.9925302</c:v>
                </c:pt>
                <c:pt idx="69">
                  <c:v>1.9666748000000001</c:v>
                </c:pt>
                <c:pt idx="70">
                  <c:v>1.9418308</c:v>
                </c:pt>
                <c:pt idx="71">
                  <c:v>1.9634567999999999</c:v>
                </c:pt>
                <c:pt idx="72">
                  <c:v>1.9929441999999999</c:v>
                </c:pt>
                <c:pt idx="73">
                  <c:v>1.9670590000000001</c:v>
                </c:pt>
                <c:pt idx="74">
                  <c:v>1.9421316</c:v>
                </c:pt>
                <c:pt idx="75">
                  <c:v>1.9633395</c:v>
                </c:pt>
                <c:pt idx="76">
                  <c:v>1.9918433999999998</c:v>
                </c:pt>
                <c:pt idx="77">
                  <c:v>1.9670269</c:v>
                </c:pt>
                <c:pt idx="78">
                  <c:v>1.9421769000000022</c:v>
                </c:pt>
                <c:pt idx="79">
                  <c:v>1.9633069000000001</c:v>
                </c:pt>
                <c:pt idx="80">
                  <c:v>1.9924355000000022</c:v>
                </c:pt>
                <c:pt idx="81">
                  <c:v>1.9667072999999999</c:v>
                </c:pt>
                <c:pt idx="82">
                  <c:v>1.9420060000000001</c:v>
                </c:pt>
                <c:pt idx="83">
                  <c:v>1.9625603999999999</c:v>
                </c:pt>
                <c:pt idx="84">
                  <c:v>1.9920499000000023</c:v>
                </c:pt>
                <c:pt idx="85">
                  <c:v>1.9666018999999999</c:v>
                </c:pt>
                <c:pt idx="86">
                  <c:v>1.9414047999999979</c:v>
                </c:pt>
                <c:pt idx="87">
                  <c:v>1.9634476999999999</c:v>
                </c:pt>
                <c:pt idx="88">
                  <c:v>1.9910326</c:v>
                </c:pt>
                <c:pt idx="89">
                  <c:v>1.9657231999999998</c:v>
                </c:pt>
                <c:pt idx="90">
                  <c:v>1.9419318999999979</c:v>
                </c:pt>
                <c:pt idx="91">
                  <c:v>1.9630414</c:v>
                </c:pt>
                <c:pt idx="92">
                  <c:v>1.9917193999999998</c:v>
                </c:pt>
                <c:pt idx="93">
                  <c:v>1.9667986</c:v>
                </c:pt>
                <c:pt idx="94">
                  <c:v>1.9412586999999999</c:v>
                </c:pt>
                <c:pt idx="95">
                  <c:v>1.9631677999999999</c:v>
                </c:pt>
                <c:pt idx="96">
                  <c:v>1.9917957000000002</c:v>
                </c:pt>
                <c:pt idx="97">
                  <c:v>1.9671997999999979</c:v>
                </c:pt>
                <c:pt idx="98">
                  <c:v>1.9409167000000001</c:v>
                </c:pt>
                <c:pt idx="99">
                  <c:v>1.9636206999999977</c:v>
                </c:pt>
                <c:pt idx="100">
                  <c:v>1.9920408000000025</c:v>
                </c:pt>
                <c:pt idx="101">
                  <c:v>1.9663603999999999</c:v>
                </c:pt>
                <c:pt idx="102">
                  <c:v>1.9409780999999999</c:v>
                </c:pt>
                <c:pt idx="103">
                  <c:v>1.9627976</c:v>
                </c:pt>
                <c:pt idx="104">
                  <c:v>1.9922655000000025</c:v>
                </c:pt>
                <c:pt idx="105">
                  <c:v>1.9666886000000001</c:v>
                </c:pt>
                <c:pt idx="106">
                  <c:v>1.941002500000002</c:v>
                </c:pt>
                <c:pt idx="107">
                  <c:v>1.9623162999999999</c:v>
                </c:pt>
                <c:pt idx="108">
                  <c:v>1.9920466000000001</c:v>
                </c:pt>
                <c:pt idx="109">
                  <c:v>1.9663226</c:v>
                </c:pt>
                <c:pt idx="110">
                  <c:v>1.9414452</c:v>
                </c:pt>
                <c:pt idx="111">
                  <c:v>1.9630333</c:v>
                </c:pt>
                <c:pt idx="112">
                  <c:v>1.9915703999999999</c:v>
                </c:pt>
                <c:pt idx="113">
                  <c:v>1.9662143999999999</c:v>
                </c:pt>
                <c:pt idx="114">
                  <c:v>1.9408972</c:v>
                </c:pt>
                <c:pt idx="115">
                  <c:v>1.9630015999999999</c:v>
                </c:pt>
                <c:pt idx="116">
                  <c:v>1.991917500000002</c:v>
                </c:pt>
                <c:pt idx="117">
                  <c:v>1.9667162</c:v>
                </c:pt>
                <c:pt idx="118">
                  <c:v>1.9410350999999999</c:v>
                </c:pt>
                <c:pt idx="119">
                  <c:v>1.9632403</c:v>
                </c:pt>
                <c:pt idx="120">
                  <c:v>1.9918630000000002</c:v>
                </c:pt>
                <c:pt idx="121">
                  <c:v>1.9658127999999999</c:v>
                </c:pt>
                <c:pt idx="122">
                  <c:v>1.9411601999999999</c:v>
                </c:pt>
                <c:pt idx="123">
                  <c:v>1.9624337000000001</c:v>
                </c:pt>
                <c:pt idx="124">
                  <c:v>1.9918631999999998</c:v>
                </c:pt>
                <c:pt idx="125">
                  <c:v>1.9661937</c:v>
                </c:pt>
                <c:pt idx="126">
                  <c:v>1.9414548</c:v>
                </c:pt>
                <c:pt idx="127">
                  <c:v>1.9624927999999999</c:v>
                </c:pt>
                <c:pt idx="128">
                  <c:v>1.9916585000000022</c:v>
                </c:pt>
                <c:pt idx="129">
                  <c:v>1.9660526000000025</c:v>
                </c:pt>
                <c:pt idx="130">
                  <c:v>1.941521599999998</c:v>
                </c:pt>
                <c:pt idx="131">
                  <c:v>1.9632941999999998</c:v>
                </c:pt>
                <c:pt idx="132">
                  <c:v>1.9912205000000001</c:v>
                </c:pt>
                <c:pt idx="133">
                  <c:v>1.9665694</c:v>
                </c:pt>
                <c:pt idx="134">
                  <c:v>1.9412129000000025</c:v>
                </c:pt>
                <c:pt idx="135">
                  <c:v>1.9626478000000025</c:v>
                </c:pt>
                <c:pt idx="136">
                  <c:v>1.9919361999999998</c:v>
                </c:pt>
                <c:pt idx="137">
                  <c:v>1.9662571000000044</c:v>
                </c:pt>
                <c:pt idx="138">
                  <c:v>1.9409590000000001</c:v>
                </c:pt>
                <c:pt idx="139">
                  <c:v>1.9633419999999999</c:v>
                </c:pt>
                <c:pt idx="140">
                  <c:v>1.9906600000000001</c:v>
                </c:pt>
                <c:pt idx="141">
                  <c:v>1.9660241999999999</c:v>
                </c:pt>
                <c:pt idx="142">
                  <c:v>1.9407452000000001</c:v>
                </c:pt>
                <c:pt idx="143">
                  <c:v>1.9625101000000025</c:v>
                </c:pt>
                <c:pt idx="144">
                  <c:v>1.9914140999999999</c:v>
                </c:pt>
                <c:pt idx="145">
                  <c:v>1.9659046999999976</c:v>
                </c:pt>
                <c:pt idx="146">
                  <c:v>1.9409692999999977</c:v>
                </c:pt>
                <c:pt idx="147">
                  <c:v>1.9632035999999999</c:v>
                </c:pt>
                <c:pt idx="148">
                  <c:v>1.9915706999999998</c:v>
                </c:pt>
                <c:pt idx="149">
                  <c:v>1.9670733</c:v>
                </c:pt>
                <c:pt idx="150">
                  <c:v>1.9414562</c:v>
                </c:pt>
                <c:pt idx="151">
                  <c:v>1.9619921999999999</c:v>
                </c:pt>
                <c:pt idx="152">
                  <c:v>1.9919213999999976</c:v>
                </c:pt>
                <c:pt idx="153">
                  <c:v>1.9657495</c:v>
                </c:pt>
                <c:pt idx="154">
                  <c:v>1.9408451000000022</c:v>
                </c:pt>
                <c:pt idx="155">
                  <c:v>1.9631706</c:v>
                </c:pt>
                <c:pt idx="156">
                  <c:v>1.9911129000000025</c:v>
                </c:pt>
                <c:pt idx="157">
                  <c:v>1.9656482</c:v>
                </c:pt>
                <c:pt idx="158">
                  <c:v>1.9412825000000025</c:v>
                </c:pt>
                <c:pt idx="159">
                  <c:v>1.9631639999999999</c:v>
                </c:pt>
                <c:pt idx="160">
                  <c:v>1.9911552000000001</c:v>
                </c:pt>
                <c:pt idx="161">
                  <c:v>1.9658011999999998</c:v>
                </c:pt>
                <c:pt idx="162">
                  <c:v>1.9406914</c:v>
                </c:pt>
                <c:pt idx="163">
                  <c:v>1.9622256</c:v>
                </c:pt>
                <c:pt idx="164">
                  <c:v>1.9911513999999999</c:v>
                </c:pt>
                <c:pt idx="165">
                  <c:v>1.9660112000000001</c:v>
                </c:pt>
                <c:pt idx="166">
                  <c:v>1.9413772</c:v>
                </c:pt>
                <c:pt idx="167">
                  <c:v>1.9627258000000001</c:v>
                </c:pt>
                <c:pt idx="168">
                  <c:v>1.9911209000000001</c:v>
                </c:pt>
                <c:pt idx="169">
                  <c:v>1.9660136000000001</c:v>
                </c:pt>
                <c:pt idx="170">
                  <c:v>1.9426619000000001</c:v>
                </c:pt>
                <c:pt idx="171">
                  <c:v>1.9685265000000001</c:v>
                </c:pt>
                <c:pt idx="172">
                  <c:v>2.0034333999999996</c:v>
                </c:pt>
                <c:pt idx="173">
                  <c:v>1.9849482999999999</c:v>
                </c:pt>
                <c:pt idx="174">
                  <c:v>1.966593</c:v>
                </c:pt>
                <c:pt idx="175">
                  <c:v>1.9965056999999999</c:v>
                </c:pt>
                <c:pt idx="176">
                  <c:v>2.0331933000000002</c:v>
                </c:pt>
                <c:pt idx="177">
                  <c:v>2.0161695999999987</c:v>
                </c:pt>
                <c:pt idx="178">
                  <c:v>1.9977408999999999</c:v>
                </c:pt>
                <c:pt idx="179">
                  <c:v>2.0249069000000004</c:v>
                </c:pt>
                <c:pt idx="180">
                  <c:v>2.0561052999999987</c:v>
                </c:pt>
                <c:pt idx="181">
                  <c:v>2.0331723000000004</c:v>
                </c:pt>
                <c:pt idx="182">
                  <c:v>2.0122077999999997</c:v>
                </c:pt>
                <c:pt idx="183">
                  <c:v>2.0385499999999968</c:v>
                </c:pt>
                <c:pt idx="184">
                  <c:v>2.0940005999999998</c:v>
                </c:pt>
                <c:pt idx="185">
                  <c:v>2.0978640999999998</c:v>
                </c:pt>
                <c:pt idx="186">
                  <c:v>2.0938100999999998</c:v>
                </c:pt>
                <c:pt idx="187">
                  <c:v>2.1252825999999998</c:v>
                </c:pt>
                <c:pt idx="188">
                  <c:v>2.1594697999999997</c:v>
                </c:pt>
                <c:pt idx="189">
                  <c:v>2.1306012000000001</c:v>
                </c:pt>
                <c:pt idx="190">
                  <c:v>2.1034245000000045</c:v>
                </c:pt>
                <c:pt idx="191">
                  <c:v>2.1241746000000012</c:v>
                </c:pt>
                <c:pt idx="192">
                  <c:v>2.1490098</c:v>
                </c:pt>
                <c:pt idx="193">
                  <c:v>2.0957116999999998</c:v>
                </c:pt>
                <c:pt idx="194">
                  <c:v>2.0479586000000003</c:v>
                </c:pt>
                <c:pt idx="195">
                  <c:v>2.0594604999999961</c:v>
                </c:pt>
                <c:pt idx="196">
                  <c:v>2.0876743000000002</c:v>
                </c:pt>
                <c:pt idx="197">
                  <c:v>2.0731073999999996</c:v>
                </c:pt>
                <c:pt idx="198">
                  <c:v>2.0561358999999997</c:v>
                </c:pt>
                <c:pt idx="199">
                  <c:v>2.0835504</c:v>
                </c:pt>
                <c:pt idx="200">
                  <c:v>2.1258889999999977</c:v>
                </c:pt>
                <c:pt idx="201">
                  <c:v>2.1245033000000002</c:v>
                </c:pt>
                <c:pt idx="202">
                  <c:v>2.1385269999999998</c:v>
                </c:pt>
                <c:pt idx="203">
                  <c:v>2.2271711000000041</c:v>
                </c:pt>
                <c:pt idx="204">
                  <c:v>2.3530484999999923</c:v>
                </c:pt>
                <c:pt idx="205">
                  <c:v>2.4118795999999967</c:v>
                </c:pt>
                <c:pt idx="206">
                  <c:v>2.4256467999999987</c:v>
                </c:pt>
                <c:pt idx="207">
                  <c:v>2.5093617000000012</c:v>
                </c:pt>
                <c:pt idx="208">
                  <c:v>2.5875608000000012</c:v>
                </c:pt>
                <c:pt idx="209">
                  <c:v>2.5904968000000004</c:v>
                </c:pt>
                <c:pt idx="210">
                  <c:v>2.6344431999999967</c:v>
                </c:pt>
                <c:pt idx="211">
                  <c:v>2.764071800000004</c:v>
                </c:pt>
                <c:pt idx="212">
                  <c:v>2.9353327</c:v>
                </c:pt>
                <c:pt idx="213">
                  <c:v>3.0021357999999996</c:v>
                </c:pt>
                <c:pt idx="214">
                  <c:v>3.0279562000000002</c:v>
                </c:pt>
                <c:pt idx="215">
                  <c:v>3.1303955999999999</c:v>
                </c:pt>
                <c:pt idx="216">
                  <c:v>3.2495355000000012</c:v>
                </c:pt>
                <c:pt idx="217">
                  <c:v>3.2566271999999987</c:v>
                </c:pt>
                <c:pt idx="218">
                  <c:v>3.2587611000000001</c:v>
                </c:pt>
                <c:pt idx="219">
                  <c:v>3.3581432999999987</c:v>
                </c:pt>
                <c:pt idx="220">
                  <c:v>3.4816547</c:v>
                </c:pt>
                <c:pt idx="221">
                  <c:v>3.4749030999999997</c:v>
                </c:pt>
                <c:pt idx="222">
                  <c:v>3.4685053999999997</c:v>
                </c:pt>
                <c:pt idx="223">
                  <c:v>3.5396223999999967</c:v>
                </c:pt>
                <c:pt idx="224">
                  <c:v>3.6465018000000002</c:v>
                </c:pt>
                <c:pt idx="225">
                  <c:v>3.6102968999999998</c:v>
                </c:pt>
                <c:pt idx="226">
                  <c:v>3.578538</c:v>
                </c:pt>
                <c:pt idx="227">
                  <c:v>3.6434737000000044</c:v>
                </c:pt>
                <c:pt idx="228">
                  <c:v>3.7222593999999987</c:v>
                </c:pt>
                <c:pt idx="229">
                  <c:v>3.6355298999999999</c:v>
                </c:pt>
                <c:pt idx="230">
                  <c:v>3.6085795000000012</c:v>
                </c:pt>
                <c:pt idx="231">
                  <c:v>3.7152780999999977</c:v>
                </c:pt>
                <c:pt idx="232">
                  <c:v>3.8393050999999967</c:v>
                </c:pt>
                <c:pt idx="233">
                  <c:v>3.784234600000004</c:v>
                </c:pt>
                <c:pt idx="234">
                  <c:v>3.7381808000000012</c:v>
                </c:pt>
                <c:pt idx="235">
                  <c:v>3.8134020999999967</c:v>
                </c:pt>
                <c:pt idx="236">
                  <c:v>3.9098565999999977</c:v>
                </c:pt>
                <c:pt idx="237">
                  <c:v>3.8621481999999956</c:v>
                </c:pt>
                <c:pt idx="238">
                  <c:v>3.8012630999999977</c:v>
                </c:pt>
                <c:pt idx="239">
                  <c:v>3.8796452999999937</c:v>
                </c:pt>
                <c:pt idx="240">
                  <c:v>3.9725263999999987</c:v>
                </c:pt>
                <c:pt idx="241">
                  <c:v>3.9375600000000004</c:v>
                </c:pt>
                <c:pt idx="242">
                  <c:v>3.9041744999999999</c:v>
                </c:pt>
                <c:pt idx="243">
                  <c:v>4.0064998000000003</c:v>
                </c:pt>
                <c:pt idx="244">
                  <c:v>4.1834091999999998</c:v>
                </c:pt>
                <c:pt idx="245">
                  <c:v>4.1504501999999945</c:v>
                </c:pt>
                <c:pt idx="246">
                  <c:v>4.1204007999999916</c:v>
                </c:pt>
                <c:pt idx="247">
                  <c:v>4.239366800000008</c:v>
                </c:pt>
                <c:pt idx="248">
                  <c:v>4.3755047000000005</c:v>
                </c:pt>
                <c:pt idx="249">
                  <c:v>4.3078265999999896</c:v>
                </c:pt>
                <c:pt idx="250">
                  <c:v>4.2254471000000002</c:v>
                </c:pt>
                <c:pt idx="251">
                  <c:v>4.3201947999999906</c:v>
                </c:pt>
                <c:pt idx="252">
                  <c:v>4.2826235000000024</c:v>
                </c:pt>
                <c:pt idx="253">
                  <c:v>4.271475100000008</c:v>
                </c:pt>
                <c:pt idx="254">
                  <c:v>4.2322836000000024</c:v>
                </c:pt>
                <c:pt idx="255">
                  <c:v>4.3427862999999896</c:v>
                </c:pt>
                <c:pt idx="256">
                  <c:v>4.4767549999999998</c:v>
                </c:pt>
                <c:pt idx="257">
                  <c:v>4.0787141999999985</c:v>
                </c:pt>
                <c:pt idx="258">
                  <c:v>3.9744459999999942</c:v>
                </c:pt>
                <c:pt idx="259">
                  <c:v>4.0508541000000005</c:v>
                </c:pt>
                <c:pt idx="260">
                  <c:v>4.1586187999999975</c:v>
                </c:pt>
                <c:pt idx="261">
                  <c:v>4.0741689000000001</c:v>
                </c:pt>
                <c:pt idx="262">
                  <c:v>4.1168487000000002</c:v>
                </c:pt>
                <c:pt idx="263">
                  <c:v>4.2617459000000002</c:v>
                </c:pt>
                <c:pt idx="264">
                  <c:v>4.1949561999999876</c:v>
                </c:pt>
                <c:pt idx="265">
                  <c:v>4.1160538999999945</c:v>
                </c:pt>
                <c:pt idx="266">
                  <c:v>4.0514416999999998</c:v>
                </c:pt>
                <c:pt idx="267">
                  <c:v>4.2103194999999998</c:v>
                </c:pt>
                <c:pt idx="268">
                  <c:v>4.4872923000000089</c:v>
                </c:pt>
                <c:pt idx="269">
                  <c:v>4.3192751999999999</c:v>
                </c:pt>
                <c:pt idx="270">
                  <c:v>4.0739530999999998</c:v>
                </c:pt>
                <c:pt idx="271">
                  <c:v>4.1566191000000003</c:v>
                </c:pt>
                <c:pt idx="272">
                  <c:v>4.2719868999999955</c:v>
                </c:pt>
                <c:pt idx="273">
                  <c:v>4.1905331000000006</c:v>
                </c:pt>
                <c:pt idx="274">
                  <c:v>4.1001406999999945</c:v>
                </c:pt>
                <c:pt idx="275">
                  <c:v>4.2036163000000002</c:v>
                </c:pt>
                <c:pt idx="276">
                  <c:v>4.3089007000000006</c:v>
                </c:pt>
                <c:pt idx="277">
                  <c:v>4.2207699000000014</c:v>
                </c:pt>
                <c:pt idx="278">
                  <c:v>4.1174472999999896</c:v>
                </c:pt>
                <c:pt idx="279">
                  <c:v>4.2235038000000005</c:v>
                </c:pt>
                <c:pt idx="280">
                  <c:v>4.3409035999999945</c:v>
                </c:pt>
                <c:pt idx="281">
                  <c:v>4.1982439999999999</c:v>
                </c:pt>
                <c:pt idx="282">
                  <c:v>4.1408639000000003</c:v>
                </c:pt>
                <c:pt idx="283">
                  <c:v>4.2580597000000004</c:v>
                </c:pt>
                <c:pt idx="284">
                  <c:v>4.4826468000000004</c:v>
                </c:pt>
                <c:pt idx="285">
                  <c:v>4.3255450999999896</c:v>
                </c:pt>
                <c:pt idx="286">
                  <c:v>4.202826</c:v>
                </c:pt>
                <c:pt idx="287">
                  <c:v>4.2068175000000005</c:v>
                </c:pt>
                <c:pt idx="288">
                  <c:v>4.2830157</c:v>
                </c:pt>
                <c:pt idx="289">
                  <c:v>4.2207507</c:v>
                </c:pt>
                <c:pt idx="290">
                  <c:v>4.1674092999999877</c:v>
                </c:pt>
                <c:pt idx="291">
                  <c:v>4.2405496000000014</c:v>
                </c:pt>
                <c:pt idx="292">
                  <c:v>4.3717174999999999</c:v>
                </c:pt>
                <c:pt idx="293">
                  <c:v>4.1914827999999975</c:v>
                </c:pt>
                <c:pt idx="294">
                  <c:v>4.0219251999999965</c:v>
                </c:pt>
                <c:pt idx="295">
                  <c:v>4.1695606000000005</c:v>
                </c:pt>
                <c:pt idx="296">
                  <c:v>4.2764297000000111</c:v>
                </c:pt>
                <c:pt idx="297">
                  <c:v>4.1394678000000003</c:v>
                </c:pt>
                <c:pt idx="298">
                  <c:v>4.1113572999999946</c:v>
                </c:pt>
                <c:pt idx="299">
                  <c:v>4.1582984000000014</c:v>
                </c:pt>
                <c:pt idx="300">
                  <c:v>4.3566204000000024</c:v>
                </c:pt>
                <c:pt idx="301">
                  <c:v>4.256069600000008</c:v>
                </c:pt>
                <c:pt idx="302">
                  <c:v>4.1839623000000001</c:v>
                </c:pt>
                <c:pt idx="303">
                  <c:v>4.3194300000000005</c:v>
                </c:pt>
                <c:pt idx="304">
                  <c:v>4.430041900000008</c:v>
                </c:pt>
                <c:pt idx="305">
                  <c:v>4.3136195000000006</c:v>
                </c:pt>
                <c:pt idx="306">
                  <c:v>4.1915434000000014</c:v>
                </c:pt>
                <c:pt idx="307">
                  <c:v>4.2872903000000004</c:v>
                </c:pt>
                <c:pt idx="308">
                  <c:v>4.3758639000000024</c:v>
                </c:pt>
                <c:pt idx="309">
                  <c:v>4.2819685000000014</c:v>
                </c:pt>
                <c:pt idx="310">
                  <c:v>4.0984145999999857</c:v>
                </c:pt>
                <c:pt idx="311">
                  <c:v>4.2239529999999945</c:v>
                </c:pt>
                <c:pt idx="312">
                  <c:v>4.3729415999999945</c:v>
                </c:pt>
                <c:pt idx="313">
                  <c:v>4.273041000000009</c:v>
                </c:pt>
                <c:pt idx="314">
                  <c:v>4.2031312999999955</c:v>
                </c:pt>
                <c:pt idx="315">
                  <c:v>4.2049369999999886</c:v>
                </c:pt>
                <c:pt idx="316">
                  <c:v>4.4114075000000001</c:v>
                </c:pt>
                <c:pt idx="317">
                  <c:v>4.2057080000000004</c:v>
                </c:pt>
                <c:pt idx="318">
                  <c:v>4.1646391000000005</c:v>
                </c:pt>
                <c:pt idx="319">
                  <c:v>4.1977621000000003</c:v>
                </c:pt>
                <c:pt idx="320">
                  <c:v>4.4216022000000024</c:v>
                </c:pt>
                <c:pt idx="321">
                  <c:v>4.3027841999999916</c:v>
                </c:pt>
                <c:pt idx="322">
                  <c:v>4.2611577</c:v>
                </c:pt>
                <c:pt idx="323">
                  <c:v>4.2520661999999998</c:v>
                </c:pt>
                <c:pt idx="324">
                  <c:v>4.4326644000000091</c:v>
                </c:pt>
                <c:pt idx="325">
                  <c:v>4.3034827999999985</c:v>
                </c:pt>
                <c:pt idx="326">
                  <c:v>4.1315137000000002</c:v>
                </c:pt>
                <c:pt idx="327">
                  <c:v>4.2834156000000005</c:v>
                </c:pt>
                <c:pt idx="328">
                  <c:v>4.3642116999999896</c:v>
                </c:pt>
                <c:pt idx="329">
                  <c:v>4.2982567999999999</c:v>
                </c:pt>
                <c:pt idx="330">
                  <c:v>4.2124985000000006</c:v>
                </c:pt>
                <c:pt idx="331">
                  <c:v>4.3563616999999999</c:v>
                </c:pt>
                <c:pt idx="332">
                  <c:v>4.4248916000000005</c:v>
                </c:pt>
                <c:pt idx="333">
                  <c:v>4.3558441999999955</c:v>
                </c:pt>
                <c:pt idx="334">
                  <c:v>4.2391496000000091</c:v>
                </c:pt>
                <c:pt idx="335">
                  <c:v>4.3131267999999965</c:v>
                </c:pt>
                <c:pt idx="336">
                  <c:v>4.4480645000000001</c:v>
                </c:pt>
                <c:pt idx="337">
                  <c:v>4.3491314000000001</c:v>
                </c:pt>
                <c:pt idx="338">
                  <c:v>4.1793060000000004</c:v>
                </c:pt>
                <c:pt idx="339">
                  <c:v>4.3727083000000002</c:v>
                </c:pt>
                <c:pt idx="340">
                  <c:v>4.4263219000000014</c:v>
                </c:pt>
                <c:pt idx="341">
                  <c:v>4.3492962000000004</c:v>
                </c:pt>
                <c:pt idx="342">
                  <c:v>4.2596337000000091</c:v>
                </c:pt>
                <c:pt idx="343">
                  <c:v>4.3082513000000002</c:v>
                </c:pt>
                <c:pt idx="344">
                  <c:v>4.4127672000000002</c:v>
                </c:pt>
                <c:pt idx="345">
                  <c:v>4.3175448999999855</c:v>
                </c:pt>
                <c:pt idx="346">
                  <c:v>4.2730877000000014</c:v>
                </c:pt>
                <c:pt idx="347">
                  <c:v>4.4234371000000001</c:v>
                </c:pt>
                <c:pt idx="348">
                  <c:v>4.5636659000000002</c:v>
                </c:pt>
                <c:pt idx="349">
                  <c:v>4.3079616999999955</c:v>
                </c:pt>
                <c:pt idx="350">
                  <c:v>4.2887438000000024</c:v>
                </c:pt>
                <c:pt idx="351">
                  <c:v>4.3554917</c:v>
                </c:pt>
                <c:pt idx="352">
                  <c:v>4.4880165999999955</c:v>
                </c:pt>
                <c:pt idx="353">
                  <c:v>4.418849700000008</c:v>
                </c:pt>
                <c:pt idx="354">
                  <c:v>4.3247509999999876</c:v>
                </c:pt>
                <c:pt idx="355">
                  <c:v>4.4097357000000024</c:v>
                </c:pt>
                <c:pt idx="356">
                  <c:v>4.586622100000012</c:v>
                </c:pt>
                <c:pt idx="357">
                  <c:v>4.5492718999999999</c:v>
                </c:pt>
                <c:pt idx="358">
                  <c:v>4.5259810999999877</c:v>
                </c:pt>
                <c:pt idx="359">
                  <c:v>4.4088438999999999</c:v>
                </c:pt>
                <c:pt idx="360">
                  <c:v>4.4857500000000003</c:v>
                </c:pt>
                <c:pt idx="361">
                  <c:v>4.4428220999999999</c:v>
                </c:pt>
                <c:pt idx="362">
                  <c:v>4.4913293000000101</c:v>
                </c:pt>
                <c:pt idx="363">
                  <c:v>4.4188977999999999</c:v>
                </c:pt>
                <c:pt idx="364">
                  <c:v>4.5026028</c:v>
                </c:pt>
                <c:pt idx="365">
                  <c:v>4.4424898000000006</c:v>
                </c:pt>
                <c:pt idx="366">
                  <c:v>4.4099063000000003</c:v>
                </c:pt>
                <c:pt idx="367">
                  <c:v>4.4976098000000002</c:v>
                </c:pt>
                <c:pt idx="368">
                  <c:v>4.6320516999999946</c:v>
                </c:pt>
                <c:pt idx="369">
                  <c:v>4.5501341999999916</c:v>
                </c:pt>
                <c:pt idx="370">
                  <c:v>4.4189630000000024</c:v>
                </c:pt>
                <c:pt idx="371">
                  <c:v>4.4389450000000004</c:v>
                </c:pt>
                <c:pt idx="372">
                  <c:v>4.6541107999999847</c:v>
                </c:pt>
                <c:pt idx="373">
                  <c:v>4.5396857000000024</c:v>
                </c:pt>
                <c:pt idx="374">
                  <c:v>4.6012307000000003</c:v>
                </c:pt>
                <c:pt idx="375">
                  <c:v>4.7674327999999955</c:v>
                </c:pt>
                <c:pt idx="376">
                  <c:v>4.7391535999999999</c:v>
                </c:pt>
                <c:pt idx="377">
                  <c:v>4.4401302000000005</c:v>
                </c:pt>
                <c:pt idx="378">
                  <c:v>4.4542407000000024</c:v>
                </c:pt>
                <c:pt idx="379">
                  <c:v>4.7422615000000023</c:v>
                </c:pt>
                <c:pt idx="380">
                  <c:v>4.9467673000000101</c:v>
                </c:pt>
                <c:pt idx="381">
                  <c:v>4.482060100000008</c:v>
                </c:pt>
                <c:pt idx="382">
                  <c:v>4.3588317000000005</c:v>
                </c:pt>
                <c:pt idx="383">
                  <c:v>4.4502338000000004</c:v>
                </c:pt>
                <c:pt idx="384">
                  <c:v>4.5502115999999955</c:v>
                </c:pt>
                <c:pt idx="385">
                  <c:v>4.5041318999999866</c:v>
                </c:pt>
                <c:pt idx="386">
                  <c:v>4.6341657000000005</c:v>
                </c:pt>
                <c:pt idx="387">
                  <c:v>4.8050871000000006</c:v>
                </c:pt>
                <c:pt idx="388">
                  <c:v>5.0051174999999946</c:v>
                </c:pt>
                <c:pt idx="389">
                  <c:v>4.8131331999999976</c:v>
                </c:pt>
                <c:pt idx="390">
                  <c:v>4.7545384999999918</c:v>
                </c:pt>
                <c:pt idx="391">
                  <c:v>4.8407733999999998</c:v>
                </c:pt>
                <c:pt idx="392">
                  <c:v>4.6300214000000004</c:v>
                </c:pt>
                <c:pt idx="393">
                  <c:v>4.6780483999999998</c:v>
                </c:pt>
                <c:pt idx="394">
                  <c:v>4.8730584000000023</c:v>
                </c:pt>
                <c:pt idx="395">
                  <c:v>5.0120394999999975</c:v>
                </c:pt>
                <c:pt idx="396">
                  <c:v>5.3007814999999985</c:v>
                </c:pt>
                <c:pt idx="397">
                  <c:v>5.2869141000000006</c:v>
                </c:pt>
                <c:pt idx="398">
                  <c:v>4.9554312000000005</c:v>
                </c:pt>
                <c:pt idx="399">
                  <c:v>4.5656037999999999</c:v>
                </c:pt>
                <c:pt idx="400">
                  <c:v>5.1655805999999824</c:v>
                </c:pt>
                <c:pt idx="401">
                  <c:v>4.9912208000000033</c:v>
                </c:pt>
                <c:pt idx="402">
                  <c:v>4.6583937000000004</c:v>
                </c:pt>
                <c:pt idx="403">
                  <c:v>5.3154479000000006</c:v>
                </c:pt>
                <c:pt idx="404">
                  <c:v>5.6393806</c:v>
                </c:pt>
                <c:pt idx="405">
                  <c:v>5.5170289000000006</c:v>
                </c:pt>
                <c:pt idx="406">
                  <c:v>5.4052608000000024</c:v>
                </c:pt>
                <c:pt idx="407">
                  <c:v>5.4957492999999999</c:v>
                </c:pt>
                <c:pt idx="408">
                  <c:v>5.6909601999999975</c:v>
                </c:pt>
                <c:pt idx="409">
                  <c:v>5.3022587000000003</c:v>
                </c:pt>
                <c:pt idx="410">
                  <c:v>5.0794703999999999</c:v>
                </c:pt>
                <c:pt idx="411">
                  <c:v>5.3209718999999867</c:v>
                </c:pt>
                <c:pt idx="412">
                  <c:v>5.1034153999999896</c:v>
                </c:pt>
                <c:pt idx="413">
                  <c:v>4.6191474000000001</c:v>
                </c:pt>
                <c:pt idx="414">
                  <c:v>4.4060278000000004</c:v>
                </c:pt>
                <c:pt idx="415">
                  <c:v>4.5172286000000001</c:v>
                </c:pt>
                <c:pt idx="416">
                  <c:v>4.6063383</c:v>
                </c:pt>
                <c:pt idx="417">
                  <c:v>4.5846743000000005</c:v>
                </c:pt>
                <c:pt idx="418">
                  <c:v>4.4673987999999998</c:v>
                </c:pt>
                <c:pt idx="419">
                  <c:v>4.4530336999999998</c:v>
                </c:pt>
                <c:pt idx="420">
                  <c:v>4.5442219000000001</c:v>
                </c:pt>
                <c:pt idx="421">
                  <c:v>4.4594399999999998</c:v>
                </c:pt>
                <c:pt idx="422">
                  <c:v>4.432793600000009</c:v>
                </c:pt>
                <c:pt idx="423">
                  <c:v>4.5669127999999946</c:v>
                </c:pt>
                <c:pt idx="424">
                  <c:v>4.7027033000000014</c:v>
                </c:pt>
                <c:pt idx="425">
                  <c:v>4.43640900000001</c:v>
                </c:pt>
                <c:pt idx="426">
                  <c:v>4.3083933000000014</c:v>
                </c:pt>
                <c:pt idx="427">
                  <c:v>4.4427770000000004</c:v>
                </c:pt>
                <c:pt idx="428">
                  <c:v>4.5003637000000101</c:v>
                </c:pt>
                <c:pt idx="429">
                  <c:v>4.4708560000000004</c:v>
                </c:pt>
                <c:pt idx="430">
                  <c:v>4.3166456000000002</c:v>
                </c:pt>
                <c:pt idx="431">
                  <c:v>4.5000986000000003</c:v>
                </c:pt>
                <c:pt idx="432">
                  <c:v>4.5650032999999945</c:v>
                </c:pt>
                <c:pt idx="433">
                  <c:v>4.4584432999999999</c:v>
                </c:pt>
                <c:pt idx="434">
                  <c:v>4.4134609999999999</c:v>
                </c:pt>
                <c:pt idx="435">
                  <c:v>4.4949712999999916</c:v>
                </c:pt>
                <c:pt idx="436">
                  <c:v>4.5767222000000034</c:v>
                </c:pt>
                <c:pt idx="437">
                  <c:v>4.4518612000000024</c:v>
                </c:pt>
                <c:pt idx="438">
                  <c:v>4.3461205999999946</c:v>
                </c:pt>
                <c:pt idx="439">
                  <c:v>4.4129409000000006</c:v>
                </c:pt>
                <c:pt idx="440">
                  <c:v>4.6525900999999896</c:v>
                </c:pt>
                <c:pt idx="441">
                  <c:v>4.4662028000000014</c:v>
                </c:pt>
                <c:pt idx="442">
                  <c:v>4.3269983000000005</c:v>
                </c:pt>
                <c:pt idx="443">
                  <c:v>4.5227342999999847</c:v>
                </c:pt>
                <c:pt idx="444">
                  <c:v>4.7473364</c:v>
                </c:pt>
                <c:pt idx="445">
                  <c:v>4.6022420000000004</c:v>
                </c:pt>
                <c:pt idx="446">
                  <c:v>4.4627797000000013</c:v>
                </c:pt>
                <c:pt idx="447">
                  <c:v>4.5275197999999897</c:v>
                </c:pt>
                <c:pt idx="448">
                  <c:v>4.6460499999999998</c:v>
                </c:pt>
                <c:pt idx="449">
                  <c:v>4.5417097000000091</c:v>
                </c:pt>
                <c:pt idx="450">
                  <c:v>4.5239391999999965</c:v>
                </c:pt>
                <c:pt idx="451">
                  <c:v>4.5335602000000002</c:v>
                </c:pt>
                <c:pt idx="452">
                  <c:v>4.6065439000000001</c:v>
                </c:pt>
                <c:pt idx="453">
                  <c:v>4.6390731000000089</c:v>
                </c:pt>
                <c:pt idx="454">
                  <c:v>4.4085561000000002</c:v>
                </c:pt>
                <c:pt idx="455">
                  <c:v>4.7499277000000024</c:v>
                </c:pt>
                <c:pt idx="456">
                  <c:v>4.6469006999999918</c:v>
                </c:pt>
                <c:pt idx="457">
                  <c:v>4.4894322999999998</c:v>
                </c:pt>
                <c:pt idx="458">
                  <c:v>4.4744266000000001</c:v>
                </c:pt>
                <c:pt idx="459">
                  <c:v>4.449539100000008</c:v>
                </c:pt>
                <c:pt idx="460">
                  <c:v>4.5790493000000101</c:v>
                </c:pt>
                <c:pt idx="461">
                  <c:v>4.5513425999999999</c:v>
                </c:pt>
                <c:pt idx="462">
                  <c:v>4.4418615000000079</c:v>
                </c:pt>
                <c:pt idx="463">
                  <c:v>4.6710586000000003</c:v>
                </c:pt>
                <c:pt idx="464">
                  <c:v>4.9879794000000004</c:v>
                </c:pt>
                <c:pt idx="465">
                  <c:v>4.4997581000000091</c:v>
                </c:pt>
                <c:pt idx="466">
                  <c:v>4.4038266000000004</c:v>
                </c:pt>
                <c:pt idx="467">
                  <c:v>4.5639627000000003</c:v>
                </c:pt>
                <c:pt idx="468">
                  <c:v>4.5947227000000002</c:v>
                </c:pt>
                <c:pt idx="469">
                  <c:v>4.463309400000008</c:v>
                </c:pt>
                <c:pt idx="470">
                  <c:v>4.3772305999999945</c:v>
                </c:pt>
                <c:pt idx="471">
                  <c:v>4.5954039999999985</c:v>
                </c:pt>
                <c:pt idx="472">
                  <c:v>4.6232554000000006</c:v>
                </c:pt>
                <c:pt idx="473">
                  <c:v>4.4216037000000101</c:v>
                </c:pt>
                <c:pt idx="474">
                  <c:v>4.3754369999999945</c:v>
                </c:pt>
                <c:pt idx="475">
                  <c:v>4.4993046000000003</c:v>
                </c:pt>
                <c:pt idx="476">
                  <c:v>4.576492300000008</c:v>
                </c:pt>
                <c:pt idx="477">
                  <c:v>4.3583400000000001</c:v>
                </c:pt>
                <c:pt idx="478">
                  <c:v>4.2399440000000004</c:v>
                </c:pt>
                <c:pt idx="479">
                  <c:v>4.4243361999999955</c:v>
                </c:pt>
                <c:pt idx="480">
                  <c:v>4.4712538000000102</c:v>
                </c:pt>
                <c:pt idx="481">
                  <c:v>4.3228084999999945</c:v>
                </c:pt>
                <c:pt idx="482">
                  <c:v>4.271303300000012</c:v>
                </c:pt>
                <c:pt idx="483">
                  <c:v>4.3243415999999915</c:v>
                </c:pt>
                <c:pt idx="484">
                  <c:v>4.472221900000009</c:v>
                </c:pt>
                <c:pt idx="485">
                  <c:v>4.3484673000000003</c:v>
                </c:pt>
                <c:pt idx="486">
                  <c:v>4.3055150999999876</c:v>
                </c:pt>
                <c:pt idx="487">
                  <c:v>4.3875627999999995</c:v>
                </c:pt>
                <c:pt idx="488">
                  <c:v>4.4892919000000111</c:v>
                </c:pt>
                <c:pt idx="489">
                  <c:v>4.2319884000000014</c:v>
                </c:pt>
                <c:pt idx="490">
                  <c:v>4.0830998000000003</c:v>
                </c:pt>
                <c:pt idx="491">
                  <c:v>4.2004109999999955</c:v>
                </c:pt>
                <c:pt idx="492">
                  <c:v>4.2701101999999995</c:v>
                </c:pt>
                <c:pt idx="493">
                  <c:v>3.9804390000000005</c:v>
                </c:pt>
                <c:pt idx="494">
                  <c:v>3.7909889999999997</c:v>
                </c:pt>
                <c:pt idx="495">
                  <c:v>3.7762187000000003</c:v>
                </c:pt>
                <c:pt idx="496">
                  <c:v>3.7283398000000041</c:v>
                </c:pt>
                <c:pt idx="497">
                  <c:v>3.5123543999999987</c:v>
                </c:pt>
                <c:pt idx="498">
                  <c:v>3.3504877999999998</c:v>
                </c:pt>
                <c:pt idx="499">
                  <c:v>3.3811768999999998</c:v>
                </c:pt>
                <c:pt idx="500">
                  <c:v>3.4112637999999977</c:v>
                </c:pt>
                <c:pt idx="501">
                  <c:v>3.241771000000004</c:v>
                </c:pt>
                <c:pt idx="502">
                  <c:v>3.0495957999999996</c:v>
                </c:pt>
                <c:pt idx="503">
                  <c:v>3.0176032999999998</c:v>
                </c:pt>
                <c:pt idx="504">
                  <c:v>3.0398167999999997</c:v>
                </c:pt>
                <c:pt idx="505">
                  <c:v>2.8870179</c:v>
                </c:pt>
                <c:pt idx="506">
                  <c:v>2.7550403999999977</c:v>
                </c:pt>
                <c:pt idx="507">
                  <c:v>2.7787676000000001</c:v>
                </c:pt>
                <c:pt idx="508">
                  <c:v>2.772087</c:v>
                </c:pt>
                <c:pt idx="509">
                  <c:v>2.6499556999999987</c:v>
                </c:pt>
                <c:pt idx="510">
                  <c:v>2.5716939999999977</c:v>
                </c:pt>
                <c:pt idx="511">
                  <c:v>2.5643757000000011</c:v>
                </c:pt>
                <c:pt idx="512">
                  <c:v>2.5786409999999962</c:v>
                </c:pt>
                <c:pt idx="513">
                  <c:v>2.5121252999999997</c:v>
                </c:pt>
                <c:pt idx="514">
                  <c:v>2.4331741999999998</c:v>
                </c:pt>
                <c:pt idx="515">
                  <c:v>2.4529307999999999</c:v>
                </c:pt>
                <c:pt idx="516">
                  <c:v>2.4705079999999997</c:v>
                </c:pt>
                <c:pt idx="517">
                  <c:v>2.3915896999999977</c:v>
                </c:pt>
                <c:pt idx="518">
                  <c:v>2.3391632999999987</c:v>
                </c:pt>
                <c:pt idx="519">
                  <c:v>2.3590619999999967</c:v>
                </c:pt>
                <c:pt idx="520">
                  <c:v>2.3846508999999987</c:v>
                </c:pt>
                <c:pt idx="521">
                  <c:v>2.3183762000000003</c:v>
                </c:pt>
                <c:pt idx="522">
                  <c:v>2.2593041999999999</c:v>
                </c:pt>
                <c:pt idx="523">
                  <c:v>2.2764153999999968</c:v>
                </c:pt>
                <c:pt idx="524">
                  <c:v>2.3085649000000004</c:v>
                </c:pt>
                <c:pt idx="525">
                  <c:v>2.2518402999999987</c:v>
                </c:pt>
                <c:pt idx="526">
                  <c:v>2.1872926000000001</c:v>
                </c:pt>
                <c:pt idx="527">
                  <c:v>2.2131198000000012</c:v>
                </c:pt>
                <c:pt idx="528">
                  <c:v>2.2480812000000046</c:v>
                </c:pt>
                <c:pt idx="529">
                  <c:v>2.2054705999999999</c:v>
                </c:pt>
                <c:pt idx="530">
                  <c:v>2.1667371000000002</c:v>
                </c:pt>
                <c:pt idx="531">
                  <c:v>2.1967803000000004</c:v>
                </c:pt>
                <c:pt idx="532">
                  <c:v>2.2343935000000044</c:v>
                </c:pt>
                <c:pt idx="533">
                  <c:v>2.1913882999999998</c:v>
                </c:pt>
                <c:pt idx="534">
                  <c:v>2.1564733999999977</c:v>
                </c:pt>
                <c:pt idx="535">
                  <c:v>2.1878703000000002</c:v>
                </c:pt>
                <c:pt idx="536">
                  <c:v>2.2254626999999987</c:v>
                </c:pt>
                <c:pt idx="537">
                  <c:v>2.1841596000000001</c:v>
                </c:pt>
                <c:pt idx="538">
                  <c:v>2.1482415000000001</c:v>
                </c:pt>
                <c:pt idx="539">
                  <c:v>2.1793206999999999</c:v>
                </c:pt>
                <c:pt idx="540">
                  <c:v>2.2159554999999957</c:v>
                </c:pt>
                <c:pt idx="541">
                  <c:v>2.1751500999999998</c:v>
                </c:pt>
                <c:pt idx="542">
                  <c:v>2.1406989000000003</c:v>
                </c:pt>
                <c:pt idx="543">
                  <c:v>2.1718363999999997</c:v>
                </c:pt>
                <c:pt idx="544">
                  <c:v>2.2090572000000002</c:v>
                </c:pt>
                <c:pt idx="545">
                  <c:v>2.1706951999999977</c:v>
                </c:pt>
                <c:pt idx="546">
                  <c:v>2.1361080999999977</c:v>
                </c:pt>
                <c:pt idx="547">
                  <c:v>2.167595800000004</c:v>
                </c:pt>
                <c:pt idx="548">
                  <c:v>2.2052248000000012</c:v>
                </c:pt>
                <c:pt idx="549">
                  <c:v>2.1664060000000003</c:v>
                </c:pt>
                <c:pt idx="550">
                  <c:v>2.1320872</c:v>
                </c:pt>
                <c:pt idx="551">
                  <c:v>2.1628115000000001</c:v>
                </c:pt>
                <c:pt idx="552">
                  <c:v>2.199776</c:v>
                </c:pt>
                <c:pt idx="553">
                  <c:v>2.1620926999999988</c:v>
                </c:pt>
                <c:pt idx="554">
                  <c:v>2.1302985999999997</c:v>
                </c:pt>
                <c:pt idx="555">
                  <c:v>2.1609425</c:v>
                </c:pt>
                <c:pt idx="556">
                  <c:v>2.1970543999999999</c:v>
                </c:pt>
                <c:pt idx="557">
                  <c:v>2.1587823999999998</c:v>
                </c:pt>
                <c:pt idx="558">
                  <c:v>2.1257232000000044</c:v>
                </c:pt>
                <c:pt idx="559">
                  <c:v>2.1543631999999997</c:v>
                </c:pt>
                <c:pt idx="560">
                  <c:v>2.1918950999999987</c:v>
                </c:pt>
                <c:pt idx="561">
                  <c:v>2.1556662999999987</c:v>
                </c:pt>
                <c:pt idx="562">
                  <c:v>2.1237556</c:v>
                </c:pt>
                <c:pt idx="563">
                  <c:v>2.1541991999999999</c:v>
                </c:pt>
                <c:pt idx="564">
                  <c:v>2.1899880999999999</c:v>
                </c:pt>
                <c:pt idx="565">
                  <c:v>2.1526926999999967</c:v>
                </c:pt>
                <c:pt idx="566">
                  <c:v>2.1193293999999998</c:v>
                </c:pt>
                <c:pt idx="567">
                  <c:v>2.1507765000000001</c:v>
                </c:pt>
                <c:pt idx="568">
                  <c:v>2.1903921999999998</c:v>
                </c:pt>
                <c:pt idx="569">
                  <c:v>2.1525965999999999</c:v>
                </c:pt>
                <c:pt idx="570">
                  <c:v>2.1216434999999967</c:v>
                </c:pt>
                <c:pt idx="571">
                  <c:v>2.1501086000000003</c:v>
                </c:pt>
                <c:pt idx="572">
                  <c:v>2.1851899000000001</c:v>
                </c:pt>
                <c:pt idx="573">
                  <c:v>2.1484513999999999</c:v>
                </c:pt>
                <c:pt idx="574">
                  <c:v>2.1154935000000004</c:v>
                </c:pt>
                <c:pt idx="575">
                  <c:v>2.144571300000004</c:v>
                </c:pt>
                <c:pt idx="576">
                  <c:v>2.1796838000000003</c:v>
                </c:pt>
                <c:pt idx="577">
                  <c:v>2.1413387000000044</c:v>
                </c:pt>
                <c:pt idx="578">
                  <c:v>2.1094707000000001</c:v>
                </c:pt>
                <c:pt idx="579">
                  <c:v>2.1388995999999998</c:v>
                </c:pt>
                <c:pt idx="580">
                  <c:v>2.1727843</c:v>
                </c:pt>
                <c:pt idx="581">
                  <c:v>2.1378057999999998</c:v>
                </c:pt>
                <c:pt idx="582">
                  <c:v>2.1049229</c:v>
                </c:pt>
                <c:pt idx="583">
                  <c:v>2.1334534999999977</c:v>
                </c:pt>
                <c:pt idx="584">
                  <c:v>2.1673080000000002</c:v>
                </c:pt>
                <c:pt idx="585">
                  <c:v>2.1318907999999999</c:v>
                </c:pt>
                <c:pt idx="586">
                  <c:v>2.0991293999999998</c:v>
                </c:pt>
                <c:pt idx="587">
                  <c:v>2.1279764999999999</c:v>
                </c:pt>
                <c:pt idx="588">
                  <c:v>2.1617497999999999</c:v>
                </c:pt>
                <c:pt idx="589">
                  <c:v>2.1264084999999961</c:v>
                </c:pt>
                <c:pt idx="590">
                  <c:v>2.0943892000000002</c:v>
                </c:pt>
                <c:pt idx="591">
                  <c:v>2.1228594999999952</c:v>
                </c:pt>
                <c:pt idx="592">
                  <c:v>2.1563879999999997</c:v>
                </c:pt>
                <c:pt idx="593">
                  <c:v>2.1208996999999998</c:v>
                </c:pt>
                <c:pt idx="594">
                  <c:v>2.0906237000000001</c:v>
                </c:pt>
                <c:pt idx="595">
                  <c:v>2.1194819999999988</c:v>
                </c:pt>
                <c:pt idx="596">
                  <c:v>2.1511095999999998</c:v>
                </c:pt>
                <c:pt idx="597">
                  <c:v>2.1169085999999977</c:v>
                </c:pt>
                <c:pt idx="598">
                  <c:v>2.0864754999999957</c:v>
                </c:pt>
                <c:pt idx="599">
                  <c:v>2.1140112999999996</c:v>
                </c:pt>
                <c:pt idx="600">
                  <c:v>2.1463666999999997</c:v>
                </c:pt>
                <c:pt idx="601">
                  <c:v>2.1127868000000003</c:v>
                </c:pt>
                <c:pt idx="602">
                  <c:v>2.0826377000000011</c:v>
                </c:pt>
                <c:pt idx="603">
                  <c:v>2.1090463999999987</c:v>
                </c:pt>
                <c:pt idx="604">
                  <c:v>2.1426554999999956</c:v>
                </c:pt>
                <c:pt idx="605">
                  <c:v>2.108399500000004</c:v>
                </c:pt>
                <c:pt idx="606">
                  <c:v>2.0777274000000001</c:v>
                </c:pt>
                <c:pt idx="607">
                  <c:v>2.1053854000000003</c:v>
                </c:pt>
                <c:pt idx="608">
                  <c:v>2.1368190999999968</c:v>
                </c:pt>
                <c:pt idx="609">
                  <c:v>2.1032697000000002</c:v>
                </c:pt>
                <c:pt idx="610">
                  <c:v>2.0759399999999997</c:v>
                </c:pt>
                <c:pt idx="611">
                  <c:v>2.1031666000000002</c:v>
                </c:pt>
                <c:pt idx="612">
                  <c:v>2.1348949999999998</c:v>
                </c:pt>
                <c:pt idx="613">
                  <c:v>2.1023291000000004</c:v>
                </c:pt>
                <c:pt idx="614">
                  <c:v>2.0724508999999967</c:v>
                </c:pt>
                <c:pt idx="615">
                  <c:v>2.0990197999999998</c:v>
                </c:pt>
                <c:pt idx="616">
                  <c:v>2.1313223999999997</c:v>
                </c:pt>
                <c:pt idx="617">
                  <c:v>2.0980582999999977</c:v>
                </c:pt>
                <c:pt idx="618">
                  <c:v>2.0683806000000002</c:v>
                </c:pt>
                <c:pt idx="619">
                  <c:v>2.0956290999999987</c:v>
                </c:pt>
                <c:pt idx="620">
                  <c:v>2.1282546</c:v>
                </c:pt>
                <c:pt idx="621">
                  <c:v>2.0949591999999977</c:v>
                </c:pt>
                <c:pt idx="622">
                  <c:v>2.0654374000000004</c:v>
                </c:pt>
                <c:pt idx="623">
                  <c:v>2.0922539999999947</c:v>
                </c:pt>
                <c:pt idx="624">
                  <c:v>2.1231400999999996</c:v>
                </c:pt>
                <c:pt idx="625">
                  <c:v>2.0914131999999968</c:v>
                </c:pt>
                <c:pt idx="626">
                  <c:v>2.0624553999999957</c:v>
                </c:pt>
                <c:pt idx="627">
                  <c:v>2.0890878000000002</c:v>
                </c:pt>
                <c:pt idx="628">
                  <c:v>2.1209996000000002</c:v>
                </c:pt>
                <c:pt idx="629">
                  <c:v>2.0883155000000002</c:v>
                </c:pt>
                <c:pt idx="630">
                  <c:v>2.0590965999999997</c:v>
                </c:pt>
                <c:pt idx="631">
                  <c:v>2.0861093000000004</c:v>
                </c:pt>
                <c:pt idx="632">
                  <c:v>2.1181602000000002</c:v>
                </c:pt>
                <c:pt idx="633">
                  <c:v>2.0857249000000002</c:v>
                </c:pt>
                <c:pt idx="634">
                  <c:v>2.0576640999999998</c:v>
                </c:pt>
                <c:pt idx="635">
                  <c:v>2.0848851999999987</c:v>
                </c:pt>
                <c:pt idx="636">
                  <c:v>2.1274090000000001</c:v>
                </c:pt>
                <c:pt idx="637">
                  <c:v>2.0976565999999988</c:v>
                </c:pt>
                <c:pt idx="638">
                  <c:v>2.0676040000000002</c:v>
                </c:pt>
                <c:pt idx="639">
                  <c:v>2.0943667000000001</c:v>
                </c:pt>
                <c:pt idx="640">
                  <c:v>2.1259455999999997</c:v>
                </c:pt>
                <c:pt idx="641">
                  <c:v>2.0929627999999987</c:v>
                </c:pt>
                <c:pt idx="642">
                  <c:v>2.063301600000004</c:v>
                </c:pt>
                <c:pt idx="643">
                  <c:v>2.0901652000000004</c:v>
                </c:pt>
                <c:pt idx="644">
                  <c:v>2.1202424999999967</c:v>
                </c:pt>
                <c:pt idx="645">
                  <c:v>2.0875496</c:v>
                </c:pt>
                <c:pt idx="646">
                  <c:v>2.0589535999999997</c:v>
                </c:pt>
                <c:pt idx="647">
                  <c:v>2.0855315000000045</c:v>
                </c:pt>
                <c:pt idx="648">
                  <c:v>2.1160969999999977</c:v>
                </c:pt>
                <c:pt idx="649">
                  <c:v>2.0835123000000002</c:v>
                </c:pt>
                <c:pt idx="650">
                  <c:v>2.0552678999999987</c:v>
                </c:pt>
                <c:pt idx="651">
                  <c:v>2.0819653999999987</c:v>
                </c:pt>
                <c:pt idx="652">
                  <c:v>2.1132087000000004</c:v>
                </c:pt>
                <c:pt idx="653">
                  <c:v>2.0803675000000044</c:v>
                </c:pt>
                <c:pt idx="654">
                  <c:v>2.0527410999999987</c:v>
                </c:pt>
                <c:pt idx="655">
                  <c:v>2.0782344000000004</c:v>
                </c:pt>
                <c:pt idx="656">
                  <c:v>2.1104887999999997</c:v>
                </c:pt>
                <c:pt idx="657">
                  <c:v>2.0777730999999999</c:v>
                </c:pt>
                <c:pt idx="658">
                  <c:v>2.0494828999999997</c:v>
                </c:pt>
                <c:pt idx="659">
                  <c:v>2.0749740000000001</c:v>
                </c:pt>
                <c:pt idx="660">
                  <c:v>2.1056502999999998</c:v>
                </c:pt>
                <c:pt idx="661">
                  <c:v>2.0737534999999987</c:v>
                </c:pt>
                <c:pt idx="662">
                  <c:v>2.0469998</c:v>
                </c:pt>
                <c:pt idx="663">
                  <c:v>2.0727542999999997</c:v>
                </c:pt>
                <c:pt idx="664">
                  <c:v>2.1028374999999997</c:v>
                </c:pt>
                <c:pt idx="665">
                  <c:v>2.0709809000000003</c:v>
                </c:pt>
                <c:pt idx="666">
                  <c:v>2.0434582999999997</c:v>
                </c:pt>
                <c:pt idx="667">
                  <c:v>2.0691544999999998</c:v>
                </c:pt>
                <c:pt idx="668">
                  <c:v>2.0990184999999952</c:v>
                </c:pt>
                <c:pt idx="669">
                  <c:v>2.0665353</c:v>
                </c:pt>
                <c:pt idx="670">
                  <c:v>2.0392826999999967</c:v>
                </c:pt>
                <c:pt idx="671">
                  <c:v>2.0659682000000004</c:v>
                </c:pt>
                <c:pt idx="672">
                  <c:v>2.0955650999999977</c:v>
                </c:pt>
                <c:pt idx="673">
                  <c:v>2.0650735999999998</c:v>
                </c:pt>
                <c:pt idx="674">
                  <c:v>2.0363576999999977</c:v>
                </c:pt>
                <c:pt idx="675">
                  <c:v>2.0629192999999999</c:v>
                </c:pt>
                <c:pt idx="676">
                  <c:v>2.0939966999999999</c:v>
                </c:pt>
                <c:pt idx="677">
                  <c:v>2.0619048000000002</c:v>
                </c:pt>
                <c:pt idx="678">
                  <c:v>2.0356683999999947</c:v>
                </c:pt>
                <c:pt idx="679">
                  <c:v>2.0628226999999977</c:v>
                </c:pt>
                <c:pt idx="680">
                  <c:v>2.0921526999999958</c:v>
                </c:pt>
                <c:pt idx="681">
                  <c:v>2.0624476999999977</c:v>
                </c:pt>
                <c:pt idx="682">
                  <c:v>2.0345472999999998</c:v>
                </c:pt>
                <c:pt idx="683">
                  <c:v>2.0616697000000004</c:v>
                </c:pt>
                <c:pt idx="684">
                  <c:v>2.0894747000000002</c:v>
                </c:pt>
                <c:pt idx="685">
                  <c:v>2.0586131999999977</c:v>
                </c:pt>
                <c:pt idx="686">
                  <c:v>2.0322303999999987</c:v>
                </c:pt>
                <c:pt idx="687">
                  <c:v>2.0592120999999977</c:v>
                </c:pt>
                <c:pt idx="688">
                  <c:v>2.0867810999999996</c:v>
                </c:pt>
                <c:pt idx="689">
                  <c:v>2.0567752999999978</c:v>
                </c:pt>
                <c:pt idx="690">
                  <c:v>2.0302089999999962</c:v>
                </c:pt>
                <c:pt idx="691">
                  <c:v>2.0567205</c:v>
                </c:pt>
                <c:pt idx="692">
                  <c:v>2.0861330000000002</c:v>
                </c:pt>
                <c:pt idx="693">
                  <c:v>2.0557700999999997</c:v>
                </c:pt>
                <c:pt idx="694">
                  <c:v>2.0284101000000003</c:v>
                </c:pt>
                <c:pt idx="695">
                  <c:v>2.0551468999999987</c:v>
                </c:pt>
                <c:pt idx="696">
                  <c:v>2.0855034999999997</c:v>
                </c:pt>
                <c:pt idx="697">
                  <c:v>2.0545942000000044</c:v>
                </c:pt>
                <c:pt idx="698">
                  <c:v>2.0281212000000055</c:v>
                </c:pt>
                <c:pt idx="699">
                  <c:v>2.0538555999999977</c:v>
                </c:pt>
                <c:pt idx="700">
                  <c:v>2.0819419999999997</c:v>
                </c:pt>
                <c:pt idx="701">
                  <c:v>2.0531112000000045</c:v>
                </c:pt>
                <c:pt idx="702">
                  <c:v>2.0273529000000003</c:v>
                </c:pt>
                <c:pt idx="703">
                  <c:v>2.0525118999999998</c:v>
                </c:pt>
                <c:pt idx="704">
                  <c:v>2.0821639000000003</c:v>
                </c:pt>
                <c:pt idx="705">
                  <c:v>2.0527725999999977</c:v>
                </c:pt>
                <c:pt idx="706">
                  <c:v>2.0262573999999987</c:v>
                </c:pt>
                <c:pt idx="707">
                  <c:v>2.0518386999999967</c:v>
                </c:pt>
                <c:pt idx="708">
                  <c:v>2.0819713000000002</c:v>
                </c:pt>
                <c:pt idx="709">
                  <c:v>2.0513782000000003</c:v>
                </c:pt>
                <c:pt idx="710">
                  <c:v>2.0254225000000003</c:v>
                </c:pt>
                <c:pt idx="711">
                  <c:v>2.0507375000000012</c:v>
                </c:pt>
                <c:pt idx="712">
                  <c:v>2.0803669999999999</c:v>
                </c:pt>
                <c:pt idx="713">
                  <c:v>2.0507732000000001</c:v>
                </c:pt>
                <c:pt idx="714">
                  <c:v>2.0242652000000003</c:v>
                </c:pt>
                <c:pt idx="715">
                  <c:v>2.0503257000000001</c:v>
                </c:pt>
                <c:pt idx="716">
                  <c:v>2.0793475999999997</c:v>
                </c:pt>
                <c:pt idx="717">
                  <c:v>2.0501968000000002</c:v>
                </c:pt>
                <c:pt idx="718">
                  <c:v>2.0239485999999998</c:v>
                </c:pt>
                <c:pt idx="719">
                  <c:v>2.0489198999999996</c:v>
                </c:pt>
                <c:pt idx="720">
                  <c:v>2.0784628999999977</c:v>
                </c:pt>
                <c:pt idx="721">
                  <c:v>2.0487819000000012</c:v>
                </c:pt>
                <c:pt idx="722">
                  <c:v>2.0223690000000003</c:v>
                </c:pt>
                <c:pt idx="723">
                  <c:v>2.0494241000000004</c:v>
                </c:pt>
                <c:pt idx="724">
                  <c:v>2.0777730999999999</c:v>
                </c:pt>
                <c:pt idx="725">
                  <c:v>2.0481244000000012</c:v>
                </c:pt>
                <c:pt idx="726">
                  <c:v>2.0229863000000003</c:v>
                </c:pt>
                <c:pt idx="727">
                  <c:v>2.0492059999999968</c:v>
                </c:pt>
                <c:pt idx="728">
                  <c:v>2.0791766999999997</c:v>
                </c:pt>
                <c:pt idx="729">
                  <c:v>2.0488456999999967</c:v>
                </c:pt>
                <c:pt idx="730">
                  <c:v>2.0228125999999977</c:v>
                </c:pt>
                <c:pt idx="731">
                  <c:v>2.0493143000000011</c:v>
                </c:pt>
                <c:pt idx="732">
                  <c:v>2.0790962999999998</c:v>
                </c:pt>
                <c:pt idx="733">
                  <c:v>2.0492830999999998</c:v>
                </c:pt>
                <c:pt idx="734">
                  <c:v>2.0226841999999987</c:v>
                </c:pt>
                <c:pt idx="735">
                  <c:v>2.0491083999999997</c:v>
                </c:pt>
                <c:pt idx="736">
                  <c:v>2.0864954999999967</c:v>
                </c:pt>
                <c:pt idx="737">
                  <c:v>2.0680895000000001</c:v>
                </c:pt>
                <c:pt idx="738">
                  <c:v>2.0423028999999997</c:v>
                </c:pt>
                <c:pt idx="739">
                  <c:v>2.0687153</c:v>
                </c:pt>
                <c:pt idx="740">
                  <c:v>2.0974012000000002</c:v>
                </c:pt>
                <c:pt idx="741">
                  <c:v>2.0667318000000012</c:v>
                </c:pt>
                <c:pt idx="742">
                  <c:v>2.0396268999999987</c:v>
                </c:pt>
                <c:pt idx="743">
                  <c:v>2.0656025999999987</c:v>
                </c:pt>
                <c:pt idx="744">
                  <c:v>2.0940850999999987</c:v>
                </c:pt>
                <c:pt idx="745">
                  <c:v>2.0636258999999999</c:v>
                </c:pt>
                <c:pt idx="746">
                  <c:v>2.0357454999999947</c:v>
                </c:pt>
                <c:pt idx="747">
                  <c:v>2.0628456999999942</c:v>
                </c:pt>
                <c:pt idx="748">
                  <c:v>2.0915096999999987</c:v>
                </c:pt>
                <c:pt idx="749">
                  <c:v>2.0605814999999996</c:v>
                </c:pt>
                <c:pt idx="750">
                  <c:v>2.0335285000000001</c:v>
                </c:pt>
                <c:pt idx="751">
                  <c:v>2.0602988</c:v>
                </c:pt>
                <c:pt idx="752">
                  <c:v>2.0877644000000002</c:v>
                </c:pt>
                <c:pt idx="753">
                  <c:v>2.0570444999999977</c:v>
                </c:pt>
                <c:pt idx="754">
                  <c:v>2.0296455999999967</c:v>
                </c:pt>
                <c:pt idx="755">
                  <c:v>2.0565129999999967</c:v>
                </c:pt>
                <c:pt idx="756">
                  <c:v>2.0847714000000002</c:v>
                </c:pt>
                <c:pt idx="757">
                  <c:v>2.0544558999999967</c:v>
                </c:pt>
                <c:pt idx="758">
                  <c:v>2.028571500000004</c:v>
                </c:pt>
                <c:pt idx="759">
                  <c:v>2.0535166</c:v>
                </c:pt>
                <c:pt idx="760">
                  <c:v>2.0821696999999997</c:v>
                </c:pt>
                <c:pt idx="761">
                  <c:v>2.0518731999999962</c:v>
                </c:pt>
                <c:pt idx="762">
                  <c:v>2.0260164999999977</c:v>
                </c:pt>
                <c:pt idx="763">
                  <c:v>2.0514409999999947</c:v>
                </c:pt>
                <c:pt idx="764">
                  <c:v>2.080523500000004</c:v>
                </c:pt>
                <c:pt idx="765">
                  <c:v>2.0485241000000012</c:v>
                </c:pt>
                <c:pt idx="766">
                  <c:v>2.0236944000000001</c:v>
                </c:pt>
                <c:pt idx="767">
                  <c:v>2.0494152999999997</c:v>
                </c:pt>
                <c:pt idx="768">
                  <c:v>2.0780902000000001</c:v>
                </c:pt>
                <c:pt idx="769">
                  <c:v>2.0478563999999997</c:v>
                </c:pt>
                <c:pt idx="770">
                  <c:v>2.0215687999999998</c:v>
                </c:pt>
                <c:pt idx="771">
                  <c:v>2.0467908000000001</c:v>
                </c:pt>
                <c:pt idx="772">
                  <c:v>2.0743654999999968</c:v>
                </c:pt>
                <c:pt idx="773">
                  <c:v>2.0458371</c:v>
                </c:pt>
                <c:pt idx="774">
                  <c:v>2.0195328999999997</c:v>
                </c:pt>
                <c:pt idx="775">
                  <c:v>2.0452495999999987</c:v>
                </c:pt>
                <c:pt idx="776">
                  <c:v>2.0737273000000012</c:v>
                </c:pt>
                <c:pt idx="777">
                  <c:v>2.0434774999999998</c:v>
                </c:pt>
                <c:pt idx="778">
                  <c:v>2.0173223</c:v>
                </c:pt>
                <c:pt idx="779">
                  <c:v>2.0444448999999998</c:v>
                </c:pt>
                <c:pt idx="780">
                  <c:v>2.0709004999999987</c:v>
                </c:pt>
                <c:pt idx="781">
                  <c:v>2.0415070999999996</c:v>
                </c:pt>
                <c:pt idx="782">
                  <c:v>2.0164104999999957</c:v>
                </c:pt>
                <c:pt idx="783">
                  <c:v>2.0414451999999956</c:v>
                </c:pt>
                <c:pt idx="784">
                  <c:v>2.0691085999999999</c:v>
                </c:pt>
                <c:pt idx="785">
                  <c:v>2.0400159999999987</c:v>
                </c:pt>
                <c:pt idx="786">
                  <c:v>2.0153375000000002</c:v>
                </c:pt>
                <c:pt idx="787">
                  <c:v>2.0404606999999997</c:v>
                </c:pt>
                <c:pt idx="788">
                  <c:v>2.0692133000000004</c:v>
                </c:pt>
                <c:pt idx="789">
                  <c:v>2.0393382999999998</c:v>
                </c:pt>
                <c:pt idx="790">
                  <c:v>2.0153827</c:v>
                </c:pt>
                <c:pt idx="791">
                  <c:v>2.0403155000000002</c:v>
                </c:pt>
                <c:pt idx="792">
                  <c:v>2.0679328000000012</c:v>
                </c:pt>
                <c:pt idx="793">
                  <c:v>2.0380948000000001</c:v>
                </c:pt>
                <c:pt idx="794">
                  <c:v>2.0133049999999999</c:v>
                </c:pt>
                <c:pt idx="795">
                  <c:v>2.0396227999999987</c:v>
                </c:pt>
                <c:pt idx="796">
                  <c:v>2.0669545999999999</c:v>
                </c:pt>
                <c:pt idx="797">
                  <c:v>2.0389045000000001</c:v>
                </c:pt>
                <c:pt idx="798">
                  <c:v>2.0133936000000001</c:v>
                </c:pt>
                <c:pt idx="799">
                  <c:v>2.0388572999999997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'Mesures corrigées'!$F$1</c:f>
              <c:strCache>
                <c:ptCount val="1"/>
                <c:pt idx="0">
                  <c:v>TE13</c:v>
                </c:pt>
              </c:strCache>
            </c:strRef>
          </c:tx>
          <c:marker>
            <c:symbol val="circl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5.0000000000000079E-3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0.15500000000000028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0.18500000000000025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0.21500000000000025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0.24500000000000025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</c:v>
                </c:pt>
                <c:pt idx="63">
                  <c:v>0.3150000000000005</c:v>
                </c:pt>
                <c:pt idx="64">
                  <c:v>0.32000000000000056</c:v>
                </c:pt>
                <c:pt idx="65">
                  <c:v>0.32500000000000057</c:v>
                </c:pt>
                <c:pt idx="66">
                  <c:v>0.33000000000000063</c:v>
                </c:pt>
                <c:pt idx="67">
                  <c:v>0.33500000000000063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</c:v>
                </c:pt>
                <c:pt idx="76">
                  <c:v>0.38000000000000056</c:v>
                </c:pt>
                <c:pt idx="77">
                  <c:v>0.38500000000000056</c:v>
                </c:pt>
                <c:pt idx="78">
                  <c:v>0.39000000000000057</c:v>
                </c:pt>
                <c:pt idx="79">
                  <c:v>0.39500000000000063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0.61500000000000099</c:v>
                </c:pt>
                <c:pt idx="124">
                  <c:v>0.62000000000000099</c:v>
                </c:pt>
                <c:pt idx="125">
                  <c:v>0.62500000000000111</c:v>
                </c:pt>
                <c:pt idx="126">
                  <c:v>0.63000000000000111</c:v>
                </c:pt>
                <c:pt idx="127">
                  <c:v>0.63500000000000112</c:v>
                </c:pt>
                <c:pt idx="128">
                  <c:v>0.64000000000000112</c:v>
                </c:pt>
                <c:pt idx="129">
                  <c:v>0.64500000000000113</c:v>
                </c:pt>
                <c:pt idx="130">
                  <c:v>0.65000000000000124</c:v>
                </c:pt>
                <c:pt idx="131">
                  <c:v>0.65500000000000125</c:v>
                </c:pt>
                <c:pt idx="132">
                  <c:v>0.66000000000000125</c:v>
                </c:pt>
                <c:pt idx="133">
                  <c:v>0.66500000000000126</c:v>
                </c:pt>
                <c:pt idx="134">
                  <c:v>0.67000000000000126</c:v>
                </c:pt>
                <c:pt idx="135">
                  <c:v>0.67500000000000127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0.74000000000000099</c:v>
                </c:pt>
                <c:pt idx="149">
                  <c:v>0.74500000000000099</c:v>
                </c:pt>
                <c:pt idx="150">
                  <c:v>0.75000000000000111</c:v>
                </c:pt>
                <c:pt idx="151">
                  <c:v>0.75500000000000111</c:v>
                </c:pt>
                <c:pt idx="152">
                  <c:v>0.76000000000000112</c:v>
                </c:pt>
                <c:pt idx="153">
                  <c:v>0.76500000000000112</c:v>
                </c:pt>
                <c:pt idx="154">
                  <c:v>0.77000000000000113</c:v>
                </c:pt>
                <c:pt idx="155">
                  <c:v>0.77500000000000124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0.86500000000000099</c:v>
                </c:pt>
                <c:pt idx="174">
                  <c:v>0.87000000000000099</c:v>
                </c:pt>
                <c:pt idx="175">
                  <c:v>0.87500000000000111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1.0049999999999977</c:v>
                </c:pt>
                <c:pt idx="202">
                  <c:v>1.01</c:v>
                </c:pt>
                <c:pt idx="203">
                  <c:v>1.0149999999999977</c:v>
                </c:pt>
                <c:pt idx="204">
                  <c:v>1.02</c:v>
                </c:pt>
                <c:pt idx="205">
                  <c:v>1.0249999999999977</c:v>
                </c:pt>
                <c:pt idx="206">
                  <c:v>1.03</c:v>
                </c:pt>
                <c:pt idx="207">
                  <c:v>1.0349999999999977</c:v>
                </c:pt>
                <c:pt idx="208">
                  <c:v>1.04</c:v>
                </c:pt>
                <c:pt idx="209">
                  <c:v>1.0449999999999979</c:v>
                </c:pt>
                <c:pt idx="210">
                  <c:v>1.05</c:v>
                </c:pt>
                <c:pt idx="211">
                  <c:v>1.0549999999999979</c:v>
                </c:pt>
                <c:pt idx="212">
                  <c:v>1.06</c:v>
                </c:pt>
                <c:pt idx="213">
                  <c:v>1.0649999999999979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1.1299999999999977</c:v>
                </c:pt>
                <c:pt idx="227">
                  <c:v>1.135</c:v>
                </c:pt>
                <c:pt idx="228">
                  <c:v>1.1399999999999977</c:v>
                </c:pt>
                <c:pt idx="229">
                  <c:v>1.145</c:v>
                </c:pt>
                <c:pt idx="230">
                  <c:v>1.1499999999999977</c:v>
                </c:pt>
                <c:pt idx="231">
                  <c:v>1.155</c:v>
                </c:pt>
                <c:pt idx="232">
                  <c:v>1.1599999999999977</c:v>
                </c:pt>
                <c:pt idx="233">
                  <c:v>1.165</c:v>
                </c:pt>
                <c:pt idx="234">
                  <c:v>1.1700000000000019</c:v>
                </c:pt>
                <c:pt idx="235">
                  <c:v>1.175</c:v>
                </c:pt>
                <c:pt idx="236">
                  <c:v>1.1800000000000019</c:v>
                </c:pt>
                <c:pt idx="237">
                  <c:v>1.1850000000000001</c:v>
                </c:pt>
                <c:pt idx="238">
                  <c:v>1.1900000000000019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1.2049999999999976</c:v>
                </c:pt>
                <c:pt idx="242">
                  <c:v>1.21</c:v>
                </c:pt>
                <c:pt idx="243">
                  <c:v>1.2149999999999976</c:v>
                </c:pt>
                <c:pt idx="244">
                  <c:v>1.22</c:v>
                </c:pt>
                <c:pt idx="245">
                  <c:v>1.2249999999999976</c:v>
                </c:pt>
                <c:pt idx="246">
                  <c:v>1.23</c:v>
                </c:pt>
                <c:pt idx="247">
                  <c:v>1.2349999999999977</c:v>
                </c:pt>
                <c:pt idx="248">
                  <c:v>1.24</c:v>
                </c:pt>
                <c:pt idx="249">
                  <c:v>1.2449999999999979</c:v>
                </c:pt>
                <c:pt idx="250">
                  <c:v>1.25</c:v>
                </c:pt>
                <c:pt idx="251">
                  <c:v>1.2549999999999977</c:v>
                </c:pt>
                <c:pt idx="252">
                  <c:v>1.26</c:v>
                </c:pt>
                <c:pt idx="253">
                  <c:v>1.2649999999999977</c:v>
                </c:pt>
                <c:pt idx="254">
                  <c:v>1.27</c:v>
                </c:pt>
                <c:pt idx="255">
                  <c:v>1.2749999999999977</c:v>
                </c:pt>
                <c:pt idx="256">
                  <c:v>1.28</c:v>
                </c:pt>
                <c:pt idx="257">
                  <c:v>1.2849999999999977</c:v>
                </c:pt>
                <c:pt idx="258">
                  <c:v>1.29</c:v>
                </c:pt>
                <c:pt idx="259">
                  <c:v>1.2949999999999979</c:v>
                </c:pt>
                <c:pt idx="260">
                  <c:v>1.3</c:v>
                </c:pt>
                <c:pt idx="261">
                  <c:v>1.3049999999999979</c:v>
                </c:pt>
                <c:pt idx="262">
                  <c:v>1.31</c:v>
                </c:pt>
                <c:pt idx="263">
                  <c:v>1.3149999999999979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1.4049999999999974</c:v>
                </c:pt>
                <c:pt idx="282">
                  <c:v>1.41</c:v>
                </c:pt>
                <c:pt idx="283">
                  <c:v>1.4149999999999974</c:v>
                </c:pt>
                <c:pt idx="284">
                  <c:v>1.42</c:v>
                </c:pt>
                <c:pt idx="285">
                  <c:v>1.4249999999999974</c:v>
                </c:pt>
                <c:pt idx="286">
                  <c:v>1.43</c:v>
                </c:pt>
                <c:pt idx="287">
                  <c:v>1.4349999999999974</c:v>
                </c:pt>
                <c:pt idx="288">
                  <c:v>1.44</c:v>
                </c:pt>
                <c:pt idx="289">
                  <c:v>1.4449999999999976</c:v>
                </c:pt>
                <c:pt idx="290">
                  <c:v>1.45</c:v>
                </c:pt>
                <c:pt idx="291">
                  <c:v>1.4549999999999976</c:v>
                </c:pt>
                <c:pt idx="292">
                  <c:v>1.46</c:v>
                </c:pt>
                <c:pt idx="293">
                  <c:v>1.4649999999999976</c:v>
                </c:pt>
                <c:pt idx="294">
                  <c:v>1.47</c:v>
                </c:pt>
                <c:pt idx="295">
                  <c:v>1.4749999999999976</c:v>
                </c:pt>
                <c:pt idx="296">
                  <c:v>1.48</c:v>
                </c:pt>
                <c:pt idx="297">
                  <c:v>1.4849999999999977</c:v>
                </c:pt>
                <c:pt idx="298">
                  <c:v>1.49</c:v>
                </c:pt>
                <c:pt idx="299">
                  <c:v>1.4949999999999979</c:v>
                </c:pt>
                <c:pt idx="300">
                  <c:v>1.5</c:v>
                </c:pt>
                <c:pt idx="301">
                  <c:v>1.5049999999999977</c:v>
                </c:pt>
                <c:pt idx="302">
                  <c:v>1.51</c:v>
                </c:pt>
                <c:pt idx="303">
                  <c:v>1.5149999999999977</c:v>
                </c:pt>
                <c:pt idx="304">
                  <c:v>1.52</c:v>
                </c:pt>
                <c:pt idx="305">
                  <c:v>1.5249999999999977</c:v>
                </c:pt>
                <c:pt idx="306">
                  <c:v>1.53</c:v>
                </c:pt>
                <c:pt idx="307">
                  <c:v>1.5349999999999977</c:v>
                </c:pt>
                <c:pt idx="308">
                  <c:v>1.54</c:v>
                </c:pt>
                <c:pt idx="309">
                  <c:v>1.5449999999999979</c:v>
                </c:pt>
                <c:pt idx="310">
                  <c:v>1.55</c:v>
                </c:pt>
                <c:pt idx="311">
                  <c:v>1.5549999999999979</c:v>
                </c:pt>
                <c:pt idx="312">
                  <c:v>1.56</c:v>
                </c:pt>
                <c:pt idx="313">
                  <c:v>1.5649999999999979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1.6700000000000019</c:v>
                </c:pt>
                <c:pt idx="335">
                  <c:v>1.675</c:v>
                </c:pt>
                <c:pt idx="336">
                  <c:v>1.6800000000000019</c:v>
                </c:pt>
                <c:pt idx="337">
                  <c:v>1.6850000000000001</c:v>
                </c:pt>
                <c:pt idx="338">
                  <c:v>1.6900000000000019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1.7049999999999976</c:v>
                </c:pt>
                <c:pt idx="342">
                  <c:v>1.71</c:v>
                </c:pt>
                <c:pt idx="343">
                  <c:v>1.7149999999999976</c:v>
                </c:pt>
                <c:pt idx="344">
                  <c:v>1.72</c:v>
                </c:pt>
                <c:pt idx="345">
                  <c:v>1.7249999999999976</c:v>
                </c:pt>
                <c:pt idx="346">
                  <c:v>1.73</c:v>
                </c:pt>
                <c:pt idx="347">
                  <c:v>1.7349999999999977</c:v>
                </c:pt>
                <c:pt idx="348">
                  <c:v>1.74</c:v>
                </c:pt>
                <c:pt idx="349">
                  <c:v>1.7449999999999979</c:v>
                </c:pt>
                <c:pt idx="350">
                  <c:v>1.75</c:v>
                </c:pt>
                <c:pt idx="351">
                  <c:v>1.7549999999999977</c:v>
                </c:pt>
                <c:pt idx="352">
                  <c:v>1.76</c:v>
                </c:pt>
                <c:pt idx="353">
                  <c:v>1.7649999999999977</c:v>
                </c:pt>
                <c:pt idx="354">
                  <c:v>1.77</c:v>
                </c:pt>
                <c:pt idx="355">
                  <c:v>1.7749999999999977</c:v>
                </c:pt>
                <c:pt idx="356">
                  <c:v>1.78</c:v>
                </c:pt>
                <c:pt idx="357">
                  <c:v>1.7849999999999977</c:v>
                </c:pt>
                <c:pt idx="358">
                  <c:v>1.79</c:v>
                </c:pt>
                <c:pt idx="359">
                  <c:v>1.7949999999999979</c:v>
                </c:pt>
                <c:pt idx="360">
                  <c:v>1.8</c:v>
                </c:pt>
                <c:pt idx="361">
                  <c:v>1.8049999999999979</c:v>
                </c:pt>
                <c:pt idx="362">
                  <c:v>1.81</c:v>
                </c:pt>
                <c:pt idx="363">
                  <c:v>1.8149999999999979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1.9200000000000019</c:v>
                </c:pt>
                <c:pt idx="385">
                  <c:v>1.925</c:v>
                </c:pt>
                <c:pt idx="386">
                  <c:v>1.9300000000000019</c:v>
                </c:pt>
                <c:pt idx="387">
                  <c:v>1.9350000000000001</c:v>
                </c:pt>
                <c:pt idx="388">
                  <c:v>1.9400000000000019</c:v>
                </c:pt>
                <c:pt idx="389">
                  <c:v>1.9450000000000001</c:v>
                </c:pt>
                <c:pt idx="390">
                  <c:v>1.950000000000002</c:v>
                </c:pt>
                <c:pt idx="391">
                  <c:v>1.9550000000000001</c:v>
                </c:pt>
                <c:pt idx="392">
                  <c:v>1.960000000000002</c:v>
                </c:pt>
                <c:pt idx="393">
                  <c:v>1.9650000000000001</c:v>
                </c:pt>
                <c:pt idx="394">
                  <c:v>1.970000000000002</c:v>
                </c:pt>
                <c:pt idx="395">
                  <c:v>1.9750000000000001</c:v>
                </c:pt>
                <c:pt idx="396">
                  <c:v>1.9800000000000022</c:v>
                </c:pt>
                <c:pt idx="397">
                  <c:v>1.9850000000000001</c:v>
                </c:pt>
                <c:pt idx="398">
                  <c:v>1.9900000000000022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corrigées'!$F$2:$F$801</c:f>
              <c:numCache>
                <c:formatCode>General</c:formatCode>
                <c:ptCount val="800"/>
                <c:pt idx="0">
                  <c:v>1.9930000000000001</c:v>
                </c:pt>
                <c:pt idx="1">
                  <c:v>1.9749150000000024</c:v>
                </c:pt>
                <c:pt idx="2">
                  <c:v>1.9616848000000002</c:v>
                </c:pt>
                <c:pt idx="3">
                  <c:v>1.9776634000000002</c:v>
                </c:pt>
                <c:pt idx="4">
                  <c:v>1.9931156999999999</c:v>
                </c:pt>
                <c:pt idx="5">
                  <c:v>1.9749280000000002</c:v>
                </c:pt>
                <c:pt idx="6">
                  <c:v>1.9615359000000001</c:v>
                </c:pt>
                <c:pt idx="7">
                  <c:v>1.9778437</c:v>
                </c:pt>
                <c:pt idx="8">
                  <c:v>1.9929687000000003</c:v>
                </c:pt>
                <c:pt idx="9">
                  <c:v>1.9750526000000022</c:v>
                </c:pt>
                <c:pt idx="10">
                  <c:v>1.9618146999999981</c:v>
                </c:pt>
                <c:pt idx="11">
                  <c:v>1.9777408999999999</c:v>
                </c:pt>
                <c:pt idx="12">
                  <c:v>1.9929163000000003</c:v>
                </c:pt>
                <c:pt idx="13">
                  <c:v>1.9750626000000002</c:v>
                </c:pt>
                <c:pt idx="14">
                  <c:v>1.9614104000000001</c:v>
                </c:pt>
                <c:pt idx="15">
                  <c:v>1.9780195000000025</c:v>
                </c:pt>
                <c:pt idx="16">
                  <c:v>1.9927380000000003</c:v>
                </c:pt>
                <c:pt idx="17">
                  <c:v>1.9748930000000002</c:v>
                </c:pt>
                <c:pt idx="18">
                  <c:v>1.9615332999999981</c:v>
                </c:pt>
                <c:pt idx="19">
                  <c:v>1.9775141000000003</c:v>
                </c:pt>
                <c:pt idx="20">
                  <c:v>1.9930773000000022</c:v>
                </c:pt>
                <c:pt idx="21">
                  <c:v>1.9748945000000002</c:v>
                </c:pt>
                <c:pt idx="22">
                  <c:v>1.9613607000000002</c:v>
                </c:pt>
                <c:pt idx="23">
                  <c:v>1.9776181000000022</c:v>
                </c:pt>
                <c:pt idx="24">
                  <c:v>1.9928583000000022</c:v>
                </c:pt>
                <c:pt idx="25">
                  <c:v>1.9746888000000025</c:v>
                </c:pt>
                <c:pt idx="26">
                  <c:v>1.9612171000000025</c:v>
                </c:pt>
                <c:pt idx="27">
                  <c:v>1.9775794</c:v>
                </c:pt>
                <c:pt idx="28">
                  <c:v>1.9926500000000025</c:v>
                </c:pt>
                <c:pt idx="29">
                  <c:v>1.9748680000000001</c:v>
                </c:pt>
                <c:pt idx="30">
                  <c:v>1.9611443000000002</c:v>
                </c:pt>
                <c:pt idx="31">
                  <c:v>1.9778536000000002</c:v>
                </c:pt>
                <c:pt idx="32">
                  <c:v>1.9928489000000025</c:v>
                </c:pt>
                <c:pt idx="33">
                  <c:v>1.9747122000000001</c:v>
                </c:pt>
                <c:pt idx="34">
                  <c:v>1.9612480000000001</c:v>
                </c:pt>
                <c:pt idx="35">
                  <c:v>1.9775324999999999</c:v>
                </c:pt>
                <c:pt idx="36">
                  <c:v>1.9926502000000001</c:v>
                </c:pt>
                <c:pt idx="37">
                  <c:v>1.9745513000000001</c:v>
                </c:pt>
                <c:pt idx="38">
                  <c:v>1.9610560000000001</c:v>
                </c:pt>
                <c:pt idx="39">
                  <c:v>1.9775551000000025</c:v>
                </c:pt>
                <c:pt idx="40">
                  <c:v>1.9925954000000001</c:v>
                </c:pt>
                <c:pt idx="41">
                  <c:v>1.9744522000000024</c:v>
                </c:pt>
                <c:pt idx="42">
                  <c:v>1.9613367000000002</c:v>
                </c:pt>
                <c:pt idx="43">
                  <c:v>1.9776057</c:v>
                </c:pt>
                <c:pt idx="44">
                  <c:v>1.9927097</c:v>
                </c:pt>
                <c:pt idx="45">
                  <c:v>1.9746540000000001</c:v>
                </c:pt>
                <c:pt idx="46">
                  <c:v>1.9612909999999999</c:v>
                </c:pt>
                <c:pt idx="47">
                  <c:v>1.9775413000000002</c:v>
                </c:pt>
                <c:pt idx="48">
                  <c:v>1.9926150000000025</c:v>
                </c:pt>
                <c:pt idx="49">
                  <c:v>1.9744816000000001</c:v>
                </c:pt>
                <c:pt idx="50">
                  <c:v>1.9613703000000002</c:v>
                </c:pt>
                <c:pt idx="51">
                  <c:v>1.9776605999999999</c:v>
                </c:pt>
                <c:pt idx="52">
                  <c:v>1.9922461000000027</c:v>
                </c:pt>
                <c:pt idx="53">
                  <c:v>1.9746695000000001</c:v>
                </c:pt>
                <c:pt idx="54">
                  <c:v>1.9610714000000002</c:v>
                </c:pt>
                <c:pt idx="55">
                  <c:v>1.9773646999999976</c:v>
                </c:pt>
                <c:pt idx="56">
                  <c:v>1.9925925000000022</c:v>
                </c:pt>
                <c:pt idx="57">
                  <c:v>1.9744200000000001</c:v>
                </c:pt>
                <c:pt idx="58">
                  <c:v>1.9611175000000027</c:v>
                </c:pt>
                <c:pt idx="59">
                  <c:v>1.977425</c:v>
                </c:pt>
                <c:pt idx="60">
                  <c:v>1.9923364000000003</c:v>
                </c:pt>
                <c:pt idx="61">
                  <c:v>1.9745154000000025</c:v>
                </c:pt>
                <c:pt idx="62">
                  <c:v>1.9610694000000002</c:v>
                </c:pt>
                <c:pt idx="63">
                  <c:v>1.9771669000000001</c:v>
                </c:pt>
                <c:pt idx="64">
                  <c:v>1.9925398999999999</c:v>
                </c:pt>
                <c:pt idx="65">
                  <c:v>1.9744807000000024</c:v>
                </c:pt>
                <c:pt idx="66">
                  <c:v>1.9611279000000001</c:v>
                </c:pt>
                <c:pt idx="67">
                  <c:v>1.9774691999999998</c:v>
                </c:pt>
                <c:pt idx="68">
                  <c:v>1.9924459000000028</c:v>
                </c:pt>
                <c:pt idx="69">
                  <c:v>1.9741540000000022</c:v>
                </c:pt>
                <c:pt idx="70">
                  <c:v>1.9609898000000001</c:v>
                </c:pt>
                <c:pt idx="71">
                  <c:v>1.9774576000000001</c:v>
                </c:pt>
                <c:pt idx="72">
                  <c:v>1.9926174000000028</c:v>
                </c:pt>
                <c:pt idx="73">
                  <c:v>1.974404</c:v>
                </c:pt>
                <c:pt idx="74">
                  <c:v>1.9611376</c:v>
                </c:pt>
                <c:pt idx="75">
                  <c:v>1.9774601999999999</c:v>
                </c:pt>
                <c:pt idx="76">
                  <c:v>1.9924983000000001</c:v>
                </c:pt>
                <c:pt idx="77">
                  <c:v>1.9744819000000025</c:v>
                </c:pt>
                <c:pt idx="78">
                  <c:v>1.9610878000000025</c:v>
                </c:pt>
                <c:pt idx="79">
                  <c:v>1.9774353</c:v>
                </c:pt>
                <c:pt idx="80">
                  <c:v>1.9923253000000003</c:v>
                </c:pt>
                <c:pt idx="81">
                  <c:v>1.9744719000000022</c:v>
                </c:pt>
                <c:pt idx="82">
                  <c:v>1.9608454000000022</c:v>
                </c:pt>
                <c:pt idx="83">
                  <c:v>1.9771310000000002</c:v>
                </c:pt>
                <c:pt idx="84">
                  <c:v>1.9925572000000025</c:v>
                </c:pt>
                <c:pt idx="85">
                  <c:v>1.9743162000000001</c:v>
                </c:pt>
                <c:pt idx="86">
                  <c:v>1.9612051000000001</c:v>
                </c:pt>
                <c:pt idx="87">
                  <c:v>1.9774618000000002</c:v>
                </c:pt>
                <c:pt idx="88">
                  <c:v>1.9922068000000022</c:v>
                </c:pt>
                <c:pt idx="89">
                  <c:v>1.9741574000000042</c:v>
                </c:pt>
                <c:pt idx="90">
                  <c:v>1.9608265</c:v>
                </c:pt>
                <c:pt idx="91">
                  <c:v>1.9773388000000003</c:v>
                </c:pt>
                <c:pt idx="92">
                  <c:v>1.9922299999999999</c:v>
                </c:pt>
                <c:pt idx="93">
                  <c:v>1.9744594000000024</c:v>
                </c:pt>
                <c:pt idx="94">
                  <c:v>1.9608393000000002</c:v>
                </c:pt>
                <c:pt idx="95">
                  <c:v>1.9773631</c:v>
                </c:pt>
                <c:pt idx="96">
                  <c:v>1.9921981000000022</c:v>
                </c:pt>
                <c:pt idx="97">
                  <c:v>1.9741268000000001</c:v>
                </c:pt>
                <c:pt idx="98">
                  <c:v>1.9607211999999998</c:v>
                </c:pt>
                <c:pt idx="99">
                  <c:v>1.9774141999999999</c:v>
                </c:pt>
                <c:pt idx="100">
                  <c:v>1.9922805000000039</c:v>
                </c:pt>
                <c:pt idx="101">
                  <c:v>1.9742502000000022</c:v>
                </c:pt>
                <c:pt idx="102">
                  <c:v>1.9607363000000002</c:v>
                </c:pt>
                <c:pt idx="103">
                  <c:v>1.9771211999999998</c:v>
                </c:pt>
                <c:pt idx="104">
                  <c:v>1.9923090000000003</c:v>
                </c:pt>
                <c:pt idx="105">
                  <c:v>1.9741185000000034</c:v>
                </c:pt>
                <c:pt idx="106">
                  <c:v>1.9608849000000022</c:v>
                </c:pt>
                <c:pt idx="107">
                  <c:v>1.9769901000000003</c:v>
                </c:pt>
                <c:pt idx="108">
                  <c:v>1.9922595000000027</c:v>
                </c:pt>
                <c:pt idx="109">
                  <c:v>1.9741250000000001</c:v>
                </c:pt>
                <c:pt idx="110">
                  <c:v>1.9609462000000002</c:v>
                </c:pt>
                <c:pt idx="111">
                  <c:v>1.9772518000000001</c:v>
                </c:pt>
                <c:pt idx="112">
                  <c:v>1.9919780000000002</c:v>
                </c:pt>
                <c:pt idx="113">
                  <c:v>1.9739410000000002</c:v>
                </c:pt>
                <c:pt idx="114">
                  <c:v>1.9608083000000001</c:v>
                </c:pt>
                <c:pt idx="115">
                  <c:v>1.9771656</c:v>
                </c:pt>
                <c:pt idx="116">
                  <c:v>1.9922859000000037</c:v>
                </c:pt>
                <c:pt idx="117">
                  <c:v>1.9742050000000024</c:v>
                </c:pt>
                <c:pt idx="118">
                  <c:v>1.9605698</c:v>
                </c:pt>
                <c:pt idx="119">
                  <c:v>1.9771239999999999</c:v>
                </c:pt>
                <c:pt idx="120">
                  <c:v>1.9920470000000035</c:v>
                </c:pt>
                <c:pt idx="121">
                  <c:v>1.9738397999999981</c:v>
                </c:pt>
                <c:pt idx="122">
                  <c:v>1.9607891000000022</c:v>
                </c:pt>
                <c:pt idx="123">
                  <c:v>1.9771052000000002</c:v>
                </c:pt>
                <c:pt idx="124">
                  <c:v>1.9920513000000022</c:v>
                </c:pt>
                <c:pt idx="125">
                  <c:v>1.9740409000000028</c:v>
                </c:pt>
                <c:pt idx="126">
                  <c:v>1.9604913000000002</c:v>
                </c:pt>
                <c:pt idx="127">
                  <c:v>1.9769552000000001</c:v>
                </c:pt>
                <c:pt idx="128">
                  <c:v>1.992087600000003</c:v>
                </c:pt>
                <c:pt idx="129">
                  <c:v>1.9738181000000001</c:v>
                </c:pt>
                <c:pt idx="130">
                  <c:v>1.9607765000000001</c:v>
                </c:pt>
                <c:pt idx="131">
                  <c:v>1.9770342999999977</c:v>
                </c:pt>
                <c:pt idx="132">
                  <c:v>1.9919879000000025</c:v>
                </c:pt>
                <c:pt idx="133">
                  <c:v>1.9738411999999999</c:v>
                </c:pt>
                <c:pt idx="134">
                  <c:v>1.9606510000000001</c:v>
                </c:pt>
                <c:pt idx="135">
                  <c:v>1.9769113</c:v>
                </c:pt>
                <c:pt idx="136">
                  <c:v>1.9919481000000003</c:v>
                </c:pt>
                <c:pt idx="137">
                  <c:v>1.9736920000000002</c:v>
                </c:pt>
                <c:pt idx="138">
                  <c:v>1.9606148000000001</c:v>
                </c:pt>
                <c:pt idx="139">
                  <c:v>1.9771169000000022</c:v>
                </c:pt>
                <c:pt idx="140">
                  <c:v>1.9919165999999999</c:v>
                </c:pt>
                <c:pt idx="141">
                  <c:v>1.9738825000000024</c:v>
                </c:pt>
                <c:pt idx="142">
                  <c:v>1.9604141000000022</c:v>
                </c:pt>
                <c:pt idx="143">
                  <c:v>1.9768963000000002</c:v>
                </c:pt>
                <c:pt idx="144">
                  <c:v>1.9919199999999999</c:v>
                </c:pt>
                <c:pt idx="145">
                  <c:v>1.9737768000000002</c:v>
                </c:pt>
                <c:pt idx="146">
                  <c:v>1.9606059000000025</c:v>
                </c:pt>
                <c:pt idx="147">
                  <c:v>1.9770179000000028</c:v>
                </c:pt>
                <c:pt idx="148">
                  <c:v>1.9917437</c:v>
                </c:pt>
                <c:pt idx="149">
                  <c:v>1.9738899999999999</c:v>
                </c:pt>
                <c:pt idx="150">
                  <c:v>1.9607224000000001</c:v>
                </c:pt>
                <c:pt idx="151">
                  <c:v>1.9769636000000002</c:v>
                </c:pt>
                <c:pt idx="152">
                  <c:v>1.9918011000000002</c:v>
                </c:pt>
                <c:pt idx="153">
                  <c:v>1.9737239000000002</c:v>
                </c:pt>
                <c:pt idx="154">
                  <c:v>1.9606883000000022</c:v>
                </c:pt>
                <c:pt idx="155">
                  <c:v>1.977031</c:v>
                </c:pt>
                <c:pt idx="156">
                  <c:v>1.9919120000000003</c:v>
                </c:pt>
                <c:pt idx="157">
                  <c:v>1.9736727000000001</c:v>
                </c:pt>
                <c:pt idx="158">
                  <c:v>1.9603248000000002</c:v>
                </c:pt>
                <c:pt idx="159">
                  <c:v>1.976889100000002</c:v>
                </c:pt>
                <c:pt idx="160">
                  <c:v>1.9918999000000002</c:v>
                </c:pt>
                <c:pt idx="161">
                  <c:v>1.9737021000000001</c:v>
                </c:pt>
                <c:pt idx="162">
                  <c:v>1.9604596000000001</c:v>
                </c:pt>
                <c:pt idx="163">
                  <c:v>1.9769128000000027</c:v>
                </c:pt>
                <c:pt idx="164">
                  <c:v>1.9917197000000002</c:v>
                </c:pt>
                <c:pt idx="165">
                  <c:v>1.9734698000000002</c:v>
                </c:pt>
                <c:pt idx="166">
                  <c:v>1.9605847000000001</c:v>
                </c:pt>
                <c:pt idx="167">
                  <c:v>1.9769405000000024</c:v>
                </c:pt>
                <c:pt idx="168">
                  <c:v>1.9914461000000003</c:v>
                </c:pt>
                <c:pt idx="169">
                  <c:v>1.9744003000000001</c:v>
                </c:pt>
                <c:pt idx="170">
                  <c:v>1.9635602999999981</c:v>
                </c:pt>
                <c:pt idx="171">
                  <c:v>1.9852612999999979</c:v>
                </c:pt>
                <c:pt idx="172">
                  <c:v>2.0084513999999998</c:v>
                </c:pt>
                <c:pt idx="173">
                  <c:v>1.9975655999999999</c:v>
                </c:pt>
                <c:pt idx="174">
                  <c:v>1.9931485000000022</c:v>
                </c:pt>
                <c:pt idx="175">
                  <c:v>2.0196198999999977</c:v>
                </c:pt>
                <c:pt idx="176">
                  <c:v>2.0442248000000012</c:v>
                </c:pt>
                <c:pt idx="177">
                  <c:v>2.0348319999999998</c:v>
                </c:pt>
                <c:pt idx="178">
                  <c:v>2.0295765000000001</c:v>
                </c:pt>
                <c:pt idx="179">
                  <c:v>2.0525620999999967</c:v>
                </c:pt>
                <c:pt idx="180">
                  <c:v>2.0724170999999987</c:v>
                </c:pt>
                <c:pt idx="181">
                  <c:v>2.0580162999999998</c:v>
                </c:pt>
                <c:pt idx="182">
                  <c:v>2.0476787000000005</c:v>
                </c:pt>
                <c:pt idx="183">
                  <c:v>2.0678738000000001</c:v>
                </c:pt>
                <c:pt idx="184">
                  <c:v>2.1057393000000002</c:v>
                </c:pt>
                <c:pt idx="185">
                  <c:v>2.1241129000000001</c:v>
                </c:pt>
                <c:pt idx="186">
                  <c:v>2.1404901000000001</c:v>
                </c:pt>
                <c:pt idx="187">
                  <c:v>2.1881606000000002</c:v>
                </c:pt>
                <c:pt idx="188">
                  <c:v>2.2364985999999987</c:v>
                </c:pt>
                <c:pt idx="189">
                  <c:v>2.2456100000000001</c:v>
                </c:pt>
                <c:pt idx="190">
                  <c:v>2.2572839</c:v>
                </c:pt>
                <c:pt idx="191">
                  <c:v>2.3005917000000045</c:v>
                </c:pt>
                <c:pt idx="192">
                  <c:v>2.3396513999999957</c:v>
                </c:pt>
                <c:pt idx="193">
                  <c:v>2.3182736999999967</c:v>
                </c:pt>
                <c:pt idx="194">
                  <c:v>2.2979035000000012</c:v>
                </c:pt>
                <c:pt idx="195">
                  <c:v>2.3059590999999977</c:v>
                </c:pt>
                <c:pt idx="196">
                  <c:v>2.3144089999999942</c:v>
                </c:pt>
                <c:pt idx="197">
                  <c:v>2.283413500000004</c:v>
                </c:pt>
                <c:pt idx="198">
                  <c:v>2.2632896000000002</c:v>
                </c:pt>
                <c:pt idx="199">
                  <c:v>2.2876197000000049</c:v>
                </c:pt>
                <c:pt idx="200">
                  <c:v>2.3089255</c:v>
                </c:pt>
                <c:pt idx="201">
                  <c:v>2.2849252000000044</c:v>
                </c:pt>
                <c:pt idx="202">
                  <c:v>2.2668035</c:v>
                </c:pt>
                <c:pt idx="203">
                  <c:v>2.2736289000000003</c:v>
                </c:pt>
                <c:pt idx="204">
                  <c:v>2.2842682999999999</c:v>
                </c:pt>
                <c:pt idx="205">
                  <c:v>2.2631786000000012</c:v>
                </c:pt>
                <c:pt idx="206">
                  <c:v>2.2603163000000044</c:v>
                </c:pt>
                <c:pt idx="207">
                  <c:v>2.3347902999999999</c:v>
                </c:pt>
                <c:pt idx="208">
                  <c:v>2.5906849999999997</c:v>
                </c:pt>
                <c:pt idx="209">
                  <c:v>2.8480648999999998</c:v>
                </c:pt>
                <c:pt idx="210">
                  <c:v>2.9329690999999967</c:v>
                </c:pt>
                <c:pt idx="211">
                  <c:v>2.9447559999999977</c:v>
                </c:pt>
                <c:pt idx="212">
                  <c:v>2.9219828000000003</c:v>
                </c:pt>
                <c:pt idx="213">
                  <c:v>2.8700238999999987</c:v>
                </c:pt>
                <c:pt idx="214">
                  <c:v>2.9047647000000012</c:v>
                </c:pt>
                <c:pt idx="215">
                  <c:v>3.0586330999999998</c:v>
                </c:pt>
                <c:pt idx="216">
                  <c:v>3.1833177000000066</c:v>
                </c:pt>
                <c:pt idx="217">
                  <c:v>3.2108472999999997</c:v>
                </c:pt>
                <c:pt idx="218">
                  <c:v>3.2460047000000012</c:v>
                </c:pt>
                <c:pt idx="219">
                  <c:v>3.2953128999999999</c:v>
                </c:pt>
                <c:pt idx="220">
                  <c:v>3.3094594999999947</c:v>
                </c:pt>
                <c:pt idx="221">
                  <c:v>3.2708617000000002</c:v>
                </c:pt>
                <c:pt idx="222">
                  <c:v>3.2857957000000049</c:v>
                </c:pt>
                <c:pt idx="223">
                  <c:v>3.4064156999999962</c:v>
                </c:pt>
                <c:pt idx="224">
                  <c:v>3.4737453999999977</c:v>
                </c:pt>
                <c:pt idx="225">
                  <c:v>3.4792688999999952</c:v>
                </c:pt>
                <c:pt idx="226">
                  <c:v>3.5621141000000005</c:v>
                </c:pt>
                <c:pt idx="227">
                  <c:v>3.7037186000000002</c:v>
                </c:pt>
                <c:pt idx="228">
                  <c:v>3.8340692999999977</c:v>
                </c:pt>
                <c:pt idx="229">
                  <c:v>3.8372342000000002</c:v>
                </c:pt>
                <c:pt idx="230">
                  <c:v>3.8358482999999932</c:v>
                </c:pt>
                <c:pt idx="231">
                  <c:v>3.9122694999999923</c:v>
                </c:pt>
                <c:pt idx="232">
                  <c:v>3.9808038999999997</c:v>
                </c:pt>
                <c:pt idx="233">
                  <c:v>3.9463150999999987</c:v>
                </c:pt>
                <c:pt idx="234">
                  <c:v>3.9357379999999997</c:v>
                </c:pt>
                <c:pt idx="235">
                  <c:v>4.0163063000000001</c:v>
                </c:pt>
                <c:pt idx="236">
                  <c:v>4.0883759</c:v>
                </c:pt>
                <c:pt idx="237">
                  <c:v>4.0425007999999965</c:v>
                </c:pt>
                <c:pt idx="238">
                  <c:v>4.0264813999999918</c:v>
                </c:pt>
                <c:pt idx="239">
                  <c:v>4.1120722999999915</c:v>
                </c:pt>
                <c:pt idx="240">
                  <c:v>4.1780584999999997</c:v>
                </c:pt>
                <c:pt idx="241">
                  <c:v>4.1325561999999945</c:v>
                </c:pt>
                <c:pt idx="242">
                  <c:v>4.1244576999999856</c:v>
                </c:pt>
                <c:pt idx="243">
                  <c:v>4.2017365</c:v>
                </c:pt>
                <c:pt idx="244">
                  <c:v>4.3054366999999907</c:v>
                </c:pt>
                <c:pt idx="245">
                  <c:v>4.2701897999999998</c:v>
                </c:pt>
                <c:pt idx="246">
                  <c:v>4.2409747999999965</c:v>
                </c:pt>
                <c:pt idx="247">
                  <c:v>4.3231553999999877</c:v>
                </c:pt>
                <c:pt idx="248">
                  <c:v>4.4198865999999946</c:v>
                </c:pt>
                <c:pt idx="249">
                  <c:v>4.4154176999999946</c:v>
                </c:pt>
                <c:pt idx="250">
                  <c:v>4.5966217000000089</c:v>
                </c:pt>
                <c:pt idx="251">
                  <c:v>4.7729391999999997</c:v>
                </c:pt>
                <c:pt idx="252">
                  <c:v>4.7999755999999945</c:v>
                </c:pt>
                <c:pt idx="253">
                  <c:v>4.8417259999999995</c:v>
                </c:pt>
                <c:pt idx="254">
                  <c:v>4.8712549999999997</c:v>
                </c:pt>
                <c:pt idx="255">
                  <c:v>4.9636732000000023</c:v>
                </c:pt>
                <c:pt idx="256">
                  <c:v>5.0467009999999997</c:v>
                </c:pt>
                <c:pt idx="257">
                  <c:v>4.9575659999999955</c:v>
                </c:pt>
                <c:pt idx="258">
                  <c:v>4.9183139000000002</c:v>
                </c:pt>
                <c:pt idx="259">
                  <c:v>5.0442058999999917</c:v>
                </c:pt>
                <c:pt idx="260">
                  <c:v>5.1533371999999975</c:v>
                </c:pt>
                <c:pt idx="261">
                  <c:v>5.0877961000000003</c:v>
                </c:pt>
                <c:pt idx="262">
                  <c:v>5.0608677000000002</c:v>
                </c:pt>
                <c:pt idx="263">
                  <c:v>5.1533052999999907</c:v>
                </c:pt>
                <c:pt idx="264">
                  <c:v>5.2902525999999996</c:v>
                </c:pt>
                <c:pt idx="265">
                  <c:v>5.2114932000000014</c:v>
                </c:pt>
                <c:pt idx="266">
                  <c:v>5.1622128999999877</c:v>
                </c:pt>
                <c:pt idx="267">
                  <c:v>5.265593</c:v>
                </c:pt>
                <c:pt idx="268">
                  <c:v>5.3386841</c:v>
                </c:pt>
                <c:pt idx="269">
                  <c:v>5.2299657999999996</c:v>
                </c:pt>
                <c:pt idx="270">
                  <c:v>5.2038171999999996</c:v>
                </c:pt>
                <c:pt idx="271">
                  <c:v>5.263922</c:v>
                </c:pt>
                <c:pt idx="272">
                  <c:v>5.3135015999999906</c:v>
                </c:pt>
                <c:pt idx="273">
                  <c:v>5.2254397999999975</c:v>
                </c:pt>
                <c:pt idx="274">
                  <c:v>5.1257899999999896</c:v>
                </c:pt>
                <c:pt idx="275">
                  <c:v>5.1442955999999906</c:v>
                </c:pt>
                <c:pt idx="276">
                  <c:v>5.1760698999999999</c:v>
                </c:pt>
                <c:pt idx="277">
                  <c:v>5.2178573999999918</c:v>
                </c:pt>
                <c:pt idx="278">
                  <c:v>4.8633171999999965</c:v>
                </c:pt>
                <c:pt idx="279">
                  <c:v>5.0933751000000003</c:v>
                </c:pt>
                <c:pt idx="280">
                  <c:v>5.3397418999999999</c:v>
                </c:pt>
                <c:pt idx="281">
                  <c:v>5.3127238999999955</c:v>
                </c:pt>
                <c:pt idx="282">
                  <c:v>5.2273892999999907</c:v>
                </c:pt>
                <c:pt idx="283">
                  <c:v>5.3775135999999906</c:v>
                </c:pt>
                <c:pt idx="284">
                  <c:v>5.4525764999999975</c:v>
                </c:pt>
                <c:pt idx="285">
                  <c:v>5.3525201999999945</c:v>
                </c:pt>
                <c:pt idx="286">
                  <c:v>5.2986006000000003</c:v>
                </c:pt>
                <c:pt idx="287">
                  <c:v>5.4298583000000002</c:v>
                </c:pt>
                <c:pt idx="288">
                  <c:v>5.5530891000000002</c:v>
                </c:pt>
                <c:pt idx="289">
                  <c:v>5.4834928000000014</c:v>
                </c:pt>
                <c:pt idx="290">
                  <c:v>5.3901141999999886</c:v>
                </c:pt>
                <c:pt idx="291">
                  <c:v>5.486542300000008</c:v>
                </c:pt>
                <c:pt idx="292">
                  <c:v>5.5861236999999999</c:v>
                </c:pt>
                <c:pt idx="293">
                  <c:v>5.44168110000001</c:v>
                </c:pt>
                <c:pt idx="294">
                  <c:v>5.3673473999999946</c:v>
                </c:pt>
                <c:pt idx="295">
                  <c:v>5.4930672999999999</c:v>
                </c:pt>
                <c:pt idx="296">
                  <c:v>5.3609010999999906</c:v>
                </c:pt>
                <c:pt idx="297">
                  <c:v>5.3627590999999946</c:v>
                </c:pt>
                <c:pt idx="298">
                  <c:v>5.4179924999999995</c:v>
                </c:pt>
                <c:pt idx="299">
                  <c:v>5.5784380000000002</c:v>
                </c:pt>
                <c:pt idx="300">
                  <c:v>4.6338321000000002</c:v>
                </c:pt>
                <c:pt idx="301">
                  <c:v>4.4688204999999996</c:v>
                </c:pt>
                <c:pt idx="302">
                  <c:v>4.4277947999999965</c:v>
                </c:pt>
                <c:pt idx="303">
                  <c:v>4.5358670999999999</c:v>
                </c:pt>
                <c:pt idx="304">
                  <c:v>4.6343620999999997</c:v>
                </c:pt>
                <c:pt idx="305">
                  <c:v>4.7907488000000003</c:v>
                </c:pt>
                <c:pt idx="306">
                  <c:v>4.463602100000009</c:v>
                </c:pt>
                <c:pt idx="307">
                  <c:v>4.4568284000000089</c:v>
                </c:pt>
                <c:pt idx="308">
                  <c:v>4.5003951999999998</c:v>
                </c:pt>
                <c:pt idx="309">
                  <c:v>4.4361269999999999</c:v>
                </c:pt>
                <c:pt idx="310">
                  <c:v>4.4288372999999908</c:v>
                </c:pt>
                <c:pt idx="311">
                  <c:v>4.5481061999999985</c:v>
                </c:pt>
                <c:pt idx="312">
                  <c:v>4.6309623999999996</c:v>
                </c:pt>
                <c:pt idx="313">
                  <c:v>4.4463828000000003</c:v>
                </c:pt>
                <c:pt idx="314">
                  <c:v>4.4296816000000003</c:v>
                </c:pt>
                <c:pt idx="315">
                  <c:v>4.5592753999999998</c:v>
                </c:pt>
                <c:pt idx="316">
                  <c:v>4.6299062999999876</c:v>
                </c:pt>
                <c:pt idx="317">
                  <c:v>4.5644824999999907</c:v>
                </c:pt>
                <c:pt idx="318">
                  <c:v>4.5042554999999975</c:v>
                </c:pt>
                <c:pt idx="319">
                  <c:v>4.5706482000000079</c:v>
                </c:pt>
                <c:pt idx="320">
                  <c:v>4.5775791999999997</c:v>
                </c:pt>
                <c:pt idx="321">
                  <c:v>4.5281314999999918</c:v>
                </c:pt>
                <c:pt idx="322">
                  <c:v>4.4597825999999996</c:v>
                </c:pt>
                <c:pt idx="323">
                  <c:v>4.5575434999999995</c:v>
                </c:pt>
                <c:pt idx="324">
                  <c:v>4.5579760999999896</c:v>
                </c:pt>
                <c:pt idx="325">
                  <c:v>4.4522705</c:v>
                </c:pt>
                <c:pt idx="326">
                  <c:v>4.4679747999999906</c:v>
                </c:pt>
                <c:pt idx="327">
                  <c:v>4.5410148999999906</c:v>
                </c:pt>
                <c:pt idx="328">
                  <c:v>4.6339538999999945</c:v>
                </c:pt>
                <c:pt idx="329">
                  <c:v>4.5462309000000003</c:v>
                </c:pt>
                <c:pt idx="330">
                  <c:v>4.4250081000000003</c:v>
                </c:pt>
                <c:pt idx="331">
                  <c:v>4.4601134999999985</c:v>
                </c:pt>
                <c:pt idx="332">
                  <c:v>4.5671304999999887</c:v>
                </c:pt>
                <c:pt idx="333">
                  <c:v>4.5702755999999995</c:v>
                </c:pt>
                <c:pt idx="334">
                  <c:v>4.5414456000000003</c:v>
                </c:pt>
                <c:pt idx="335">
                  <c:v>4.5624737</c:v>
                </c:pt>
                <c:pt idx="336">
                  <c:v>4.6539905999999895</c:v>
                </c:pt>
                <c:pt idx="337">
                  <c:v>4.5718382999999996</c:v>
                </c:pt>
                <c:pt idx="338">
                  <c:v>4.4614741999999996</c:v>
                </c:pt>
                <c:pt idx="339">
                  <c:v>4.5463941999999999</c:v>
                </c:pt>
                <c:pt idx="340">
                  <c:v>4.5426118999999945</c:v>
                </c:pt>
                <c:pt idx="341">
                  <c:v>4.5396755999999998</c:v>
                </c:pt>
                <c:pt idx="342">
                  <c:v>4.5269639000000002</c:v>
                </c:pt>
                <c:pt idx="343">
                  <c:v>4.5672017</c:v>
                </c:pt>
                <c:pt idx="344">
                  <c:v>4.5440367999999918</c:v>
                </c:pt>
                <c:pt idx="345">
                  <c:v>4.5836047999999998</c:v>
                </c:pt>
                <c:pt idx="346">
                  <c:v>4.5739443</c:v>
                </c:pt>
                <c:pt idx="347">
                  <c:v>4.5998770000000002</c:v>
                </c:pt>
                <c:pt idx="348">
                  <c:v>4.7070886999999955</c:v>
                </c:pt>
                <c:pt idx="349">
                  <c:v>4.6544234999999965</c:v>
                </c:pt>
                <c:pt idx="350">
                  <c:v>4.6133540999999907</c:v>
                </c:pt>
                <c:pt idx="351">
                  <c:v>4.6903163999999906</c:v>
                </c:pt>
                <c:pt idx="352">
                  <c:v>4.7414415000000014</c:v>
                </c:pt>
                <c:pt idx="353">
                  <c:v>4.5651674999999985</c:v>
                </c:pt>
                <c:pt idx="354">
                  <c:v>4.4388798000000014</c:v>
                </c:pt>
                <c:pt idx="355">
                  <c:v>4.6122833999999955</c:v>
                </c:pt>
                <c:pt idx="356">
                  <c:v>4.6860105999999906</c:v>
                </c:pt>
                <c:pt idx="357">
                  <c:v>4.6292871</c:v>
                </c:pt>
                <c:pt idx="358">
                  <c:v>4.9089596999999996</c:v>
                </c:pt>
                <c:pt idx="359">
                  <c:v>5.4422278000000004</c:v>
                </c:pt>
                <c:pt idx="360">
                  <c:v>5.6834816999999918</c:v>
                </c:pt>
                <c:pt idx="361">
                  <c:v>5.6565938999999945</c:v>
                </c:pt>
                <c:pt idx="362">
                  <c:v>5.6415275999999945</c:v>
                </c:pt>
                <c:pt idx="363">
                  <c:v>5.7295959999999955</c:v>
                </c:pt>
                <c:pt idx="364">
                  <c:v>5.7351498000000003</c:v>
                </c:pt>
                <c:pt idx="365">
                  <c:v>4.9949118999999866</c:v>
                </c:pt>
                <c:pt idx="366">
                  <c:v>4.6939889999999895</c:v>
                </c:pt>
                <c:pt idx="367">
                  <c:v>4.7673189999999908</c:v>
                </c:pt>
                <c:pt idx="368">
                  <c:v>4.7965513</c:v>
                </c:pt>
                <c:pt idx="369">
                  <c:v>4.622369</c:v>
                </c:pt>
                <c:pt idx="370">
                  <c:v>4.6629892999999836</c:v>
                </c:pt>
                <c:pt idx="371">
                  <c:v>5.0549619999999917</c:v>
                </c:pt>
                <c:pt idx="372">
                  <c:v>4.9444379999999946</c:v>
                </c:pt>
                <c:pt idx="373">
                  <c:v>5.4009802999999907</c:v>
                </c:pt>
                <c:pt idx="374">
                  <c:v>5.3541831999999907</c:v>
                </c:pt>
                <c:pt idx="375">
                  <c:v>5.5716052000000014</c:v>
                </c:pt>
                <c:pt idx="376">
                  <c:v>5.8284875999999857</c:v>
                </c:pt>
                <c:pt idx="377">
                  <c:v>5.7314144999999996</c:v>
                </c:pt>
                <c:pt idx="378">
                  <c:v>5.6801317999999945</c:v>
                </c:pt>
                <c:pt idx="379">
                  <c:v>5.4566587000000091</c:v>
                </c:pt>
                <c:pt idx="380">
                  <c:v>5.1226962999999897</c:v>
                </c:pt>
                <c:pt idx="381">
                  <c:v>5.6207640999999917</c:v>
                </c:pt>
                <c:pt idx="382">
                  <c:v>5.6705606</c:v>
                </c:pt>
                <c:pt idx="383">
                  <c:v>5.6328282999999955</c:v>
                </c:pt>
                <c:pt idx="384">
                  <c:v>5.8540176999999867</c:v>
                </c:pt>
                <c:pt idx="385">
                  <c:v>5.7782818999999996</c:v>
                </c:pt>
                <c:pt idx="386">
                  <c:v>5.7671185999999857</c:v>
                </c:pt>
                <c:pt idx="387">
                  <c:v>5.7793903000000091</c:v>
                </c:pt>
                <c:pt idx="388">
                  <c:v>5.8610373999999945</c:v>
                </c:pt>
                <c:pt idx="389">
                  <c:v>5.8233831999999985</c:v>
                </c:pt>
                <c:pt idx="390">
                  <c:v>5.7263013999999997</c:v>
                </c:pt>
                <c:pt idx="391">
                  <c:v>5.8054815999999896</c:v>
                </c:pt>
                <c:pt idx="392">
                  <c:v>5.8909224999999985</c:v>
                </c:pt>
                <c:pt idx="393">
                  <c:v>5.8608905999999896</c:v>
                </c:pt>
                <c:pt idx="394">
                  <c:v>5.7962484000000112</c:v>
                </c:pt>
                <c:pt idx="395">
                  <c:v>5.9250655999999955</c:v>
                </c:pt>
                <c:pt idx="396">
                  <c:v>5.9755114000000003</c:v>
                </c:pt>
                <c:pt idx="397">
                  <c:v>5.8439857999999907</c:v>
                </c:pt>
                <c:pt idx="398">
                  <c:v>5.7735662999999997</c:v>
                </c:pt>
                <c:pt idx="399">
                  <c:v>5.9154580999999995</c:v>
                </c:pt>
                <c:pt idx="400">
                  <c:v>6.1003493999999998</c:v>
                </c:pt>
                <c:pt idx="401">
                  <c:v>5.8978825999999867</c:v>
                </c:pt>
                <c:pt idx="402">
                  <c:v>5.8200821999999945</c:v>
                </c:pt>
                <c:pt idx="403">
                  <c:v>5.956009700000009</c:v>
                </c:pt>
                <c:pt idx="404">
                  <c:v>6.0526517999999996</c:v>
                </c:pt>
                <c:pt idx="405">
                  <c:v>5.8995564999999965</c:v>
                </c:pt>
                <c:pt idx="406">
                  <c:v>5.8208096999999945</c:v>
                </c:pt>
                <c:pt idx="407">
                  <c:v>5.9632277000000089</c:v>
                </c:pt>
                <c:pt idx="408">
                  <c:v>6.0840456999999946</c:v>
                </c:pt>
                <c:pt idx="409">
                  <c:v>6.0151136999999917</c:v>
                </c:pt>
                <c:pt idx="410">
                  <c:v>5.9043029999999996</c:v>
                </c:pt>
                <c:pt idx="411">
                  <c:v>6.0270530999999945</c:v>
                </c:pt>
                <c:pt idx="412">
                  <c:v>6.1853992</c:v>
                </c:pt>
                <c:pt idx="413">
                  <c:v>6.0973322999999917</c:v>
                </c:pt>
                <c:pt idx="414">
                  <c:v>5.9846851000000001</c:v>
                </c:pt>
                <c:pt idx="415">
                  <c:v>6.0337611000000102</c:v>
                </c:pt>
                <c:pt idx="416">
                  <c:v>5.9896645000000079</c:v>
                </c:pt>
                <c:pt idx="417">
                  <c:v>5.8083187000000001</c:v>
                </c:pt>
                <c:pt idx="418">
                  <c:v>5.7613035000000004</c:v>
                </c:pt>
                <c:pt idx="419">
                  <c:v>5.9435514999999999</c:v>
                </c:pt>
                <c:pt idx="420">
                  <c:v>6.1603744999999908</c:v>
                </c:pt>
                <c:pt idx="421">
                  <c:v>6.0016215000000024</c:v>
                </c:pt>
                <c:pt idx="422">
                  <c:v>5.9380693000000102</c:v>
                </c:pt>
                <c:pt idx="423">
                  <c:v>6.0644900999999907</c:v>
                </c:pt>
                <c:pt idx="424">
                  <c:v>6.1260769999999907</c:v>
                </c:pt>
                <c:pt idx="425">
                  <c:v>5.975155</c:v>
                </c:pt>
                <c:pt idx="426">
                  <c:v>5.8986659999999995</c:v>
                </c:pt>
                <c:pt idx="427">
                  <c:v>6.0075678999999917</c:v>
                </c:pt>
                <c:pt idx="428">
                  <c:v>6.1176598999999907</c:v>
                </c:pt>
                <c:pt idx="429">
                  <c:v>6.0235454999999956</c:v>
                </c:pt>
                <c:pt idx="430">
                  <c:v>5.8844515999999896</c:v>
                </c:pt>
                <c:pt idx="431">
                  <c:v>5.9993556999999997</c:v>
                </c:pt>
                <c:pt idx="432">
                  <c:v>6.1203664</c:v>
                </c:pt>
                <c:pt idx="433">
                  <c:v>6.0361583000000003</c:v>
                </c:pt>
                <c:pt idx="434">
                  <c:v>5.9012318000000024</c:v>
                </c:pt>
                <c:pt idx="435">
                  <c:v>6.1190268999999917</c:v>
                </c:pt>
                <c:pt idx="436">
                  <c:v>6.1261735999999907</c:v>
                </c:pt>
                <c:pt idx="437">
                  <c:v>5.9230258999999945</c:v>
                </c:pt>
                <c:pt idx="438">
                  <c:v>5.8859287</c:v>
                </c:pt>
                <c:pt idx="439">
                  <c:v>5.8777125999999917</c:v>
                </c:pt>
                <c:pt idx="440">
                  <c:v>5.2437307999999998</c:v>
                </c:pt>
                <c:pt idx="441">
                  <c:v>5.4786213000000092</c:v>
                </c:pt>
                <c:pt idx="442">
                  <c:v>4.946721300000009</c:v>
                </c:pt>
                <c:pt idx="443">
                  <c:v>4.8388821999999996</c:v>
                </c:pt>
                <c:pt idx="444">
                  <c:v>4.6288989999999908</c:v>
                </c:pt>
                <c:pt idx="445">
                  <c:v>4.5159589999999907</c:v>
                </c:pt>
                <c:pt idx="446">
                  <c:v>4.5097133999999999</c:v>
                </c:pt>
                <c:pt idx="447">
                  <c:v>4.6431654</c:v>
                </c:pt>
                <c:pt idx="448">
                  <c:v>4.7616032000000024</c:v>
                </c:pt>
                <c:pt idx="449">
                  <c:v>4.8070324999999965</c:v>
                </c:pt>
                <c:pt idx="450">
                  <c:v>5.3742111000000001</c:v>
                </c:pt>
                <c:pt idx="451">
                  <c:v>5.482753400000008</c:v>
                </c:pt>
                <c:pt idx="452">
                  <c:v>4.8022667999999999</c:v>
                </c:pt>
                <c:pt idx="453">
                  <c:v>5.5013157000000001</c:v>
                </c:pt>
                <c:pt idx="454">
                  <c:v>5.5539873999999907</c:v>
                </c:pt>
                <c:pt idx="455">
                  <c:v>4.8983261000000002</c:v>
                </c:pt>
                <c:pt idx="456">
                  <c:v>5.8127154999999906</c:v>
                </c:pt>
                <c:pt idx="457">
                  <c:v>4.7613405999999996</c:v>
                </c:pt>
                <c:pt idx="458">
                  <c:v>4.5358394999999998</c:v>
                </c:pt>
                <c:pt idx="459">
                  <c:v>4.6184579999999906</c:v>
                </c:pt>
                <c:pt idx="460">
                  <c:v>4.6643963999999896</c:v>
                </c:pt>
                <c:pt idx="461">
                  <c:v>4.7294751999999995</c:v>
                </c:pt>
                <c:pt idx="462">
                  <c:v>4.6851973999999945</c:v>
                </c:pt>
                <c:pt idx="463">
                  <c:v>5.3947757999999917</c:v>
                </c:pt>
                <c:pt idx="464">
                  <c:v>5.5776051999999998</c:v>
                </c:pt>
                <c:pt idx="465">
                  <c:v>4.6217307999999955</c:v>
                </c:pt>
                <c:pt idx="466">
                  <c:v>4.4943878999999907</c:v>
                </c:pt>
                <c:pt idx="467">
                  <c:v>4.5517573000000002</c:v>
                </c:pt>
                <c:pt idx="468">
                  <c:v>4.6877978999999907</c:v>
                </c:pt>
                <c:pt idx="469">
                  <c:v>4.6550037999999985</c:v>
                </c:pt>
                <c:pt idx="470">
                  <c:v>4.7357826999999997</c:v>
                </c:pt>
                <c:pt idx="471">
                  <c:v>5.3197263999999995</c:v>
                </c:pt>
                <c:pt idx="472">
                  <c:v>5.9020851999999975</c:v>
                </c:pt>
                <c:pt idx="473">
                  <c:v>4.6919722999999918</c:v>
                </c:pt>
                <c:pt idx="474">
                  <c:v>4.5696028999999996</c:v>
                </c:pt>
                <c:pt idx="475">
                  <c:v>4.7719630000000102</c:v>
                </c:pt>
                <c:pt idx="476">
                  <c:v>5.3708871999999985</c:v>
                </c:pt>
                <c:pt idx="477">
                  <c:v>5.4297908999999995</c:v>
                </c:pt>
                <c:pt idx="478">
                  <c:v>5.6372792</c:v>
                </c:pt>
                <c:pt idx="479">
                  <c:v>4.6739961999999995</c:v>
                </c:pt>
                <c:pt idx="480">
                  <c:v>4.7015384999999998</c:v>
                </c:pt>
                <c:pt idx="481">
                  <c:v>4.5507551999999976</c:v>
                </c:pt>
                <c:pt idx="482">
                  <c:v>4.4159819999999907</c:v>
                </c:pt>
                <c:pt idx="483">
                  <c:v>4.488329600000009</c:v>
                </c:pt>
                <c:pt idx="484">
                  <c:v>4.5570748999999857</c:v>
                </c:pt>
                <c:pt idx="485">
                  <c:v>4.4745583</c:v>
                </c:pt>
                <c:pt idx="486">
                  <c:v>4.4034658000000002</c:v>
                </c:pt>
                <c:pt idx="487">
                  <c:v>4.4699819999999955</c:v>
                </c:pt>
                <c:pt idx="488">
                  <c:v>4.530716</c:v>
                </c:pt>
                <c:pt idx="489">
                  <c:v>4.4618228999999996</c:v>
                </c:pt>
                <c:pt idx="490">
                  <c:v>4.4105590999999995</c:v>
                </c:pt>
                <c:pt idx="491">
                  <c:v>4.4784540000000002</c:v>
                </c:pt>
                <c:pt idx="492">
                  <c:v>4.5173588999999907</c:v>
                </c:pt>
                <c:pt idx="493">
                  <c:v>4.4281223000000001</c:v>
                </c:pt>
                <c:pt idx="494">
                  <c:v>4.3770645999999918</c:v>
                </c:pt>
                <c:pt idx="495">
                  <c:v>4.4487202999999997</c:v>
                </c:pt>
                <c:pt idx="496">
                  <c:v>4.5091862999999908</c:v>
                </c:pt>
                <c:pt idx="497">
                  <c:v>4.4191101000000002</c:v>
                </c:pt>
                <c:pt idx="498">
                  <c:v>4.3564781000000004</c:v>
                </c:pt>
                <c:pt idx="499">
                  <c:v>4.4145955999999895</c:v>
                </c:pt>
                <c:pt idx="500">
                  <c:v>4.4618229999999999</c:v>
                </c:pt>
                <c:pt idx="501">
                  <c:v>4.3692656000000003</c:v>
                </c:pt>
                <c:pt idx="502">
                  <c:v>4.3005671000000003</c:v>
                </c:pt>
                <c:pt idx="503">
                  <c:v>4.3407209</c:v>
                </c:pt>
                <c:pt idx="504">
                  <c:v>4.3661007999999955</c:v>
                </c:pt>
                <c:pt idx="505">
                  <c:v>4.2621089999999917</c:v>
                </c:pt>
                <c:pt idx="506">
                  <c:v>4.1903486000000001</c:v>
                </c:pt>
                <c:pt idx="507">
                  <c:v>4.2180660999999997</c:v>
                </c:pt>
                <c:pt idx="508">
                  <c:v>4.2356408000000014</c:v>
                </c:pt>
                <c:pt idx="509">
                  <c:v>4.1140763999999876</c:v>
                </c:pt>
                <c:pt idx="510">
                  <c:v>4.0308789000000003</c:v>
                </c:pt>
                <c:pt idx="511">
                  <c:v>4.0566028000000003</c:v>
                </c:pt>
                <c:pt idx="512">
                  <c:v>4.0646341999999906</c:v>
                </c:pt>
                <c:pt idx="513">
                  <c:v>3.9523247000000001</c:v>
                </c:pt>
                <c:pt idx="514">
                  <c:v>3.8522604999999923</c:v>
                </c:pt>
                <c:pt idx="515">
                  <c:v>3.8521433999999952</c:v>
                </c:pt>
                <c:pt idx="516">
                  <c:v>3.8505793999999987</c:v>
                </c:pt>
                <c:pt idx="517">
                  <c:v>3.745501200000005</c:v>
                </c:pt>
                <c:pt idx="518">
                  <c:v>3.6580725000000003</c:v>
                </c:pt>
                <c:pt idx="519">
                  <c:v>3.6543853999999998</c:v>
                </c:pt>
                <c:pt idx="520">
                  <c:v>3.6443927000000045</c:v>
                </c:pt>
                <c:pt idx="521">
                  <c:v>3.5415622000000004</c:v>
                </c:pt>
                <c:pt idx="522">
                  <c:v>3.4478841999999998</c:v>
                </c:pt>
                <c:pt idx="523">
                  <c:v>3.4449705000000002</c:v>
                </c:pt>
                <c:pt idx="524">
                  <c:v>3.4377671000000003</c:v>
                </c:pt>
                <c:pt idx="525">
                  <c:v>3.3420779999999977</c:v>
                </c:pt>
                <c:pt idx="526">
                  <c:v>3.2608639000000004</c:v>
                </c:pt>
                <c:pt idx="527">
                  <c:v>3.2477820000000039</c:v>
                </c:pt>
                <c:pt idx="528">
                  <c:v>3.2299553000000003</c:v>
                </c:pt>
                <c:pt idx="529">
                  <c:v>3.1502677000000006</c:v>
                </c:pt>
                <c:pt idx="530">
                  <c:v>3.0784494999999961</c:v>
                </c:pt>
                <c:pt idx="531">
                  <c:v>3.0693031</c:v>
                </c:pt>
                <c:pt idx="532">
                  <c:v>3.0616140000000005</c:v>
                </c:pt>
                <c:pt idx="533">
                  <c:v>2.9815820999999998</c:v>
                </c:pt>
                <c:pt idx="534">
                  <c:v>2.8953730999999987</c:v>
                </c:pt>
                <c:pt idx="535">
                  <c:v>2.8979586999999967</c:v>
                </c:pt>
                <c:pt idx="536">
                  <c:v>2.8843363000000002</c:v>
                </c:pt>
                <c:pt idx="537">
                  <c:v>2.8157845000000004</c:v>
                </c:pt>
                <c:pt idx="538">
                  <c:v>2.7662256000000003</c:v>
                </c:pt>
                <c:pt idx="539">
                  <c:v>2.7631092000000046</c:v>
                </c:pt>
                <c:pt idx="540">
                  <c:v>2.7630154999999998</c:v>
                </c:pt>
                <c:pt idx="541">
                  <c:v>2.7014969999999998</c:v>
                </c:pt>
                <c:pt idx="542">
                  <c:v>2.6510898999999997</c:v>
                </c:pt>
                <c:pt idx="543">
                  <c:v>2.6572493999999987</c:v>
                </c:pt>
                <c:pt idx="544">
                  <c:v>2.6554702999999997</c:v>
                </c:pt>
                <c:pt idx="545">
                  <c:v>2.603730800000005</c:v>
                </c:pt>
                <c:pt idx="546">
                  <c:v>2.5537050999999997</c:v>
                </c:pt>
                <c:pt idx="547">
                  <c:v>2.5664724999999957</c:v>
                </c:pt>
                <c:pt idx="548">
                  <c:v>2.5744865999999997</c:v>
                </c:pt>
                <c:pt idx="549">
                  <c:v>2.5179324000000003</c:v>
                </c:pt>
                <c:pt idx="550">
                  <c:v>2.4870993000000006</c:v>
                </c:pt>
                <c:pt idx="551">
                  <c:v>2.4992080999999957</c:v>
                </c:pt>
                <c:pt idx="552">
                  <c:v>2.5066934999999977</c:v>
                </c:pt>
                <c:pt idx="553">
                  <c:v>2.4595552999999977</c:v>
                </c:pt>
                <c:pt idx="554">
                  <c:v>2.4196230999999977</c:v>
                </c:pt>
                <c:pt idx="555">
                  <c:v>2.4258408999999967</c:v>
                </c:pt>
                <c:pt idx="556">
                  <c:v>2.4353640999999997</c:v>
                </c:pt>
                <c:pt idx="557">
                  <c:v>2.3961894999999962</c:v>
                </c:pt>
                <c:pt idx="558">
                  <c:v>2.3604721999999967</c:v>
                </c:pt>
                <c:pt idx="559">
                  <c:v>2.3794906999999967</c:v>
                </c:pt>
                <c:pt idx="560">
                  <c:v>2.3833020999999999</c:v>
                </c:pt>
                <c:pt idx="561">
                  <c:v>2.3422905999999997</c:v>
                </c:pt>
                <c:pt idx="562">
                  <c:v>2.3098512999999987</c:v>
                </c:pt>
                <c:pt idx="563">
                  <c:v>2.3187049999999987</c:v>
                </c:pt>
                <c:pt idx="564">
                  <c:v>2.3287690000000003</c:v>
                </c:pt>
                <c:pt idx="565">
                  <c:v>2.2922399999999987</c:v>
                </c:pt>
                <c:pt idx="566">
                  <c:v>2.2661743000000012</c:v>
                </c:pt>
                <c:pt idx="567">
                  <c:v>2.2773109000000002</c:v>
                </c:pt>
                <c:pt idx="568">
                  <c:v>2.2592640999999998</c:v>
                </c:pt>
                <c:pt idx="569">
                  <c:v>2.2198268999999997</c:v>
                </c:pt>
                <c:pt idx="570">
                  <c:v>2.1985319000000012</c:v>
                </c:pt>
                <c:pt idx="571">
                  <c:v>2.2174130000000005</c:v>
                </c:pt>
                <c:pt idx="572">
                  <c:v>2.2327019999999997</c:v>
                </c:pt>
                <c:pt idx="573">
                  <c:v>2.2051696999999999</c:v>
                </c:pt>
                <c:pt idx="574">
                  <c:v>2.1862447999999999</c:v>
                </c:pt>
                <c:pt idx="575">
                  <c:v>2.2054385000000005</c:v>
                </c:pt>
                <c:pt idx="576">
                  <c:v>2.2204340000000045</c:v>
                </c:pt>
                <c:pt idx="577">
                  <c:v>2.1929246000000004</c:v>
                </c:pt>
                <c:pt idx="578">
                  <c:v>2.1745085999999998</c:v>
                </c:pt>
                <c:pt idx="579">
                  <c:v>2.1945579999999998</c:v>
                </c:pt>
                <c:pt idx="580">
                  <c:v>2.2097171000000002</c:v>
                </c:pt>
                <c:pt idx="581">
                  <c:v>2.1832369000000011</c:v>
                </c:pt>
                <c:pt idx="582">
                  <c:v>2.1656475999999998</c:v>
                </c:pt>
                <c:pt idx="583">
                  <c:v>2.1850925000000005</c:v>
                </c:pt>
                <c:pt idx="584">
                  <c:v>2.2008920000000005</c:v>
                </c:pt>
                <c:pt idx="585">
                  <c:v>2.1747471000000003</c:v>
                </c:pt>
                <c:pt idx="586">
                  <c:v>2.1571236000000011</c:v>
                </c:pt>
                <c:pt idx="587">
                  <c:v>2.1763421999999961</c:v>
                </c:pt>
                <c:pt idx="588">
                  <c:v>2.1916551999999956</c:v>
                </c:pt>
                <c:pt idx="589">
                  <c:v>2.1667060999999999</c:v>
                </c:pt>
                <c:pt idx="590">
                  <c:v>2.1492911000000001</c:v>
                </c:pt>
                <c:pt idx="591">
                  <c:v>2.1689331000000012</c:v>
                </c:pt>
                <c:pt idx="592">
                  <c:v>2.1842213000000039</c:v>
                </c:pt>
                <c:pt idx="593">
                  <c:v>2.1592534999999962</c:v>
                </c:pt>
                <c:pt idx="594">
                  <c:v>2.1429188999999997</c:v>
                </c:pt>
                <c:pt idx="595">
                  <c:v>2.1621028000000004</c:v>
                </c:pt>
                <c:pt idx="596">
                  <c:v>2.1773544999999999</c:v>
                </c:pt>
                <c:pt idx="597">
                  <c:v>2.1526874999999968</c:v>
                </c:pt>
                <c:pt idx="598">
                  <c:v>2.1362110999999997</c:v>
                </c:pt>
                <c:pt idx="599">
                  <c:v>2.1557725000000003</c:v>
                </c:pt>
                <c:pt idx="600">
                  <c:v>2.1709712000000012</c:v>
                </c:pt>
                <c:pt idx="601">
                  <c:v>2.1468284999999967</c:v>
                </c:pt>
                <c:pt idx="602">
                  <c:v>2.1302798999999997</c:v>
                </c:pt>
                <c:pt idx="603">
                  <c:v>2.1492668999999998</c:v>
                </c:pt>
                <c:pt idx="604">
                  <c:v>2.1647036000000002</c:v>
                </c:pt>
                <c:pt idx="605">
                  <c:v>2.1408478999999998</c:v>
                </c:pt>
                <c:pt idx="606">
                  <c:v>2.1246218000000012</c:v>
                </c:pt>
                <c:pt idx="607">
                  <c:v>2.1436430999999998</c:v>
                </c:pt>
                <c:pt idx="608">
                  <c:v>2.1594653999999958</c:v>
                </c:pt>
                <c:pt idx="609">
                  <c:v>2.1358717</c:v>
                </c:pt>
                <c:pt idx="610">
                  <c:v>2.1202136999999999</c:v>
                </c:pt>
                <c:pt idx="611">
                  <c:v>2.1397758999999987</c:v>
                </c:pt>
                <c:pt idx="612">
                  <c:v>2.1553066000000003</c:v>
                </c:pt>
                <c:pt idx="613">
                  <c:v>2.1319690999999987</c:v>
                </c:pt>
                <c:pt idx="614">
                  <c:v>2.1162838999999987</c:v>
                </c:pt>
                <c:pt idx="615">
                  <c:v>2.1350957999999998</c:v>
                </c:pt>
                <c:pt idx="616">
                  <c:v>2.1502125000000003</c:v>
                </c:pt>
                <c:pt idx="617">
                  <c:v>2.1269108000000001</c:v>
                </c:pt>
                <c:pt idx="618">
                  <c:v>2.1113385000000005</c:v>
                </c:pt>
                <c:pt idx="619">
                  <c:v>2.1307863999999999</c:v>
                </c:pt>
                <c:pt idx="620">
                  <c:v>2.1462278000000001</c:v>
                </c:pt>
                <c:pt idx="621">
                  <c:v>2.1228100000000003</c:v>
                </c:pt>
                <c:pt idx="622">
                  <c:v>2.107186200000005</c:v>
                </c:pt>
                <c:pt idx="623">
                  <c:v>2.1259558999999997</c:v>
                </c:pt>
                <c:pt idx="624">
                  <c:v>2.1408579000000003</c:v>
                </c:pt>
                <c:pt idx="625">
                  <c:v>2.1182353000000003</c:v>
                </c:pt>
                <c:pt idx="626">
                  <c:v>2.1030313000000049</c:v>
                </c:pt>
                <c:pt idx="627">
                  <c:v>2.1218253999999988</c:v>
                </c:pt>
                <c:pt idx="628">
                  <c:v>2.1370613000000001</c:v>
                </c:pt>
                <c:pt idx="629">
                  <c:v>2.1145936000000001</c:v>
                </c:pt>
                <c:pt idx="630">
                  <c:v>2.0995638000000003</c:v>
                </c:pt>
                <c:pt idx="631">
                  <c:v>2.1186385999999997</c:v>
                </c:pt>
                <c:pt idx="632">
                  <c:v>2.133966</c:v>
                </c:pt>
                <c:pt idx="633">
                  <c:v>2.1115133999999998</c:v>
                </c:pt>
                <c:pt idx="634">
                  <c:v>2.0966985999999967</c:v>
                </c:pt>
                <c:pt idx="635">
                  <c:v>2.1162848999999997</c:v>
                </c:pt>
                <c:pt idx="636">
                  <c:v>2.1395380999999998</c:v>
                </c:pt>
                <c:pt idx="637">
                  <c:v>2.1192067999999997</c:v>
                </c:pt>
                <c:pt idx="638">
                  <c:v>2.1039525000000001</c:v>
                </c:pt>
                <c:pt idx="639">
                  <c:v>2.1223359999999998</c:v>
                </c:pt>
                <c:pt idx="640">
                  <c:v>2.1373001</c:v>
                </c:pt>
                <c:pt idx="641">
                  <c:v>2.1142798000000003</c:v>
                </c:pt>
                <c:pt idx="642">
                  <c:v>2.0987723999999988</c:v>
                </c:pt>
                <c:pt idx="643">
                  <c:v>2.1176525999999987</c:v>
                </c:pt>
                <c:pt idx="644">
                  <c:v>2.1320567999999978</c:v>
                </c:pt>
                <c:pt idx="645">
                  <c:v>2.1095364999999999</c:v>
                </c:pt>
                <c:pt idx="646">
                  <c:v>2.0944554999999956</c:v>
                </c:pt>
                <c:pt idx="647">
                  <c:v>2.1128779999999967</c:v>
                </c:pt>
                <c:pt idx="648">
                  <c:v>2.1278778000000012</c:v>
                </c:pt>
                <c:pt idx="649">
                  <c:v>2.1053508000000001</c:v>
                </c:pt>
                <c:pt idx="650">
                  <c:v>2.0907687999999998</c:v>
                </c:pt>
                <c:pt idx="651">
                  <c:v>2.1091243000000044</c:v>
                </c:pt>
                <c:pt idx="652">
                  <c:v>2.1238749000000006</c:v>
                </c:pt>
                <c:pt idx="653">
                  <c:v>2.1017701000000004</c:v>
                </c:pt>
                <c:pt idx="654">
                  <c:v>2.0870488999999997</c:v>
                </c:pt>
                <c:pt idx="655">
                  <c:v>2.1057633999999998</c:v>
                </c:pt>
                <c:pt idx="656">
                  <c:v>2.1203696000000001</c:v>
                </c:pt>
                <c:pt idx="657">
                  <c:v>2.0984415999999997</c:v>
                </c:pt>
                <c:pt idx="658">
                  <c:v>2.0839553999999998</c:v>
                </c:pt>
                <c:pt idx="659">
                  <c:v>2.1024684999999961</c:v>
                </c:pt>
                <c:pt idx="660">
                  <c:v>2.1169878000000004</c:v>
                </c:pt>
                <c:pt idx="661">
                  <c:v>2.0950414999999967</c:v>
                </c:pt>
                <c:pt idx="662">
                  <c:v>2.0810088999999987</c:v>
                </c:pt>
                <c:pt idx="663">
                  <c:v>2.0993410999999997</c:v>
                </c:pt>
                <c:pt idx="664">
                  <c:v>2.1138655999999987</c:v>
                </c:pt>
                <c:pt idx="665">
                  <c:v>2.0915904000000003</c:v>
                </c:pt>
                <c:pt idx="666">
                  <c:v>2.0774276</c:v>
                </c:pt>
                <c:pt idx="667">
                  <c:v>2.0958751999999956</c:v>
                </c:pt>
                <c:pt idx="668">
                  <c:v>2.1101228000000001</c:v>
                </c:pt>
                <c:pt idx="669">
                  <c:v>2.0883388000000012</c:v>
                </c:pt>
                <c:pt idx="670">
                  <c:v>2.0740130999999997</c:v>
                </c:pt>
                <c:pt idx="671">
                  <c:v>2.0924495999999952</c:v>
                </c:pt>
                <c:pt idx="672">
                  <c:v>2.1072281000000004</c:v>
                </c:pt>
                <c:pt idx="673">
                  <c:v>2.0856163999999997</c:v>
                </c:pt>
                <c:pt idx="674">
                  <c:v>2.0716392999999997</c:v>
                </c:pt>
                <c:pt idx="675">
                  <c:v>2.0903023999999997</c:v>
                </c:pt>
                <c:pt idx="676">
                  <c:v>2.1047485999999997</c:v>
                </c:pt>
                <c:pt idx="677">
                  <c:v>2.0831955000000044</c:v>
                </c:pt>
                <c:pt idx="678">
                  <c:v>2.0697503999999998</c:v>
                </c:pt>
                <c:pt idx="679">
                  <c:v>2.0884838000000006</c:v>
                </c:pt>
                <c:pt idx="680">
                  <c:v>2.1026083999999967</c:v>
                </c:pt>
                <c:pt idx="681">
                  <c:v>2.0815823</c:v>
                </c:pt>
                <c:pt idx="682">
                  <c:v>2.0676630999999999</c:v>
                </c:pt>
                <c:pt idx="683">
                  <c:v>2.0860779000000003</c:v>
                </c:pt>
                <c:pt idx="684">
                  <c:v>2.1001779000000012</c:v>
                </c:pt>
                <c:pt idx="685">
                  <c:v>2.0790859999999967</c:v>
                </c:pt>
                <c:pt idx="686">
                  <c:v>2.0653041999999999</c:v>
                </c:pt>
                <c:pt idx="687">
                  <c:v>2.0835519000000002</c:v>
                </c:pt>
                <c:pt idx="688">
                  <c:v>2.0977113000000012</c:v>
                </c:pt>
                <c:pt idx="689">
                  <c:v>2.0771258000000001</c:v>
                </c:pt>
                <c:pt idx="690">
                  <c:v>2.0637428</c:v>
                </c:pt>
                <c:pt idx="691">
                  <c:v>2.0819468999999997</c:v>
                </c:pt>
                <c:pt idx="692">
                  <c:v>2.0963585999999967</c:v>
                </c:pt>
                <c:pt idx="693">
                  <c:v>2.0752753999999967</c:v>
                </c:pt>
                <c:pt idx="694">
                  <c:v>2.0620738000000003</c:v>
                </c:pt>
                <c:pt idx="695">
                  <c:v>2.080336200000005</c:v>
                </c:pt>
                <c:pt idx="696">
                  <c:v>2.0949827000000001</c:v>
                </c:pt>
                <c:pt idx="697">
                  <c:v>2.0739808000000002</c:v>
                </c:pt>
                <c:pt idx="698">
                  <c:v>2.0609837000000044</c:v>
                </c:pt>
                <c:pt idx="699">
                  <c:v>2.0789419999999987</c:v>
                </c:pt>
                <c:pt idx="700">
                  <c:v>2.0934850999999997</c:v>
                </c:pt>
                <c:pt idx="701">
                  <c:v>2.0725788999999977</c:v>
                </c:pt>
                <c:pt idx="702">
                  <c:v>2.0593570000000003</c:v>
                </c:pt>
                <c:pt idx="703">
                  <c:v>2.0777568000000004</c:v>
                </c:pt>
                <c:pt idx="704">
                  <c:v>2.0922787999999977</c:v>
                </c:pt>
                <c:pt idx="705">
                  <c:v>2.0716379999999988</c:v>
                </c:pt>
                <c:pt idx="706">
                  <c:v>2.0584664999999958</c:v>
                </c:pt>
                <c:pt idx="707">
                  <c:v>2.0772307000000012</c:v>
                </c:pt>
                <c:pt idx="708">
                  <c:v>2.0914818000000004</c:v>
                </c:pt>
                <c:pt idx="709">
                  <c:v>2.0709230000000005</c:v>
                </c:pt>
                <c:pt idx="710">
                  <c:v>2.0574570999999997</c:v>
                </c:pt>
                <c:pt idx="711">
                  <c:v>2.0760794999999961</c:v>
                </c:pt>
                <c:pt idx="712">
                  <c:v>2.0902547</c:v>
                </c:pt>
                <c:pt idx="713">
                  <c:v>2.0693393000000002</c:v>
                </c:pt>
                <c:pt idx="714">
                  <c:v>2.0565855999999987</c:v>
                </c:pt>
                <c:pt idx="715">
                  <c:v>2.0750850999999977</c:v>
                </c:pt>
                <c:pt idx="716">
                  <c:v>2.0893661000000003</c:v>
                </c:pt>
                <c:pt idx="717">
                  <c:v>2.0688683999999977</c:v>
                </c:pt>
                <c:pt idx="718">
                  <c:v>2.0553816999999999</c:v>
                </c:pt>
                <c:pt idx="719">
                  <c:v>2.0736195999999998</c:v>
                </c:pt>
                <c:pt idx="720">
                  <c:v>2.0878056000000003</c:v>
                </c:pt>
                <c:pt idx="721">
                  <c:v>2.0670964000000005</c:v>
                </c:pt>
                <c:pt idx="722">
                  <c:v>2.0540811999999997</c:v>
                </c:pt>
                <c:pt idx="723">
                  <c:v>2.0727200000000003</c:v>
                </c:pt>
                <c:pt idx="724">
                  <c:v>2.0870981000000004</c:v>
                </c:pt>
                <c:pt idx="725">
                  <c:v>2.0668177000000005</c:v>
                </c:pt>
                <c:pt idx="726">
                  <c:v>2.0540210999999999</c:v>
                </c:pt>
                <c:pt idx="727">
                  <c:v>2.0729775999999998</c:v>
                </c:pt>
                <c:pt idx="728">
                  <c:v>2.0870763000000006</c:v>
                </c:pt>
                <c:pt idx="729">
                  <c:v>2.0666522999999977</c:v>
                </c:pt>
                <c:pt idx="730">
                  <c:v>2.0537285000000001</c:v>
                </c:pt>
                <c:pt idx="731">
                  <c:v>2.0721759999999967</c:v>
                </c:pt>
                <c:pt idx="732">
                  <c:v>2.0863402999999998</c:v>
                </c:pt>
                <c:pt idx="733">
                  <c:v>2.0662053999999968</c:v>
                </c:pt>
                <c:pt idx="734">
                  <c:v>2.0536460999999977</c:v>
                </c:pt>
                <c:pt idx="735">
                  <c:v>2.0722592999999967</c:v>
                </c:pt>
                <c:pt idx="736">
                  <c:v>2.0922958999999977</c:v>
                </c:pt>
                <c:pt idx="737">
                  <c:v>2.0814330000000005</c:v>
                </c:pt>
                <c:pt idx="738">
                  <c:v>2.0688012000000002</c:v>
                </c:pt>
                <c:pt idx="739">
                  <c:v>2.0872679000000005</c:v>
                </c:pt>
                <c:pt idx="740">
                  <c:v>2.1010112000000012</c:v>
                </c:pt>
                <c:pt idx="741">
                  <c:v>2.0796666999999958</c:v>
                </c:pt>
                <c:pt idx="742">
                  <c:v>2.0660870000000005</c:v>
                </c:pt>
                <c:pt idx="743">
                  <c:v>2.0841089000000004</c:v>
                </c:pt>
                <c:pt idx="744">
                  <c:v>2.0978880999999987</c:v>
                </c:pt>
                <c:pt idx="745">
                  <c:v>2.0770380999999998</c:v>
                </c:pt>
                <c:pt idx="746">
                  <c:v>2.0632007000000012</c:v>
                </c:pt>
                <c:pt idx="747">
                  <c:v>2.0813579999999998</c:v>
                </c:pt>
                <c:pt idx="748">
                  <c:v>2.0949930000000005</c:v>
                </c:pt>
                <c:pt idx="749">
                  <c:v>2.0741810000000012</c:v>
                </c:pt>
                <c:pt idx="750">
                  <c:v>2.0605067000000012</c:v>
                </c:pt>
                <c:pt idx="751">
                  <c:v>2.0785672000000002</c:v>
                </c:pt>
                <c:pt idx="752">
                  <c:v>2.0924489999999927</c:v>
                </c:pt>
                <c:pt idx="753">
                  <c:v>2.0714267999999998</c:v>
                </c:pt>
                <c:pt idx="754">
                  <c:v>2.0579285</c:v>
                </c:pt>
                <c:pt idx="755">
                  <c:v>2.0762349999999987</c:v>
                </c:pt>
                <c:pt idx="756">
                  <c:v>2.0897455999999988</c:v>
                </c:pt>
                <c:pt idx="757">
                  <c:v>2.0689324000000004</c:v>
                </c:pt>
                <c:pt idx="758">
                  <c:v>2.0556904999999968</c:v>
                </c:pt>
                <c:pt idx="759">
                  <c:v>2.0738355999999998</c:v>
                </c:pt>
                <c:pt idx="760">
                  <c:v>2.0873199000000002</c:v>
                </c:pt>
                <c:pt idx="761">
                  <c:v>2.0666779999999987</c:v>
                </c:pt>
                <c:pt idx="762">
                  <c:v>2.0535785999999998</c:v>
                </c:pt>
                <c:pt idx="763">
                  <c:v>2.0714134999999967</c:v>
                </c:pt>
                <c:pt idx="764">
                  <c:v>2.085197000000004</c:v>
                </c:pt>
                <c:pt idx="765">
                  <c:v>2.0644738</c:v>
                </c:pt>
                <c:pt idx="766">
                  <c:v>2.0514967000000004</c:v>
                </c:pt>
                <c:pt idx="767">
                  <c:v>2.0696968</c:v>
                </c:pt>
                <c:pt idx="768">
                  <c:v>2.0832231999999999</c:v>
                </c:pt>
                <c:pt idx="769">
                  <c:v>2.0626465999999977</c:v>
                </c:pt>
                <c:pt idx="770">
                  <c:v>2.0493853999999998</c:v>
                </c:pt>
                <c:pt idx="771">
                  <c:v>2.0677844000000012</c:v>
                </c:pt>
                <c:pt idx="772">
                  <c:v>2.0812014000000003</c:v>
                </c:pt>
                <c:pt idx="773">
                  <c:v>2.0606895999999999</c:v>
                </c:pt>
                <c:pt idx="774">
                  <c:v>2.0477123000000002</c:v>
                </c:pt>
                <c:pt idx="775">
                  <c:v>2.0660417000000004</c:v>
                </c:pt>
                <c:pt idx="776">
                  <c:v>2.0792100999999987</c:v>
                </c:pt>
                <c:pt idx="777">
                  <c:v>2.0590392</c:v>
                </c:pt>
                <c:pt idx="778">
                  <c:v>2.0462785999999977</c:v>
                </c:pt>
                <c:pt idx="779">
                  <c:v>2.0644131999999997</c:v>
                </c:pt>
                <c:pt idx="780">
                  <c:v>2.0779512000000002</c:v>
                </c:pt>
                <c:pt idx="781">
                  <c:v>2.0576432999999987</c:v>
                </c:pt>
                <c:pt idx="782">
                  <c:v>2.0446957000000001</c:v>
                </c:pt>
                <c:pt idx="783">
                  <c:v>2.0630287000000012</c:v>
                </c:pt>
                <c:pt idx="784">
                  <c:v>2.0763982999999997</c:v>
                </c:pt>
                <c:pt idx="785">
                  <c:v>2.0561751999999967</c:v>
                </c:pt>
                <c:pt idx="786">
                  <c:v>2.0435452000000005</c:v>
                </c:pt>
                <c:pt idx="787">
                  <c:v>2.0617017000000044</c:v>
                </c:pt>
                <c:pt idx="788">
                  <c:v>2.0752449999999967</c:v>
                </c:pt>
                <c:pt idx="789">
                  <c:v>2.0549252999999998</c:v>
                </c:pt>
                <c:pt idx="790">
                  <c:v>2.0422633999999977</c:v>
                </c:pt>
                <c:pt idx="791">
                  <c:v>2.0606325000000005</c:v>
                </c:pt>
                <c:pt idx="792">
                  <c:v>2.0741487000000003</c:v>
                </c:pt>
                <c:pt idx="793">
                  <c:v>2.0540719000000003</c:v>
                </c:pt>
                <c:pt idx="794">
                  <c:v>2.0414702</c:v>
                </c:pt>
                <c:pt idx="795">
                  <c:v>2.0599057999999997</c:v>
                </c:pt>
                <c:pt idx="796">
                  <c:v>2.0733592999999999</c:v>
                </c:pt>
                <c:pt idx="797">
                  <c:v>2.0536868000000004</c:v>
                </c:pt>
                <c:pt idx="798">
                  <c:v>2.040584000000004</c:v>
                </c:pt>
                <c:pt idx="799">
                  <c:v>2.0590197000000003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'Mesures corrigées'!$G$1</c:f>
              <c:strCache>
                <c:ptCount val="1"/>
                <c:pt idx="0">
                  <c:v>TE13a</c:v>
                </c:pt>
              </c:strCache>
            </c:strRef>
          </c:tx>
          <c:marker>
            <c:symbol val="plus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5.0000000000000079E-3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0.15500000000000028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0.18500000000000025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0.21500000000000025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0.24500000000000025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</c:v>
                </c:pt>
                <c:pt idx="63">
                  <c:v>0.3150000000000005</c:v>
                </c:pt>
                <c:pt idx="64">
                  <c:v>0.32000000000000056</c:v>
                </c:pt>
                <c:pt idx="65">
                  <c:v>0.32500000000000057</c:v>
                </c:pt>
                <c:pt idx="66">
                  <c:v>0.33000000000000063</c:v>
                </c:pt>
                <c:pt idx="67">
                  <c:v>0.33500000000000063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</c:v>
                </c:pt>
                <c:pt idx="76">
                  <c:v>0.38000000000000056</c:v>
                </c:pt>
                <c:pt idx="77">
                  <c:v>0.38500000000000056</c:v>
                </c:pt>
                <c:pt idx="78">
                  <c:v>0.39000000000000057</c:v>
                </c:pt>
                <c:pt idx="79">
                  <c:v>0.39500000000000063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0.61500000000000099</c:v>
                </c:pt>
                <c:pt idx="124">
                  <c:v>0.62000000000000099</c:v>
                </c:pt>
                <c:pt idx="125">
                  <c:v>0.62500000000000111</c:v>
                </c:pt>
                <c:pt idx="126">
                  <c:v>0.63000000000000111</c:v>
                </c:pt>
                <c:pt idx="127">
                  <c:v>0.63500000000000112</c:v>
                </c:pt>
                <c:pt idx="128">
                  <c:v>0.64000000000000112</c:v>
                </c:pt>
                <c:pt idx="129">
                  <c:v>0.64500000000000113</c:v>
                </c:pt>
                <c:pt idx="130">
                  <c:v>0.65000000000000124</c:v>
                </c:pt>
                <c:pt idx="131">
                  <c:v>0.65500000000000125</c:v>
                </c:pt>
                <c:pt idx="132">
                  <c:v>0.66000000000000125</c:v>
                </c:pt>
                <c:pt idx="133">
                  <c:v>0.66500000000000126</c:v>
                </c:pt>
                <c:pt idx="134">
                  <c:v>0.67000000000000126</c:v>
                </c:pt>
                <c:pt idx="135">
                  <c:v>0.67500000000000127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0.74000000000000099</c:v>
                </c:pt>
                <c:pt idx="149">
                  <c:v>0.74500000000000099</c:v>
                </c:pt>
                <c:pt idx="150">
                  <c:v>0.75000000000000111</c:v>
                </c:pt>
                <c:pt idx="151">
                  <c:v>0.75500000000000111</c:v>
                </c:pt>
                <c:pt idx="152">
                  <c:v>0.76000000000000112</c:v>
                </c:pt>
                <c:pt idx="153">
                  <c:v>0.76500000000000112</c:v>
                </c:pt>
                <c:pt idx="154">
                  <c:v>0.77000000000000113</c:v>
                </c:pt>
                <c:pt idx="155">
                  <c:v>0.77500000000000124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0.86500000000000099</c:v>
                </c:pt>
                <c:pt idx="174">
                  <c:v>0.87000000000000099</c:v>
                </c:pt>
                <c:pt idx="175">
                  <c:v>0.87500000000000111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1.0049999999999977</c:v>
                </c:pt>
                <c:pt idx="202">
                  <c:v>1.01</c:v>
                </c:pt>
                <c:pt idx="203">
                  <c:v>1.0149999999999977</c:v>
                </c:pt>
                <c:pt idx="204">
                  <c:v>1.02</c:v>
                </c:pt>
                <c:pt idx="205">
                  <c:v>1.0249999999999977</c:v>
                </c:pt>
                <c:pt idx="206">
                  <c:v>1.03</c:v>
                </c:pt>
                <c:pt idx="207">
                  <c:v>1.0349999999999977</c:v>
                </c:pt>
                <c:pt idx="208">
                  <c:v>1.04</c:v>
                </c:pt>
                <c:pt idx="209">
                  <c:v>1.0449999999999979</c:v>
                </c:pt>
                <c:pt idx="210">
                  <c:v>1.05</c:v>
                </c:pt>
                <c:pt idx="211">
                  <c:v>1.0549999999999979</c:v>
                </c:pt>
                <c:pt idx="212">
                  <c:v>1.06</c:v>
                </c:pt>
                <c:pt idx="213">
                  <c:v>1.0649999999999979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1.1299999999999977</c:v>
                </c:pt>
                <c:pt idx="227">
                  <c:v>1.135</c:v>
                </c:pt>
                <c:pt idx="228">
                  <c:v>1.1399999999999977</c:v>
                </c:pt>
                <c:pt idx="229">
                  <c:v>1.145</c:v>
                </c:pt>
                <c:pt idx="230">
                  <c:v>1.1499999999999977</c:v>
                </c:pt>
                <c:pt idx="231">
                  <c:v>1.155</c:v>
                </c:pt>
                <c:pt idx="232">
                  <c:v>1.1599999999999977</c:v>
                </c:pt>
                <c:pt idx="233">
                  <c:v>1.165</c:v>
                </c:pt>
                <c:pt idx="234">
                  <c:v>1.1700000000000019</c:v>
                </c:pt>
                <c:pt idx="235">
                  <c:v>1.175</c:v>
                </c:pt>
                <c:pt idx="236">
                  <c:v>1.1800000000000019</c:v>
                </c:pt>
                <c:pt idx="237">
                  <c:v>1.1850000000000001</c:v>
                </c:pt>
                <c:pt idx="238">
                  <c:v>1.1900000000000019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1.2049999999999976</c:v>
                </c:pt>
                <c:pt idx="242">
                  <c:v>1.21</c:v>
                </c:pt>
                <c:pt idx="243">
                  <c:v>1.2149999999999976</c:v>
                </c:pt>
                <c:pt idx="244">
                  <c:v>1.22</c:v>
                </c:pt>
                <c:pt idx="245">
                  <c:v>1.2249999999999976</c:v>
                </c:pt>
                <c:pt idx="246">
                  <c:v>1.23</c:v>
                </c:pt>
                <c:pt idx="247">
                  <c:v>1.2349999999999977</c:v>
                </c:pt>
                <c:pt idx="248">
                  <c:v>1.24</c:v>
                </c:pt>
                <c:pt idx="249">
                  <c:v>1.2449999999999979</c:v>
                </c:pt>
                <c:pt idx="250">
                  <c:v>1.25</c:v>
                </c:pt>
                <c:pt idx="251">
                  <c:v>1.2549999999999977</c:v>
                </c:pt>
                <c:pt idx="252">
                  <c:v>1.26</c:v>
                </c:pt>
                <c:pt idx="253">
                  <c:v>1.2649999999999977</c:v>
                </c:pt>
                <c:pt idx="254">
                  <c:v>1.27</c:v>
                </c:pt>
                <c:pt idx="255">
                  <c:v>1.2749999999999977</c:v>
                </c:pt>
                <c:pt idx="256">
                  <c:v>1.28</c:v>
                </c:pt>
                <c:pt idx="257">
                  <c:v>1.2849999999999977</c:v>
                </c:pt>
                <c:pt idx="258">
                  <c:v>1.29</c:v>
                </c:pt>
                <c:pt idx="259">
                  <c:v>1.2949999999999979</c:v>
                </c:pt>
                <c:pt idx="260">
                  <c:v>1.3</c:v>
                </c:pt>
                <c:pt idx="261">
                  <c:v>1.3049999999999979</c:v>
                </c:pt>
                <c:pt idx="262">
                  <c:v>1.31</c:v>
                </c:pt>
                <c:pt idx="263">
                  <c:v>1.3149999999999979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1.4049999999999974</c:v>
                </c:pt>
                <c:pt idx="282">
                  <c:v>1.41</c:v>
                </c:pt>
                <c:pt idx="283">
                  <c:v>1.4149999999999974</c:v>
                </c:pt>
                <c:pt idx="284">
                  <c:v>1.42</c:v>
                </c:pt>
                <c:pt idx="285">
                  <c:v>1.4249999999999974</c:v>
                </c:pt>
                <c:pt idx="286">
                  <c:v>1.43</c:v>
                </c:pt>
                <c:pt idx="287">
                  <c:v>1.4349999999999974</c:v>
                </c:pt>
                <c:pt idx="288">
                  <c:v>1.44</c:v>
                </c:pt>
                <c:pt idx="289">
                  <c:v>1.4449999999999976</c:v>
                </c:pt>
                <c:pt idx="290">
                  <c:v>1.45</c:v>
                </c:pt>
                <c:pt idx="291">
                  <c:v>1.4549999999999976</c:v>
                </c:pt>
                <c:pt idx="292">
                  <c:v>1.46</c:v>
                </c:pt>
                <c:pt idx="293">
                  <c:v>1.4649999999999976</c:v>
                </c:pt>
                <c:pt idx="294">
                  <c:v>1.47</c:v>
                </c:pt>
                <c:pt idx="295">
                  <c:v>1.4749999999999976</c:v>
                </c:pt>
                <c:pt idx="296">
                  <c:v>1.48</c:v>
                </c:pt>
                <c:pt idx="297">
                  <c:v>1.4849999999999977</c:v>
                </c:pt>
                <c:pt idx="298">
                  <c:v>1.49</c:v>
                </c:pt>
                <c:pt idx="299">
                  <c:v>1.4949999999999979</c:v>
                </c:pt>
                <c:pt idx="300">
                  <c:v>1.5</c:v>
                </c:pt>
                <c:pt idx="301">
                  <c:v>1.5049999999999977</c:v>
                </c:pt>
                <c:pt idx="302">
                  <c:v>1.51</c:v>
                </c:pt>
                <c:pt idx="303">
                  <c:v>1.5149999999999977</c:v>
                </c:pt>
                <c:pt idx="304">
                  <c:v>1.52</c:v>
                </c:pt>
                <c:pt idx="305">
                  <c:v>1.5249999999999977</c:v>
                </c:pt>
                <c:pt idx="306">
                  <c:v>1.53</c:v>
                </c:pt>
                <c:pt idx="307">
                  <c:v>1.5349999999999977</c:v>
                </c:pt>
                <c:pt idx="308">
                  <c:v>1.54</c:v>
                </c:pt>
                <c:pt idx="309">
                  <c:v>1.5449999999999979</c:v>
                </c:pt>
                <c:pt idx="310">
                  <c:v>1.55</c:v>
                </c:pt>
                <c:pt idx="311">
                  <c:v>1.5549999999999979</c:v>
                </c:pt>
                <c:pt idx="312">
                  <c:v>1.56</c:v>
                </c:pt>
                <c:pt idx="313">
                  <c:v>1.5649999999999979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1.6700000000000019</c:v>
                </c:pt>
                <c:pt idx="335">
                  <c:v>1.675</c:v>
                </c:pt>
                <c:pt idx="336">
                  <c:v>1.6800000000000019</c:v>
                </c:pt>
                <c:pt idx="337">
                  <c:v>1.6850000000000001</c:v>
                </c:pt>
                <c:pt idx="338">
                  <c:v>1.6900000000000019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1.7049999999999976</c:v>
                </c:pt>
                <c:pt idx="342">
                  <c:v>1.71</c:v>
                </c:pt>
                <c:pt idx="343">
                  <c:v>1.7149999999999976</c:v>
                </c:pt>
                <c:pt idx="344">
                  <c:v>1.72</c:v>
                </c:pt>
                <c:pt idx="345">
                  <c:v>1.7249999999999976</c:v>
                </c:pt>
                <c:pt idx="346">
                  <c:v>1.73</c:v>
                </c:pt>
                <c:pt idx="347">
                  <c:v>1.7349999999999977</c:v>
                </c:pt>
                <c:pt idx="348">
                  <c:v>1.74</c:v>
                </c:pt>
                <c:pt idx="349">
                  <c:v>1.7449999999999979</c:v>
                </c:pt>
                <c:pt idx="350">
                  <c:v>1.75</c:v>
                </c:pt>
                <c:pt idx="351">
                  <c:v>1.7549999999999977</c:v>
                </c:pt>
                <c:pt idx="352">
                  <c:v>1.76</c:v>
                </c:pt>
                <c:pt idx="353">
                  <c:v>1.7649999999999977</c:v>
                </c:pt>
                <c:pt idx="354">
                  <c:v>1.77</c:v>
                </c:pt>
                <c:pt idx="355">
                  <c:v>1.7749999999999977</c:v>
                </c:pt>
                <c:pt idx="356">
                  <c:v>1.78</c:v>
                </c:pt>
                <c:pt idx="357">
                  <c:v>1.7849999999999977</c:v>
                </c:pt>
                <c:pt idx="358">
                  <c:v>1.79</c:v>
                </c:pt>
                <c:pt idx="359">
                  <c:v>1.7949999999999979</c:v>
                </c:pt>
                <c:pt idx="360">
                  <c:v>1.8</c:v>
                </c:pt>
                <c:pt idx="361">
                  <c:v>1.8049999999999979</c:v>
                </c:pt>
                <c:pt idx="362">
                  <c:v>1.81</c:v>
                </c:pt>
                <c:pt idx="363">
                  <c:v>1.8149999999999979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1.9200000000000019</c:v>
                </c:pt>
                <c:pt idx="385">
                  <c:v>1.925</c:v>
                </c:pt>
                <c:pt idx="386">
                  <c:v>1.9300000000000019</c:v>
                </c:pt>
                <c:pt idx="387">
                  <c:v>1.9350000000000001</c:v>
                </c:pt>
                <c:pt idx="388">
                  <c:v>1.9400000000000019</c:v>
                </c:pt>
                <c:pt idx="389">
                  <c:v>1.9450000000000001</c:v>
                </c:pt>
                <c:pt idx="390">
                  <c:v>1.950000000000002</c:v>
                </c:pt>
                <c:pt idx="391">
                  <c:v>1.9550000000000001</c:v>
                </c:pt>
                <c:pt idx="392">
                  <c:v>1.960000000000002</c:v>
                </c:pt>
                <c:pt idx="393">
                  <c:v>1.9650000000000001</c:v>
                </c:pt>
                <c:pt idx="394">
                  <c:v>1.970000000000002</c:v>
                </c:pt>
                <c:pt idx="395">
                  <c:v>1.9750000000000001</c:v>
                </c:pt>
                <c:pt idx="396">
                  <c:v>1.9800000000000022</c:v>
                </c:pt>
                <c:pt idx="397">
                  <c:v>1.9850000000000001</c:v>
                </c:pt>
                <c:pt idx="398">
                  <c:v>1.9900000000000022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corrigées'!$G$2:$G$801</c:f>
              <c:numCache>
                <c:formatCode>General</c:formatCode>
                <c:ptCount val="800"/>
                <c:pt idx="0">
                  <c:v>1.9930000000000001</c:v>
                </c:pt>
                <c:pt idx="1">
                  <c:v>1.9771356</c:v>
                </c:pt>
                <c:pt idx="2">
                  <c:v>1.96567</c:v>
                </c:pt>
                <c:pt idx="3">
                  <c:v>1.9801535000000035</c:v>
                </c:pt>
                <c:pt idx="4">
                  <c:v>1.9936658000000003</c:v>
                </c:pt>
                <c:pt idx="5">
                  <c:v>1.9774314</c:v>
                </c:pt>
                <c:pt idx="6">
                  <c:v>1.9655688</c:v>
                </c:pt>
                <c:pt idx="7">
                  <c:v>1.9803273000000001</c:v>
                </c:pt>
                <c:pt idx="8">
                  <c:v>1.9931956000000002</c:v>
                </c:pt>
                <c:pt idx="9">
                  <c:v>1.9773265999999998</c:v>
                </c:pt>
                <c:pt idx="10">
                  <c:v>1.9654826000000001</c:v>
                </c:pt>
                <c:pt idx="11">
                  <c:v>1.9802253000000001</c:v>
                </c:pt>
                <c:pt idx="12">
                  <c:v>1.9927360999999999</c:v>
                </c:pt>
                <c:pt idx="13">
                  <c:v>1.9774265</c:v>
                </c:pt>
                <c:pt idx="14">
                  <c:v>1.9654411999999999</c:v>
                </c:pt>
                <c:pt idx="15">
                  <c:v>1.980092000000002</c:v>
                </c:pt>
                <c:pt idx="16">
                  <c:v>1.9933069999999999</c:v>
                </c:pt>
                <c:pt idx="17">
                  <c:v>1.9771879000000034</c:v>
                </c:pt>
                <c:pt idx="18">
                  <c:v>1.9654709000000001</c:v>
                </c:pt>
                <c:pt idx="19">
                  <c:v>1.9797785000000001</c:v>
                </c:pt>
                <c:pt idx="20">
                  <c:v>1.9929593999999999</c:v>
                </c:pt>
                <c:pt idx="21">
                  <c:v>1.9772249</c:v>
                </c:pt>
                <c:pt idx="22">
                  <c:v>1.9658315</c:v>
                </c:pt>
                <c:pt idx="23">
                  <c:v>1.9799511999999999</c:v>
                </c:pt>
                <c:pt idx="24">
                  <c:v>1.9932881000000024</c:v>
                </c:pt>
                <c:pt idx="25">
                  <c:v>1.9770799999999999</c:v>
                </c:pt>
                <c:pt idx="26">
                  <c:v>1.9656424000000001</c:v>
                </c:pt>
                <c:pt idx="27">
                  <c:v>1.9800067000000001</c:v>
                </c:pt>
                <c:pt idx="28">
                  <c:v>1.9923424000000025</c:v>
                </c:pt>
                <c:pt idx="29">
                  <c:v>1.9771205000000001</c:v>
                </c:pt>
                <c:pt idx="30">
                  <c:v>1.9654510000000001</c:v>
                </c:pt>
                <c:pt idx="31">
                  <c:v>1.97984</c:v>
                </c:pt>
                <c:pt idx="32">
                  <c:v>1.9930537000000021</c:v>
                </c:pt>
                <c:pt idx="33">
                  <c:v>1.9770942999999976</c:v>
                </c:pt>
                <c:pt idx="34">
                  <c:v>1.9657376</c:v>
                </c:pt>
                <c:pt idx="35">
                  <c:v>1.9801043</c:v>
                </c:pt>
                <c:pt idx="36">
                  <c:v>1.9927493999999999</c:v>
                </c:pt>
                <c:pt idx="37">
                  <c:v>1.9768616999999979</c:v>
                </c:pt>
                <c:pt idx="38">
                  <c:v>1.9652727000000001</c:v>
                </c:pt>
                <c:pt idx="39">
                  <c:v>1.9797948999999981</c:v>
                </c:pt>
                <c:pt idx="40">
                  <c:v>1.9931275000000022</c:v>
                </c:pt>
                <c:pt idx="41">
                  <c:v>1.9766334000000001</c:v>
                </c:pt>
                <c:pt idx="42">
                  <c:v>1.9657749</c:v>
                </c:pt>
                <c:pt idx="43">
                  <c:v>1.9801041000000001</c:v>
                </c:pt>
                <c:pt idx="44">
                  <c:v>1.9928301000000022</c:v>
                </c:pt>
                <c:pt idx="45">
                  <c:v>1.9768435000000022</c:v>
                </c:pt>
                <c:pt idx="46">
                  <c:v>1.9651959000000001</c:v>
                </c:pt>
                <c:pt idx="47">
                  <c:v>1.9799019</c:v>
                </c:pt>
                <c:pt idx="48">
                  <c:v>1.9928703000000001</c:v>
                </c:pt>
                <c:pt idx="49">
                  <c:v>1.9769356</c:v>
                </c:pt>
                <c:pt idx="50">
                  <c:v>1.965476</c:v>
                </c:pt>
                <c:pt idx="51">
                  <c:v>1.980125100000002</c:v>
                </c:pt>
                <c:pt idx="52">
                  <c:v>1.9925891000000024</c:v>
                </c:pt>
                <c:pt idx="53">
                  <c:v>1.9767348</c:v>
                </c:pt>
                <c:pt idx="54">
                  <c:v>1.9655191999999999</c:v>
                </c:pt>
                <c:pt idx="55">
                  <c:v>1.9796929000000001</c:v>
                </c:pt>
                <c:pt idx="56">
                  <c:v>1.9928856000000001</c:v>
                </c:pt>
                <c:pt idx="57">
                  <c:v>1.9766779000000028</c:v>
                </c:pt>
                <c:pt idx="58">
                  <c:v>1.9651277</c:v>
                </c:pt>
                <c:pt idx="59">
                  <c:v>1.9799418</c:v>
                </c:pt>
                <c:pt idx="60">
                  <c:v>1.9928610000000002</c:v>
                </c:pt>
                <c:pt idx="61">
                  <c:v>1.9768444000000001</c:v>
                </c:pt>
                <c:pt idx="62">
                  <c:v>1.9652673000000001</c:v>
                </c:pt>
                <c:pt idx="63">
                  <c:v>1.9796870000000022</c:v>
                </c:pt>
                <c:pt idx="64">
                  <c:v>1.9927332000000002</c:v>
                </c:pt>
                <c:pt idx="65">
                  <c:v>1.976717200000002</c:v>
                </c:pt>
                <c:pt idx="66">
                  <c:v>1.965382000000002</c:v>
                </c:pt>
                <c:pt idx="67">
                  <c:v>1.9796969</c:v>
                </c:pt>
                <c:pt idx="68">
                  <c:v>1.9929343000000002</c:v>
                </c:pt>
                <c:pt idx="69">
                  <c:v>1.9770327000000001</c:v>
                </c:pt>
                <c:pt idx="70">
                  <c:v>1.9651091999999999</c:v>
                </c:pt>
                <c:pt idx="71">
                  <c:v>1.9796408000000001</c:v>
                </c:pt>
                <c:pt idx="72">
                  <c:v>1.9924724000000027</c:v>
                </c:pt>
                <c:pt idx="73">
                  <c:v>1.976861</c:v>
                </c:pt>
                <c:pt idx="74">
                  <c:v>1.9654231</c:v>
                </c:pt>
                <c:pt idx="75">
                  <c:v>1.9802451000000028</c:v>
                </c:pt>
                <c:pt idx="76">
                  <c:v>1.9924510000000022</c:v>
                </c:pt>
                <c:pt idx="77">
                  <c:v>1.9764817000000001</c:v>
                </c:pt>
                <c:pt idx="78">
                  <c:v>1.9651540000000001</c:v>
                </c:pt>
                <c:pt idx="79">
                  <c:v>1.979655800000002</c:v>
                </c:pt>
                <c:pt idx="80">
                  <c:v>1.9924079000000035</c:v>
                </c:pt>
                <c:pt idx="81">
                  <c:v>1.9767017</c:v>
                </c:pt>
                <c:pt idx="82">
                  <c:v>1.9651759000000022</c:v>
                </c:pt>
                <c:pt idx="83">
                  <c:v>1.9794811999999999</c:v>
                </c:pt>
                <c:pt idx="84">
                  <c:v>1.9925332000000002</c:v>
                </c:pt>
                <c:pt idx="85">
                  <c:v>1.9767875000000037</c:v>
                </c:pt>
                <c:pt idx="86">
                  <c:v>1.9650308000000001</c:v>
                </c:pt>
                <c:pt idx="87">
                  <c:v>1.9797005000000001</c:v>
                </c:pt>
                <c:pt idx="88">
                  <c:v>1.9926793</c:v>
                </c:pt>
                <c:pt idx="89">
                  <c:v>1.9764091000000001</c:v>
                </c:pt>
                <c:pt idx="90">
                  <c:v>1.9651407000000001</c:v>
                </c:pt>
                <c:pt idx="91">
                  <c:v>1.9794168000000001</c:v>
                </c:pt>
                <c:pt idx="92">
                  <c:v>1.9923652000000001</c:v>
                </c:pt>
                <c:pt idx="93">
                  <c:v>1.9766106000000001</c:v>
                </c:pt>
                <c:pt idx="94">
                  <c:v>1.9653015999999999</c:v>
                </c:pt>
                <c:pt idx="95">
                  <c:v>1.9795646999999976</c:v>
                </c:pt>
                <c:pt idx="96">
                  <c:v>1.9926448000000001</c:v>
                </c:pt>
                <c:pt idx="97">
                  <c:v>1.976495900000002</c:v>
                </c:pt>
                <c:pt idx="98">
                  <c:v>1.9651077000000001</c:v>
                </c:pt>
                <c:pt idx="99">
                  <c:v>1.9795075000000022</c:v>
                </c:pt>
                <c:pt idx="100">
                  <c:v>1.9925432000000001</c:v>
                </c:pt>
                <c:pt idx="101">
                  <c:v>1.976232700000002</c:v>
                </c:pt>
                <c:pt idx="102">
                  <c:v>1.9649385000000001</c:v>
                </c:pt>
                <c:pt idx="103">
                  <c:v>1.9796716999999981</c:v>
                </c:pt>
                <c:pt idx="104">
                  <c:v>1.9922085000000025</c:v>
                </c:pt>
                <c:pt idx="105">
                  <c:v>1.9765467000000001</c:v>
                </c:pt>
                <c:pt idx="106">
                  <c:v>1.9649050000000001</c:v>
                </c:pt>
                <c:pt idx="107">
                  <c:v>1.9793852000000001</c:v>
                </c:pt>
                <c:pt idx="108">
                  <c:v>1.9925260999999999</c:v>
                </c:pt>
                <c:pt idx="109">
                  <c:v>1.9765391999999999</c:v>
                </c:pt>
                <c:pt idx="110">
                  <c:v>1.9651111999999999</c:v>
                </c:pt>
                <c:pt idx="111">
                  <c:v>1.9795507999999999</c:v>
                </c:pt>
                <c:pt idx="112">
                  <c:v>1.9922633000000001</c:v>
                </c:pt>
                <c:pt idx="113">
                  <c:v>1.9765042000000002</c:v>
                </c:pt>
                <c:pt idx="114">
                  <c:v>1.9648658000000001</c:v>
                </c:pt>
                <c:pt idx="115">
                  <c:v>1.9794999</c:v>
                </c:pt>
                <c:pt idx="116">
                  <c:v>1.9923086000000001</c:v>
                </c:pt>
                <c:pt idx="117">
                  <c:v>1.9767139000000025</c:v>
                </c:pt>
                <c:pt idx="118">
                  <c:v>1.9647235000000001</c:v>
                </c:pt>
                <c:pt idx="119">
                  <c:v>1.9796184999999999</c:v>
                </c:pt>
                <c:pt idx="120">
                  <c:v>1.9919944999999977</c:v>
                </c:pt>
                <c:pt idx="121">
                  <c:v>1.9762180000000025</c:v>
                </c:pt>
                <c:pt idx="122">
                  <c:v>1.964843500000002</c:v>
                </c:pt>
                <c:pt idx="123">
                  <c:v>1.9794401000000001</c:v>
                </c:pt>
                <c:pt idx="124">
                  <c:v>1.9922059000000025</c:v>
                </c:pt>
                <c:pt idx="125">
                  <c:v>1.9765403000000001</c:v>
                </c:pt>
                <c:pt idx="126">
                  <c:v>1.9649968</c:v>
                </c:pt>
                <c:pt idx="127">
                  <c:v>1.9794106</c:v>
                </c:pt>
                <c:pt idx="128">
                  <c:v>1.9925221000000022</c:v>
                </c:pt>
                <c:pt idx="129">
                  <c:v>1.9762024000000025</c:v>
                </c:pt>
                <c:pt idx="130">
                  <c:v>1.9648426999999999</c:v>
                </c:pt>
                <c:pt idx="131">
                  <c:v>1.9795852</c:v>
                </c:pt>
                <c:pt idx="132">
                  <c:v>1.9921760000000019</c:v>
                </c:pt>
                <c:pt idx="133">
                  <c:v>1.9762166000000001</c:v>
                </c:pt>
                <c:pt idx="134">
                  <c:v>1.9649367</c:v>
                </c:pt>
                <c:pt idx="135">
                  <c:v>1.9793655999999999</c:v>
                </c:pt>
                <c:pt idx="136">
                  <c:v>1.9923086999999999</c:v>
                </c:pt>
                <c:pt idx="137">
                  <c:v>1.9763261000000001</c:v>
                </c:pt>
                <c:pt idx="138">
                  <c:v>1.9648308000000001</c:v>
                </c:pt>
                <c:pt idx="139">
                  <c:v>1.9792175000000027</c:v>
                </c:pt>
                <c:pt idx="140">
                  <c:v>1.9919260999999977</c:v>
                </c:pt>
                <c:pt idx="141">
                  <c:v>1.9757508000000001</c:v>
                </c:pt>
                <c:pt idx="142">
                  <c:v>1.9641295000000001</c:v>
                </c:pt>
                <c:pt idx="143">
                  <c:v>1.9792795000000001</c:v>
                </c:pt>
                <c:pt idx="144">
                  <c:v>1.9919263999999974</c:v>
                </c:pt>
                <c:pt idx="145">
                  <c:v>1.9760670000000025</c:v>
                </c:pt>
                <c:pt idx="146">
                  <c:v>1.9645753000000001</c:v>
                </c:pt>
                <c:pt idx="147">
                  <c:v>1.9792851000000025</c:v>
                </c:pt>
                <c:pt idx="148">
                  <c:v>1.9919704000000003</c:v>
                </c:pt>
                <c:pt idx="149">
                  <c:v>1.9760104000000025</c:v>
                </c:pt>
                <c:pt idx="150">
                  <c:v>1.9648924000000001</c:v>
                </c:pt>
                <c:pt idx="151">
                  <c:v>1.9793439000000022</c:v>
                </c:pt>
                <c:pt idx="152">
                  <c:v>1.9921735000000025</c:v>
                </c:pt>
                <c:pt idx="153">
                  <c:v>1.9764709000000025</c:v>
                </c:pt>
                <c:pt idx="154">
                  <c:v>1.9647365000000001</c:v>
                </c:pt>
                <c:pt idx="155">
                  <c:v>1.9795059000000021</c:v>
                </c:pt>
                <c:pt idx="156">
                  <c:v>1.9923040999999999</c:v>
                </c:pt>
                <c:pt idx="157">
                  <c:v>1.976227400000002</c:v>
                </c:pt>
                <c:pt idx="158">
                  <c:v>1.9646669000000001</c:v>
                </c:pt>
                <c:pt idx="159">
                  <c:v>1.9793057000000001</c:v>
                </c:pt>
                <c:pt idx="160">
                  <c:v>1.992039500000002</c:v>
                </c:pt>
                <c:pt idx="161">
                  <c:v>1.9761959000000022</c:v>
                </c:pt>
                <c:pt idx="162">
                  <c:v>1.9648255999999999</c:v>
                </c:pt>
                <c:pt idx="163">
                  <c:v>1.9793587000000001</c:v>
                </c:pt>
                <c:pt idx="164">
                  <c:v>1.9919875000000027</c:v>
                </c:pt>
                <c:pt idx="165">
                  <c:v>1.9760841000000022</c:v>
                </c:pt>
                <c:pt idx="166">
                  <c:v>1.9646224000000001</c:v>
                </c:pt>
                <c:pt idx="167">
                  <c:v>1.9797235999999998</c:v>
                </c:pt>
                <c:pt idx="168">
                  <c:v>2.0042449999999987</c:v>
                </c:pt>
                <c:pt idx="169">
                  <c:v>2.0253636999999998</c:v>
                </c:pt>
                <c:pt idx="170">
                  <c:v>2.0630538999999999</c:v>
                </c:pt>
                <c:pt idx="171">
                  <c:v>2.1115041000000003</c:v>
                </c:pt>
                <c:pt idx="172">
                  <c:v>2.1523874999999997</c:v>
                </c:pt>
                <c:pt idx="173">
                  <c:v>2.1956373999999999</c:v>
                </c:pt>
                <c:pt idx="174">
                  <c:v>2.2405944000000044</c:v>
                </c:pt>
                <c:pt idx="175">
                  <c:v>2.3064055999999957</c:v>
                </c:pt>
                <c:pt idx="176">
                  <c:v>2.3666342</c:v>
                </c:pt>
                <c:pt idx="177">
                  <c:v>2.4062343000000004</c:v>
                </c:pt>
                <c:pt idx="178">
                  <c:v>2.4968480999999922</c:v>
                </c:pt>
                <c:pt idx="179">
                  <c:v>2.7924297000000005</c:v>
                </c:pt>
                <c:pt idx="180">
                  <c:v>3.1130060999999998</c:v>
                </c:pt>
                <c:pt idx="181">
                  <c:v>3.2938865000000002</c:v>
                </c:pt>
                <c:pt idx="182">
                  <c:v>3.4295339</c:v>
                </c:pt>
                <c:pt idx="183">
                  <c:v>3.5943343000000012</c:v>
                </c:pt>
                <c:pt idx="184">
                  <c:v>3.7134510000000001</c:v>
                </c:pt>
                <c:pt idx="185">
                  <c:v>3.7323497999999997</c:v>
                </c:pt>
                <c:pt idx="186">
                  <c:v>3.7451051</c:v>
                </c:pt>
                <c:pt idx="187">
                  <c:v>3.8191165999999988</c:v>
                </c:pt>
                <c:pt idx="188">
                  <c:v>3.8759368999999997</c:v>
                </c:pt>
                <c:pt idx="189">
                  <c:v>3.8525126999999957</c:v>
                </c:pt>
                <c:pt idx="190">
                  <c:v>3.8319502999999977</c:v>
                </c:pt>
                <c:pt idx="191">
                  <c:v>3.8733823999999997</c:v>
                </c:pt>
                <c:pt idx="192">
                  <c:v>3.8995010999999997</c:v>
                </c:pt>
                <c:pt idx="193">
                  <c:v>3.8091847000000012</c:v>
                </c:pt>
                <c:pt idx="194">
                  <c:v>3.7373260000000044</c:v>
                </c:pt>
                <c:pt idx="195">
                  <c:v>3.7442260000000012</c:v>
                </c:pt>
                <c:pt idx="196">
                  <c:v>3.7655763000000002</c:v>
                </c:pt>
                <c:pt idx="197">
                  <c:v>3.7167038000000003</c:v>
                </c:pt>
                <c:pt idx="198">
                  <c:v>3.6995247000000049</c:v>
                </c:pt>
                <c:pt idx="199">
                  <c:v>3.7428985999999997</c:v>
                </c:pt>
                <c:pt idx="200">
                  <c:v>3.7733217000000074</c:v>
                </c:pt>
                <c:pt idx="201">
                  <c:v>3.7261622000000001</c:v>
                </c:pt>
                <c:pt idx="202">
                  <c:v>3.6939603999999999</c:v>
                </c:pt>
                <c:pt idx="203">
                  <c:v>3.7173241000000012</c:v>
                </c:pt>
                <c:pt idx="204">
                  <c:v>3.7549004000000004</c:v>
                </c:pt>
                <c:pt idx="205">
                  <c:v>3.7083716000000049</c:v>
                </c:pt>
                <c:pt idx="206">
                  <c:v>3.6763208000000001</c:v>
                </c:pt>
                <c:pt idx="207">
                  <c:v>3.7102298999999999</c:v>
                </c:pt>
                <c:pt idx="208">
                  <c:v>3.7088177000000044</c:v>
                </c:pt>
                <c:pt idx="209">
                  <c:v>3.6359497000000003</c:v>
                </c:pt>
                <c:pt idx="210">
                  <c:v>3.6088695999999998</c:v>
                </c:pt>
                <c:pt idx="211">
                  <c:v>3.6606283999999998</c:v>
                </c:pt>
                <c:pt idx="212">
                  <c:v>3.7164960999999987</c:v>
                </c:pt>
                <c:pt idx="213">
                  <c:v>3.6883876000000049</c:v>
                </c:pt>
                <c:pt idx="214">
                  <c:v>3.6658503999999987</c:v>
                </c:pt>
                <c:pt idx="215">
                  <c:v>3.7093251</c:v>
                </c:pt>
                <c:pt idx="216">
                  <c:v>3.7531668000000002</c:v>
                </c:pt>
                <c:pt idx="217">
                  <c:v>3.7149393000000002</c:v>
                </c:pt>
                <c:pt idx="218">
                  <c:v>3.6952333999999998</c:v>
                </c:pt>
                <c:pt idx="219">
                  <c:v>3.7563244999999998</c:v>
                </c:pt>
                <c:pt idx="220">
                  <c:v>3.8127526999999923</c:v>
                </c:pt>
                <c:pt idx="221">
                  <c:v>3.7875598000000044</c:v>
                </c:pt>
                <c:pt idx="222">
                  <c:v>3.7641480999999999</c:v>
                </c:pt>
                <c:pt idx="223">
                  <c:v>3.8286922999999997</c:v>
                </c:pt>
                <c:pt idx="224">
                  <c:v>3.8921901999999977</c:v>
                </c:pt>
                <c:pt idx="225">
                  <c:v>3.8692029999999957</c:v>
                </c:pt>
                <c:pt idx="226">
                  <c:v>3.8835812000000045</c:v>
                </c:pt>
                <c:pt idx="227">
                  <c:v>4.0232087999999999</c:v>
                </c:pt>
                <c:pt idx="228">
                  <c:v>4.2443744999999975</c:v>
                </c:pt>
                <c:pt idx="229">
                  <c:v>4.3640440999999877</c:v>
                </c:pt>
                <c:pt idx="230">
                  <c:v>4.493377400000008</c:v>
                </c:pt>
                <c:pt idx="231">
                  <c:v>4.7221509999999896</c:v>
                </c:pt>
                <c:pt idx="232">
                  <c:v>4.9186389000000004</c:v>
                </c:pt>
                <c:pt idx="233">
                  <c:v>4.977266600000009</c:v>
                </c:pt>
                <c:pt idx="234">
                  <c:v>5.0428744000000005</c:v>
                </c:pt>
                <c:pt idx="235">
                  <c:v>5.2288844999999906</c:v>
                </c:pt>
                <c:pt idx="236">
                  <c:v>5.406362600000012</c:v>
                </c:pt>
                <c:pt idx="237">
                  <c:v>5.4297795000000004</c:v>
                </c:pt>
                <c:pt idx="238">
                  <c:v>5.4533232000000034</c:v>
                </c:pt>
                <c:pt idx="239">
                  <c:v>5.6128208999999876</c:v>
                </c:pt>
                <c:pt idx="240">
                  <c:v>5.7799076999999999</c:v>
                </c:pt>
                <c:pt idx="241">
                  <c:v>5.7573115999999915</c:v>
                </c:pt>
                <c:pt idx="242">
                  <c:v>5.7655520000000005</c:v>
                </c:pt>
                <c:pt idx="243">
                  <c:v>5.9312872000000034</c:v>
                </c:pt>
                <c:pt idx="244">
                  <c:v>6.0835531999999999</c:v>
                </c:pt>
                <c:pt idx="245">
                  <c:v>6.0375396000000006</c:v>
                </c:pt>
                <c:pt idx="246">
                  <c:v>6.0266910000000014</c:v>
                </c:pt>
                <c:pt idx="247">
                  <c:v>6.1653398999999895</c:v>
                </c:pt>
                <c:pt idx="248">
                  <c:v>6.2972882999999955</c:v>
                </c:pt>
                <c:pt idx="249">
                  <c:v>6.2295057000000007</c:v>
                </c:pt>
                <c:pt idx="250">
                  <c:v>6.1793895000000001</c:v>
                </c:pt>
                <c:pt idx="251">
                  <c:v>6.3332602000000024</c:v>
                </c:pt>
                <c:pt idx="252">
                  <c:v>6.4780234000000121</c:v>
                </c:pt>
                <c:pt idx="253">
                  <c:v>6.3997340999999945</c:v>
                </c:pt>
                <c:pt idx="254">
                  <c:v>6.3520308999999857</c:v>
                </c:pt>
                <c:pt idx="255">
                  <c:v>6.5033541999999995</c:v>
                </c:pt>
                <c:pt idx="256">
                  <c:v>6.6305616000000001</c:v>
                </c:pt>
                <c:pt idx="257">
                  <c:v>6.5432968000000002</c:v>
                </c:pt>
                <c:pt idx="258">
                  <c:v>6.4941427000000003</c:v>
                </c:pt>
                <c:pt idx="259">
                  <c:v>6.6512932999999999</c:v>
                </c:pt>
                <c:pt idx="260">
                  <c:v>6.8192402000000003</c:v>
                </c:pt>
                <c:pt idx="261">
                  <c:v>6.7172267000000003</c:v>
                </c:pt>
                <c:pt idx="262">
                  <c:v>6.6709230000000002</c:v>
                </c:pt>
                <c:pt idx="263">
                  <c:v>6.8247900999999915</c:v>
                </c:pt>
                <c:pt idx="264">
                  <c:v>6.9718931000000142</c:v>
                </c:pt>
                <c:pt idx="265">
                  <c:v>6.8852205</c:v>
                </c:pt>
                <c:pt idx="266">
                  <c:v>6.836763400000013</c:v>
                </c:pt>
                <c:pt idx="267">
                  <c:v>6.9879394000000001</c:v>
                </c:pt>
                <c:pt idx="268">
                  <c:v>7.1510668000000006</c:v>
                </c:pt>
                <c:pt idx="269">
                  <c:v>7.0329285000000006</c:v>
                </c:pt>
                <c:pt idx="270">
                  <c:v>6.9859995000000001</c:v>
                </c:pt>
                <c:pt idx="271">
                  <c:v>7.1619582999999896</c:v>
                </c:pt>
                <c:pt idx="272">
                  <c:v>7.2992075000000014</c:v>
                </c:pt>
                <c:pt idx="273">
                  <c:v>7.1964225000000006</c:v>
                </c:pt>
                <c:pt idx="274">
                  <c:v>7.1270336999999886</c:v>
                </c:pt>
                <c:pt idx="275">
                  <c:v>7.2907128000000005</c:v>
                </c:pt>
                <c:pt idx="276">
                  <c:v>7.451528100000008</c:v>
                </c:pt>
                <c:pt idx="277">
                  <c:v>7.3085265999999915</c:v>
                </c:pt>
                <c:pt idx="278">
                  <c:v>7.2447170999999955</c:v>
                </c:pt>
                <c:pt idx="279">
                  <c:v>7.4073806000000006</c:v>
                </c:pt>
                <c:pt idx="280">
                  <c:v>7.5692150000000007</c:v>
                </c:pt>
                <c:pt idx="281">
                  <c:v>7.4175247999999945</c:v>
                </c:pt>
                <c:pt idx="282">
                  <c:v>7.3479112999999865</c:v>
                </c:pt>
                <c:pt idx="283">
                  <c:v>7.4926542000000005</c:v>
                </c:pt>
                <c:pt idx="284">
                  <c:v>7.6500900999999955</c:v>
                </c:pt>
                <c:pt idx="285">
                  <c:v>7.4998995000000024</c:v>
                </c:pt>
                <c:pt idx="286">
                  <c:v>7.4139842999999876</c:v>
                </c:pt>
                <c:pt idx="287">
                  <c:v>7.6047895999999886</c:v>
                </c:pt>
                <c:pt idx="288">
                  <c:v>7.7530298000000002</c:v>
                </c:pt>
                <c:pt idx="289">
                  <c:v>7.6014937000000034</c:v>
                </c:pt>
                <c:pt idx="290">
                  <c:v>7.5207958999999915</c:v>
                </c:pt>
                <c:pt idx="291">
                  <c:v>7.6825643999999915</c:v>
                </c:pt>
                <c:pt idx="292">
                  <c:v>7.8416371000000034</c:v>
                </c:pt>
                <c:pt idx="293">
                  <c:v>7.6881729000000005</c:v>
                </c:pt>
                <c:pt idx="294">
                  <c:v>7.5986828000000006</c:v>
                </c:pt>
                <c:pt idx="295">
                  <c:v>7.7558794000000004</c:v>
                </c:pt>
                <c:pt idx="296">
                  <c:v>7.9367226000000111</c:v>
                </c:pt>
                <c:pt idx="297">
                  <c:v>7.7744563000000007</c:v>
                </c:pt>
                <c:pt idx="298">
                  <c:v>7.6633124999999955</c:v>
                </c:pt>
                <c:pt idx="299">
                  <c:v>7.8455321999999965</c:v>
                </c:pt>
                <c:pt idx="300">
                  <c:v>8.0634517000000034</c:v>
                </c:pt>
                <c:pt idx="301">
                  <c:v>7.9211116000000006</c:v>
                </c:pt>
                <c:pt idx="302">
                  <c:v>7.8110773</c:v>
                </c:pt>
                <c:pt idx="303">
                  <c:v>7.97666520000001</c:v>
                </c:pt>
                <c:pt idx="304">
                  <c:v>8.1481360999999985</c:v>
                </c:pt>
                <c:pt idx="305">
                  <c:v>7.939798600000012</c:v>
                </c:pt>
                <c:pt idx="306">
                  <c:v>7.8589056999999896</c:v>
                </c:pt>
                <c:pt idx="307">
                  <c:v>8.0436453000000014</c:v>
                </c:pt>
                <c:pt idx="308">
                  <c:v>8.1926832000000047</c:v>
                </c:pt>
                <c:pt idx="309">
                  <c:v>8.0309840000000001</c:v>
                </c:pt>
                <c:pt idx="310">
                  <c:v>7.9012159000000004</c:v>
                </c:pt>
                <c:pt idx="311">
                  <c:v>8.0897655000000004</c:v>
                </c:pt>
                <c:pt idx="312">
                  <c:v>8.226788599999999</c:v>
                </c:pt>
                <c:pt idx="313">
                  <c:v>8.0855188000000027</c:v>
                </c:pt>
                <c:pt idx="314">
                  <c:v>7.9520865999999915</c:v>
                </c:pt>
                <c:pt idx="315">
                  <c:v>8.1171562000000002</c:v>
                </c:pt>
                <c:pt idx="316">
                  <c:v>8.2775293000000012</c:v>
                </c:pt>
                <c:pt idx="317">
                  <c:v>8.1126160000000027</c:v>
                </c:pt>
                <c:pt idx="318">
                  <c:v>7.9820658</c:v>
                </c:pt>
                <c:pt idx="319">
                  <c:v>8.176876</c:v>
                </c:pt>
                <c:pt idx="320">
                  <c:v>8.3403973999999987</c:v>
                </c:pt>
                <c:pt idx="321">
                  <c:v>8.142422100000001</c:v>
                </c:pt>
                <c:pt idx="322">
                  <c:v>8.024345799999999</c:v>
                </c:pt>
                <c:pt idx="323">
                  <c:v>8.211291199999998</c:v>
                </c:pt>
                <c:pt idx="324">
                  <c:v>8.3760178000000067</c:v>
                </c:pt>
                <c:pt idx="325">
                  <c:v>8.2033150000000017</c:v>
                </c:pt>
                <c:pt idx="326">
                  <c:v>8.0902946</c:v>
                </c:pt>
                <c:pt idx="327">
                  <c:v>8.2651041000000003</c:v>
                </c:pt>
                <c:pt idx="328">
                  <c:v>8.4160144000000034</c:v>
                </c:pt>
                <c:pt idx="329">
                  <c:v>8.2232028999999986</c:v>
                </c:pt>
                <c:pt idx="330">
                  <c:v>8.1160699999999988</c:v>
                </c:pt>
                <c:pt idx="331">
                  <c:v>8.3024677000000047</c:v>
                </c:pt>
                <c:pt idx="332">
                  <c:v>8.4704840000000239</c:v>
                </c:pt>
                <c:pt idx="333">
                  <c:v>8.2706370000000007</c:v>
                </c:pt>
                <c:pt idx="334">
                  <c:v>8.1499634999999984</c:v>
                </c:pt>
                <c:pt idx="335">
                  <c:v>8.3445301000000001</c:v>
                </c:pt>
                <c:pt idx="336">
                  <c:v>8.5145122000000004</c:v>
                </c:pt>
                <c:pt idx="337">
                  <c:v>8.3001562000000177</c:v>
                </c:pt>
                <c:pt idx="338">
                  <c:v>8.1816239000000017</c:v>
                </c:pt>
                <c:pt idx="339">
                  <c:v>8.3779690000000002</c:v>
                </c:pt>
                <c:pt idx="340">
                  <c:v>8.5484465000000007</c:v>
                </c:pt>
                <c:pt idx="341">
                  <c:v>8.3542599000000006</c:v>
                </c:pt>
                <c:pt idx="342">
                  <c:v>8.2156994000000001</c:v>
                </c:pt>
                <c:pt idx="343">
                  <c:v>8.4299511999999996</c:v>
                </c:pt>
                <c:pt idx="344">
                  <c:v>8.5882141999999995</c:v>
                </c:pt>
                <c:pt idx="345">
                  <c:v>8.3772250999999986</c:v>
                </c:pt>
                <c:pt idx="346">
                  <c:v>8.2389528999999992</c:v>
                </c:pt>
                <c:pt idx="347">
                  <c:v>8.4316133999999998</c:v>
                </c:pt>
                <c:pt idx="348">
                  <c:v>8.6087980999999996</c:v>
                </c:pt>
                <c:pt idx="349">
                  <c:v>8.3806392000000258</c:v>
                </c:pt>
                <c:pt idx="350">
                  <c:v>8.2876226999999982</c:v>
                </c:pt>
                <c:pt idx="351">
                  <c:v>8.4635397000000179</c:v>
                </c:pt>
                <c:pt idx="352">
                  <c:v>8.6225364000000067</c:v>
                </c:pt>
                <c:pt idx="353">
                  <c:v>8.4464997000000004</c:v>
                </c:pt>
                <c:pt idx="354">
                  <c:v>8.3184796000000034</c:v>
                </c:pt>
                <c:pt idx="355">
                  <c:v>8.5013949000000011</c:v>
                </c:pt>
                <c:pt idx="356">
                  <c:v>8.6687373000000001</c:v>
                </c:pt>
                <c:pt idx="357">
                  <c:v>8.4589193000000016</c:v>
                </c:pt>
                <c:pt idx="358">
                  <c:v>8.2700696000000011</c:v>
                </c:pt>
                <c:pt idx="359">
                  <c:v>8.4609567000000006</c:v>
                </c:pt>
                <c:pt idx="360">
                  <c:v>8.6294501000000015</c:v>
                </c:pt>
                <c:pt idx="361">
                  <c:v>8.4381705999999994</c:v>
                </c:pt>
                <c:pt idx="362">
                  <c:v>8.2870434000000017</c:v>
                </c:pt>
                <c:pt idx="363">
                  <c:v>8.4720183000000002</c:v>
                </c:pt>
                <c:pt idx="364">
                  <c:v>8.6517377</c:v>
                </c:pt>
                <c:pt idx="365">
                  <c:v>8.511371899999995</c:v>
                </c:pt>
                <c:pt idx="366">
                  <c:v>8.4078495000000046</c:v>
                </c:pt>
                <c:pt idx="367">
                  <c:v>8.6187134999999984</c:v>
                </c:pt>
                <c:pt idx="368">
                  <c:v>8.7487363999999985</c:v>
                </c:pt>
                <c:pt idx="369">
                  <c:v>8.5671342000000195</c:v>
                </c:pt>
                <c:pt idx="370">
                  <c:v>8.4371240999999984</c:v>
                </c:pt>
                <c:pt idx="371">
                  <c:v>8.5964582000000007</c:v>
                </c:pt>
                <c:pt idx="372">
                  <c:v>8.7674459000000002</c:v>
                </c:pt>
                <c:pt idx="373">
                  <c:v>8.5176513999999983</c:v>
                </c:pt>
                <c:pt idx="374">
                  <c:v>8.4144798000000005</c:v>
                </c:pt>
                <c:pt idx="375">
                  <c:v>8.5515227000000014</c:v>
                </c:pt>
                <c:pt idx="376">
                  <c:v>8.7241292999999995</c:v>
                </c:pt>
                <c:pt idx="377">
                  <c:v>8.5338763999999987</c:v>
                </c:pt>
                <c:pt idx="378">
                  <c:v>8.4009810000000016</c:v>
                </c:pt>
                <c:pt idx="379">
                  <c:v>8.6229929000000016</c:v>
                </c:pt>
                <c:pt idx="380">
                  <c:v>8.8108395000000179</c:v>
                </c:pt>
                <c:pt idx="381">
                  <c:v>8.5776586000000012</c:v>
                </c:pt>
                <c:pt idx="382">
                  <c:v>8.4424730000000014</c:v>
                </c:pt>
                <c:pt idx="383">
                  <c:v>8.6658730000000013</c:v>
                </c:pt>
                <c:pt idx="384">
                  <c:v>8.7996669000000001</c:v>
                </c:pt>
                <c:pt idx="385">
                  <c:v>8.5969510999999983</c:v>
                </c:pt>
                <c:pt idx="386">
                  <c:v>8.4551025000000184</c:v>
                </c:pt>
                <c:pt idx="387">
                  <c:v>8.6477997999999996</c:v>
                </c:pt>
                <c:pt idx="388">
                  <c:v>8.8317874000000014</c:v>
                </c:pt>
                <c:pt idx="389">
                  <c:v>8.6220285999999984</c:v>
                </c:pt>
                <c:pt idx="390">
                  <c:v>8.5200580999999982</c:v>
                </c:pt>
                <c:pt idx="391">
                  <c:v>8.7168827000000011</c:v>
                </c:pt>
                <c:pt idx="392">
                  <c:v>8.9165132000000007</c:v>
                </c:pt>
                <c:pt idx="393">
                  <c:v>8.7018949999999986</c:v>
                </c:pt>
                <c:pt idx="394">
                  <c:v>8.5541891000000003</c:v>
                </c:pt>
                <c:pt idx="395">
                  <c:v>8.7638182999999987</c:v>
                </c:pt>
                <c:pt idx="396">
                  <c:v>8.9374337000000015</c:v>
                </c:pt>
                <c:pt idx="397">
                  <c:v>8.7240563000000009</c:v>
                </c:pt>
                <c:pt idx="398">
                  <c:v>8.6012477999999994</c:v>
                </c:pt>
                <c:pt idx="399">
                  <c:v>8.8294465000000262</c:v>
                </c:pt>
                <c:pt idx="400">
                  <c:v>8.9617820000000048</c:v>
                </c:pt>
                <c:pt idx="401">
                  <c:v>8.7607786999999995</c:v>
                </c:pt>
                <c:pt idx="402">
                  <c:v>8.6392329000000014</c:v>
                </c:pt>
                <c:pt idx="403">
                  <c:v>8.8290610000000012</c:v>
                </c:pt>
                <c:pt idx="404">
                  <c:v>9.0000923000000004</c:v>
                </c:pt>
                <c:pt idx="405">
                  <c:v>8.7834753999999986</c:v>
                </c:pt>
                <c:pt idx="406">
                  <c:v>8.6726835000000158</c:v>
                </c:pt>
                <c:pt idx="407">
                  <c:v>8.8821438000000068</c:v>
                </c:pt>
                <c:pt idx="408">
                  <c:v>9.0292129999999986</c:v>
                </c:pt>
                <c:pt idx="409">
                  <c:v>8.8347695000000002</c:v>
                </c:pt>
                <c:pt idx="410">
                  <c:v>8.7025763000000005</c:v>
                </c:pt>
                <c:pt idx="411">
                  <c:v>8.8934318000000179</c:v>
                </c:pt>
                <c:pt idx="412">
                  <c:v>9.0820642000000067</c:v>
                </c:pt>
                <c:pt idx="413">
                  <c:v>8.8993903000000003</c:v>
                </c:pt>
                <c:pt idx="414">
                  <c:v>8.7627243000000004</c:v>
                </c:pt>
                <c:pt idx="415">
                  <c:v>8.9298048000000048</c:v>
                </c:pt>
                <c:pt idx="416">
                  <c:v>9.1111707999999982</c:v>
                </c:pt>
                <c:pt idx="417">
                  <c:v>8.9130416000000015</c:v>
                </c:pt>
                <c:pt idx="418">
                  <c:v>8.7896531000000007</c:v>
                </c:pt>
                <c:pt idx="419">
                  <c:v>9.0101284999999987</c:v>
                </c:pt>
                <c:pt idx="420">
                  <c:v>9.1754738000000007</c:v>
                </c:pt>
                <c:pt idx="421">
                  <c:v>8.9804701000000016</c:v>
                </c:pt>
                <c:pt idx="422">
                  <c:v>8.8194080000000028</c:v>
                </c:pt>
                <c:pt idx="423">
                  <c:v>9.0311546999999983</c:v>
                </c:pt>
                <c:pt idx="424">
                  <c:v>9.1864400000000028</c:v>
                </c:pt>
                <c:pt idx="425">
                  <c:v>8.9867179000000004</c:v>
                </c:pt>
                <c:pt idx="426">
                  <c:v>8.8480404999999998</c:v>
                </c:pt>
                <c:pt idx="427">
                  <c:v>9.0636396000000179</c:v>
                </c:pt>
                <c:pt idx="428">
                  <c:v>9.2251588000000009</c:v>
                </c:pt>
                <c:pt idx="429">
                  <c:v>9.0077103999999988</c:v>
                </c:pt>
                <c:pt idx="430">
                  <c:v>8.8979785999999983</c:v>
                </c:pt>
                <c:pt idx="431">
                  <c:v>9.1104738999999988</c:v>
                </c:pt>
                <c:pt idx="432">
                  <c:v>9.2688698999999986</c:v>
                </c:pt>
                <c:pt idx="433">
                  <c:v>9.0436623000000012</c:v>
                </c:pt>
                <c:pt idx="434">
                  <c:v>8.9259820000000047</c:v>
                </c:pt>
                <c:pt idx="435">
                  <c:v>9.1244633999999998</c:v>
                </c:pt>
                <c:pt idx="436">
                  <c:v>9.2994775000000001</c:v>
                </c:pt>
                <c:pt idx="437">
                  <c:v>9.0964143000000028</c:v>
                </c:pt>
                <c:pt idx="438">
                  <c:v>8.9584184000000011</c:v>
                </c:pt>
                <c:pt idx="439">
                  <c:v>9.1635618000000001</c:v>
                </c:pt>
                <c:pt idx="440">
                  <c:v>9.4074738</c:v>
                </c:pt>
                <c:pt idx="441">
                  <c:v>9.1678083999999984</c:v>
                </c:pt>
                <c:pt idx="442">
                  <c:v>9.0854317000000027</c:v>
                </c:pt>
                <c:pt idx="443">
                  <c:v>9.2736408000000008</c:v>
                </c:pt>
                <c:pt idx="444">
                  <c:v>9.4864414000000004</c:v>
                </c:pt>
                <c:pt idx="445">
                  <c:v>9.2733044000000007</c:v>
                </c:pt>
                <c:pt idx="446">
                  <c:v>9.1311108999999995</c:v>
                </c:pt>
                <c:pt idx="447">
                  <c:v>9.3295109000000007</c:v>
                </c:pt>
                <c:pt idx="448">
                  <c:v>9.504674099999999</c:v>
                </c:pt>
                <c:pt idx="449">
                  <c:v>9.278558799999999</c:v>
                </c:pt>
                <c:pt idx="450">
                  <c:v>9.0517593000000005</c:v>
                </c:pt>
                <c:pt idx="451">
                  <c:v>9.2827082000000001</c:v>
                </c:pt>
                <c:pt idx="452">
                  <c:v>9.5306964000000001</c:v>
                </c:pt>
                <c:pt idx="453">
                  <c:v>9.2362952999999983</c:v>
                </c:pt>
                <c:pt idx="454">
                  <c:v>9.0989062000000001</c:v>
                </c:pt>
                <c:pt idx="455">
                  <c:v>9.3611439000000001</c:v>
                </c:pt>
                <c:pt idx="456">
                  <c:v>9.466403200000018</c:v>
                </c:pt>
                <c:pt idx="457">
                  <c:v>9.3568751000000034</c:v>
                </c:pt>
                <c:pt idx="458">
                  <c:v>9.2587203999999996</c:v>
                </c:pt>
                <c:pt idx="459">
                  <c:v>9.4354557000000003</c:v>
                </c:pt>
                <c:pt idx="460">
                  <c:v>9.6407029999999985</c:v>
                </c:pt>
                <c:pt idx="461">
                  <c:v>9.3807138000000005</c:v>
                </c:pt>
                <c:pt idx="462">
                  <c:v>9.2220288999999998</c:v>
                </c:pt>
                <c:pt idx="463">
                  <c:v>9.3746342000000258</c:v>
                </c:pt>
                <c:pt idx="464">
                  <c:v>9.5623579000000003</c:v>
                </c:pt>
                <c:pt idx="465">
                  <c:v>9.4421795000000017</c:v>
                </c:pt>
                <c:pt idx="466">
                  <c:v>9.3238230000000009</c:v>
                </c:pt>
                <c:pt idx="467">
                  <c:v>9.5199846000000008</c:v>
                </c:pt>
                <c:pt idx="468">
                  <c:v>9.6861165000000007</c:v>
                </c:pt>
                <c:pt idx="469">
                  <c:v>9.4384968000000047</c:v>
                </c:pt>
                <c:pt idx="470">
                  <c:v>9.287323599999997</c:v>
                </c:pt>
                <c:pt idx="471">
                  <c:v>9.3341686999999993</c:v>
                </c:pt>
                <c:pt idx="472">
                  <c:v>9.3813541000000011</c:v>
                </c:pt>
                <c:pt idx="473">
                  <c:v>9.1446658999999997</c:v>
                </c:pt>
                <c:pt idx="474">
                  <c:v>8.8832977</c:v>
                </c:pt>
                <c:pt idx="475">
                  <c:v>8.8689709999999984</c:v>
                </c:pt>
                <c:pt idx="476">
                  <c:v>8.8261568000000068</c:v>
                </c:pt>
                <c:pt idx="477">
                  <c:v>8.435977900000001</c:v>
                </c:pt>
                <c:pt idx="478">
                  <c:v>8.0846564000000001</c:v>
                </c:pt>
                <c:pt idx="479">
                  <c:v>8.1438636999999972</c:v>
                </c:pt>
                <c:pt idx="480">
                  <c:v>8.0298072000000005</c:v>
                </c:pt>
                <c:pt idx="481">
                  <c:v>7.6358519000000005</c:v>
                </c:pt>
                <c:pt idx="482">
                  <c:v>7.3158884999999945</c:v>
                </c:pt>
                <c:pt idx="483">
                  <c:v>7.2148944999999927</c:v>
                </c:pt>
                <c:pt idx="484">
                  <c:v>7.0478941999999956</c:v>
                </c:pt>
                <c:pt idx="485">
                  <c:v>6.5997726000000014</c:v>
                </c:pt>
                <c:pt idx="486">
                  <c:v>6.1737884000000003</c:v>
                </c:pt>
                <c:pt idx="487">
                  <c:v>5.9351529000000003</c:v>
                </c:pt>
                <c:pt idx="488">
                  <c:v>5.6546740999999896</c:v>
                </c:pt>
                <c:pt idx="489">
                  <c:v>5.2398709000000014</c:v>
                </c:pt>
                <c:pt idx="490">
                  <c:v>4.9526025000000002</c:v>
                </c:pt>
                <c:pt idx="491">
                  <c:v>4.8356395000000001</c:v>
                </c:pt>
                <c:pt idx="492">
                  <c:v>4.7130292000000003</c:v>
                </c:pt>
                <c:pt idx="493">
                  <c:v>4.4693149000000005</c:v>
                </c:pt>
                <c:pt idx="494">
                  <c:v>4.2821649000000006</c:v>
                </c:pt>
                <c:pt idx="495">
                  <c:v>4.2448174999999955</c:v>
                </c:pt>
                <c:pt idx="496">
                  <c:v>4.2182639000000091</c:v>
                </c:pt>
                <c:pt idx="497">
                  <c:v>4.0617397000000004</c:v>
                </c:pt>
                <c:pt idx="498">
                  <c:v>3.9149349000000004</c:v>
                </c:pt>
                <c:pt idx="499">
                  <c:v>3.8903971000000004</c:v>
                </c:pt>
                <c:pt idx="500">
                  <c:v>3.8591547999999998</c:v>
                </c:pt>
                <c:pt idx="501">
                  <c:v>3.7379728999999999</c:v>
                </c:pt>
                <c:pt idx="502">
                  <c:v>3.6481416000000002</c:v>
                </c:pt>
                <c:pt idx="503">
                  <c:v>3.6533807000000049</c:v>
                </c:pt>
                <c:pt idx="504">
                  <c:v>3.6457814000000002</c:v>
                </c:pt>
                <c:pt idx="505">
                  <c:v>3.5408280000000003</c:v>
                </c:pt>
                <c:pt idx="506">
                  <c:v>3.4591628999999977</c:v>
                </c:pt>
                <c:pt idx="507">
                  <c:v>3.4662529999999956</c:v>
                </c:pt>
                <c:pt idx="508">
                  <c:v>3.4667865999999998</c:v>
                </c:pt>
                <c:pt idx="509">
                  <c:v>3.3730081999999957</c:v>
                </c:pt>
                <c:pt idx="510">
                  <c:v>3.3028707999999987</c:v>
                </c:pt>
                <c:pt idx="511">
                  <c:v>3.3067010999999997</c:v>
                </c:pt>
                <c:pt idx="512">
                  <c:v>3.3037552999999997</c:v>
                </c:pt>
                <c:pt idx="513">
                  <c:v>3.2188340000000002</c:v>
                </c:pt>
                <c:pt idx="514">
                  <c:v>3.1576452999999987</c:v>
                </c:pt>
                <c:pt idx="515">
                  <c:v>3.1680585999999997</c:v>
                </c:pt>
                <c:pt idx="516">
                  <c:v>3.1705811000000002</c:v>
                </c:pt>
                <c:pt idx="517">
                  <c:v>3.0955808000000005</c:v>
                </c:pt>
                <c:pt idx="518">
                  <c:v>3.0397107999999999</c:v>
                </c:pt>
                <c:pt idx="519">
                  <c:v>3.0516510999999977</c:v>
                </c:pt>
                <c:pt idx="520">
                  <c:v>3.0577166</c:v>
                </c:pt>
                <c:pt idx="521">
                  <c:v>2.9884660999999997</c:v>
                </c:pt>
                <c:pt idx="522">
                  <c:v>2.9393718</c:v>
                </c:pt>
                <c:pt idx="523">
                  <c:v>2.9518758999999952</c:v>
                </c:pt>
                <c:pt idx="524">
                  <c:v>2.9574189999999967</c:v>
                </c:pt>
                <c:pt idx="525">
                  <c:v>2.8935760999999998</c:v>
                </c:pt>
                <c:pt idx="526">
                  <c:v>2.8479155</c:v>
                </c:pt>
                <c:pt idx="527">
                  <c:v>2.8602081999999958</c:v>
                </c:pt>
                <c:pt idx="528">
                  <c:v>2.8670400000000003</c:v>
                </c:pt>
                <c:pt idx="529">
                  <c:v>2.8076243999999999</c:v>
                </c:pt>
                <c:pt idx="530">
                  <c:v>2.7618663000000003</c:v>
                </c:pt>
                <c:pt idx="531">
                  <c:v>2.7765807000000002</c:v>
                </c:pt>
                <c:pt idx="532">
                  <c:v>2.7820920999999998</c:v>
                </c:pt>
                <c:pt idx="533">
                  <c:v>2.7265082999999999</c:v>
                </c:pt>
                <c:pt idx="534">
                  <c:v>2.6869912000000049</c:v>
                </c:pt>
                <c:pt idx="535">
                  <c:v>2.7012388999999999</c:v>
                </c:pt>
                <c:pt idx="536">
                  <c:v>2.7102364000000003</c:v>
                </c:pt>
                <c:pt idx="537">
                  <c:v>2.6597049000000004</c:v>
                </c:pt>
                <c:pt idx="538">
                  <c:v>2.6212549000000003</c:v>
                </c:pt>
                <c:pt idx="539">
                  <c:v>2.6357163000000003</c:v>
                </c:pt>
                <c:pt idx="540">
                  <c:v>2.6429668999999998</c:v>
                </c:pt>
                <c:pt idx="541">
                  <c:v>2.5948508999999977</c:v>
                </c:pt>
                <c:pt idx="542">
                  <c:v>2.5614088999999987</c:v>
                </c:pt>
                <c:pt idx="543">
                  <c:v>2.5743128999999998</c:v>
                </c:pt>
                <c:pt idx="544">
                  <c:v>2.5835980000000012</c:v>
                </c:pt>
                <c:pt idx="545">
                  <c:v>2.5400676000000004</c:v>
                </c:pt>
                <c:pt idx="546">
                  <c:v>2.5076445999999999</c:v>
                </c:pt>
                <c:pt idx="547">
                  <c:v>2.5230829999999997</c:v>
                </c:pt>
                <c:pt idx="548">
                  <c:v>2.5333487999999997</c:v>
                </c:pt>
                <c:pt idx="549">
                  <c:v>2.4923241000000003</c:v>
                </c:pt>
                <c:pt idx="550">
                  <c:v>2.4602437999999998</c:v>
                </c:pt>
                <c:pt idx="551">
                  <c:v>2.4756533999999952</c:v>
                </c:pt>
                <c:pt idx="552">
                  <c:v>2.4862293999999987</c:v>
                </c:pt>
                <c:pt idx="553">
                  <c:v>2.4485219999999996</c:v>
                </c:pt>
                <c:pt idx="554">
                  <c:v>2.4213437000000004</c:v>
                </c:pt>
                <c:pt idx="555">
                  <c:v>2.4374428999999957</c:v>
                </c:pt>
                <c:pt idx="556">
                  <c:v>2.4469852999999997</c:v>
                </c:pt>
                <c:pt idx="557">
                  <c:v>2.4102217000000001</c:v>
                </c:pt>
                <c:pt idx="558">
                  <c:v>2.3830193999999998</c:v>
                </c:pt>
                <c:pt idx="559">
                  <c:v>2.3982743999999987</c:v>
                </c:pt>
                <c:pt idx="560">
                  <c:v>2.4106389999999958</c:v>
                </c:pt>
                <c:pt idx="561">
                  <c:v>2.3770149999999997</c:v>
                </c:pt>
                <c:pt idx="562">
                  <c:v>2.3526684999999912</c:v>
                </c:pt>
                <c:pt idx="563">
                  <c:v>2.3703902000000001</c:v>
                </c:pt>
                <c:pt idx="564">
                  <c:v>2.3822592999999967</c:v>
                </c:pt>
                <c:pt idx="565">
                  <c:v>2.3492630999999977</c:v>
                </c:pt>
                <c:pt idx="566">
                  <c:v>2.3250570999999987</c:v>
                </c:pt>
                <c:pt idx="567">
                  <c:v>2.3428168999999968</c:v>
                </c:pt>
                <c:pt idx="568">
                  <c:v>2.3586624999999932</c:v>
                </c:pt>
                <c:pt idx="569">
                  <c:v>2.3279452999999997</c:v>
                </c:pt>
                <c:pt idx="570">
                  <c:v>2.3056861999999967</c:v>
                </c:pt>
                <c:pt idx="571">
                  <c:v>2.3224017000000003</c:v>
                </c:pt>
                <c:pt idx="572">
                  <c:v>2.3344968999999987</c:v>
                </c:pt>
                <c:pt idx="573">
                  <c:v>2.3037993999999999</c:v>
                </c:pt>
                <c:pt idx="574">
                  <c:v>2.2821877000000046</c:v>
                </c:pt>
                <c:pt idx="575">
                  <c:v>2.2986451999999962</c:v>
                </c:pt>
                <c:pt idx="576">
                  <c:v>2.3106351999999957</c:v>
                </c:pt>
                <c:pt idx="577">
                  <c:v>2.280933200000006</c:v>
                </c:pt>
                <c:pt idx="578">
                  <c:v>2.2595825999999999</c:v>
                </c:pt>
                <c:pt idx="579">
                  <c:v>2.2750111999999998</c:v>
                </c:pt>
                <c:pt idx="580">
                  <c:v>2.2792076999999997</c:v>
                </c:pt>
                <c:pt idx="581">
                  <c:v>2.2425667000000002</c:v>
                </c:pt>
                <c:pt idx="582">
                  <c:v>2.2210174</c:v>
                </c:pt>
                <c:pt idx="583">
                  <c:v>2.2376652000000004</c:v>
                </c:pt>
                <c:pt idx="584">
                  <c:v>2.2497859</c:v>
                </c:pt>
                <c:pt idx="585">
                  <c:v>2.2226376999999999</c:v>
                </c:pt>
                <c:pt idx="586">
                  <c:v>2.2040357000000044</c:v>
                </c:pt>
                <c:pt idx="587">
                  <c:v>2.2218217000000049</c:v>
                </c:pt>
                <c:pt idx="588">
                  <c:v>2.2348604999999977</c:v>
                </c:pt>
                <c:pt idx="589">
                  <c:v>2.2086879000000001</c:v>
                </c:pt>
                <c:pt idx="590">
                  <c:v>2.1914670999999997</c:v>
                </c:pt>
                <c:pt idx="591">
                  <c:v>2.2094741000000004</c:v>
                </c:pt>
                <c:pt idx="592">
                  <c:v>2.2221533000000004</c:v>
                </c:pt>
                <c:pt idx="593">
                  <c:v>2.1973450999999997</c:v>
                </c:pt>
                <c:pt idx="594">
                  <c:v>2.1810452999999987</c:v>
                </c:pt>
                <c:pt idx="595">
                  <c:v>2.1978632000000005</c:v>
                </c:pt>
                <c:pt idx="596">
                  <c:v>2.2114987999999998</c:v>
                </c:pt>
                <c:pt idx="597">
                  <c:v>2.187711500000006</c:v>
                </c:pt>
                <c:pt idx="598">
                  <c:v>2.1715152</c:v>
                </c:pt>
                <c:pt idx="599">
                  <c:v>2.1892472999999999</c:v>
                </c:pt>
                <c:pt idx="600">
                  <c:v>2.2026114999999997</c:v>
                </c:pt>
                <c:pt idx="601">
                  <c:v>2.1791511999999997</c:v>
                </c:pt>
                <c:pt idx="602">
                  <c:v>2.1626342000000012</c:v>
                </c:pt>
                <c:pt idx="603">
                  <c:v>2.1803550000000005</c:v>
                </c:pt>
                <c:pt idx="604">
                  <c:v>2.1940315000000012</c:v>
                </c:pt>
                <c:pt idx="605">
                  <c:v>2.1705889000000003</c:v>
                </c:pt>
                <c:pt idx="606">
                  <c:v>2.1552765000000003</c:v>
                </c:pt>
                <c:pt idx="607">
                  <c:v>2.1727271999999997</c:v>
                </c:pt>
                <c:pt idx="608">
                  <c:v>2.1866686999999967</c:v>
                </c:pt>
                <c:pt idx="609">
                  <c:v>2.1640800999999996</c:v>
                </c:pt>
                <c:pt idx="610">
                  <c:v>2.1491923000000002</c:v>
                </c:pt>
                <c:pt idx="611">
                  <c:v>2.1675446000000012</c:v>
                </c:pt>
                <c:pt idx="612">
                  <c:v>2.1810147000000044</c:v>
                </c:pt>
                <c:pt idx="613">
                  <c:v>2.1587563999999997</c:v>
                </c:pt>
                <c:pt idx="614">
                  <c:v>2.1438427000000004</c:v>
                </c:pt>
                <c:pt idx="615">
                  <c:v>2.1610170000000002</c:v>
                </c:pt>
                <c:pt idx="616">
                  <c:v>2.1745647000000012</c:v>
                </c:pt>
                <c:pt idx="617">
                  <c:v>2.1519998999999999</c:v>
                </c:pt>
                <c:pt idx="618">
                  <c:v>2.1368162999999987</c:v>
                </c:pt>
                <c:pt idx="619">
                  <c:v>2.1551376000000002</c:v>
                </c:pt>
                <c:pt idx="620">
                  <c:v>2.1688105000000002</c:v>
                </c:pt>
                <c:pt idx="621">
                  <c:v>2.1467130000000001</c:v>
                </c:pt>
                <c:pt idx="622">
                  <c:v>2.1324086999999956</c:v>
                </c:pt>
                <c:pt idx="623">
                  <c:v>2.1492138000000001</c:v>
                </c:pt>
                <c:pt idx="624">
                  <c:v>2.1622697000000004</c:v>
                </c:pt>
                <c:pt idx="625">
                  <c:v>2.1407762000000012</c:v>
                </c:pt>
                <c:pt idx="626">
                  <c:v>2.1265666999999997</c:v>
                </c:pt>
                <c:pt idx="627">
                  <c:v>2.1438320000000002</c:v>
                </c:pt>
                <c:pt idx="628">
                  <c:v>2.1574030999999998</c:v>
                </c:pt>
                <c:pt idx="629">
                  <c:v>2.1367251999999977</c:v>
                </c:pt>
                <c:pt idx="630">
                  <c:v>2.1225329999999998</c:v>
                </c:pt>
                <c:pt idx="631">
                  <c:v>2.1402004999999997</c:v>
                </c:pt>
                <c:pt idx="632">
                  <c:v>2.1537080999999998</c:v>
                </c:pt>
                <c:pt idx="633">
                  <c:v>2.1324260999999987</c:v>
                </c:pt>
                <c:pt idx="634">
                  <c:v>2.1184947000000012</c:v>
                </c:pt>
                <c:pt idx="635">
                  <c:v>2.1369248000000001</c:v>
                </c:pt>
                <c:pt idx="636">
                  <c:v>2.1607448000000002</c:v>
                </c:pt>
                <c:pt idx="637">
                  <c:v>2.1417893000000001</c:v>
                </c:pt>
                <c:pt idx="638">
                  <c:v>2.1268762999999997</c:v>
                </c:pt>
                <c:pt idx="639">
                  <c:v>2.1440693999999998</c:v>
                </c:pt>
                <c:pt idx="640">
                  <c:v>2.1569720999999977</c:v>
                </c:pt>
                <c:pt idx="641">
                  <c:v>2.1355390999999999</c:v>
                </c:pt>
                <c:pt idx="642">
                  <c:v>2.1210395000000002</c:v>
                </c:pt>
                <c:pt idx="643">
                  <c:v>2.1385846000000002</c:v>
                </c:pt>
                <c:pt idx="644">
                  <c:v>2.1510179999999997</c:v>
                </c:pt>
                <c:pt idx="645">
                  <c:v>2.1302051999999967</c:v>
                </c:pt>
                <c:pt idx="646">
                  <c:v>2.1155049999999997</c:v>
                </c:pt>
                <c:pt idx="647">
                  <c:v>2.1329534999999962</c:v>
                </c:pt>
                <c:pt idx="648">
                  <c:v>2.1457218000000049</c:v>
                </c:pt>
                <c:pt idx="649">
                  <c:v>2.1245539000000004</c:v>
                </c:pt>
                <c:pt idx="650">
                  <c:v>2.1109339</c:v>
                </c:pt>
                <c:pt idx="651">
                  <c:v>2.1274267000000044</c:v>
                </c:pt>
                <c:pt idx="652">
                  <c:v>2.1404687000000004</c:v>
                </c:pt>
                <c:pt idx="653">
                  <c:v>2.1199254999999977</c:v>
                </c:pt>
                <c:pt idx="654">
                  <c:v>2.1064020999999977</c:v>
                </c:pt>
                <c:pt idx="655">
                  <c:v>2.1232594999999987</c:v>
                </c:pt>
                <c:pt idx="656">
                  <c:v>2.1362000999999977</c:v>
                </c:pt>
                <c:pt idx="657">
                  <c:v>2.1157729999999977</c:v>
                </c:pt>
                <c:pt idx="658">
                  <c:v>2.1018664999999968</c:v>
                </c:pt>
                <c:pt idx="659">
                  <c:v>2.1193218000000011</c:v>
                </c:pt>
                <c:pt idx="660">
                  <c:v>2.1322145999999997</c:v>
                </c:pt>
                <c:pt idx="661">
                  <c:v>2.1119058999999987</c:v>
                </c:pt>
                <c:pt idx="662">
                  <c:v>2.0984922999999998</c:v>
                </c:pt>
                <c:pt idx="663">
                  <c:v>2.1155443999999997</c:v>
                </c:pt>
                <c:pt idx="664">
                  <c:v>2.1280214000000002</c:v>
                </c:pt>
                <c:pt idx="665">
                  <c:v>2.1075561</c:v>
                </c:pt>
                <c:pt idx="666">
                  <c:v>2.0939582000000003</c:v>
                </c:pt>
                <c:pt idx="667">
                  <c:v>2.1109638000000004</c:v>
                </c:pt>
                <c:pt idx="668">
                  <c:v>2.123571800000005</c:v>
                </c:pt>
                <c:pt idx="669">
                  <c:v>2.1027899999999997</c:v>
                </c:pt>
                <c:pt idx="670">
                  <c:v>2.0897276000000002</c:v>
                </c:pt>
                <c:pt idx="671">
                  <c:v>2.1066542000000004</c:v>
                </c:pt>
                <c:pt idx="672">
                  <c:v>2.1195882999999998</c:v>
                </c:pt>
                <c:pt idx="673">
                  <c:v>2.0994475999999977</c:v>
                </c:pt>
                <c:pt idx="674">
                  <c:v>2.0865838999999999</c:v>
                </c:pt>
                <c:pt idx="675">
                  <c:v>2.1040380000000001</c:v>
                </c:pt>
                <c:pt idx="676">
                  <c:v>2.1163445999999997</c:v>
                </c:pt>
                <c:pt idx="677">
                  <c:v>2.0970130000000005</c:v>
                </c:pt>
                <c:pt idx="678">
                  <c:v>2.0843950000000002</c:v>
                </c:pt>
                <c:pt idx="679">
                  <c:v>2.1011438</c:v>
                </c:pt>
                <c:pt idx="680">
                  <c:v>2.1137034000000003</c:v>
                </c:pt>
                <c:pt idx="681">
                  <c:v>2.0943553999999978</c:v>
                </c:pt>
                <c:pt idx="682">
                  <c:v>2.0817416</c:v>
                </c:pt>
                <c:pt idx="683">
                  <c:v>2.0982160999999997</c:v>
                </c:pt>
                <c:pt idx="684">
                  <c:v>2.1110800999999997</c:v>
                </c:pt>
                <c:pt idx="685">
                  <c:v>2.0908537999999997</c:v>
                </c:pt>
                <c:pt idx="686">
                  <c:v>2.0786484999999923</c:v>
                </c:pt>
                <c:pt idx="687">
                  <c:v>2.095167</c:v>
                </c:pt>
                <c:pt idx="688">
                  <c:v>2.1080290000000002</c:v>
                </c:pt>
                <c:pt idx="689">
                  <c:v>2.0886291000000003</c:v>
                </c:pt>
                <c:pt idx="690">
                  <c:v>2.0764342000000005</c:v>
                </c:pt>
                <c:pt idx="691">
                  <c:v>2.0930571999999987</c:v>
                </c:pt>
                <c:pt idx="692">
                  <c:v>2.1062900999999998</c:v>
                </c:pt>
                <c:pt idx="693">
                  <c:v>2.0866633999999977</c:v>
                </c:pt>
                <c:pt idx="694">
                  <c:v>2.0747314000000001</c:v>
                </c:pt>
                <c:pt idx="695">
                  <c:v>2.0915653999999977</c:v>
                </c:pt>
                <c:pt idx="696">
                  <c:v>2.1044768000000005</c:v>
                </c:pt>
                <c:pt idx="697">
                  <c:v>2.0848917000000045</c:v>
                </c:pt>
                <c:pt idx="698">
                  <c:v>2.0727060999999987</c:v>
                </c:pt>
                <c:pt idx="699">
                  <c:v>2.0895458999999987</c:v>
                </c:pt>
                <c:pt idx="700">
                  <c:v>2.1021652999999998</c:v>
                </c:pt>
                <c:pt idx="701">
                  <c:v>2.0830549000000005</c:v>
                </c:pt>
                <c:pt idx="702">
                  <c:v>2.0709149</c:v>
                </c:pt>
                <c:pt idx="703">
                  <c:v>2.0874528999999997</c:v>
                </c:pt>
                <c:pt idx="704">
                  <c:v>2.1006785999999997</c:v>
                </c:pt>
                <c:pt idx="705">
                  <c:v>2.0817149000000001</c:v>
                </c:pt>
                <c:pt idx="706">
                  <c:v>2.0700695999999987</c:v>
                </c:pt>
                <c:pt idx="707">
                  <c:v>2.0866456999999956</c:v>
                </c:pt>
                <c:pt idx="708">
                  <c:v>2.0996614999999967</c:v>
                </c:pt>
                <c:pt idx="709">
                  <c:v>2.0805364000000002</c:v>
                </c:pt>
                <c:pt idx="710">
                  <c:v>2.0685739999999999</c:v>
                </c:pt>
                <c:pt idx="711">
                  <c:v>2.0856473999999987</c:v>
                </c:pt>
                <c:pt idx="712">
                  <c:v>2.0982052999999987</c:v>
                </c:pt>
                <c:pt idx="713">
                  <c:v>2.0793901000000004</c:v>
                </c:pt>
                <c:pt idx="714">
                  <c:v>2.0672949000000012</c:v>
                </c:pt>
                <c:pt idx="715">
                  <c:v>2.0837466000000004</c:v>
                </c:pt>
                <c:pt idx="716">
                  <c:v>2.0971441000000004</c:v>
                </c:pt>
                <c:pt idx="717">
                  <c:v>2.0782675999999998</c:v>
                </c:pt>
                <c:pt idx="718">
                  <c:v>2.0661652000000004</c:v>
                </c:pt>
                <c:pt idx="719">
                  <c:v>2.0825148000000002</c:v>
                </c:pt>
                <c:pt idx="720">
                  <c:v>2.0951762</c:v>
                </c:pt>
                <c:pt idx="721">
                  <c:v>2.0766012999999997</c:v>
                </c:pt>
                <c:pt idx="722">
                  <c:v>2.0642329000000004</c:v>
                </c:pt>
                <c:pt idx="723">
                  <c:v>2.0818163999999997</c:v>
                </c:pt>
                <c:pt idx="724">
                  <c:v>2.0941545000000001</c:v>
                </c:pt>
                <c:pt idx="725">
                  <c:v>2.0758854999999956</c:v>
                </c:pt>
                <c:pt idx="726">
                  <c:v>2.0642395999999996</c:v>
                </c:pt>
                <c:pt idx="727">
                  <c:v>2.0814842999999996</c:v>
                </c:pt>
                <c:pt idx="728">
                  <c:v>2.0943836999999998</c:v>
                </c:pt>
                <c:pt idx="729">
                  <c:v>2.0758285999999977</c:v>
                </c:pt>
                <c:pt idx="730">
                  <c:v>2.0636127000000002</c:v>
                </c:pt>
                <c:pt idx="731">
                  <c:v>2.0807709000000001</c:v>
                </c:pt>
                <c:pt idx="732">
                  <c:v>2.0931692000000002</c:v>
                </c:pt>
                <c:pt idx="733">
                  <c:v>2.0752529999999947</c:v>
                </c:pt>
                <c:pt idx="734">
                  <c:v>2.0635074000000002</c:v>
                </c:pt>
                <c:pt idx="735">
                  <c:v>2.0806341000000002</c:v>
                </c:pt>
                <c:pt idx="736">
                  <c:v>2.0999768999999997</c:v>
                </c:pt>
                <c:pt idx="737">
                  <c:v>2.0922985999999977</c:v>
                </c:pt>
                <c:pt idx="738">
                  <c:v>2.0808276000000001</c:v>
                </c:pt>
                <c:pt idx="739">
                  <c:v>2.0983196</c:v>
                </c:pt>
                <c:pt idx="740">
                  <c:v>2.1105388999999999</c:v>
                </c:pt>
                <c:pt idx="741">
                  <c:v>2.0898858999999987</c:v>
                </c:pt>
                <c:pt idx="742">
                  <c:v>2.0781660000000004</c:v>
                </c:pt>
                <c:pt idx="743">
                  <c:v>2.0946038999999987</c:v>
                </c:pt>
                <c:pt idx="744">
                  <c:v>2.1065479999999988</c:v>
                </c:pt>
                <c:pt idx="745">
                  <c:v>2.0869708000000005</c:v>
                </c:pt>
                <c:pt idx="746">
                  <c:v>2.0742748999999998</c:v>
                </c:pt>
                <c:pt idx="747">
                  <c:v>2.0912164999999967</c:v>
                </c:pt>
                <c:pt idx="748">
                  <c:v>2.1027614000000003</c:v>
                </c:pt>
                <c:pt idx="749">
                  <c:v>2.0837181999999999</c:v>
                </c:pt>
                <c:pt idx="750">
                  <c:v>2.0712607999999997</c:v>
                </c:pt>
                <c:pt idx="751">
                  <c:v>2.0880903000000002</c:v>
                </c:pt>
                <c:pt idx="752">
                  <c:v>2.0996335000000004</c:v>
                </c:pt>
                <c:pt idx="753">
                  <c:v>2.0803455</c:v>
                </c:pt>
                <c:pt idx="754">
                  <c:v>2.0683648000000012</c:v>
                </c:pt>
                <c:pt idx="755">
                  <c:v>2.0849588999999997</c:v>
                </c:pt>
                <c:pt idx="756">
                  <c:v>2.0967050999999977</c:v>
                </c:pt>
                <c:pt idx="757">
                  <c:v>2.0772603999999997</c:v>
                </c:pt>
                <c:pt idx="758">
                  <c:v>2.0655283000000004</c:v>
                </c:pt>
                <c:pt idx="759">
                  <c:v>2.0818475000000003</c:v>
                </c:pt>
                <c:pt idx="760">
                  <c:v>2.0934798999999997</c:v>
                </c:pt>
                <c:pt idx="761">
                  <c:v>2.0750010999999997</c:v>
                </c:pt>
                <c:pt idx="762">
                  <c:v>2.0631152000000044</c:v>
                </c:pt>
                <c:pt idx="763">
                  <c:v>2.0795590999999987</c:v>
                </c:pt>
                <c:pt idx="764">
                  <c:v>2.0914891999999967</c:v>
                </c:pt>
                <c:pt idx="765">
                  <c:v>2.0725186999999967</c:v>
                </c:pt>
                <c:pt idx="766">
                  <c:v>2.0607050999999998</c:v>
                </c:pt>
                <c:pt idx="767">
                  <c:v>2.0769338999999998</c:v>
                </c:pt>
                <c:pt idx="768">
                  <c:v>2.0887483999999987</c:v>
                </c:pt>
                <c:pt idx="769">
                  <c:v>2.0703304000000005</c:v>
                </c:pt>
                <c:pt idx="770">
                  <c:v>2.0579462999999998</c:v>
                </c:pt>
                <c:pt idx="771">
                  <c:v>2.0746189999999967</c:v>
                </c:pt>
                <c:pt idx="772">
                  <c:v>2.0866025999999978</c:v>
                </c:pt>
                <c:pt idx="773">
                  <c:v>2.0683703000000002</c:v>
                </c:pt>
                <c:pt idx="774">
                  <c:v>2.0563846999999997</c:v>
                </c:pt>
                <c:pt idx="775">
                  <c:v>2.0723232000000005</c:v>
                </c:pt>
                <c:pt idx="776">
                  <c:v>2.0846048000000001</c:v>
                </c:pt>
                <c:pt idx="777">
                  <c:v>2.0662400999999977</c:v>
                </c:pt>
                <c:pt idx="778">
                  <c:v>2.0546471999999967</c:v>
                </c:pt>
                <c:pt idx="779">
                  <c:v>2.0711095999999998</c:v>
                </c:pt>
                <c:pt idx="780">
                  <c:v>2.0825209999999998</c:v>
                </c:pt>
                <c:pt idx="781">
                  <c:v>2.0641428999999998</c:v>
                </c:pt>
                <c:pt idx="782">
                  <c:v>2.0528888999999952</c:v>
                </c:pt>
                <c:pt idx="783">
                  <c:v>2.0690752000000003</c:v>
                </c:pt>
                <c:pt idx="784">
                  <c:v>2.0807380000000002</c:v>
                </c:pt>
                <c:pt idx="785">
                  <c:v>2.0626835999999997</c:v>
                </c:pt>
                <c:pt idx="786">
                  <c:v>2.0510352000000003</c:v>
                </c:pt>
                <c:pt idx="787">
                  <c:v>2.0676645999999996</c:v>
                </c:pt>
                <c:pt idx="788">
                  <c:v>2.0789935000000002</c:v>
                </c:pt>
                <c:pt idx="789">
                  <c:v>2.0614672000000001</c:v>
                </c:pt>
                <c:pt idx="790">
                  <c:v>2.0495549999999998</c:v>
                </c:pt>
                <c:pt idx="791">
                  <c:v>2.0660938</c:v>
                </c:pt>
                <c:pt idx="792">
                  <c:v>2.0777152000000001</c:v>
                </c:pt>
                <c:pt idx="793">
                  <c:v>2.0595837000000001</c:v>
                </c:pt>
                <c:pt idx="794">
                  <c:v>2.0485619000000002</c:v>
                </c:pt>
                <c:pt idx="795">
                  <c:v>2.0646095000000004</c:v>
                </c:pt>
                <c:pt idx="796">
                  <c:v>2.0768882999999967</c:v>
                </c:pt>
                <c:pt idx="797">
                  <c:v>2.0589079000000003</c:v>
                </c:pt>
                <c:pt idx="798">
                  <c:v>2.0476719000000001</c:v>
                </c:pt>
                <c:pt idx="799">
                  <c:v>2.0643355000000012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'Mesures corrigées'!$H$1</c:f>
              <c:strCache>
                <c:ptCount val="1"/>
                <c:pt idx="0">
                  <c:v>TE14</c:v>
                </c:pt>
              </c:strCache>
            </c:strRef>
          </c:tx>
          <c:marker>
            <c:symbol val="dot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5.0000000000000079E-3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0.15500000000000028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0.18500000000000025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0.21500000000000025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0.24500000000000025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</c:v>
                </c:pt>
                <c:pt idx="63">
                  <c:v>0.3150000000000005</c:v>
                </c:pt>
                <c:pt idx="64">
                  <c:v>0.32000000000000056</c:v>
                </c:pt>
                <c:pt idx="65">
                  <c:v>0.32500000000000057</c:v>
                </c:pt>
                <c:pt idx="66">
                  <c:v>0.33000000000000063</c:v>
                </c:pt>
                <c:pt idx="67">
                  <c:v>0.33500000000000063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</c:v>
                </c:pt>
                <c:pt idx="76">
                  <c:v>0.38000000000000056</c:v>
                </c:pt>
                <c:pt idx="77">
                  <c:v>0.38500000000000056</c:v>
                </c:pt>
                <c:pt idx="78">
                  <c:v>0.39000000000000057</c:v>
                </c:pt>
                <c:pt idx="79">
                  <c:v>0.39500000000000063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0.61500000000000099</c:v>
                </c:pt>
                <c:pt idx="124">
                  <c:v>0.62000000000000099</c:v>
                </c:pt>
                <c:pt idx="125">
                  <c:v>0.62500000000000111</c:v>
                </c:pt>
                <c:pt idx="126">
                  <c:v>0.63000000000000111</c:v>
                </c:pt>
                <c:pt idx="127">
                  <c:v>0.63500000000000112</c:v>
                </c:pt>
                <c:pt idx="128">
                  <c:v>0.64000000000000112</c:v>
                </c:pt>
                <c:pt idx="129">
                  <c:v>0.64500000000000113</c:v>
                </c:pt>
                <c:pt idx="130">
                  <c:v>0.65000000000000124</c:v>
                </c:pt>
                <c:pt idx="131">
                  <c:v>0.65500000000000125</c:v>
                </c:pt>
                <c:pt idx="132">
                  <c:v>0.66000000000000125</c:v>
                </c:pt>
                <c:pt idx="133">
                  <c:v>0.66500000000000126</c:v>
                </c:pt>
                <c:pt idx="134">
                  <c:v>0.67000000000000126</c:v>
                </c:pt>
                <c:pt idx="135">
                  <c:v>0.67500000000000127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0.74000000000000099</c:v>
                </c:pt>
                <c:pt idx="149">
                  <c:v>0.74500000000000099</c:v>
                </c:pt>
                <c:pt idx="150">
                  <c:v>0.75000000000000111</c:v>
                </c:pt>
                <c:pt idx="151">
                  <c:v>0.75500000000000111</c:v>
                </c:pt>
                <c:pt idx="152">
                  <c:v>0.76000000000000112</c:v>
                </c:pt>
                <c:pt idx="153">
                  <c:v>0.76500000000000112</c:v>
                </c:pt>
                <c:pt idx="154">
                  <c:v>0.77000000000000113</c:v>
                </c:pt>
                <c:pt idx="155">
                  <c:v>0.77500000000000124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0.86500000000000099</c:v>
                </c:pt>
                <c:pt idx="174">
                  <c:v>0.87000000000000099</c:v>
                </c:pt>
                <c:pt idx="175">
                  <c:v>0.87500000000000111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1.0049999999999977</c:v>
                </c:pt>
                <c:pt idx="202">
                  <c:v>1.01</c:v>
                </c:pt>
                <c:pt idx="203">
                  <c:v>1.0149999999999977</c:v>
                </c:pt>
                <c:pt idx="204">
                  <c:v>1.02</c:v>
                </c:pt>
                <c:pt idx="205">
                  <c:v>1.0249999999999977</c:v>
                </c:pt>
                <c:pt idx="206">
                  <c:v>1.03</c:v>
                </c:pt>
                <c:pt idx="207">
                  <c:v>1.0349999999999977</c:v>
                </c:pt>
                <c:pt idx="208">
                  <c:v>1.04</c:v>
                </c:pt>
                <c:pt idx="209">
                  <c:v>1.0449999999999979</c:v>
                </c:pt>
                <c:pt idx="210">
                  <c:v>1.05</c:v>
                </c:pt>
                <c:pt idx="211">
                  <c:v>1.0549999999999979</c:v>
                </c:pt>
                <c:pt idx="212">
                  <c:v>1.06</c:v>
                </c:pt>
                <c:pt idx="213">
                  <c:v>1.0649999999999979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1.1299999999999977</c:v>
                </c:pt>
                <c:pt idx="227">
                  <c:v>1.135</c:v>
                </c:pt>
                <c:pt idx="228">
                  <c:v>1.1399999999999977</c:v>
                </c:pt>
                <c:pt idx="229">
                  <c:v>1.145</c:v>
                </c:pt>
                <c:pt idx="230">
                  <c:v>1.1499999999999977</c:v>
                </c:pt>
                <c:pt idx="231">
                  <c:v>1.155</c:v>
                </c:pt>
                <c:pt idx="232">
                  <c:v>1.1599999999999977</c:v>
                </c:pt>
                <c:pt idx="233">
                  <c:v>1.165</c:v>
                </c:pt>
                <c:pt idx="234">
                  <c:v>1.1700000000000019</c:v>
                </c:pt>
                <c:pt idx="235">
                  <c:v>1.175</c:v>
                </c:pt>
                <c:pt idx="236">
                  <c:v>1.1800000000000019</c:v>
                </c:pt>
                <c:pt idx="237">
                  <c:v>1.1850000000000001</c:v>
                </c:pt>
                <c:pt idx="238">
                  <c:v>1.1900000000000019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1.2049999999999976</c:v>
                </c:pt>
                <c:pt idx="242">
                  <c:v>1.21</c:v>
                </c:pt>
                <c:pt idx="243">
                  <c:v>1.2149999999999976</c:v>
                </c:pt>
                <c:pt idx="244">
                  <c:v>1.22</c:v>
                </c:pt>
                <c:pt idx="245">
                  <c:v>1.2249999999999976</c:v>
                </c:pt>
                <c:pt idx="246">
                  <c:v>1.23</c:v>
                </c:pt>
                <c:pt idx="247">
                  <c:v>1.2349999999999977</c:v>
                </c:pt>
                <c:pt idx="248">
                  <c:v>1.24</c:v>
                </c:pt>
                <c:pt idx="249">
                  <c:v>1.2449999999999979</c:v>
                </c:pt>
                <c:pt idx="250">
                  <c:v>1.25</c:v>
                </c:pt>
                <c:pt idx="251">
                  <c:v>1.2549999999999977</c:v>
                </c:pt>
                <c:pt idx="252">
                  <c:v>1.26</c:v>
                </c:pt>
                <c:pt idx="253">
                  <c:v>1.2649999999999977</c:v>
                </c:pt>
                <c:pt idx="254">
                  <c:v>1.27</c:v>
                </c:pt>
                <c:pt idx="255">
                  <c:v>1.2749999999999977</c:v>
                </c:pt>
                <c:pt idx="256">
                  <c:v>1.28</c:v>
                </c:pt>
                <c:pt idx="257">
                  <c:v>1.2849999999999977</c:v>
                </c:pt>
                <c:pt idx="258">
                  <c:v>1.29</c:v>
                </c:pt>
                <c:pt idx="259">
                  <c:v>1.2949999999999979</c:v>
                </c:pt>
                <c:pt idx="260">
                  <c:v>1.3</c:v>
                </c:pt>
                <c:pt idx="261">
                  <c:v>1.3049999999999979</c:v>
                </c:pt>
                <c:pt idx="262">
                  <c:v>1.31</c:v>
                </c:pt>
                <c:pt idx="263">
                  <c:v>1.3149999999999979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1.4049999999999974</c:v>
                </c:pt>
                <c:pt idx="282">
                  <c:v>1.41</c:v>
                </c:pt>
                <c:pt idx="283">
                  <c:v>1.4149999999999974</c:v>
                </c:pt>
                <c:pt idx="284">
                  <c:v>1.42</c:v>
                </c:pt>
                <c:pt idx="285">
                  <c:v>1.4249999999999974</c:v>
                </c:pt>
                <c:pt idx="286">
                  <c:v>1.43</c:v>
                </c:pt>
                <c:pt idx="287">
                  <c:v>1.4349999999999974</c:v>
                </c:pt>
                <c:pt idx="288">
                  <c:v>1.44</c:v>
                </c:pt>
                <c:pt idx="289">
                  <c:v>1.4449999999999976</c:v>
                </c:pt>
                <c:pt idx="290">
                  <c:v>1.45</c:v>
                </c:pt>
                <c:pt idx="291">
                  <c:v>1.4549999999999976</c:v>
                </c:pt>
                <c:pt idx="292">
                  <c:v>1.46</c:v>
                </c:pt>
                <c:pt idx="293">
                  <c:v>1.4649999999999976</c:v>
                </c:pt>
                <c:pt idx="294">
                  <c:v>1.47</c:v>
                </c:pt>
                <c:pt idx="295">
                  <c:v>1.4749999999999976</c:v>
                </c:pt>
                <c:pt idx="296">
                  <c:v>1.48</c:v>
                </c:pt>
                <c:pt idx="297">
                  <c:v>1.4849999999999977</c:v>
                </c:pt>
                <c:pt idx="298">
                  <c:v>1.49</c:v>
                </c:pt>
                <c:pt idx="299">
                  <c:v>1.4949999999999979</c:v>
                </c:pt>
                <c:pt idx="300">
                  <c:v>1.5</c:v>
                </c:pt>
                <c:pt idx="301">
                  <c:v>1.5049999999999977</c:v>
                </c:pt>
                <c:pt idx="302">
                  <c:v>1.51</c:v>
                </c:pt>
                <c:pt idx="303">
                  <c:v>1.5149999999999977</c:v>
                </c:pt>
                <c:pt idx="304">
                  <c:v>1.52</c:v>
                </c:pt>
                <c:pt idx="305">
                  <c:v>1.5249999999999977</c:v>
                </c:pt>
                <c:pt idx="306">
                  <c:v>1.53</c:v>
                </c:pt>
                <c:pt idx="307">
                  <c:v>1.5349999999999977</c:v>
                </c:pt>
                <c:pt idx="308">
                  <c:v>1.54</c:v>
                </c:pt>
                <c:pt idx="309">
                  <c:v>1.5449999999999979</c:v>
                </c:pt>
                <c:pt idx="310">
                  <c:v>1.55</c:v>
                </c:pt>
                <c:pt idx="311">
                  <c:v>1.5549999999999979</c:v>
                </c:pt>
                <c:pt idx="312">
                  <c:v>1.56</c:v>
                </c:pt>
                <c:pt idx="313">
                  <c:v>1.5649999999999979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1.6700000000000019</c:v>
                </c:pt>
                <c:pt idx="335">
                  <c:v>1.675</c:v>
                </c:pt>
                <c:pt idx="336">
                  <c:v>1.6800000000000019</c:v>
                </c:pt>
                <c:pt idx="337">
                  <c:v>1.6850000000000001</c:v>
                </c:pt>
                <c:pt idx="338">
                  <c:v>1.6900000000000019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1.7049999999999976</c:v>
                </c:pt>
                <c:pt idx="342">
                  <c:v>1.71</c:v>
                </c:pt>
                <c:pt idx="343">
                  <c:v>1.7149999999999976</c:v>
                </c:pt>
                <c:pt idx="344">
                  <c:v>1.72</c:v>
                </c:pt>
                <c:pt idx="345">
                  <c:v>1.7249999999999976</c:v>
                </c:pt>
                <c:pt idx="346">
                  <c:v>1.73</c:v>
                </c:pt>
                <c:pt idx="347">
                  <c:v>1.7349999999999977</c:v>
                </c:pt>
                <c:pt idx="348">
                  <c:v>1.74</c:v>
                </c:pt>
                <c:pt idx="349">
                  <c:v>1.7449999999999979</c:v>
                </c:pt>
                <c:pt idx="350">
                  <c:v>1.75</c:v>
                </c:pt>
                <c:pt idx="351">
                  <c:v>1.7549999999999977</c:v>
                </c:pt>
                <c:pt idx="352">
                  <c:v>1.76</c:v>
                </c:pt>
                <c:pt idx="353">
                  <c:v>1.7649999999999977</c:v>
                </c:pt>
                <c:pt idx="354">
                  <c:v>1.77</c:v>
                </c:pt>
                <c:pt idx="355">
                  <c:v>1.7749999999999977</c:v>
                </c:pt>
                <c:pt idx="356">
                  <c:v>1.78</c:v>
                </c:pt>
                <c:pt idx="357">
                  <c:v>1.7849999999999977</c:v>
                </c:pt>
                <c:pt idx="358">
                  <c:v>1.79</c:v>
                </c:pt>
                <c:pt idx="359">
                  <c:v>1.7949999999999979</c:v>
                </c:pt>
                <c:pt idx="360">
                  <c:v>1.8</c:v>
                </c:pt>
                <c:pt idx="361">
                  <c:v>1.8049999999999979</c:v>
                </c:pt>
                <c:pt idx="362">
                  <c:v>1.81</c:v>
                </c:pt>
                <c:pt idx="363">
                  <c:v>1.8149999999999979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1.9200000000000019</c:v>
                </c:pt>
                <c:pt idx="385">
                  <c:v>1.925</c:v>
                </c:pt>
                <c:pt idx="386">
                  <c:v>1.9300000000000019</c:v>
                </c:pt>
                <c:pt idx="387">
                  <c:v>1.9350000000000001</c:v>
                </c:pt>
                <c:pt idx="388">
                  <c:v>1.9400000000000019</c:v>
                </c:pt>
                <c:pt idx="389">
                  <c:v>1.9450000000000001</c:v>
                </c:pt>
                <c:pt idx="390">
                  <c:v>1.950000000000002</c:v>
                </c:pt>
                <c:pt idx="391">
                  <c:v>1.9550000000000001</c:v>
                </c:pt>
                <c:pt idx="392">
                  <c:v>1.960000000000002</c:v>
                </c:pt>
                <c:pt idx="393">
                  <c:v>1.9650000000000001</c:v>
                </c:pt>
                <c:pt idx="394">
                  <c:v>1.970000000000002</c:v>
                </c:pt>
                <c:pt idx="395">
                  <c:v>1.9750000000000001</c:v>
                </c:pt>
                <c:pt idx="396">
                  <c:v>1.9800000000000022</c:v>
                </c:pt>
                <c:pt idx="397">
                  <c:v>1.9850000000000001</c:v>
                </c:pt>
                <c:pt idx="398">
                  <c:v>1.9900000000000022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corrigées'!$H$2:$H$801</c:f>
              <c:numCache>
                <c:formatCode>General</c:formatCode>
                <c:ptCount val="800"/>
                <c:pt idx="0">
                  <c:v>1.9930000000000001</c:v>
                </c:pt>
                <c:pt idx="1">
                  <c:v>1.9847536000000001</c:v>
                </c:pt>
                <c:pt idx="2">
                  <c:v>1.9773193</c:v>
                </c:pt>
                <c:pt idx="3">
                  <c:v>1.985358000000002</c:v>
                </c:pt>
                <c:pt idx="4">
                  <c:v>1.9930684999999999</c:v>
                </c:pt>
                <c:pt idx="5">
                  <c:v>1.9845642999999979</c:v>
                </c:pt>
                <c:pt idx="6">
                  <c:v>1.9773244999999979</c:v>
                </c:pt>
                <c:pt idx="7">
                  <c:v>1.9853727999999999</c:v>
                </c:pt>
                <c:pt idx="8">
                  <c:v>1.9931115000000001</c:v>
                </c:pt>
                <c:pt idx="9">
                  <c:v>1.9845558000000028</c:v>
                </c:pt>
                <c:pt idx="10">
                  <c:v>1.9772658999999999</c:v>
                </c:pt>
                <c:pt idx="11">
                  <c:v>1.9854145000000001</c:v>
                </c:pt>
                <c:pt idx="12">
                  <c:v>1.9930478000000025</c:v>
                </c:pt>
                <c:pt idx="13">
                  <c:v>1.9845383000000001</c:v>
                </c:pt>
                <c:pt idx="14">
                  <c:v>1.9772453000000001</c:v>
                </c:pt>
                <c:pt idx="15">
                  <c:v>1.9853209000000001</c:v>
                </c:pt>
                <c:pt idx="16">
                  <c:v>1.9930056</c:v>
                </c:pt>
                <c:pt idx="17">
                  <c:v>1.9845543000000001</c:v>
                </c:pt>
                <c:pt idx="18">
                  <c:v>1.9772562</c:v>
                </c:pt>
                <c:pt idx="19">
                  <c:v>1.9852061000000001</c:v>
                </c:pt>
                <c:pt idx="20">
                  <c:v>1.9931498000000001</c:v>
                </c:pt>
                <c:pt idx="21">
                  <c:v>1.9844014000000001</c:v>
                </c:pt>
                <c:pt idx="22">
                  <c:v>1.9771825000000027</c:v>
                </c:pt>
                <c:pt idx="23">
                  <c:v>1.9852235</c:v>
                </c:pt>
                <c:pt idx="24">
                  <c:v>1.9930860000000001</c:v>
                </c:pt>
                <c:pt idx="25">
                  <c:v>1.9844589000000032</c:v>
                </c:pt>
                <c:pt idx="26">
                  <c:v>1.9771415000000001</c:v>
                </c:pt>
                <c:pt idx="27">
                  <c:v>1.9852892</c:v>
                </c:pt>
                <c:pt idx="28">
                  <c:v>1.9929669000000001</c:v>
                </c:pt>
                <c:pt idx="29">
                  <c:v>1.9843377000000022</c:v>
                </c:pt>
                <c:pt idx="30">
                  <c:v>1.9771829000000027</c:v>
                </c:pt>
                <c:pt idx="31">
                  <c:v>1.9852278000000001</c:v>
                </c:pt>
                <c:pt idx="32">
                  <c:v>1.9930008000000001</c:v>
                </c:pt>
                <c:pt idx="33">
                  <c:v>1.9844140000000001</c:v>
                </c:pt>
                <c:pt idx="34">
                  <c:v>1.977179</c:v>
                </c:pt>
                <c:pt idx="35">
                  <c:v>1.9850323000000001</c:v>
                </c:pt>
                <c:pt idx="36">
                  <c:v>1.9928446999999998</c:v>
                </c:pt>
                <c:pt idx="37">
                  <c:v>1.9843782999999999</c:v>
                </c:pt>
                <c:pt idx="38">
                  <c:v>1.9771665</c:v>
                </c:pt>
                <c:pt idx="39">
                  <c:v>1.9850167000000001</c:v>
                </c:pt>
                <c:pt idx="40">
                  <c:v>1.9928416999999998</c:v>
                </c:pt>
                <c:pt idx="41">
                  <c:v>1.9843048999999999</c:v>
                </c:pt>
                <c:pt idx="42">
                  <c:v>1.9772478000000022</c:v>
                </c:pt>
                <c:pt idx="43">
                  <c:v>1.9850557000000022</c:v>
                </c:pt>
                <c:pt idx="44">
                  <c:v>1.9928964</c:v>
                </c:pt>
                <c:pt idx="45">
                  <c:v>1.9843747</c:v>
                </c:pt>
                <c:pt idx="46">
                  <c:v>1.9770715999999999</c:v>
                </c:pt>
                <c:pt idx="47">
                  <c:v>1.984987200000002</c:v>
                </c:pt>
                <c:pt idx="48">
                  <c:v>1.9928590000000019</c:v>
                </c:pt>
                <c:pt idx="49">
                  <c:v>1.984262000000002</c:v>
                </c:pt>
                <c:pt idx="50">
                  <c:v>1.9770544000000001</c:v>
                </c:pt>
                <c:pt idx="51">
                  <c:v>1.9851795999999999</c:v>
                </c:pt>
                <c:pt idx="52">
                  <c:v>1.9927707000000001</c:v>
                </c:pt>
                <c:pt idx="53">
                  <c:v>1.9842321000000025</c:v>
                </c:pt>
                <c:pt idx="54">
                  <c:v>1.9770806999999999</c:v>
                </c:pt>
                <c:pt idx="55">
                  <c:v>1.9848794999999999</c:v>
                </c:pt>
                <c:pt idx="56">
                  <c:v>1.9927263</c:v>
                </c:pt>
                <c:pt idx="57">
                  <c:v>1.984066500000002</c:v>
                </c:pt>
                <c:pt idx="58">
                  <c:v>1.9770848000000001</c:v>
                </c:pt>
                <c:pt idx="59">
                  <c:v>1.9849942999999977</c:v>
                </c:pt>
                <c:pt idx="60">
                  <c:v>1.9927797</c:v>
                </c:pt>
                <c:pt idx="61">
                  <c:v>1.9842717999999999</c:v>
                </c:pt>
                <c:pt idx="62">
                  <c:v>1.9769496</c:v>
                </c:pt>
                <c:pt idx="63">
                  <c:v>1.984830900000002</c:v>
                </c:pt>
                <c:pt idx="64">
                  <c:v>1.9926923999999999</c:v>
                </c:pt>
                <c:pt idx="65">
                  <c:v>1.9843038000000019</c:v>
                </c:pt>
                <c:pt idx="66">
                  <c:v>1.9768299</c:v>
                </c:pt>
                <c:pt idx="67">
                  <c:v>1.9851057000000001</c:v>
                </c:pt>
                <c:pt idx="68">
                  <c:v>1.9926337999999999</c:v>
                </c:pt>
                <c:pt idx="69">
                  <c:v>1.9840408000000025</c:v>
                </c:pt>
                <c:pt idx="70">
                  <c:v>1.9767899000000022</c:v>
                </c:pt>
                <c:pt idx="71">
                  <c:v>1.9849063</c:v>
                </c:pt>
                <c:pt idx="72">
                  <c:v>1.9928507000000024</c:v>
                </c:pt>
                <c:pt idx="73">
                  <c:v>1.9840466999999999</c:v>
                </c:pt>
                <c:pt idx="74">
                  <c:v>1.976900900000002</c:v>
                </c:pt>
                <c:pt idx="75">
                  <c:v>1.9850715000000001</c:v>
                </c:pt>
                <c:pt idx="76">
                  <c:v>1.9926035000000022</c:v>
                </c:pt>
                <c:pt idx="77">
                  <c:v>1.9840873000000034</c:v>
                </c:pt>
                <c:pt idx="78">
                  <c:v>1.9767914</c:v>
                </c:pt>
                <c:pt idx="79">
                  <c:v>1.9849151000000025</c:v>
                </c:pt>
                <c:pt idx="80">
                  <c:v>1.9925820000000025</c:v>
                </c:pt>
                <c:pt idx="81">
                  <c:v>1.984086300000002</c:v>
                </c:pt>
                <c:pt idx="82">
                  <c:v>1.9768856000000001</c:v>
                </c:pt>
                <c:pt idx="83">
                  <c:v>1.9847352</c:v>
                </c:pt>
                <c:pt idx="84">
                  <c:v>1.9924602</c:v>
                </c:pt>
                <c:pt idx="85">
                  <c:v>1.983905</c:v>
                </c:pt>
                <c:pt idx="86">
                  <c:v>1.9767361999999999</c:v>
                </c:pt>
                <c:pt idx="87">
                  <c:v>1.9847729000000027</c:v>
                </c:pt>
                <c:pt idx="88">
                  <c:v>1.9925493000000001</c:v>
                </c:pt>
                <c:pt idx="89">
                  <c:v>1.9839929999999999</c:v>
                </c:pt>
                <c:pt idx="90">
                  <c:v>1.9766796</c:v>
                </c:pt>
                <c:pt idx="91">
                  <c:v>1.9845739000000022</c:v>
                </c:pt>
                <c:pt idx="92">
                  <c:v>1.9924540000000022</c:v>
                </c:pt>
                <c:pt idx="93">
                  <c:v>1.9840351000000025</c:v>
                </c:pt>
                <c:pt idx="94">
                  <c:v>1.9767208999999999</c:v>
                </c:pt>
                <c:pt idx="95">
                  <c:v>1.9848135000000022</c:v>
                </c:pt>
                <c:pt idx="96">
                  <c:v>1.9925086999999999</c:v>
                </c:pt>
                <c:pt idx="97">
                  <c:v>1.9839883</c:v>
                </c:pt>
                <c:pt idx="98">
                  <c:v>1.9767047</c:v>
                </c:pt>
                <c:pt idx="99">
                  <c:v>1.9847450000000022</c:v>
                </c:pt>
                <c:pt idx="100">
                  <c:v>1.9925538000000023</c:v>
                </c:pt>
                <c:pt idx="101">
                  <c:v>1.9838867</c:v>
                </c:pt>
                <c:pt idx="102">
                  <c:v>1.976580300000002</c:v>
                </c:pt>
                <c:pt idx="103">
                  <c:v>1.9846215999999999</c:v>
                </c:pt>
                <c:pt idx="104">
                  <c:v>1.9925284000000001</c:v>
                </c:pt>
                <c:pt idx="105">
                  <c:v>1.9837708000000001</c:v>
                </c:pt>
                <c:pt idx="106">
                  <c:v>1.9765440000000001</c:v>
                </c:pt>
                <c:pt idx="107">
                  <c:v>1.9846083000000001</c:v>
                </c:pt>
                <c:pt idx="108">
                  <c:v>1.992467700000002</c:v>
                </c:pt>
                <c:pt idx="109">
                  <c:v>1.9838991999999998</c:v>
                </c:pt>
                <c:pt idx="110">
                  <c:v>1.9764964</c:v>
                </c:pt>
                <c:pt idx="111">
                  <c:v>1.9846754000000022</c:v>
                </c:pt>
                <c:pt idx="112">
                  <c:v>1.9924189000000025</c:v>
                </c:pt>
                <c:pt idx="113">
                  <c:v>1.9836794</c:v>
                </c:pt>
                <c:pt idx="114">
                  <c:v>1.9765299999999999</c:v>
                </c:pt>
                <c:pt idx="115">
                  <c:v>1.9846830000000022</c:v>
                </c:pt>
                <c:pt idx="116">
                  <c:v>1.9924237999999999</c:v>
                </c:pt>
                <c:pt idx="117">
                  <c:v>1.9838111999999999</c:v>
                </c:pt>
                <c:pt idx="118">
                  <c:v>1.9764066</c:v>
                </c:pt>
                <c:pt idx="119">
                  <c:v>1.9846359000000022</c:v>
                </c:pt>
                <c:pt idx="120">
                  <c:v>1.9923550000000028</c:v>
                </c:pt>
                <c:pt idx="121">
                  <c:v>1.983754</c:v>
                </c:pt>
                <c:pt idx="122">
                  <c:v>1.9765391999999999</c:v>
                </c:pt>
                <c:pt idx="123">
                  <c:v>1.9846314</c:v>
                </c:pt>
                <c:pt idx="124">
                  <c:v>1.9922324000000022</c:v>
                </c:pt>
                <c:pt idx="125">
                  <c:v>1.9836830000000001</c:v>
                </c:pt>
                <c:pt idx="126">
                  <c:v>1.9764857000000022</c:v>
                </c:pt>
                <c:pt idx="127">
                  <c:v>1.9844287</c:v>
                </c:pt>
                <c:pt idx="128">
                  <c:v>1.9923813000000001</c:v>
                </c:pt>
                <c:pt idx="129">
                  <c:v>1.9836377999999999</c:v>
                </c:pt>
                <c:pt idx="130">
                  <c:v>1.9764325000000025</c:v>
                </c:pt>
                <c:pt idx="131">
                  <c:v>1.9844908999999999</c:v>
                </c:pt>
                <c:pt idx="132">
                  <c:v>1.9922079000000037</c:v>
                </c:pt>
                <c:pt idx="133">
                  <c:v>1.9837028000000001</c:v>
                </c:pt>
                <c:pt idx="134">
                  <c:v>1.9763913</c:v>
                </c:pt>
                <c:pt idx="135">
                  <c:v>1.9844222</c:v>
                </c:pt>
                <c:pt idx="136">
                  <c:v>1.9922397999999999</c:v>
                </c:pt>
                <c:pt idx="137">
                  <c:v>1.9836510000000001</c:v>
                </c:pt>
                <c:pt idx="138">
                  <c:v>1.9764120000000025</c:v>
                </c:pt>
                <c:pt idx="139">
                  <c:v>1.984543400000002</c:v>
                </c:pt>
                <c:pt idx="140">
                  <c:v>1.9921624000000022</c:v>
                </c:pt>
                <c:pt idx="141">
                  <c:v>1.9835155000000022</c:v>
                </c:pt>
                <c:pt idx="142">
                  <c:v>1.9764630999999999</c:v>
                </c:pt>
                <c:pt idx="143">
                  <c:v>1.9844086000000001</c:v>
                </c:pt>
                <c:pt idx="144">
                  <c:v>1.9921902</c:v>
                </c:pt>
                <c:pt idx="145">
                  <c:v>1.9834596</c:v>
                </c:pt>
                <c:pt idx="146">
                  <c:v>1.9763193999999999</c:v>
                </c:pt>
                <c:pt idx="147">
                  <c:v>1.9844613</c:v>
                </c:pt>
                <c:pt idx="148">
                  <c:v>1.9921871000000044</c:v>
                </c:pt>
                <c:pt idx="149">
                  <c:v>1.983473</c:v>
                </c:pt>
                <c:pt idx="150">
                  <c:v>1.9763618999999999</c:v>
                </c:pt>
                <c:pt idx="151">
                  <c:v>1.9842915999999999</c:v>
                </c:pt>
                <c:pt idx="152">
                  <c:v>1.9920867000000022</c:v>
                </c:pt>
                <c:pt idx="153">
                  <c:v>1.9834609000000001</c:v>
                </c:pt>
                <c:pt idx="154">
                  <c:v>1.9762816999999999</c:v>
                </c:pt>
                <c:pt idx="155">
                  <c:v>1.9843683000000001</c:v>
                </c:pt>
                <c:pt idx="156">
                  <c:v>1.9921771000000033</c:v>
                </c:pt>
                <c:pt idx="157">
                  <c:v>1.9834436</c:v>
                </c:pt>
                <c:pt idx="158">
                  <c:v>1.9763587000000025</c:v>
                </c:pt>
                <c:pt idx="159">
                  <c:v>1.9842694000000001</c:v>
                </c:pt>
                <c:pt idx="160">
                  <c:v>1.9920299000000001</c:v>
                </c:pt>
                <c:pt idx="161">
                  <c:v>1.9834151000000022</c:v>
                </c:pt>
                <c:pt idx="162">
                  <c:v>1.9763052000000001</c:v>
                </c:pt>
                <c:pt idx="163">
                  <c:v>1.9842303999999999</c:v>
                </c:pt>
                <c:pt idx="164">
                  <c:v>1.9921740999999999</c:v>
                </c:pt>
                <c:pt idx="165">
                  <c:v>1.9833069000000001</c:v>
                </c:pt>
                <c:pt idx="166">
                  <c:v>1.9763085000000025</c:v>
                </c:pt>
                <c:pt idx="167">
                  <c:v>1.9843552000000022</c:v>
                </c:pt>
                <c:pt idx="168">
                  <c:v>1.9918975000000001</c:v>
                </c:pt>
                <c:pt idx="169">
                  <c:v>1.9841732000000001</c:v>
                </c:pt>
                <c:pt idx="170">
                  <c:v>1.9799036999999979</c:v>
                </c:pt>
                <c:pt idx="171">
                  <c:v>1.9951212999999974</c:v>
                </c:pt>
                <c:pt idx="172">
                  <c:v>2.0110177</c:v>
                </c:pt>
                <c:pt idx="173">
                  <c:v>2.0110817000000001</c:v>
                </c:pt>
                <c:pt idx="174">
                  <c:v>2.0137341000000002</c:v>
                </c:pt>
                <c:pt idx="175">
                  <c:v>2.0326646999999967</c:v>
                </c:pt>
                <c:pt idx="176">
                  <c:v>2.0513991999999988</c:v>
                </c:pt>
                <c:pt idx="177">
                  <c:v>2.0520902000000003</c:v>
                </c:pt>
                <c:pt idx="178">
                  <c:v>2.0531071000000001</c:v>
                </c:pt>
                <c:pt idx="179">
                  <c:v>2.068334200000006</c:v>
                </c:pt>
                <c:pt idx="180">
                  <c:v>2.0834527999999999</c:v>
                </c:pt>
                <c:pt idx="181">
                  <c:v>2.0784853999999977</c:v>
                </c:pt>
                <c:pt idx="182">
                  <c:v>2.0743672999999996</c:v>
                </c:pt>
                <c:pt idx="183">
                  <c:v>2.0898944000000004</c:v>
                </c:pt>
                <c:pt idx="184">
                  <c:v>2.1546513999999997</c:v>
                </c:pt>
                <c:pt idx="185">
                  <c:v>2.2041541000000002</c:v>
                </c:pt>
                <c:pt idx="186">
                  <c:v>2.2400836999999996</c:v>
                </c:pt>
                <c:pt idx="187">
                  <c:v>2.2622838999999999</c:v>
                </c:pt>
                <c:pt idx="188">
                  <c:v>2.2673343000000075</c:v>
                </c:pt>
                <c:pt idx="189">
                  <c:v>2.2608641</c:v>
                </c:pt>
                <c:pt idx="190">
                  <c:v>2.2612930999999996</c:v>
                </c:pt>
                <c:pt idx="191">
                  <c:v>2.2941769000000001</c:v>
                </c:pt>
                <c:pt idx="192">
                  <c:v>2.3342995999999987</c:v>
                </c:pt>
                <c:pt idx="193">
                  <c:v>2.4976232999999999</c:v>
                </c:pt>
                <c:pt idx="194">
                  <c:v>2.7771458999999998</c:v>
                </c:pt>
                <c:pt idx="195">
                  <c:v>3.0078516000000004</c:v>
                </c:pt>
                <c:pt idx="196">
                  <c:v>3.1812566999999987</c:v>
                </c:pt>
                <c:pt idx="197">
                  <c:v>3.2830161999999996</c:v>
                </c:pt>
                <c:pt idx="198">
                  <c:v>3.3529836999999967</c:v>
                </c:pt>
                <c:pt idx="199">
                  <c:v>3.4571296</c:v>
                </c:pt>
                <c:pt idx="200">
                  <c:v>3.5147633999999988</c:v>
                </c:pt>
                <c:pt idx="201">
                  <c:v>3.5548050999999967</c:v>
                </c:pt>
                <c:pt idx="202">
                  <c:v>3.6016698999999988</c:v>
                </c:pt>
                <c:pt idx="203">
                  <c:v>3.6277989000000002</c:v>
                </c:pt>
                <c:pt idx="204">
                  <c:v>3.6575693999999999</c:v>
                </c:pt>
                <c:pt idx="205">
                  <c:v>3.6707717000000044</c:v>
                </c:pt>
                <c:pt idx="206">
                  <c:v>3.6595538999999997</c:v>
                </c:pt>
                <c:pt idx="207">
                  <c:v>3.6783095000000001</c:v>
                </c:pt>
                <c:pt idx="208">
                  <c:v>3.6750607999999998</c:v>
                </c:pt>
                <c:pt idx="209">
                  <c:v>3.6467359000000004</c:v>
                </c:pt>
                <c:pt idx="210">
                  <c:v>3.6458150999999988</c:v>
                </c:pt>
                <c:pt idx="211">
                  <c:v>3.6810266</c:v>
                </c:pt>
                <c:pt idx="212">
                  <c:v>3.7303056000000003</c:v>
                </c:pt>
                <c:pt idx="213">
                  <c:v>3.7383182000000001</c:v>
                </c:pt>
                <c:pt idx="214">
                  <c:v>3.7290505999999999</c:v>
                </c:pt>
                <c:pt idx="215">
                  <c:v>3.7623223000000001</c:v>
                </c:pt>
                <c:pt idx="216">
                  <c:v>3.7957773000000001</c:v>
                </c:pt>
                <c:pt idx="217">
                  <c:v>3.7778071000000004</c:v>
                </c:pt>
                <c:pt idx="218">
                  <c:v>3.7630964000000002</c:v>
                </c:pt>
                <c:pt idx="219">
                  <c:v>3.8044962</c:v>
                </c:pt>
                <c:pt idx="220">
                  <c:v>3.8483460999999997</c:v>
                </c:pt>
                <c:pt idx="221">
                  <c:v>3.8337235999999999</c:v>
                </c:pt>
                <c:pt idx="222">
                  <c:v>3.8225168999999997</c:v>
                </c:pt>
                <c:pt idx="223">
                  <c:v>3.8564094999999923</c:v>
                </c:pt>
                <c:pt idx="224">
                  <c:v>3.8953990999999997</c:v>
                </c:pt>
                <c:pt idx="225">
                  <c:v>3.8765332999999997</c:v>
                </c:pt>
                <c:pt idx="226">
                  <c:v>3.8616195999999987</c:v>
                </c:pt>
                <c:pt idx="227">
                  <c:v>3.9060332000000004</c:v>
                </c:pt>
                <c:pt idx="228">
                  <c:v>3.9517159999999967</c:v>
                </c:pt>
                <c:pt idx="229">
                  <c:v>3.9399140999999998</c:v>
                </c:pt>
                <c:pt idx="230">
                  <c:v>3.9335322000000001</c:v>
                </c:pt>
                <c:pt idx="231">
                  <c:v>3.9838677000000002</c:v>
                </c:pt>
                <c:pt idx="232">
                  <c:v>4.0455347999999907</c:v>
                </c:pt>
                <c:pt idx="233">
                  <c:v>4.0579761999999917</c:v>
                </c:pt>
                <c:pt idx="234">
                  <c:v>4.0711898</c:v>
                </c:pt>
                <c:pt idx="235">
                  <c:v>4.1143584999999945</c:v>
                </c:pt>
                <c:pt idx="236">
                  <c:v>4.0985442999999906</c:v>
                </c:pt>
                <c:pt idx="237">
                  <c:v>4.0718098000000014</c:v>
                </c:pt>
                <c:pt idx="238">
                  <c:v>4.046741400000009</c:v>
                </c:pt>
                <c:pt idx="239">
                  <c:v>4.1329237999999995</c:v>
                </c:pt>
                <c:pt idx="240">
                  <c:v>4.1852577000000002</c:v>
                </c:pt>
                <c:pt idx="241">
                  <c:v>4.1428900999999945</c:v>
                </c:pt>
                <c:pt idx="242">
                  <c:v>4.1527590999999955</c:v>
                </c:pt>
                <c:pt idx="243">
                  <c:v>4.2734672000000034</c:v>
                </c:pt>
                <c:pt idx="244">
                  <c:v>4.2389016999999996</c:v>
                </c:pt>
                <c:pt idx="245">
                  <c:v>4.1674405999999857</c:v>
                </c:pt>
                <c:pt idx="246">
                  <c:v>4.2402031000000102</c:v>
                </c:pt>
                <c:pt idx="247">
                  <c:v>4.3468831999999997</c:v>
                </c:pt>
                <c:pt idx="248">
                  <c:v>4.4538209999999996</c:v>
                </c:pt>
                <c:pt idx="249">
                  <c:v>4.4778927999999993</c:v>
                </c:pt>
                <c:pt idx="250">
                  <c:v>4.4915795999999997</c:v>
                </c:pt>
                <c:pt idx="251">
                  <c:v>4.6437142999999876</c:v>
                </c:pt>
                <c:pt idx="252">
                  <c:v>4.8725999</c:v>
                </c:pt>
                <c:pt idx="253">
                  <c:v>4.9530061999999999</c:v>
                </c:pt>
                <c:pt idx="254">
                  <c:v>5.0076498999999997</c:v>
                </c:pt>
                <c:pt idx="255">
                  <c:v>5.1291931000000002</c:v>
                </c:pt>
                <c:pt idx="256">
                  <c:v>5.2445561999999946</c:v>
                </c:pt>
                <c:pt idx="257">
                  <c:v>5.2136928000000013</c:v>
                </c:pt>
                <c:pt idx="258">
                  <c:v>5.2245607999999955</c:v>
                </c:pt>
                <c:pt idx="259">
                  <c:v>5.3015299999999996</c:v>
                </c:pt>
                <c:pt idx="260">
                  <c:v>5.3495097999999999</c:v>
                </c:pt>
                <c:pt idx="261">
                  <c:v>5.2954002999999945</c:v>
                </c:pt>
                <c:pt idx="262">
                  <c:v>5.2860353</c:v>
                </c:pt>
                <c:pt idx="263">
                  <c:v>5.3684354999999906</c:v>
                </c:pt>
                <c:pt idx="264">
                  <c:v>5.4134604000000079</c:v>
                </c:pt>
                <c:pt idx="265">
                  <c:v>5.3467741000000002</c:v>
                </c:pt>
                <c:pt idx="266">
                  <c:v>5.3056671999999994</c:v>
                </c:pt>
                <c:pt idx="267">
                  <c:v>5.3993235000000004</c:v>
                </c:pt>
                <c:pt idx="268">
                  <c:v>5.4327816999999996</c:v>
                </c:pt>
                <c:pt idx="269">
                  <c:v>5.3829890999999908</c:v>
                </c:pt>
                <c:pt idx="270">
                  <c:v>5.3586811999999995</c:v>
                </c:pt>
                <c:pt idx="271">
                  <c:v>5.469270400000009</c:v>
                </c:pt>
                <c:pt idx="272">
                  <c:v>5.5985640999999955</c:v>
                </c:pt>
                <c:pt idx="273">
                  <c:v>5.5528275999999908</c:v>
                </c:pt>
                <c:pt idx="274">
                  <c:v>5.4915110999999985</c:v>
                </c:pt>
                <c:pt idx="275">
                  <c:v>5.5775391000000001</c:v>
                </c:pt>
                <c:pt idx="276">
                  <c:v>5.6614538999999917</c:v>
                </c:pt>
                <c:pt idx="277">
                  <c:v>5.5939614999999998</c:v>
                </c:pt>
                <c:pt idx="278">
                  <c:v>5.5474230000000002</c:v>
                </c:pt>
                <c:pt idx="279">
                  <c:v>5.6639562999999846</c:v>
                </c:pt>
                <c:pt idx="280">
                  <c:v>5.7414877999999998</c:v>
                </c:pt>
                <c:pt idx="281">
                  <c:v>5.6903720999999985</c:v>
                </c:pt>
                <c:pt idx="282">
                  <c:v>5.6415137</c:v>
                </c:pt>
                <c:pt idx="283">
                  <c:v>5.7068449000000001</c:v>
                </c:pt>
                <c:pt idx="284">
                  <c:v>5.7617995999999998</c:v>
                </c:pt>
                <c:pt idx="285">
                  <c:v>5.7145168999999836</c:v>
                </c:pt>
                <c:pt idx="286">
                  <c:v>5.7265530999999985</c:v>
                </c:pt>
                <c:pt idx="287">
                  <c:v>5.7943673999999996</c:v>
                </c:pt>
                <c:pt idx="288">
                  <c:v>5.8268657999999975</c:v>
                </c:pt>
                <c:pt idx="289">
                  <c:v>5.7645647999999907</c:v>
                </c:pt>
                <c:pt idx="290">
                  <c:v>5.7370272</c:v>
                </c:pt>
                <c:pt idx="291">
                  <c:v>5.7932615000000034</c:v>
                </c:pt>
                <c:pt idx="292">
                  <c:v>5.8009665999999918</c:v>
                </c:pt>
                <c:pt idx="293">
                  <c:v>5.7294161999999975</c:v>
                </c:pt>
                <c:pt idx="294">
                  <c:v>5.6670222999999895</c:v>
                </c:pt>
                <c:pt idx="295">
                  <c:v>5.7700410999999994</c:v>
                </c:pt>
                <c:pt idx="296">
                  <c:v>5.8192187999999998</c:v>
                </c:pt>
                <c:pt idx="297">
                  <c:v>5.7851226999999996</c:v>
                </c:pt>
                <c:pt idx="298">
                  <c:v>5.7707473999999994</c:v>
                </c:pt>
                <c:pt idx="299">
                  <c:v>5.8163919000000002</c:v>
                </c:pt>
                <c:pt idx="300">
                  <c:v>5.9009559999999945</c:v>
                </c:pt>
                <c:pt idx="301">
                  <c:v>5.8151379999999886</c:v>
                </c:pt>
                <c:pt idx="302">
                  <c:v>5.8044038999999907</c:v>
                </c:pt>
                <c:pt idx="303">
                  <c:v>5.8885426000000001</c:v>
                </c:pt>
                <c:pt idx="304">
                  <c:v>5.907807</c:v>
                </c:pt>
                <c:pt idx="305">
                  <c:v>5.8737161000000002</c:v>
                </c:pt>
                <c:pt idx="306">
                  <c:v>5.8454305999999887</c:v>
                </c:pt>
                <c:pt idx="307">
                  <c:v>5.9264178999999917</c:v>
                </c:pt>
                <c:pt idx="308">
                  <c:v>5.9310565999999998</c:v>
                </c:pt>
                <c:pt idx="309">
                  <c:v>5.9306885000000014</c:v>
                </c:pt>
                <c:pt idx="310">
                  <c:v>5.9104399999999995</c:v>
                </c:pt>
                <c:pt idx="311">
                  <c:v>5.9234089000000001</c:v>
                </c:pt>
                <c:pt idx="312">
                  <c:v>5.9989002999999945</c:v>
                </c:pt>
                <c:pt idx="313">
                  <c:v>5.8810652999999995</c:v>
                </c:pt>
                <c:pt idx="314">
                  <c:v>5.8323765999999955</c:v>
                </c:pt>
                <c:pt idx="315">
                  <c:v>5.9018322999999997</c:v>
                </c:pt>
                <c:pt idx="316">
                  <c:v>5.8777764000000001</c:v>
                </c:pt>
                <c:pt idx="317">
                  <c:v>5.8696393999999996</c:v>
                </c:pt>
                <c:pt idx="318">
                  <c:v>5.8734988000000001</c:v>
                </c:pt>
                <c:pt idx="319">
                  <c:v>5.9739782000000003</c:v>
                </c:pt>
                <c:pt idx="320">
                  <c:v>6.0814781999999994</c:v>
                </c:pt>
                <c:pt idx="321">
                  <c:v>6.0263448999999945</c:v>
                </c:pt>
                <c:pt idx="322">
                  <c:v>5.9079489999999995</c:v>
                </c:pt>
                <c:pt idx="323">
                  <c:v>5.9453996999999994</c:v>
                </c:pt>
                <c:pt idx="324">
                  <c:v>5.9859732000000001</c:v>
                </c:pt>
                <c:pt idx="325">
                  <c:v>5.9353919999999993</c:v>
                </c:pt>
                <c:pt idx="326">
                  <c:v>5.9183155999999917</c:v>
                </c:pt>
                <c:pt idx="327">
                  <c:v>5.9614874999999996</c:v>
                </c:pt>
                <c:pt idx="328">
                  <c:v>6.0588974999999996</c:v>
                </c:pt>
                <c:pt idx="329">
                  <c:v>5.9747952</c:v>
                </c:pt>
                <c:pt idx="330">
                  <c:v>5.9351837999999999</c:v>
                </c:pt>
                <c:pt idx="331">
                  <c:v>5.9941767999999955</c:v>
                </c:pt>
                <c:pt idx="332">
                  <c:v>6.0480855999999887</c:v>
                </c:pt>
                <c:pt idx="333">
                  <c:v>5.9374196999999995</c:v>
                </c:pt>
                <c:pt idx="334">
                  <c:v>5.8620163999999857</c:v>
                </c:pt>
                <c:pt idx="335">
                  <c:v>6.0073831000000002</c:v>
                </c:pt>
                <c:pt idx="336">
                  <c:v>6.0473809999999917</c:v>
                </c:pt>
                <c:pt idx="337">
                  <c:v>5.9872711000000089</c:v>
                </c:pt>
                <c:pt idx="338">
                  <c:v>5.9371109999999945</c:v>
                </c:pt>
                <c:pt idx="339">
                  <c:v>6.0301957999999996</c:v>
                </c:pt>
                <c:pt idx="340">
                  <c:v>6.0240708999999857</c:v>
                </c:pt>
                <c:pt idx="341">
                  <c:v>6.0350972999999986</c:v>
                </c:pt>
                <c:pt idx="342">
                  <c:v>5.9488300999999995</c:v>
                </c:pt>
                <c:pt idx="343">
                  <c:v>5.9896491000000154</c:v>
                </c:pt>
                <c:pt idx="344">
                  <c:v>6.0795938000000014</c:v>
                </c:pt>
                <c:pt idx="345">
                  <c:v>6.0701675000000002</c:v>
                </c:pt>
                <c:pt idx="346">
                  <c:v>5.9718144999999998</c:v>
                </c:pt>
                <c:pt idx="347">
                  <c:v>6.0044602999999945</c:v>
                </c:pt>
                <c:pt idx="348">
                  <c:v>6.0914495000000004</c:v>
                </c:pt>
                <c:pt idx="349">
                  <c:v>6.0021514999999965</c:v>
                </c:pt>
                <c:pt idx="350">
                  <c:v>5.8977984000000001</c:v>
                </c:pt>
                <c:pt idx="351">
                  <c:v>5.9838518000000001</c:v>
                </c:pt>
                <c:pt idx="352">
                  <c:v>6.1351883999999908</c:v>
                </c:pt>
                <c:pt idx="353">
                  <c:v>6.0229762999999856</c:v>
                </c:pt>
                <c:pt idx="354">
                  <c:v>6.0097546999999985</c:v>
                </c:pt>
                <c:pt idx="355">
                  <c:v>6.0502098000000002</c:v>
                </c:pt>
                <c:pt idx="356">
                  <c:v>6.1056932999999995</c:v>
                </c:pt>
                <c:pt idx="357">
                  <c:v>6.0127304999999955</c:v>
                </c:pt>
                <c:pt idx="358">
                  <c:v>5.9217480999999994</c:v>
                </c:pt>
                <c:pt idx="359">
                  <c:v>5.9876795999999999</c:v>
                </c:pt>
                <c:pt idx="360">
                  <c:v>6.0620285999999908</c:v>
                </c:pt>
                <c:pt idx="361">
                  <c:v>5.9843206999999996</c:v>
                </c:pt>
                <c:pt idx="362">
                  <c:v>5.9589949999999945</c:v>
                </c:pt>
                <c:pt idx="363">
                  <c:v>6.0265767999999955</c:v>
                </c:pt>
                <c:pt idx="364">
                  <c:v>6.1112244999999996</c:v>
                </c:pt>
                <c:pt idx="365">
                  <c:v>6.0690393</c:v>
                </c:pt>
                <c:pt idx="366">
                  <c:v>5.9871998999999985</c:v>
                </c:pt>
                <c:pt idx="367">
                  <c:v>6.0347705999999945</c:v>
                </c:pt>
                <c:pt idx="368">
                  <c:v>6.0883815999999955</c:v>
                </c:pt>
                <c:pt idx="369">
                  <c:v>6.0126307999999975</c:v>
                </c:pt>
                <c:pt idx="370">
                  <c:v>5.9790624000000161</c:v>
                </c:pt>
                <c:pt idx="371">
                  <c:v>6.0677055999999876</c:v>
                </c:pt>
                <c:pt idx="372">
                  <c:v>6.0980612999999995</c:v>
                </c:pt>
                <c:pt idx="373">
                  <c:v>6.035258700000008</c:v>
                </c:pt>
                <c:pt idx="374">
                  <c:v>5.9641880999999888</c:v>
                </c:pt>
                <c:pt idx="375">
                  <c:v>6.0776449999999995</c:v>
                </c:pt>
                <c:pt idx="376">
                  <c:v>6.1714487999999994</c:v>
                </c:pt>
                <c:pt idx="377">
                  <c:v>6.0685551999999907</c:v>
                </c:pt>
                <c:pt idx="378">
                  <c:v>6.0366021000000112</c:v>
                </c:pt>
                <c:pt idx="379">
                  <c:v>6.1237459999999917</c:v>
                </c:pt>
                <c:pt idx="380">
                  <c:v>6.2273136999999945</c:v>
                </c:pt>
                <c:pt idx="381">
                  <c:v>6.1091848999999856</c:v>
                </c:pt>
                <c:pt idx="382">
                  <c:v>5.9889124999999996</c:v>
                </c:pt>
                <c:pt idx="383">
                  <c:v>6.0616598000000002</c:v>
                </c:pt>
                <c:pt idx="384">
                  <c:v>6.1925172999999836</c:v>
                </c:pt>
                <c:pt idx="385">
                  <c:v>6.1165055999999867</c:v>
                </c:pt>
                <c:pt idx="386">
                  <c:v>6.0396257000000091</c:v>
                </c:pt>
                <c:pt idx="387">
                  <c:v>6.1123037999999985</c:v>
                </c:pt>
                <c:pt idx="388">
                  <c:v>6.1286755999999887</c:v>
                </c:pt>
                <c:pt idx="389">
                  <c:v>6.0686504000000001</c:v>
                </c:pt>
                <c:pt idx="390">
                  <c:v>6.0232093999999998</c:v>
                </c:pt>
                <c:pt idx="391">
                  <c:v>6.0999743999999945</c:v>
                </c:pt>
                <c:pt idx="392">
                  <c:v>6.1502695999999997</c:v>
                </c:pt>
                <c:pt idx="393">
                  <c:v>6.0804315999999945</c:v>
                </c:pt>
                <c:pt idx="394">
                  <c:v>5.9871723999999995</c:v>
                </c:pt>
                <c:pt idx="395">
                  <c:v>6.0828477999999997</c:v>
                </c:pt>
                <c:pt idx="396">
                  <c:v>6.1946428999999945</c:v>
                </c:pt>
                <c:pt idx="397">
                  <c:v>6.1342908999999946</c:v>
                </c:pt>
                <c:pt idx="398">
                  <c:v>6.0597823999999996</c:v>
                </c:pt>
                <c:pt idx="399">
                  <c:v>6.1870139999999907</c:v>
                </c:pt>
                <c:pt idx="400">
                  <c:v>6.2544754999999945</c:v>
                </c:pt>
                <c:pt idx="401">
                  <c:v>6.1795194000000002</c:v>
                </c:pt>
                <c:pt idx="402">
                  <c:v>6.1102651999999997</c:v>
                </c:pt>
                <c:pt idx="403">
                  <c:v>6.2258789999999955</c:v>
                </c:pt>
                <c:pt idx="404">
                  <c:v>6.3124367999999906</c:v>
                </c:pt>
                <c:pt idx="405">
                  <c:v>6.2408662000000001</c:v>
                </c:pt>
                <c:pt idx="406">
                  <c:v>6.1525793999999907</c:v>
                </c:pt>
                <c:pt idx="407">
                  <c:v>6.2295619999999996</c:v>
                </c:pt>
                <c:pt idx="408">
                  <c:v>6.3667216999999985</c:v>
                </c:pt>
                <c:pt idx="409">
                  <c:v>6.2869380999999995</c:v>
                </c:pt>
                <c:pt idx="410">
                  <c:v>6.2885536000000002</c:v>
                </c:pt>
                <c:pt idx="411">
                  <c:v>6.3516595999999996</c:v>
                </c:pt>
                <c:pt idx="412">
                  <c:v>6.4626598</c:v>
                </c:pt>
                <c:pt idx="413">
                  <c:v>6.3910818999999908</c:v>
                </c:pt>
                <c:pt idx="414">
                  <c:v>6.3699755999999876</c:v>
                </c:pt>
                <c:pt idx="415">
                  <c:v>6.4506032000000024</c:v>
                </c:pt>
                <c:pt idx="416">
                  <c:v>6.5670377999999907</c:v>
                </c:pt>
                <c:pt idx="417">
                  <c:v>6.4639937999999999</c:v>
                </c:pt>
                <c:pt idx="418">
                  <c:v>6.3891159999999907</c:v>
                </c:pt>
                <c:pt idx="419">
                  <c:v>6.477327400000009</c:v>
                </c:pt>
                <c:pt idx="420">
                  <c:v>6.6031277999999975</c:v>
                </c:pt>
                <c:pt idx="421">
                  <c:v>6.5371025999999945</c:v>
                </c:pt>
                <c:pt idx="422">
                  <c:v>6.4845449999999945</c:v>
                </c:pt>
                <c:pt idx="423">
                  <c:v>6.5537054000000001</c:v>
                </c:pt>
                <c:pt idx="424">
                  <c:v>6.6821796999999945</c:v>
                </c:pt>
                <c:pt idx="425">
                  <c:v>6.6191087</c:v>
                </c:pt>
                <c:pt idx="426">
                  <c:v>6.5426057999999996</c:v>
                </c:pt>
                <c:pt idx="427">
                  <c:v>6.6597492999999996</c:v>
                </c:pt>
                <c:pt idx="428">
                  <c:v>6.7376005999999995</c:v>
                </c:pt>
                <c:pt idx="429">
                  <c:v>6.6182935999999986</c:v>
                </c:pt>
                <c:pt idx="430">
                  <c:v>6.5357821999999999</c:v>
                </c:pt>
                <c:pt idx="431">
                  <c:v>6.6235123999999876</c:v>
                </c:pt>
                <c:pt idx="432">
                  <c:v>6.7113218999999997</c:v>
                </c:pt>
                <c:pt idx="433">
                  <c:v>6.5896885999999997</c:v>
                </c:pt>
                <c:pt idx="434">
                  <c:v>6.5346383000000001</c:v>
                </c:pt>
                <c:pt idx="435">
                  <c:v>6.6195477999999985</c:v>
                </c:pt>
                <c:pt idx="436">
                  <c:v>6.6829185999999856</c:v>
                </c:pt>
                <c:pt idx="437">
                  <c:v>6.6571198999999837</c:v>
                </c:pt>
                <c:pt idx="438">
                  <c:v>6.5437275999999995</c:v>
                </c:pt>
                <c:pt idx="439">
                  <c:v>6.6227526999999906</c:v>
                </c:pt>
                <c:pt idx="440">
                  <c:v>6.7270422999999955</c:v>
                </c:pt>
                <c:pt idx="441">
                  <c:v>6.6154677999999985</c:v>
                </c:pt>
                <c:pt idx="442">
                  <c:v>6.5227125999999895</c:v>
                </c:pt>
                <c:pt idx="443">
                  <c:v>6.6047037999999985</c:v>
                </c:pt>
                <c:pt idx="444">
                  <c:v>6.7090116000000002</c:v>
                </c:pt>
                <c:pt idx="445">
                  <c:v>6.6221125999999826</c:v>
                </c:pt>
                <c:pt idx="446">
                  <c:v>6.4663097000000089</c:v>
                </c:pt>
                <c:pt idx="447">
                  <c:v>6.4828159999999917</c:v>
                </c:pt>
                <c:pt idx="448">
                  <c:v>6.5413998000000024</c:v>
                </c:pt>
                <c:pt idx="449">
                  <c:v>6.4298579</c:v>
                </c:pt>
                <c:pt idx="450">
                  <c:v>6.3174128999999857</c:v>
                </c:pt>
                <c:pt idx="451">
                  <c:v>6.4100821999999997</c:v>
                </c:pt>
                <c:pt idx="452">
                  <c:v>6.4981507999999986</c:v>
                </c:pt>
                <c:pt idx="453">
                  <c:v>6.4277981999999998</c:v>
                </c:pt>
                <c:pt idx="454">
                  <c:v>6.3682761999999995</c:v>
                </c:pt>
                <c:pt idx="455">
                  <c:v>6.4591365999999955</c:v>
                </c:pt>
                <c:pt idx="456">
                  <c:v>6.4247502999999906</c:v>
                </c:pt>
                <c:pt idx="457">
                  <c:v>6.3860035000000002</c:v>
                </c:pt>
                <c:pt idx="458">
                  <c:v>6.4142581999999999</c:v>
                </c:pt>
                <c:pt idx="459">
                  <c:v>6.4855679999999998</c:v>
                </c:pt>
                <c:pt idx="460">
                  <c:v>6.5680087999999985</c:v>
                </c:pt>
                <c:pt idx="461">
                  <c:v>6.3948713999999907</c:v>
                </c:pt>
                <c:pt idx="462">
                  <c:v>6.3993105999999917</c:v>
                </c:pt>
                <c:pt idx="463">
                  <c:v>6.4678591999999995</c:v>
                </c:pt>
                <c:pt idx="464">
                  <c:v>6.4755061999999999</c:v>
                </c:pt>
                <c:pt idx="465">
                  <c:v>6.4171358999999857</c:v>
                </c:pt>
                <c:pt idx="466">
                  <c:v>6.2675307999999887</c:v>
                </c:pt>
                <c:pt idx="467">
                  <c:v>6.2177427999999999</c:v>
                </c:pt>
                <c:pt idx="468">
                  <c:v>6.4411160999999995</c:v>
                </c:pt>
                <c:pt idx="469">
                  <c:v>6.401833700000009</c:v>
                </c:pt>
                <c:pt idx="470">
                  <c:v>6.3019229000000001</c:v>
                </c:pt>
                <c:pt idx="471">
                  <c:v>6.3951142999999826</c:v>
                </c:pt>
                <c:pt idx="472">
                  <c:v>6.4477909000000002</c:v>
                </c:pt>
                <c:pt idx="473">
                  <c:v>6.4185964000000002</c:v>
                </c:pt>
                <c:pt idx="474">
                  <c:v>6.3639027999999955</c:v>
                </c:pt>
                <c:pt idx="475">
                  <c:v>6.3921116999999876</c:v>
                </c:pt>
                <c:pt idx="476">
                  <c:v>6.4101710000000001</c:v>
                </c:pt>
                <c:pt idx="477">
                  <c:v>6.2871221999999998</c:v>
                </c:pt>
                <c:pt idx="478">
                  <c:v>6.1655442999999837</c:v>
                </c:pt>
                <c:pt idx="479">
                  <c:v>6.2239421999999998</c:v>
                </c:pt>
                <c:pt idx="480">
                  <c:v>6.1905889999999886</c:v>
                </c:pt>
                <c:pt idx="481">
                  <c:v>5.9775850999999918</c:v>
                </c:pt>
                <c:pt idx="482">
                  <c:v>5.8978769999999887</c:v>
                </c:pt>
                <c:pt idx="483">
                  <c:v>5.8643565999999856</c:v>
                </c:pt>
                <c:pt idx="484">
                  <c:v>5.8932412999999997</c:v>
                </c:pt>
                <c:pt idx="485">
                  <c:v>5.6767722999999997</c:v>
                </c:pt>
                <c:pt idx="486">
                  <c:v>5.4853708000000001</c:v>
                </c:pt>
                <c:pt idx="487">
                  <c:v>5.4277913999999985</c:v>
                </c:pt>
                <c:pt idx="488">
                  <c:v>5.3239938999999907</c:v>
                </c:pt>
                <c:pt idx="489">
                  <c:v>5.1254205999999867</c:v>
                </c:pt>
                <c:pt idx="490">
                  <c:v>4.8764792999999997</c:v>
                </c:pt>
                <c:pt idx="491">
                  <c:v>4.8363320999999999</c:v>
                </c:pt>
                <c:pt idx="492">
                  <c:v>4.8173269999999917</c:v>
                </c:pt>
                <c:pt idx="493">
                  <c:v>4.7143701999999985</c:v>
                </c:pt>
                <c:pt idx="494">
                  <c:v>4.6260043999999887</c:v>
                </c:pt>
                <c:pt idx="495">
                  <c:v>4.6000322999999907</c:v>
                </c:pt>
                <c:pt idx="496">
                  <c:v>4.5535373999999917</c:v>
                </c:pt>
                <c:pt idx="497">
                  <c:v>4.4573466999999996</c:v>
                </c:pt>
                <c:pt idx="498">
                  <c:v>4.3972800999999917</c:v>
                </c:pt>
                <c:pt idx="499">
                  <c:v>4.4270745999999876</c:v>
                </c:pt>
                <c:pt idx="500">
                  <c:v>4.4542161999999985</c:v>
                </c:pt>
                <c:pt idx="501">
                  <c:v>4.4016258000000024</c:v>
                </c:pt>
                <c:pt idx="502">
                  <c:v>4.3620937999999985</c:v>
                </c:pt>
                <c:pt idx="503">
                  <c:v>4.3939786999999955</c:v>
                </c:pt>
                <c:pt idx="504">
                  <c:v>4.4236958999999985</c:v>
                </c:pt>
                <c:pt idx="505">
                  <c:v>4.3726897999999998</c:v>
                </c:pt>
                <c:pt idx="506">
                  <c:v>4.3207828999999895</c:v>
                </c:pt>
                <c:pt idx="507">
                  <c:v>4.3451304999999945</c:v>
                </c:pt>
                <c:pt idx="508">
                  <c:v>4.3683741999999945</c:v>
                </c:pt>
                <c:pt idx="509">
                  <c:v>4.3198625000000002</c:v>
                </c:pt>
                <c:pt idx="510">
                  <c:v>4.2806517999999993</c:v>
                </c:pt>
                <c:pt idx="511">
                  <c:v>4.3117111000000001</c:v>
                </c:pt>
                <c:pt idx="512">
                  <c:v>4.3359561999999965</c:v>
                </c:pt>
                <c:pt idx="513">
                  <c:v>4.2713378000000004</c:v>
                </c:pt>
                <c:pt idx="514">
                  <c:v>4.2130713999999996</c:v>
                </c:pt>
                <c:pt idx="515">
                  <c:v>4.2478814999999965</c:v>
                </c:pt>
                <c:pt idx="516">
                  <c:v>4.2642306999999917</c:v>
                </c:pt>
                <c:pt idx="517">
                  <c:v>4.2278935999999945</c:v>
                </c:pt>
                <c:pt idx="518">
                  <c:v>4.1911125999999888</c:v>
                </c:pt>
                <c:pt idx="519">
                  <c:v>4.2070832999999945</c:v>
                </c:pt>
                <c:pt idx="520">
                  <c:v>4.2244854999999877</c:v>
                </c:pt>
                <c:pt idx="521">
                  <c:v>4.1712601000000111</c:v>
                </c:pt>
                <c:pt idx="522">
                  <c:v>4.1244912999999856</c:v>
                </c:pt>
                <c:pt idx="523">
                  <c:v>4.1565353999999877</c:v>
                </c:pt>
                <c:pt idx="524">
                  <c:v>4.1607382999999887</c:v>
                </c:pt>
                <c:pt idx="525">
                  <c:v>4.1094305999999907</c:v>
                </c:pt>
                <c:pt idx="526">
                  <c:v>4.0742791999999994</c:v>
                </c:pt>
                <c:pt idx="527">
                  <c:v>4.1090532</c:v>
                </c:pt>
                <c:pt idx="528">
                  <c:v>4.1234354999999887</c:v>
                </c:pt>
                <c:pt idx="529">
                  <c:v>4.0541262999999876</c:v>
                </c:pt>
                <c:pt idx="530">
                  <c:v>4.008845</c:v>
                </c:pt>
                <c:pt idx="531">
                  <c:v>4.0266332999999985</c:v>
                </c:pt>
                <c:pt idx="532">
                  <c:v>4.0437047999999995</c:v>
                </c:pt>
                <c:pt idx="533">
                  <c:v>3.9979176999999995</c:v>
                </c:pt>
                <c:pt idx="534">
                  <c:v>3.9591461999999962</c:v>
                </c:pt>
                <c:pt idx="535">
                  <c:v>3.9503757999999998</c:v>
                </c:pt>
                <c:pt idx="536">
                  <c:v>3.9410515999999998</c:v>
                </c:pt>
                <c:pt idx="537">
                  <c:v>3.8845402</c:v>
                </c:pt>
                <c:pt idx="538">
                  <c:v>3.8349979000000003</c:v>
                </c:pt>
                <c:pt idx="539">
                  <c:v>3.8479771999999999</c:v>
                </c:pt>
                <c:pt idx="540">
                  <c:v>3.8551160999999987</c:v>
                </c:pt>
                <c:pt idx="541">
                  <c:v>3.7970632999999996</c:v>
                </c:pt>
                <c:pt idx="542">
                  <c:v>3.7501168000000011</c:v>
                </c:pt>
                <c:pt idx="543">
                  <c:v>3.7474003000000002</c:v>
                </c:pt>
                <c:pt idx="544">
                  <c:v>3.7440969000000002</c:v>
                </c:pt>
                <c:pt idx="545">
                  <c:v>3.6830600999999996</c:v>
                </c:pt>
                <c:pt idx="546">
                  <c:v>3.6515079999999998</c:v>
                </c:pt>
                <c:pt idx="547">
                  <c:v>3.6418760999999997</c:v>
                </c:pt>
                <c:pt idx="548">
                  <c:v>3.6437096999999996</c:v>
                </c:pt>
                <c:pt idx="549">
                  <c:v>3.5986557999999977</c:v>
                </c:pt>
                <c:pt idx="550">
                  <c:v>3.5558696999999952</c:v>
                </c:pt>
                <c:pt idx="551">
                  <c:v>3.5598822999999977</c:v>
                </c:pt>
                <c:pt idx="552">
                  <c:v>3.5520877999999998</c:v>
                </c:pt>
                <c:pt idx="553">
                  <c:v>3.4965048999999997</c:v>
                </c:pt>
                <c:pt idx="554">
                  <c:v>3.4610270999999999</c:v>
                </c:pt>
                <c:pt idx="555">
                  <c:v>3.4577171</c:v>
                </c:pt>
                <c:pt idx="556">
                  <c:v>3.4545005</c:v>
                </c:pt>
                <c:pt idx="557">
                  <c:v>3.407896</c:v>
                </c:pt>
                <c:pt idx="558">
                  <c:v>3.3653557999999997</c:v>
                </c:pt>
                <c:pt idx="559">
                  <c:v>3.3610152999999987</c:v>
                </c:pt>
                <c:pt idx="560">
                  <c:v>3.3561072999999997</c:v>
                </c:pt>
                <c:pt idx="561">
                  <c:v>3.3111147000000001</c:v>
                </c:pt>
                <c:pt idx="562">
                  <c:v>3.2706575000000004</c:v>
                </c:pt>
                <c:pt idx="563">
                  <c:v>3.2674844000000012</c:v>
                </c:pt>
                <c:pt idx="564">
                  <c:v>3.2644700999999996</c:v>
                </c:pt>
                <c:pt idx="565">
                  <c:v>3.2193778000000002</c:v>
                </c:pt>
                <c:pt idx="566">
                  <c:v>3.1800488999999987</c:v>
                </c:pt>
                <c:pt idx="567">
                  <c:v>3.1767635999999997</c:v>
                </c:pt>
                <c:pt idx="568">
                  <c:v>3.1761607999999999</c:v>
                </c:pt>
                <c:pt idx="569">
                  <c:v>3.1358865999999987</c:v>
                </c:pt>
                <c:pt idx="570">
                  <c:v>3.0920978999999997</c:v>
                </c:pt>
                <c:pt idx="571">
                  <c:v>3.0780216999999999</c:v>
                </c:pt>
                <c:pt idx="572">
                  <c:v>3.0715041999999997</c:v>
                </c:pt>
                <c:pt idx="573">
                  <c:v>3.0306672999999997</c:v>
                </c:pt>
                <c:pt idx="574">
                  <c:v>2.9966937999999987</c:v>
                </c:pt>
                <c:pt idx="575">
                  <c:v>2.9931013999999996</c:v>
                </c:pt>
                <c:pt idx="576">
                  <c:v>2.9911441999999977</c:v>
                </c:pt>
                <c:pt idx="577">
                  <c:v>2.9552786999999956</c:v>
                </c:pt>
                <c:pt idx="578">
                  <c:v>2.9221630000000003</c:v>
                </c:pt>
                <c:pt idx="579">
                  <c:v>2.9127973999999988</c:v>
                </c:pt>
                <c:pt idx="580">
                  <c:v>2.9095412999999999</c:v>
                </c:pt>
                <c:pt idx="581">
                  <c:v>2.8783878999999999</c:v>
                </c:pt>
                <c:pt idx="582">
                  <c:v>2.8440897999999999</c:v>
                </c:pt>
                <c:pt idx="583">
                  <c:v>2.8398129999999941</c:v>
                </c:pt>
                <c:pt idx="584">
                  <c:v>2.8364202999999977</c:v>
                </c:pt>
                <c:pt idx="585">
                  <c:v>2.8016868999999978</c:v>
                </c:pt>
                <c:pt idx="586">
                  <c:v>2.7750440000000003</c:v>
                </c:pt>
                <c:pt idx="587">
                  <c:v>2.7787746000000002</c:v>
                </c:pt>
                <c:pt idx="588">
                  <c:v>2.7775052999999996</c:v>
                </c:pt>
                <c:pt idx="589">
                  <c:v>2.7427574000000003</c:v>
                </c:pt>
                <c:pt idx="590">
                  <c:v>2.7154978999999999</c:v>
                </c:pt>
                <c:pt idx="591">
                  <c:v>2.7153150000000004</c:v>
                </c:pt>
                <c:pt idx="592">
                  <c:v>2.7106457999999987</c:v>
                </c:pt>
                <c:pt idx="593">
                  <c:v>2.6786326999999988</c:v>
                </c:pt>
                <c:pt idx="594">
                  <c:v>2.6496839999999997</c:v>
                </c:pt>
                <c:pt idx="595">
                  <c:v>2.6525995</c:v>
                </c:pt>
                <c:pt idx="596">
                  <c:v>2.6540936000000004</c:v>
                </c:pt>
                <c:pt idx="597">
                  <c:v>2.6287389000000001</c:v>
                </c:pt>
                <c:pt idx="598">
                  <c:v>2.6032026999999998</c:v>
                </c:pt>
                <c:pt idx="599">
                  <c:v>2.6041098000000011</c:v>
                </c:pt>
                <c:pt idx="600">
                  <c:v>2.6043989999999999</c:v>
                </c:pt>
                <c:pt idx="601">
                  <c:v>2.5785269</c:v>
                </c:pt>
                <c:pt idx="602">
                  <c:v>2.5597516999999987</c:v>
                </c:pt>
                <c:pt idx="603">
                  <c:v>2.5659609000000003</c:v>
                </c:pt>
                <c:pt idx="604">
                  <c:v>2.5683281999999998</c:v>
                </c:pt>
                <c:pt idx="605">
                  <c:v>2.5425769000000003</c:v>
                </c:pt>
                <c:pt idx="606">
                  <c:v>2.5229879999999998</c:v>
                </c:pt>
                <c:pt idx="607">
                  <c:v>2.5283506999999998</c:v>
                </c:pt>
                <c:pt idx="608">
                  <c:v>2.5306470999999977</c:v>
                </c:pt>
                <c:pt idx="609">
                  <c:v>2.5063304000000004</c:v>
                </c:pt>
                <c:pt idx="610">
                  <c:v>2.4851341000000002</c:v>
                </c:pt>
                <c:pt idx="611">
                  <c:v>2.4874400000000003</c:v>
                </c:pt>
                <c:pt idx="612">
                  <c:v>2.4895285999999999</c:v>
                </c:pt>
                <c:pt idx="613">
                  <c:v>2.4686617999999996</c:v>
                </c:pt>
                <c:pt idx="614">
                  <c:v>2.4514714999999967</c:v>
                </c:pt>
                <c:pt idx="615">
                  <c:v>2.4577473000000003</c:v>
                </c:pt>
                <c:pt idx="616">
                  <c:v>2.4621762</c:v>
                </c:pt>
                <c:pt idx="617">
                  <c:v>2.4417790000000004</c:v>
                </c:pt>
                <c:pt idx="618">
                  <c:v>2.4224876999999987</c:v>
                </c:pt>
                <c:pt idx="619">
                  <c:v>2.4246649999999987</c:v>
                </c:pt>
                <c:pt idx="620">
                  <c:v>2.4274893999999998</c:v>
                </c:pt>
                <c:pt idx="621">
                  <c:v>2.4066119999999978</c:v>
                </c:pt>
                <c:pt idx="622">
                  <c:v>2.3884573999999987</c:v>
                </c:pt>
                <c:pt idx="623">
                  <c:v>2.3954620999999947</c:v>
                </c:pt>
                <c:pt idx="624">
                  <c:v>2.4002062999999998</c:v>
                </c:pt>
                <c:pt idx="625">
                  <c:v>2.3803289999999997</c:v>
                </c:pt>
                <c:pt idx="626">
                  <c:v>2.3650773000000003</c:v>
                </c:pt>
                <c:pt idx="627">
                  <c:v>2.3714157999999967</c:v>
                </c:pt>
                <c:pt idx="628">
                  <c:v>2.3749798999999987</c:v>
                </c:pt>
                <c:pt idx="629">
                  <c:v>2.3555423999999947</c:v>
                </c:pt>
                <c:pt idx="630">
                  <c:v>2.3412382999999997</c:v>
                </c:pt>
                <c:pt idx="631">
                  <c:v>2.3478013000000004</c:v>
                </c:pt>
                <c:pt idx="632">
                  <c:v>2.3514892999999977</c:v>
                </c:pt>
                <c:pt idx="633">
                  <c:v>2.3318361999999953</c:v>
                </c:pt>
                <c:pt idx="634">
                  <c:v>2.3165402999999967</c:v>
                </c:pt>
                <c:pt idx="635">
                  <c:v>2.3125140999999987</c:v>
                </c:pt>
                <c:pt idx="636">
                  <c:v>2.2334437999999999</c:v>
                </c:pt>
                <c:pt idx="637">
                  <c:v>2.1964855999999977</c:v>
                </c:pt>
                <c:pt idx="638">
                  <c:v>2.1821710000000012</c:v>
                </c:pt>
                <c:pt idx="639">
                  <c:v>2.1890596999999987</c:v>
                </c:pt>
                <c:pt idx="640">
                  <c:v>2.1952610000000004</c:v>
                </c:pt>
                <c:pt idx="641">
                  <c:v>2.1814499999999977</c:v>
                </c:pt>
                <c:pt idx="642">
                  <c:v>2.1706668999999987</c:v>
                </c:pt>
                <c:pt idx="643">
                  <c:v>2.1788771999999987</c:v>
                </c:pt>
                <c:pt idx="644">
                  <c:v>2.1855775000000039</c:v>
                </c:pt>
                <c:pt idx="645">
                  <c:v>2.1726189999999956</c:v>
                </c:pt>
                <c:pt idx="646">
                  <c:v>2.1623757000000001</c:v>
                </c:pt>
                <c:pt idx="647">
                  <c:v>2.1705189000000003</c:v>
                </c:pt>
                <c:pt idx="648">
                  <c:v>2.1777290999999996</c:v>
                </c:pt>
                <c:pt idx="649">
                  <c:v>2.1652323999999998</c:v>
                </c:pt>
                <c:pt idx="650">
                  <c:v>2.1553019000000004</c:v>
                </c:pt>
                <c:pt idx="651">
                  <c:v>2.1639017000000069</c:v>
                </c:pt>
                <c:pt idx="652">
                  <c:v>2.1711641999999998</c:v>
                </c:pt>
                <c:pt idx="653">
                  <c:v>2.1589050999999997</c:v>
                </c:pt>
                <c:pt idx="654">
                  <c:v>2.1496507999999999</c:v>
                </c:pt>
                <c:pt idx="655">
                  <c:v>2.1580877000000012</c:v>
                </c:pt>
                <c:pt idx="656">
                  <c:v>2.1653164</c:v>
                </c:pt>
                <c:pt idx="657">
                  <c:v>2.1536049999999998</c:v>
                </c:pt>
                <c:pt idx="658">
                  <c:v>2.1443069000000001</c:v>
                </c:pt>
                <c:pt idx="659">
                  <c:v>2.1531200000000044</c:v>
                </c:pt>
                <c:pt idx="660">
                  <c:v>2.1603227000000045</c:v>
                </c:pt>
                <c:pt idx="661">
                  <c:v>2.1488645000000002</c:v>
                </c:pt>
                <c:pt idx="662">
                  <c:v>2.1401151</c:v>
                </c:pt>
                <c:pt idx="663">
                  <c:v>2.148784800000004</c:v>
                </c:pt>
                <c:pt idx="664">
                  <c:v>2.1558187999999987</c:v>
                </c:pt>
                <c:pt idx="665">
                  <c:v>2.1437822000000044</c:v>
                </c:pt>
                <c:pt idx="666">
                  <c:v>2.1350702000000004</c:v>
                </c:pt>
                <c:pt idx="667">
                  <c:v>2.1440303000000012</c:v>
                </c:pt>
                <c:pt idx="668">
                  <c:v>2.1511498999999987</c:v>
                </c:pt>
                <c:pt idx="669">
                  <c:v>2.1391287999999999</c:v>
                </c:pt>
                <c:pt idx="670">
                  <c:v>2.1305019999999999</c:v>
                </c:pt>
                <c:pt idx="671">
                  <c:v>2.1394293999999987</c:v>
                </c:pt>
                <c:pt idx="672">
                  <c:v>2.1470053</c:v>
                </c:pt>
                <c:pt idx="673">
                  <c:v>2.1354979999999997</c:v>
                </c:pt>
                <c:pt idx="674">
                  <c:v>2.1271917000000089</c:v>
                </c:pt>
                <c:pt idx="675">
                  <c:v>2.1358930999999997</c:v>
                </c:pt>
                <c:pt idx="676">
                  <c:v>2.1434749000000002</c:v>
                </c:pt>
                <c:pt idx="677">
                  <c:v>2.1319958999999997</c:v>
                </c:pt>
                <c:pt idx="678">
                  <c:v>2.1239096000000002</c:v>
                </c:pt>
                <c:pt idx="679">
                  <c:v>2.1326925999999977</c:v>
                </c:pt>
                <c:pt idx="680">
                  <c:v>2.1401574000000001</c:v>
                </c:pt>
                <c:pt idx="681">
                  <c:v>2.1291296000000002</c:v>
                </c:pt>
                <c:pt idx="682">
                  <c:v>2.1208562999999998</c:v>
                </c:pt>
                <c:pt idx="683">
                  <c:v>2.1293738000000002</c:v>
                </c:pt>
                <c:pt idx="684">
                  <c:v>2.1368605999999977</c:v>
                </c:pt>
                <c:pt idx="685">
                  <c:v>2.1253646000000002</c:v>
                </c:pt>
                <c:pt idx="686">
                  <c:v>2.1172209000000004</c:v>
                </c:pt>
                <c:pt idx="687">
                  <c:v>2.1258500999999987</c:v>
                </c:pt>
                <c:pt idx="688">
                  <c:v>2.1331383000000002</c:v>
                </c:pt>
                <c:pt idx="689">
                  <c:v>2.1225110000000011</c:v>
                </c:pt>
                <c:pt idx="690">
                  <c:v>2.1144357999999999</c:v>
                </c:pt>
                <c:pt idx="691">
                  <c:v>2.1234728</c:v>
                </c:pt>
                <c:pt idx="692">
                  <c:v>2.1308527999999987</c:v>
                </c:pt>
                <c:pt idx="693">
                  <c:v>2.1199370999999996</c:v>
                </c:pt>
                <c:pt idx="694">
                  <c:v>2.1118649999999977</c:v>
                </c:pt>
                <c:pt idx="695">
                  <c:v>2.1209410000000002</c:v>
                </c:pt>
                <c:pt idx="696">
                  <c:v>2.1282008000000001</c:v>
                </c:pt>
                <c:pt idx="697">
                  <c:v>2.1174507</c:v>
                </c:pt>
                <c:pt idx="698">
                  <c:v>2.1093321999999999</c:v>
                </c:pt>
                <c:pt idx="699">
                  <c:v>2.1183958000000001</c:v>
                </c:pt>
                <c:pt idx="700">
                  <c:v>2.1258792</c:v>
                </c:pt>
                <c:pt idx="701">
                  <c:v>2.1153468999999987</c:v>
                </c:pt>
                <c:pt idx="702">
                  <c:v>2.1072250000000001</c:v>
                </c:pt>
                <c:pt idx="703">
                  <c:v>2.1162624999999942</c:v>
                </c:pt>
                <c:pt idx="704">
                  <c:v>2.1239467000000012</c:v>
                </c:pt>
                <c:pt idx="705">
                  <c:v>2.1134780999999987</c:v>
                </c:pt>
                <c:pt idx="706">
                  <c:v>2.1053516999999999</c:v>
                </c:pt>
                <c:pt idx="707">
                  <c:v>2.1145346000000012</c:v>
                </c:pt>
                <c:pt idx="708">
                  <c:v>2.1222988000000003</c:v>
                </c:pt>
                <c:pt idx="709">
                  <c:v>2.1115790999999997</c:v>
                </c:pt>
                <c:pt idx="710">
                  <c:v>2.103580800000004</c:v>
                </c:pt>
                <c:pt idx="711">
                  <c:v>2.1127195999999997</c:v>
                </c:pt>
                <c:pt idx="712">
                  <c:v>2.1201083000000001</c:v>
                </c:pt>
                <c:pt idx="713">
                  <c:v>2.1094517000000002</c:v>
                </c:pt>
                <c:pt idx="714">
                  <c:v>2.1016352999999999</c:v>
                </c:pt>
                <c:pt idx="715">
                  <c:v>2.1107211000000001</c:v>
                </c:pt>
                <c:pt idx="716">
                  <c:v>2.1182619999999988</c:v>
                </c:pt>
                <c:pt idx="717">
                  <c:v>2.1077500999999996</c:v>
                </c:pt>
                <c:pt idx="718">
                  <c:v>2.0999676000000003</c:v>
                </c:pt>
                <c:pt idx="719">
                  <c:v>2.1085579000000001</c:v>
                </c:pt>
                <c:pt idx="720">
                  <c:v>2.1159812000000002</c:v>
                </c:pt>
                <c:pt idx="721">
                  <c:v>2.1052999999999997</c:v>
                </c:pt>
                <c:pt idx="722">
                  <c:v>2.0977888</c:v>
                </c:pt>
                <c:pt idx="723">
                  <c:v>2.1066610999999997</c:v>
                </c:pt>
                <c:pt idx="724">
                  <c:v>2.1145934999999998</c:v>
                </c:pt>
                <c:pt idx="725">
                  <c:v>2.1040666999999997</c:v>
                </c:pt>
                <c:pt idx="726">
                  <c:v>2.0970958</c:v>
                </c:pt>
                <c:pt idx="727">
                  <c:v>2.1059985000000001</c:v>
                </c:pt>
                <c:pt idx="728">
                  <c:v>2.1139064999999997</c:v>
                </c:pt>
                <c:pt idx="729">
                  <c:v>2.1034087000000001</c:v>
                </c:pt>
                <c:pt idx="730">
                  <c:v>2.0957135999999998</c:v>
                </c:pt>
                <c:pt idx="731">
                  <c:v>2.1047599999999997</c:v>
                </c:pt>
                <c:pt idx="732">
                  <c:v>2.1120184999999942</c:v>
                </c:pt>
                <c:pt idx="733">
                  <c:v>2.1019693999999998</c:v>
                </c:pt>
                <c:pt idx="734">
                  <c:v>2.0945369999999999</c:v>
                </c:pt>
                <c:pt idx="735">
                  <c:v>2.1039035000000044</c:v>
                </c:pt>
                <c:pt idx="736">
                  <c:v>2.1175516999999999</c:v>
                </c:pt>
                <c:pt idx="737">
                  <c:v>2.1166132999999987</c:v>
                </c:pt>
                <c:pt idx="738">
                  <c:v>2.1094480999999967</c:v>
                </c:pt>
                <c:pt idx="739">
                  <c:v>2.1181457999999997</c:v>
                </c:pt>
                <c:pt idx="740">
                  <c:v>2.1251353000000002</c:v>
                </c:pt>
                <c:pt idx="741">
                  <c:v>2.1139695999999999</c:v>
                </c:pt>
                <c:pt idx="742">
                  <c:v>2.1056762999999998</c:v>
                </c:pt>
                <c:pt idx="743">
                  <c:v>2.1140515000000004</c:v>
                </c:pt>
                <c:pt idx="744">
                  <c:v>2.1210243000000002</c:v>
                </c:pt>
                <c:pt idx="745">
                  <c:v>2.1102952999999998</c:v>
                </c:pt>
                <c:pt idx="746">
                  <c:v>2.1022040000000004</c:v>
                </c:pt>
                <c:pt idx="747">
                  <c:v>2.1106917000000012</c:v>
                </c:pt>
                <c:pt idx="748">
                  <c:v>2.1174211999999999</c:v>
                </c:pt>
                <c:pt idx="749">
                  <c:v>2.1066684999999947</c:v>
                </c:pt>
                <c:pt idx="750">
                  <c:v>2.0986055999999977</c:v>
                </c:pt>
                <c:pt idx="751">
                  <c:v>2.1073268000000045</c:v>
                </c:pt>
                <c:pt idx="752">
                  <c:v>2.1140290999999998</c:v>
                </c:pt>
                <c:pt idx="753">
                  <c:v>2.1031804000000012</c:v>
                </c:pt>
                <c:pt idx="754">
                  <c:v>2.0952156999999967</c:v>
                </c:pt>
                <c:pt idx="755">
                  <c:v>2.1039229000000002</c:v>
                </c:pt>
                <c:pt idx="756">
                  <c:v>2.1108737</c:v>
                </c:pt>
                <c:pt idx="757">
                  <c:v>2.1001923000000002</c:v>
                </c:pt>
                <c:pt idx="758">
                  <c:v>2.0923822999999997</c:v>
                </c:pt>
                <c:pt idx="759">
                  <c:v>2.1007480000000003</c:v>
                </c:pt>
                <c:pt idx="760">
                  <c:v>2.1077804999999996</c:v>
                </c:pt>
                <c:pt idx="761">
                  <c:v>2.0970658999999987</c:v>
                </c:pt>
                <c:pt idx="762">
                  <c:v>2.0891432999999999</c:v>
                </c:pt>
                <c:pt idx="763">
                  <c:v>2.0978915000000002</c:v>
                </c:pt>
                <c:pt idx="764">
                  <c:v>2.1047950000000002</c:v>
                </c:pt>
                <c:pt idx="765">
                  <c:v>2.0943586999999977</c:v>
                </c:pt>
                <c:pt idx="766">
                  <c:v>2.0865404999999977</c:v>
                </c:pt>
                <c:pt idx="767">
                  <c:v>2.0952300999999998</c:v>
                </c:pt>
                <c:pt idx="768">
                  <c:v>2.1022870999999999</c:v>
                </c:pt>
                <c:pt idx="769">
                  <c:v>2.0916848000000003</c:v>
                </c:pt>
                <c:pt idx="770">
                  <c:v>2.0837872000000046</c:v>
                </c:pt>
                <c:pt idx="771">
                  <c:v>2.0927081999999952</c:v>
                </c:pt>
                <c:pt idx="772">
                  <c:v>2.0995875000000002</c:v>
                </c:pt>
                <c:pt idx="773">
                  <c:v>2.0891448000000001</c:v>
                </c:pt>
                <c:pt idx="774">
                  <c:v>2.0815177000000045</c:v>
                </c:pt>
                <c:pt idx="775">
                  <c:v>2.0901934999999998</c:v>
                </c:pt>
                <c:pt idx="776">
                  <c:v>2.0970700000000004</c:v>
                </c:pt>
                <c:pt idx="777">
                  <c:v>2.0867148000000002</c:v>
                </c:pt>
                <c:pt idx="778">
                  <c:v>2.0791633000000003</c:v>
                </c:pt>
                <c:pt idx="779">
                  <c:v>2.0877420999999998</c:v>
                </c:pt>
                <c:pt idx="780">
                  <c:v>2.0950090999999977</c:v>
                </c:pt>
                <c:pt idx="781">
                  <c:v>2.0845631999999998</c:v>
                </c:pt>
                <c:pt idx="782">
                  <c:v>2.0771078000000012</c:v>
                </c:pt>
                <c:pt idx="783">
                  <c:v>2.0857487999999997</c:v>
                </c:pt>
                <c:pt idx="784">
                  <c:v>2.0926208999999987</c:v>
                </c:pt>
                <c:pt idx="785">
                  <c:v>2.0825301999999999</c:v>
                </c:pt>
                <c:pt idx="786">
                  <c:v>2.0751317000000045</c:v>
                </c:pt>
                <c:pt idx="787">
                  <c:v>2.0834073000000002</c:v>
                </c:pt>
                <c:pt idx="788">
                  <c:v>2.0906323999999987</c:v>
                </c:pt>
                <c:pt idx="789">
                  <c:v>2.0804346000000002</c:v>
                </c:pt>
                <c:pt idx="790">
                  <c:v>2.0727040999999997</c:v>
                </c:pt>
                <c:pt idx="791">
                  <c:v>2.0812863000000004</c:v>
                </c:pt>
                <c:pt idx="792">
                  <c:v>2.0883792000000012</c:v>
                </c:pt>
                <c:pt idx="793">
                  <c:v>2.0782432999999987</c:v>
                </c:pt>
                <c:pt idx="794">
                  <c:v>2.0708397999999999</c:v>
                </c:pt>
                <c:pt idx="795">
                  <c:v>2.0794032999999987</c:v>
                </c:pt>
                <c:pt idx="796">
                  <c:v>2.0864868000000003</c:v>
                </c:pt>
                <c:pt idx="797">
                  <c:v>2.0763274999999997</c:v>
                </c:pt>
                <c:pt idx="798">
                  <c:v>2.0688052999999997</c:v>
                </c:pt>
                <c:pt idx="799">
                  <c:v>2.0776174999999997</c:v>
                </c:pt>
              </c:numCache>
            </c:numRef>
          </c:yVal>
          <c:smooth val="1"/>
        </c:ser>
        <c:ser>
          <c:idx val="8"/>
          <c:order val="8"/>
          <c:tx>
            <c:strRef>
              <c:f>'Mesures corrigées'!$I$1</c:f>
              <c:strCache>
                <c:ptCount val="1"/>
                <c:pt idx="0">
                  <c:v>TE15</c:v>
                </c:pt>
              </c:strCache>
            </c:strRef>
          </c:tx>
          <c:marker>
            <c:symbol val="dash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5.0000000000000079E-3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0.15500000000000028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0.18500000000000025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0.21500000000000025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0.24500000000000025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</c:v>
                </c:pt>
                <c:pt idx="63">
                  <c:v>0.3150000000000005</c:v>
                </c:pt>
                <c:pt idx="64">
                  <c:v>0.32000000000000056</c:v>
                </c:pt>
                <c:pt idx="65">
                  <c:v>0.32500000000000057</c:v>
                </c:pt>
                <c:pt idx="66">
                  <c:v>0.33000000000000063</c:v>
                </c:pt>
                <c:pt idx="67">
                  <c:v>0.33500000000000063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</c:v>
                </c:pt>
                <c:pt idx="76">
                  <c:v>0.38000000000000056</c:v>
                </c:pt>
                <c:pt idx="77">
                  <c:v>0.38500000000000056</c:v>
                </c:pt>
                <c:pt idx="78">
                  <c:v>0.39000000000000057</c:v>
                </c:pt>
                <c:pt idx="79">
                  <c:v>0.39500000000000063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0.61500000000000099</c:v>
                </c:pt>
                <c:pt idx="124">
                  <c:v>0.62000000000000099</c:v>
                </c:pt>
                <c:pt idx="125">
                  <c:v>0.62500000000000111</c:v>
                </c:pt>
                <c:pt idx="126">
                  <c:v>0.63000000000000111</c:v>
                </c:pt>
                <c:pt idx="127">
                  <c:v>0.63500000000000112</c:v>
                </c:pt>
                <c:pt idx="128">
                  <c:v>0.64000000000000112</c:v>
                </c:pt>
                <c:pt idx="129">
                  <c:v>0.64500000000000113</c:v>
                </c:pt>
                <c:pt idx="130">
                  <c:v>0.65000000000000124</c:v>
                </c:pt>
                <c:pt idx="131">
                  <c:v>0.65500000000000125</c:v>
                </c:pt>
                <c:pt idx="132">
                  <c:v>0.66000000000000125</c:v>
                </c:pt>
                <c:pt idx="133">
                  <c:v>0.66500000000000126</c:v>
                </c:pt>
                <c:pt idx="134">
                  <c:v>0.67000000000000126</c:v>
                </c:pt>
                <c:pt idx="135">
                  <c:v>0.67500000000000127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0.74000000000000099</c:v>
                </c:pt>
                <c:pt idx="149">
                  <c:v>0.74500000000000099</c:v>
                </c:pt>
                <c:pt idx="150">
                  <c:v>0.75000000000000111</c:v>
                </c:pt>
                <c:pt idx="151">
                  <c:v>0.75500000000000111</c:v>
                </c:pt>
                <c:pt idx="152">
                  <c:v>0.76000000000000112</c:v>
                </c:pt>
                <c:pt idx="153">
                  <c:v>0.76500000000000112</c:v>
                </c:pt>
                <c:pt idx="154">
                  <c:v>0.77000000000000113</c:v>
                </c:pt>
                <c:pt idx="155">
                  <c:v>0.77500000000000124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0.86500000000000099</c:v>
                </c:pt>
                <c:pt idx="174">
                  <c:v>0.87000000000000099</c:v>
                </c:pt>
                <c:pt idx="175">
                  <c:v>0.87500000000000111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1.0049999999999977</c:v>
                </c:pt>
                <c:pt idx="202">
                  <c:v>1.01</c:v>
                </c:pt>
                <c:pt idx="203">
                  <c:v>1.0149999999999977</c:v>
                </c:pt>
                <c:pt idx="204">
                  <c:v>1.02</c:v>
                </c:pt>
                <c:pt idx="205">
                  <c:v>1.0249999999999977</c:v>
                </c:pt>
                <c:pt idx="206">
                  <c:v>1.03</c:v>
                </c:pt>
                <c:pt idx="207">
                  <c:v>1.0349999999999977</c:v>
                </c:pt>
                <c:pt idx="208">
                  <c:v>1.04</c:v>
                </c:pt>
                <c:pt idx="209">
                  <c:v>1.0449999999999979</c:v>
                </c:pt>
                <c:pt idx="210">
                  <c:v>1.05</c:v>
                </c:pt>
                <c:pt idx="211">
                  <c:v>1.0549999999999979</c:v>
                </c:pt>
                <c:pt idx="212">
                  <c:v>1.06</c:v>
                </c:pt>
                <c:pt idx="213">
                  <c:v>1.0649999999999979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1.1299999999999977</c:v>
                </c:pt>
                <c:pt idx="227">
                  <c:v>1.135</c:v>
                </c:pt>
                <c:pt idx="228">
                  <c:v>1.1399999999999977</c:v>
                </c:pt>
                <c:pt idx="229">
                  <c:v>1.145</c:v>
                </c:pt>
                <c:pt idx="230">
                  <c:v>1.1499999999999977</c:v>
                </c:pt>
                <c:pt idx="231">
                  <c:v>1.155</c:v>
                </c:pt>
                <c:pt idx="232">
                  <c:v>1.1599999999999977</c:v>
                </c:pt>
                <c:pt idx="233">
                  <c:v>1.165</c:v>
                </c:pt>
                <c:pt idx="234">
                  <c:v>1.1700000000000019</c:v>
                </c:pt>
                <c:pt idx="235">
                  <c:v>1.175</c:v>
                </c:pt>
                <c:pt idx="236">
                  <c:v>1.1800000000000019</c:v>
                </c:pt>
                <c:pt idx="237">
                  <c:v>1.1850000000000001</c:v>
                </c:pt>
                <c:pt idx="238">
                  <c:v>1.1900000000000019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1.2049999999999976</c:v>
                </c:pt>
                <c:pt idx="242">
                  <c:v>1.21</c:v>
                </c:pt>
                <c:pt idx="243">
                  <c:v>1.2149999999999976</c:v>
                </c:pt>
                <c:pt idx="244">
                  <c:v>1.22</c:v>
                </c:pt>
                <c:pt idx="245">
                  <c:v>1.2249999999999976</c:v>
                </c:pt>
                <c:pt idx="246">
                  <c:v>1.23</c:v>
                </c:pt>
                <c:pt idx="247">
                  <c:v>1.2349999999999977</c:v>
                </c:pt>
                <c:pt idx="248">
                  <c:v>1.24</c:v>
                </c:pt>
                <c:pt idx="249">
                  <c:v>1.2449999999999979</c:v>
                </c:pt>
                <c:pt idx="250">
                  <c:v>1.25</c:v>
                </c:pt>
                <c:pt idx="251">
                  <c:v>1.2549999999999977</c:v>
                </c:pt>
                <c:pt idx="252">
                  <c:v>1.26</c:v>
                </c:pt>
                <c:pt idx="253">
                  <c:v>1.2649999999999977</c:v>
                </c:pt>
                <c:pt idx="254">
                  <c:v>1.27</c:v>
                </c:pt>
                <c:pt idx="255">
                  <c:v>1.2749999999999977</c:v>
                </c:pt>
                <c:pt idx="256">
                  <c:v>1.28</c:v>
                </c:pt>
                <c:pt idx="257">
                  <c:v>1.2849999999999977</c:v>
                </c:pt>
                <c:pt idx="258">
                  <c:v>1.29</c:v>
                </c:pt>
                <c:pt idx="259">
                  <c:v>1.2949999999999979</c:v>
                </c:pt>
                <c:pt idx="260">
                  <c:v>1.3</c:v>
                </c:pt>
                <c:pt idx="261">
                  <c:v>1.3049999999999979</c:v>
                </c:pt>
                <c:pt idx="262">
                  <c:v>1.31</c:v>
                </c:pt>
                <c:pt idx="263">
                  <c:v>1.3149999999999979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1.4049999999999974</c:v>
                </c:pt>
                <c:pt idx="282">
                  <c:v>1.41</c:v>
                </c:pt>
                <c:pt idx="283">
                  <c:v>1.4149999999999974</c:v>
                </c:pt>
                <c:pt idx="284">
                  <c:v>1.42</c:v>
                </c:pt>
                <c:pt idx="285">
                  <c:v>1.4249999999999974</c:v>
                </c:pt>
                <c:pt idx="286">
                  <c:v>1.43</c:v>
                </c:pt>
                <c:pt idx="287">
                  <c:v>1.4349999999999974</c:v>
                </c:pt>
                <c:pt idx="288">
                  <c:v>1.44</c:v>
                </c:pt>
                <c:pt idx="289">
                  <c:v>1.4449999999999976</c:v>
                </c:pt>
                <c:pt idx="290">
                  <c:v>1.45</c:v>
                </c:pt>
                <c:pt idx="291">
                  <c:v>1.4549999999999976</c:v>
                </c:pt>
                <c:pt idx="292">
                  <c:v>1.46</c:v>
                </c:pt>
                <c:pt idx="293">
                  <c:v>1.4649999999999976</c:v>
                </c:pt>
                <c:pt idx="294">
                  <c:v>1.47</c:v>
                </c:pt>
                <c:pt idx="295">
                  <c:v>1.4749999999999976</c:v>
                </c:pt>
                <c:pt idx="296">
                  <c:v>1.48</c:v>
                </c:pt>
                <c:pt idx="297">
                  <c:v>1.4849999999999977</c:v>
                </c:pt>
                <c:pt idx="298">
                  <c:v>1.49</c:v>
                </c:pt>
                <c:pt idx="299">
                  <c:v>1.4949999999999979</c:v>
                </c:pt>
                <c:pt idx="300">
                  <c:v>1.5</c:v>
                </c:pt>
                <c:pt idx="301">
                  <c:v>1.5049999999999977</c:v>
                </c:pt>
                <c:pt idx="302">
                  <c:v>1.51</c:v>
                </c:pt>
                <c:pt idx="303">
                  <c:v>1.5149999999999977</c:v>
                </c:pt>
                <c:pt idx="304">
                  <c:v>1.52</c:v>
                </c:pt>
                <c:pt idx="305">
                  <c:v>1.5249999999999977</c:v>
                </c:pt>
                <c:pt idx="306">
                  <c:v>1.53</c:v>
                </c:pt>
                <c:pt idx="307">
                  <c:v>1.5349999999999977</c:v>
                </c:pt>
                <c:pt idx="308">
                  <c:v>1.54</c:v>
                </c:pt>
                <c:pt idx="309">
                  <c:v>1.5449999999999979</c:v>
                </c:pt>
                <c:pt idx="310">
                  <c:v>1.55</c:v>
                </c:pt>
                <c:pt idx="311">
                  <c:v>1.5549999999999979</c:v>
                </c:pt>
                <c:pt idx="312">
                  <c:v>1.56</c:v>
                </c:pt>
                <c:pt idx="313">
                  <c:v>1.5649999999999979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1.6700000000000019</c:v>
                </c:pt>
                <c:pt idx="335">
                  <c:v>1.675</c:v>
                </c:pt>
                <c:pt idx="336">
                  <c:v>1.6800000000000019</c:v>
                </c:pt>
                <c:pt idx="337">
                  <c:v>1.6850000000000001</c:v>
                </c:pt>
                <c:pt idx="338">
                  <c:v>1.6900000000000019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1.7049999999999976</c:v>
                </c:pt>
                <c:pt idx="342">
                  <c:v>1.71</c:v>
                </c:pt>
                <c:pt idx="343">
                  <c:v>1.7149999999999976</c:v>
                </c:pt>
                <c:pt idx="344">
                  <c:v>1.72</c:v>
                </c:pt>
                <c:pt idx="345">
                  <c:v>1.7249999999999976</c:v>
                </c:pt>
                <c:pt idx="346">
                  <c:v>1.73</c:v>
                </c:pt>
                <c:pt idx="347">
                  <c:v>1.7349999999999977</c:v>
                </c:pt>
                <c:pt idx="348">
                  <c:v>1.74</c:v>
                </c:pt>
                <c:pt idx="349">
                  <c:v>1.7449999999999979</c:v>
                </c:pt>
                <c:pt idx="350">
                  <c:v>1.75</c:v>
                </c:pt>
                <c:pt idx="351">
                  <c:v>1.7549999999999977</c:v>
                </c:pt>
                <c:pt idx="352">
                  <c:v>1.76</c:v>
                </c:pt>
                <c:pt idx="353">
                  <c:v>1.7649999999999977</c:v>
                </c:pt>
                <c:pt idx="354">
                  <c:v>1.77</c:v>
                </c:pt>
                <c:pt idx="355">
                  <c:v>1.7749999999999977</c:v>
                </c:pt>
                <c:pt idx="356">
                  <c:v>1.78</c:v>
                </c:pt>
                <c:pt idx="357">
                  <c:v>1.7849999999999977</c:v>
                </c:pt>
                <c:pt idx="358">
                  <c:v>1.79</c:v>
                </c:pt>
                <c:pt idx="359">
                  <c:v>1.7949999999999979</c:v>
                </c:pt>
                <c:pt idx="360">
                  <c:v>1.8</c:v>
                </c:pt>
                <c:pt idx="361">
                  <c:v>1.8049999999999979</c:v>
                </c:pt>
                <c:pt idx="362">
                  <c:v>1.81</c:v>
                </c:pt>
                <c:pt idx="363">
                  <c:v>1.8149999999999979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1.9200000000000019</c:v>
                </c:pt>
                <c:pt idx="385">
                  <c:v>1.925</c:v>
                </c:pt>
                <c:pt idx="386">
                  <c:v>1.9300000000000019</c:v>
                </c:pt>
                <c:pt idx="387">
                  <c:v>1.9350000000000001</c:v>
                </c:pt>
                <c:pt idx="388">
                  <c:v>1.9400000000000019</c:v>
                </c:pt>
                <c:pt idx="389">
                  <c:v>1.9450000000000001</c:v>
                </c:pt>
                <c:pt idx="390">
                  <c:v>1.950000000000002</c:v>
                </c:pt>
                <c:pt idx="391">
                  <c:v>1.9550000000000001</c:v>
                </c:pt>
                <c:pt idx="392">
                  <c:v>1.960000000000002</c:v>
                </c:pt>
                <c:pt idx="393">
                  <c:v>1.9650000000000001</c:v>
                </c:pt>
                <c:pt idx="394">
                  <c:v>1.970000000000002</c:v>
                </c:pt>
                <c:pt idx="395">
                  <c:v>1.9750000000000001</c:v>
                </c:pt>
                <c:pt idx="396">
                  <c:v>1.9800000000000022</c:v>
                </c:pt>
                <c:pt idx="397">
                  <c:v>1.9850000000000001</c:v>
                </c:pt>
                <c:pt idx="398">
                  <c:v>1.9900000000000022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corrigées'!$I$2:$I$801</c:f>
              <c:numCache>
                <c:formatCode>General</c:formatCode>
                <c:ptCount val="800"/>
                <c:pt idx="0">
                  <c:v>1.9930000000000001</c:v>
                </c:pt>
                <c:pt idx="1">
                  <c:v>1.9884611000000001</c:v>
                </c:pt>
                <c:pt idx="2">
                  <c:v>1.9833925000000001</c:v>
                </c:pt>
                <c:pt idx="3">
                  <c:v>1.9881023000000024</c:v>
                </c:pt>
                <c:pt idx="4">
                  <c:v>1.9931770000000024</c:v>
                </c:pt>
                <c:pt idx="5">
                  <c:v>1.9882223000000001</c:v>
                </c:pt>
                <c:pt idx="6">
                  <c:v>1.9833773000000001</c:v>
                </c:pt>
                <c:pt idx="7">
                  <c:v>1.9880221000000025</c:v>
                </c:pt>
                <c:pt idx="8">
                  <c:v>1.9928940000000002</c:v>
                </c:pt>
                <c:pt idx="9">
                  <c:v>1.9881957000000001</c:v>
                </c:pt>
                <c:pt idx="10">
                  <c:v>1.9834661999999998</c:v>
                </c:pt>
                <c:pt idx="11">
                  <c:v>1.9878795000000002</c:v>
                </c:pt>
                <c:pt idx="12">
                  <c:v>1.9928678000000022</c:v>
                </c:pt>
                <c:pt idx="13">
                  <c:v>1.9881134000000027</c:v>
                </c:pt>
                <c:pt idx="14">
                  <c:v>1.9833824000000024</c:v>
                </c:pt>
                <c:pt idx="15">
                  <c:v>1.9880032000000001</c:v>
                </c:pt>
                <c:pt idx="16">
                  <c:v>1.9929941999999998</c:v>
                </c:pt>
                <c:pt idx="17">
                  <c:v>1.9882832000000001</c:v>
                </c:pt>
                <c:pt idx="18">
                  <c:v>1.9833326000000002</c:v>
                </c:pt>
                <c:pt idx="19">
                  <c:v>1.9877433000000002</c:v>
                </c:pt>
                <c:pt idx="20">
                  <c:v>1.9929278000000001</c:v>
                </c:pt>
                <c:pt idx="21">
                  <c:v>1.9881622000000001</c:v>
                </c:pt>
                <c:pt idx="22">
                  <c:v>1.9833006000000002</c:v>
                </c:pt>
                <c:pt idx="23">
                  <c:v>1.9877958000000002</c:v>
                </c:pt>
                <c:pt idx="24">
                  <c:v>1.9927669000000001</c:v>
                </c:pt>
                <c:pt idx="25">
                  <c:v>1.9883112000000001</c:v>
                </c:pt>
                <c:pt idx="26">
                  <c:v>1.9832146000000002</c:v>
                </c:pt>
                <c:pt idx="27">
                  <c:v>1.9879185000000001</c:v>
                </c:pt>
                <c:pt idx="28">
                  <c:v>1.9928792000000002</c:v>
                </c:pt>
                <c:pt idx="29">
                  <c:v>1.9881395000000022</c:v>
                </c:pt>
                <c:pt idx="30">
                  <c:v>1.9831507000000022</c:v>
                </c:pt>
                <c:pt idx="31">
                  <c:v>1.9877744000000002</c:v>
                </c:pt>
                <c:pt idx="32">
                  <c:v>1.9927098000000001</c:v>
                </c:pt>
                <c:pt idx="33">
                  <c:v>1.9879757000000002</c:v>
                </c:pt>
                <c:pt idx="34">
                  <c:v>1.9832641999999998</c:v>
                </c:pt>
                <c:pt idx="35">
                  <c:v>1.9876223000000002</c:v>
                </c:pt>
                <c:pt idx="36">
                  <c:v>1.9926514000000022</c:v>
                </c:pt>
                <c:pt idx="37">
                  <c:v>1.9879308000000002</c:v>
                </c:pt>
                <c:pt idx="38">
                  <c:v>1.9831173000000022</c:v>
                </c:pt>
                <c:pt idx="39">
                  <c:v>1.9876096999999981</c:v>
                </c:pt>
                <c:pt idx="40">
                  <c:v>1.9927781000000024</c:v>
                </c:pt>
                <c:pt idx="41">
                  <c:v>1.9880418000000022</c:v>
                </c:pt>
                <c:pt idx="42">
                  <c:v>1.9830561000000024</c:v>
                </c:pt>
                <c:pt idx="43">
                  <c:v>1.9877135000000001</c:v>
                </c:pt>
                <c:pt idx="44">
                  <c:v>1.9926915000000001</c:v>
                </c:pt>
                <c:pt idx="45">
                  <c:v>1.9880008000000025</c:v>
                </c:pt>
                <c:pt idx="46">
                  <c:v>1.9830787000000001</c:v>
                </c:pt>
                <c:pt idx="47">
                  <c:v>1.9875921000000001</c:v>
                </c:pt>
                <c:pt idx="48">
                  <c:v>1.9928683</c:v>
                </c:pt>
                <c:pt idx="49">
                  <c:v>1.9879783000000002</c:v>
                </c:pt>
                <c:pt idx="50">
                  <c:v>1.9829796000000002</c:v>
                </c:pt>
                <c:pt idx="51">
                  <c:v>1.9875798000000002</c:v>
                </c:pt>
                <c:pt idx="52">
                  <c:v>1.9926795000000022</c:v>
                </c:pt>
                <c:pt idx="53">
                  <c:v>1.9878858000000001</c:v>
                </c:pt>
                <c:pt idx="54">
                  <c:v>1.9830586000000001</c:v>
                </c:pt>
                <c:pt idx="55">
                  <c:v>1.9873448000000002</c:v>
                </c:pt>
                <c:pt idx="56">
                  <c:v>1.9927340000000002</c:v>
                </c:pt>
                <c:pt idx="57">
                  <c:v>1.9878345000000002</c:v>
                </c:pt>
                <c:pt idx="58">
                  <c:v>1.9829485000000024</c:v>
                </c:pt>
                <c:pt idx="59">
                  <c:v>1.9875673</c:v>
                </c:pt>
                <c:pt idx="60">
                  <c:v>1.9925530000000027</c:v>
                </c:pt>
                <c:pt idx="61">
                  <c:v>1.9877321000000001</c:v>
                </c:pt>
                <c:pt idx="62">
                  <c:v>1.9830157000000022</c:v>
                </c:pt>
                <c:pt idx="63">
                  <c:v>1.9877022000000002</c:v>
                </c:pt>
                <c:pt idx="64">
                  <c:v>1.9927014000000001</c:v>
                </c:pt>
                <c:pt idx="65">
                  <c:v>1.9877844000000002</c:v>
                </c:pt>
                <c:pt idx="66">
                  <c:v>1.9828473000000024</c:v>
                </c:pt>
                <c:pt idx="67">
                  <c:v>1.9874921000000001</c:v>
                </c:pt>
                <c:pt idx="68">
                  <c:v>1.9925569000000027</c:v>
                </c:pt>
                <c:pt idx="69">
                  <c:v>1.9878583000000001</c:v>
                </c:pt>
                <c:pt idx="70">
                  <c:v>1.9828856000000001</c:v>
                </c:pt>
                <c:pt idx="71">
                  <c:v>1.9875521000000025</c:v>
                </c:pt>
                <c:pt idx="72">
                  <c:v>1.9924087000000001</c:v>
                </c:pt>
                <c:pt idx="73">
                  <c:v>1.9877894</c:v>
                </c:pt>
                <c:pt idx="74">
                  <c:v>1.9828456000000001</c:v>
                </c:pt>
                <c:pt idx="75">
                  <c:v>1.9875834000000001</c:v>
                </c:pt>
                <c:pt idx="76">
                  <c:v>1.9924339000000024</c:v>
                </c:pt>
                <c:pt idx="77">
                  <c:v>1.9878270000000002</c:v>
                </c:pt>
                <c:pt idx="78">
                  <c:v>1.9828588000000027</c:v>
                </c:pt>
                <c:pt idx="79">
                  <c:v>1.9873834000000001</c:v>
                </c:pt>
                <c:pt idx="80">
                  <c:v>1.9923167000000022</c:v>
                </c:pt>
                <c:pt idx="81">
                  <c:v>1.9878381999999999</c:v>
                </c:pt>
                <c:pt idx="82">
                  <c:v>1.9828420000000024</c:v>
                </c:pt>
                <c:pt idx="83">
                  <c:v>1.9872949000000002</c:v>
                </c:pt>
                <c:pt idx="84">
                  <c:v>1.9925909000000022</c:v>
                </c:pt>
                <c:pt idx="85">
                  <c:v>1.9875457000000001</c:v>
                </c:pt>
                <c:pt idx="86">
                  <c:v>1.9828401000000024</c:v>
                </c:pt>
                <c:pt idx="87">
                  <c:v>1.9874848000000001</c:v>
                </c:pt>
                <c:pt idx="88">
                  <c:v>1.9924863000000022</c:v>
                </c:pt>
                <c:pt idx="89">
                  <c:v>1.9875133</c:v>
                </c:pt>
                <c:pt idx="90">
                  <c:v>1.9827805000000025</c:v>
                </c:pt>
                <c:pt idx="91">
                  <c:v>1.9872682000000002</c:v>
                </c:pt>
                <c:pt idx="92">
                  <c:v>1.9922571000000047</c:v>
                </c:pt>
                <c:pt idx="93">
                  <c:v>1.9876669000000002</c:v>
                </c:pt>
                <c:pt idx="94">
                  <c:v>1.9826981000000001</c:v>
                </c:pt>
                <c:pt idx="95">
                  <c:v>1.9873359000000022</c:v>
                </c:pt>
                <c:pt idx="96">
                  <c:v>1.9922818000000024</c:v>
                </c:pt>
                <c:pt idx="97">
                  <c:v>1.9876070000000001</c:v>
                </c:pt>
                <c:pt idx="98">
                  <c:v>1.9826644000000002</c:v>
                </c:pt>
                <c:pt idx="99">
                  <c:v>1.9873372000000002</c:v>
                </c:pt>
                <c:pt idx="100">
                  <c:v>1.9923955000000024</c:v>
                </c:pt>
                <c:pt idx="101">
                  <c:v>1.9874008000000001</c:v>
                </c:pt>
                <c:pt idx="102">
                  <c:v>1.9825565000000025</c:v>
                </c:pt>
                <c:pt idx="103">
                  <c:v>1.9873786000000002</c:v>
                </c:pt>
                <c:pt idx="104">
                  <c:v>1.9923046000000002</c:v>
                </c:pt>
                <c:pt idx="105">
                  <c:v>1.9875370000000001</c:v>
                </c:pt>
                <c:pt idx="106">
                  <c:v>1.9828450000000022</c:v>
                </c:pt>
                <c:pt idx="107">
                  <c:v>1.9871923000000002</c:v>
                </c:pt>
                <c:pt idx="108">
                  <c:v>1.9922075000000037</c:v>
                </c:pt>
                <c:pt idx="109">
                  <c:v>1.9876445</c:v>
                </c:pt>
                <c:pt idx="110">
                  <c:v>1.9825811000000024</c:v>
                </c:pt>
                <c:pt idx="111">
                  <c:v>1.9871560000000001</c:v>
                </c:pt>
                <c:pt idx="112">
                  <c:v>1.9923320000000024</c:v>
                </c:pt>
                <c:pt idx="113">
                  <c:v>1.9873508000000022</c:v>
                </c:pt>
                <c:pt idx="114">
                  <c:v>1.9825688000000001</c:v>
                </c:pt>
                <c:pt idx="115">
                  <c:v>1.9872049000000001</c:v>
                </c:pt>
                <c:pt idx="116">
                  <c:v>1.9921756000000022</c:v>
                </c:pt>
                <c:pt idx="117">
                  <c:v>1.9874832000000002</c:v>
                </c:pt>
                <c:pt idx="118">
                  <c:v>1.9824168000000024</c:v>
                </c:pt>
                <c:pt idx="119">
                  <c:v>1.9871934000000002</c:v>
                </c:pt>
                <c:pt idx="120">
                  <c:v>1.9920854000000034</c:v>
                </c:pt>
                <c:pt idx="121">
                  <c:v>1.9874621000000001</c:v>
                </c:pt>
                <c:pt idx="122">
                  <c:v>1.9823933000000002</c:v>
                </c:pt>
                <c:pt idx="123">
                  <c:v>1.9870549000000022</c:v>
                </c:pt>
                <c:pt idx="124">
                  <c:v>1.9921070000000027</c:v>
                </c:pt>
                <c:pt idx="125">
                  <c:v>1.9874195000000001</c:v>
                </c:pt>
                <c:pt idx="126">
                  <c:v>1.9824265999999999</c:v>
                </c:pt>
                <c:pt idx="127">
                  <c:v>1.9869937000000002</c:v>
                </c:pt>
                <c:pt idx="128">
                  <c:v>1.9922085000000025</c:v>
                </c:pt>
                <c:pt idx="129">
                  <c:v>1.9872795999999999</c:v>
                </c:pt>
                <c:pt idx="130">
                  <c:v>1.9824803000000022</c:v>
                </c:pt>
                <c:pt idx="131">
                  <c:v>1.9871059000000024</c:v>
                </c:pt>
                <c:pt idx="132">
                  <c:v>1.9920916000000002</c:v>
                </c:pt>
                <c:pt idx="133">
                  <c:v>1.9872287000000002</c:v>
                </c:pt>
                <c:pt idx="134">
                  <c:v>1.9824773000000024</c:v>
                </c:pt>
                <c:pt idx="135">
                  <c:v>1.9869899000000024</c:v>
                </c:pt>
                <c:pt idx="136">
                  <c:v>1.9920116000000001</c:v>
                </c:pt>
                <c:pt idx="137">
                  <c:v>1.9873095999999999</c:v>
                </c:pt>
                <c:pt idx="138">
                  <c:v>1.9823874000000037</c:v>
                </c:pt>
                <c:pt idx="139">
                  <c:v>1.9871921000000001</c:v>
                </c:pt>
                <c:pt idx="140">
                  <c:v>1.9920551000000042</c:v>
                </c:pt>
                <c:pt idx="141">
                  <c:v>1.9872197</c:v>
                </c:pt>
                <c:pt idx="142">
                  <c:v>1.9824285000000001</c:v>
                </c:pt>
                <c:pt idx="143">
                  <c:v>1.9870013000000002</c:v>
                </c:pt>
                <c:pt idx="144">
                  <c:v>1.9919292999999973</c:v>
                </c:pt>
                <c:pt idx="145">
                  <c:v>1.9873993999999982</c:v>
                </c:pt>
                <c:pt idx="146">
                  <c:v>1.9823788000000024</c:v>
                </c:pt>
                <c:pt idx="147">
                  <c:v>1.9870550000000025</c:v>
                </c:pt>
                <c:pt idx="148">
                  <c:v>1.9921413000000001</c:v>
                </c:pt>
                <c:pt idx="149">
                  <c:v>1.9872782000000002</c:v>
                </c:pt>
                <c:pt idx="150">
                  <c:v>1.9823215000000001</c:v>
                </c:pt>
                <c:pt idx="151">
                  <c:v>1.9869386000000002</c:v>
                </c:pt>
                <c:pt idx="152">
                  <c:v>1.9919054</c:v>
                </c:pt>
                <c:pt idx="153">
                  <c:v>1.9871232999999981</c:v>
                </c:pt>
                <c:pt idx="154">
                  <c:v>1.9824221000000022</c:v>
                </c:pt>
                <c:pt idx="155">
                  <c:v>1.9871436000000002</c:v>
                </c:pt>
                <c:pt idx="156">
                  <c:v>1.9919444000000002</c:v>
                </c:pt>
                <c:pt idx="157">
                  <c:v>1.9872071000000024</c:v>
                </c:pt>
                <c:pt idx="158">
                  <c:v>1.9823158000000027</c:v>
                </c:pt>
                <c:pt idx="159">
                  <c:v>1.9868624000000001</c:v>
                </c:pt>
                <c:pt idx="160">
                  <c:v>1.9919108000000001</c:v>
                </c:pt>
                <c:pt idx="161">
                  <c:v>1.9871736000000002</c:v>
                </c:pt>
                <c:pt idx="162">
                  <c:v>1.9822731000000025</c:v>
                </c:pt>
                <c:pt idx="163">
                  <c:v>1.9868338000000001</c:v>
                </c:pt>
                <c:pt idx="164">
                  <c:v>1.9918126</c:v>
                </c:pt>
                <c:pt idx="165">
                  <c:v>1.9870922000000002</c:v>
                </c:pt>
                <c:pt idx="166">
                  <c:v>1.9822127000000025</c:v>
                </c:pt>
                <c:pt idx="167">
                  <c:v>1.9870211000000002</c:v>
                </c:pt>
                <c:pt idx="168">
                  <c:v>1.9917463000000002</c:v>
                </c:pt>
                <c:pt idx="169">
                  <c:v>1.9865964</c:v>
                </c:pt>
                <c:pt idx="170">
                  <c:v>1.9832451000000024</c:v>
                </c:pt>
                <c:pt idx="171">
                  <c:v>1.9924573000000028</c:v>
                </c:pt>
                <c:pt idx="172">
                  <c:v>2.0037683999999998</c:v>
                </c:pt>
                <c:pt idx="173">
                  <c:v>2.0053615000000002</c:v>
                </c:pt>
                <c:pt idx="174">
                  <c:v>2.0081658000000004</c:v>
                </c:pt>
                <c:pt idx="175">
                  <c:v>2.0216432999999987</c:v>
                </c:pt>
                <c:pt idx="176">
                  <c:v>2.0359245000000001</c:v>
                </c:pt>
                <c:pt idx="177">
                  <c:v>2.0394097999999987</c:v>
                </c:pt>
                <c:pt idx="178">
                  <c:v>2.0414064999999977</c:v>
                </c:pt>
                <c:pt idx="179">
                  <c:v>2.0515385000000004</c:v>
                </c:pt>
                <c:pt idx="180">
                  <c:v>2.0637480000000004</c:v>
                </c:pt>
                <c:pt idx="181">
                  <c:v>2.063364000000004</c:v>
                </c:pt>
                <c:pt idx="182">
                  <c:v>2.0606020999999997</c:v>
                </c:pt>
                <c:pt idx="183">
                  <c:v>2.0684006999999998</c:v>
                </c:pt>
                <c:pt idx="184">
                  <c:v>2.0685555999999998</c:v>
                </c:pt>
                <c:pt idx="185">
                  <c:v>2.0657663999999998</c:v>
                </c:pt>
                <c:pt idx="186">
                  <c:v>2.0864032999999997</c:v>
                </c:pt>
                <c:pt idx="187">
                  <c:v>2.1166864999999957</c:v>
                </c:pt>
                <c:pt idx="188">
                  <c:v>2.1345986000000003</c:v>
                </c:pt>
                <c:pt idx="189">
                  <c:v>2.1365163000000003</c:v>
                </c:pt>
                <c:pt idx="190">
                  <c:v>2.1349003</c:v>
                </c:pt>
                <c:pt idx="191">
                  <c:v>2.1431738000000049</c:v>
                </c:pt>
                <c:pt idx="192">
                  <c:v>2.1680093000000005</c:v>
                </c:pt>
                <c:pt idx="193">
                  <c:v>2.2132095000000005</c:v>
                </c:pt>
                <c:pt idx="194">
                  <c:v>2.2232698000000002</c:v>
                </c:pt>
                <c:pt idx="195">
                  <c:v>2.3193302000000005</c:v>
                </c:pt>
                <c:pt idx="196">
                  <c:v>2.4218426999999947</c:v>
                </c:pt>
                <c:pt idx="197">
                  <c:v>2.4907691999999977</c:v>
                </c:pt>
                <c:pt idx="198">
                  <c:v>2.5074953999999998</c:v>
                </c:pt>
                <c:pt idx="199">
                  <c:v>2.5639108000000044</c:v>
                </c:pt>
                <c:pt idx="200">
                  <c:v>2.6559798999999997</c:v>
                </c:pt>
                <c:pt idx="201">
                  <c:v>2.7141923000000006</c:v>
                </c:pt>
                <c:pt idx="202">
                  <c:v>2.730893</c:v>
                </c:pt>
                <c:pt idx="203">
                  <c:v>2.9125895999999987</c:v>
                </c:pt>
                <c:pt idx="204">
                  <c:v>2.9835130000000012</c:v>
                </c:pt>
                <c:pt idx="205">
                  <c:v>3.1044296999999998</c:v>
                </c:pt>
                <c:pt idx="206">
                  <c:v>3.2758843999999998</c:v>
                </c:pt>
                <c:pt idx="207">
                  <c:v>3.4189955000000003</c:v>
                </c:pt>
                <c:pt idx="208">
                  <c:v>3.5086605999999998</c:v>
                </c:pt>
                <c:pt idx="209">
                  <c:v>3.5473615000000045</c:v>
                </c:pt>
                <c:pt idx="210">
                  <c:v>3.5824958999999987</c:v>
                </c:pt>
                <c:pt idx="211">
                  <c:v>3.6499378000000045</c:v>
                </c:pt>
                <c:pt idx="212">
                  <c:v>3.7029028999999998</c:v>
                </c:pt>
                <c:pt idx="213">
                  <c:v>3.7074714000000002</c:v>
                </c:pt>
                <c:pt idx="214">
                  <c:v>3.7075449000000011</c:v>
                </c:pt>
                <c:pt idx="215">
                  <c:v>3.727390300000005</c:v>
                </c:pt>
                <c:pt idx="216">
                  <c:v>3.753727200000005</c:v>
                </c:pt>
                <c:pt idx="217">
                  <c:v>3.7522680999999967</c:v>
                </c:pt>
                <c:pt idx="218">
                  <c:v>3.7384968000000001</c:v>
                </c:pt>
                <c:pt idx="219">
                  <c:v>3.7747998000000011</c:v>
                </c:pt>
                <c:pt idx="220">
                  <c:v>3.8025067999999997</c:v>
                </c:pt>
                <c:pt idx="221">
                  <c:v>3.7866453999999967</c:v>
                </c:pt>
                <c:pt idx="222">
                  <c:v>3.7781969000000002</c:v>
                </c:pt>
                <c:pt idx="223">
                  <c:v>3.8237722000000005</c:v>
                </c:pt>
                <c:pt idx="224">
                  <c:v>3.8619840999999999</c:v>
                </c:pt>
                <c:pt idx="225">
                  <c:v>3.8531052999999997</c:v>
                </c:pt>
                <c:pt idx="226">
                  <c:v>3.8458617000000004</c:v>
                </c:pt>
                <c:pt idx="227">
                  <c:v>3.8764057999999957</c:v>
                </c:pt>
                <c:pt idx="228">
                  <c:v>3.9051309999999999</c:v>
                </c:pt>
                <c:pt idx="229">
                  <c:v>3.8944559999999933</c:v>
                </c:pt>
                <c:pt idx="230">
                  <c:v>3.8890727999999997</c:v>
                </c:pt>
                <c:pt idx="231">
                  <c:v>3.9338578999999987</c:v>
                </c:pt>
                <c:pt idx="232">
                  <c:v>3.9880706000000004</c:v>
                </c:pt>
                <c:pt idx="233">
                  <c:v>3.9789682999999987</c:v>
                </c:pt>
                <c:pt idx="234">
                  <c:v>3.9678560999999997</c:v>
                </c:pt>
                <c:pt idx="235">
                  <c:v>4.0164425000000001</c:v>
                </c:pt>
                <c:pt idx="236">
                  <c:v>4.0691868999999876</c:v>
                </c:pt>
                <c:pt idx="237">
                  <c:v>4.0843158999999876</c:v>
                </c:pt>
                <c:pt idx="238">
                  <c:v>4.0939304999999955</c:v>
                </c:pt>
                <c:pt idx="239">
                  <c:v>4.1329807999999906</c:v>
                </c:pt>
                <c:pt idx="240">
                  <c:v>4.1786667000000079</c:v>
                </c:pt>
                <c:pt idx="241">
                  <c:v>4.1918230000000003</c:v>
                </c:pt>
                <c:pt idx="242">
                  <c:v>4.1359848999999826</c:v>
                </c:pt>
                <c:pt idx="243">
                  <c:v>4.0692507999999998</c:v>
                </c:pt>
                <c:pt idx="244">
                  <c:v>4.0870255999999907</c:v>
                </c:pt>
                <c:pt idx="245">
                  <c:v>4.0739206999999995</c:v>
                </c:pt>
                <c:pt idx="246">
                  <c:v>4.0735568999999945</c:v>
                </c:pt>
                <c:pt idx="247">
                  <c:v>4.1529204999999907</c:v>
                </c:pt>
                <c:pt idx="248">
                  <c:v>4.2609762999999896</c:v>
                </c:pt>
                <c:pt idx="249">
                  <c:v>4.2627968999999908</c:v>
                </c:pt>
                <c:pt idx="250">
                  <c:v>4.2168353999999955</c:v>
                </c:pt>
                <c:pt idx="251">
                  <c:v>4.1964958999999906</c:v>
                </c:pt>
                <c:pt idx="252">
                  <c:v>4.2128898999999906</c:v>
                </c:pt>
                <c:pt idx="253">
                  <c:v>4.1570006999999896</c:v>
                </c:pt>
                <c:pt idx="254">
                  <c:v>4.1989261999999945</c:v>
                </c:pt>
                <c:pt idx="255">
                  <c:v>4.2929543999999895</c:v>
                </c:pt>
                <c:pt idx="256">
                  <c:v>4.4932002999999998</c:v>
                </c:pt>
                <c:pt idx="257">
                  <c:v>4.6318992999999997</c:v>
                </c:pt>
                <c:pt idx="258">
                  <c:v>4.6417969999999995</c:v>
                </c:pt>
                <c:pt idx="259">
                  <c:v>4.7367840999999995</c:v>
                </c:pt>
                <c:pt idx="260">
                  <c:v>4.8327572999999955</c:v>
                </c:pt>
                <c:pt idx="261">
                  <c:v>4.8768685999999999</c:v>
                </c:pt>
                <c:pt idx="262">
                  <c:v>4.8743401999999998</c:v>
                </c:pt>
                <c:pt idx="263">
                  <c:v>4.9684692000000004</c:v>
                </c:pt>
                <c:pt idx="264">
                  <c:v>5.0671669999999907</c:v>
                </c:pt>
                <c:pt idx="265">
                  <c:v>5.0645473999999915</c:v>
                </c:pt>
                <c:pt idx="266">
                  <c:v>5.0358654999999999</c:v>
                </c:pt>
                <c:pt idx="267">
                  <c:v>5.1185178999999836</c:v>
                </c:pt>
                <c:pt idx="268">
                  <c:v>5.1772099000000003</c:v>
                </c:pt>
                <c:pt idx="269">
                  <c:v>5.1647062999999847</c:v>
                </c:pt>
                <c:pt idx="270">
                  <c:v>5.1450005999999906</c:v>
                </c:pt>
                <c:pt idx="271">
                  <c:v>5.1769137999999995</c:v>
                </c:pt>
                <c:pt idx="272">
                  <c:v>5.2641329999999895</c:v>
                </c:pt>
                <c:pt idx="273">
                  <c:v>5.2319791000000091</c:v>
                </c:pt>
                <c:pt idx="274">
                  <c:v>5.1258698999999908</c:v>
                </c:pt>
                <c:pt idx="275">
                  <c:v>5.2224198999999896</c:v>
                </c:pt>
                <c:pt idx="276">
                  <c:v>5.2718268999999998</c:v>
                </c:pt>
                <c:pt idx="277">
                  <c:v>5.2406702000000003</c:v>
                </c:pt>
                <c:pt idx="278">
                  <c:v>5.2650464999999995</c:v>
                </c:pt>
                <c:pt idx="279">
                  <c:v>5.3100318999999896</c:v>
                </c:pt>
                <c:pt idx="280">
                  <c:v>5.3959154999999877</c:v>
                </c:pt>
                <c:pt idx="281">
                  <c:v>5.3467652999999995</c:v>
                </c:pt>
                <c:pt idx="282">
                  <c:v>5.2942166999999918</c:v>
                </c:pt>
                <c:pt idx="283">
                  <c:v>5.3668502999999896</c:v>
                </c:pt>
                <c:pt idx="284">
                  <c:v>5.450240000000008</c:v>
                </c:pt>
                <c:pt idx="285">
                  <c:v>5.4261869999999908</c:v>
                </c:pt>
                <c:pt idx="286">
                  <c:v>5.4117601000000102</c:v>
                </c:pt>
                <c:pt idx="287">
                  <c:v>5.4639335999999945</c:v>
                </c:pt>
                <c:pt idx="288">
                  <c:v>5.5133263999999995</c:v>
                </c:pt>
                <c:pt idx="289">
                  <c:v>5.4766344000000089</c:v>
                </c:pt>
                <c:pt idx="290">
                  <c:v>5.4410611000000122</c:v>
                </c:pt>
                <c:pt idx="291">
                  <c:v>5.4924124000000001</c:v>
                </c:pt>
                <c:pt idx="292">
                  <c:v>5.5192055</c:v>
                </c:pt>
                <c:pt idx="293">
                  <c:v>5.5532358999999945</c:v>
                </c:pt>
                <c:pt idx="294">
                  <c:v>5.5120003999999945</c:v>
                </c:pt>
                <c:pt idx="295">
                  <c:v>5.5571279999999907</c:v>
                </c:pt>
                <c:pt idx="296">
                  <c:v>5.6619553999999876</c:v>
                </c:pt>
                <c:pt idx="297">
                  <c:v>5.6020376999999915</c:v>
                </c:pt>
                <c:pt idx="298">
                  <c:v>5.5415972</c:v>
                </c:pt>
                <c:pt idx="299">
                  <c:v>5.5841038999999917</c:v>
                </c:pt>
                <c:pt idx="300">
                  <c:v>5.7054719</c:v>
                </c:pt>
                <c:pt idx="301">
                  <c:v>5.6702681000000092</c:v>
                </c:pt>
                <c:pt idx="302">
                  <c:v>5.6060368999999897</c:v>
                </c:pt>
                <c:pt idx="303">
                  <c:v>5.70126690000001</c:v>
                </c:pt>
                <c:pt idx="304">
                  <c:v>5.7296478999999998</c:v>
                </c:pt>
                <c:pt idx="305">
                  <c:v>5.7052544000000003</c:v>
                </c:pt>
                <c:pt idx="306">
                  <c:v>5.6070517999999945</c:v>
                </c:pt>
                <c:pt idx="307">
                  <c:v>5.6543363999999876</c:v>
                </c:pt>
                <c:pt idx="308">
                  <c:v>5.7175100999999886</c:v>
                </c:pt>
                <c:pt idx="309">
                  <c:v>5.6050745999999876</c:v>
                </c:pt>
                <c:pt idx="310">
                  <c:v>5.5326820999999997</c:v>
                </c:pt>
                <c:pt idx="311">
                  <c:v>5.5852202000000002</c:v>
                </c:pt>
                <c:pt idx="312">
                  <c:v>5.6886004000000003</c:v>
                </c:pt>
                <c:pt idx="313">
                  <c:v>5.6345060999999896</c:v>
                </c:pt>
                <c:pt idx="314">
                  <c:v>5.5731896000000001</c:v>
                </c:pt>
                <c:pt idx="315">
                  <c:v>5.6208336999999906</c:v>
                </c:pt>
                <c:pt idx="316">
                  <c:v>5.6865578999999906</c:v>
                </c:pt>
                <c:pt idx="317">
                  <c:v>5.6566482000000002</c:v>
                </c:pt>
                <c:pt idx="318">
                  <c:v>5.6333995999999997</c:v>
                </c:pt>
                <c:pt idx="319">
                  <c:v>5.6366639000000101</c:v>
                </c:pt>
                <c:pt idx="320">
                  <c:v>5.6910999000000002</c:v>
                </c:pt>
                <c:pt idx="321">
                  <c:v>5.6817698000000014</c:v>
                </c:pt>
                <c:pt idx="322">
                  <c:v>5.6641224999999906</c:v>
                </c:pt>
                <c:pt idx="323">
                  <c:v>5.737640400000009</c:v>
                </c:pt>
                <c:pt idx="324">
                  <c:v>5.771704100000008</c:v>
                </c:pt>
                <c:pt idx="325">
                  <c:v>5.6957717999999975</c:v>
                </c:pt>
                <c:pt idx="326">
                  <c:v>5.6504294000000002</c:v>
                </c:pt>
                <c:pt idx="327">
                  <c:v>5.7326269999999999</c:v>
                </c:pt>
                <c:pt idx="328">
                  <c:v>5.7655693000000001</c:v>
                </c:pt>
                <c:pt idx="329">
                  <c:v>5.6655466999999886</c:v>
                </c:pt>
                <c:pt idx="330">
                  <c:v>5.6049714999999907</c:v>
                </c:pt>
                <c:pt idx="331">
                  <c:v>5.6321684999999997</c:v>
                </c:pt>
                <c:pt idx="332">
                  <c:v>5.6647728999999876</c:v>
                </c:pt>
                <c:pt idx="333">
                  <c:v>5.6541027999999907</c:v>
                </c:pt>
                <c:pt idx="334">
                  <c:v>5.6408167999999907</c:v>
                </c:pt>
                <c:pt idx="335">
                  <c:v>5.7227868999999876</c:v>
                </c:pt>
                <c:pt idx="336">
                  <c:v>5.791623200000009</c:v>
                </c:pt>
                <c:pt idx="337">
                  <c:v>5.7777698000000024</c:v>
                </c:pt>
                <c:pt idx="338">
                  <c:v>5.7681502999999896</c:v>
                </c:pt>
                <c:pt idx="339">
                  <c:v>5.8038628999999995</c:v>
                </c:pt>
                <c:pt idx="340">
                  <c:v>5.8276718999999915</c:v>
                </c:pt>
                <c:pt idx="341">
                  <c:v>5.773270900000008</c:v>
                </c:pt>
                <c:pt idx="342">
                  <c:v>5.6971369999999846</c:v>
                </c:pt>
                <c:pt idx="343">
                  <c:v>5.6879197999999906</c:v>
                </c:pt>
                <c:pt idx="344">
                  <c:v>5.7460040999999995</c:v>
                </c:pt>
                <c:pt idx="345">
                  <c:v>5.7134900000000002</c:v>
                </c:pt>
                <c:pt idx="346">
                  <c:v>5.6939869999999857</c:v>
                </c:pt>
                <c:pt idx="347">
                  <c:v>5.7449135999999896</c:v>
                </c:pt>
                <c:pt idx="348">
                  <c:v>5.7780136999999998</c:v>
                </c:pt>
                <c:pt idx="349">
                  <c:v>5.6700514999999996</c:v>
                </c:pt>
                <c:pt idx="350">
                  <c:v>5.6256313999999907</c:v>
                </c:pt>
                <c:pt idx="351">
                  <c:v>5.6627179999999857</c:v>
                </c:pt>
                <c:pt idx="352">
                  <c:v>5.7468349999999955</c:v>
                </c:pt>
                <c:pt idx="353">
                  <c:v>5.6401348999999836</c:v>
                </c:pt>
                <c:pt idx="354">
                  <c:v>5.6144530999999906</c:v>
                </c:pt>
                <c:pt idx="355">
                  <c:v>5.6801477</c:v>
                </c:pt>
                <c:pt idx="356">
                  <c:v>5.7352458999999998</c:v>
                </c:pt>
                <c:pt idx="357">
                  <c:v>5.6352906999999997</c:v>
                </c:pt>
                <c:pt idx="358">
                  <c:v>5.6135640999999907</c:v>
                </c:pt>
                <c:pt idx="359">
                  <c:v>5.6814650000000002</c:v>
                </c:pt>
                <c:pt idx="360">
                  <c:v>5.6782373999999995</c:v>
                </c:pt>
                <c:pt idx="361">
                  <c:v>5.6306196999999996</c:v>
                </c:pt>
                <c:pt idx="362">
                  <c:v>5.6516029999999997</c:v>
                </c:pt>
                <c:pt idx="363">
                  <c:v>5.6899236999999996</c:v>
                </c:pt>
                <c:pt idx="364">
                  <c:v>5.7997417000000091</c:v>
                </c:pt>
                <c:pt idx="365">
                  <c:v>5.7679333999999907</c:v>
                </c:pt>
                <c:pt idx="366">
                  <c:v>5.6209791999999945</c:v>
                </c:pt>
                <c:pt idx="367">
                  <c:v>5.6291862999999847</c:v>
                </c:pt>
                <c:pt idx="368">
                  <c:v>5.7619387999999985</c:v>
                </c:pt>
                <c:pt idx="369">
                  <c:v>5.6994917999999997</c:v>
                </c:pt>
                <c:pt idx="370">
                  <c:v>5.6675991999999917</c:v>
                </c:pt>
                <c:pt idx="371">
                  <c:v>5.7395673000000089</c:v>
                </c:pt>
                <c:pt idx="372">
                  <c:v>5.7814771000000089</c:v>
                </c:pt>
                <c:pt idx="373">
                  <c:v>5.6744549999999876</c:v>
                </c:pt>
                <c:pt idx="374">
                  <c:v>5.6647340999999836</c:v>
                </c:pt>
                <c:pt idx="375">
                  <c:v>5.7132366000000001</c:v>
                </c:pt>
                <c:pt idx="376">
                  <c:v>5.8047315999999896</c:v>
                </c:pt>
                <c:pt idx="377">
                  <c:v>5.6863190000000001</c:v>
                </c:pt>
                <c:pt idx="378">
                  <c:v>5.6876321999999995</c:v>
                </c:pt>
                <c:pt idx="379">
                  <c:v>5.7931828999999917</c:v>
                </c:pt>
                <c:pt idx="380">
                  <c:v>5.8305545999999886</c:v>
                </c:pt>
                <c:pt idx="381">
                  <c:v>5.7273568999999895</c:v>
                </c:pt>
                <c:pt idx="382">
                  <c:v>5.6609869999999827</c:v>
                </c:pt>
                <c:pt idx="383">
                  <c:v>5.7248154999999876</c:v>
                </c:pt>
                <c:pt idx="384">
                  <c:v>5.7811273999999999</c:v>
                </c:pt>
                <c:pt idx="385">
                  <c:v>5.7513759000000002</c:v>
                </c:pt>
                <c:pt idx="386">
                  <c:v>5.6734578999999945</c:v>
                </c:pt>
                <c:pt idx="387">
                  <c:v>5.7421499999999996</c:v>
                </c:pt>
                <c:pt idx="388">
                  <c:v>5.7628731000000002</c:v>
                </c:pt>
                <c:pt idx="389">
                  <c:v>5.7423574999999998</c:v>
                </c:pt>
                <c:pt idx="390">
                  <c:v>5.6912231000000091</c:v>
                </c:pt>
                <c:pt idx="391">
                  <c:v>5.7530877</c:v>
                </c:pt>
                <c:pt idx="392">
                  <c:v>5.8145956999999857</c:v>
                </c:pt>
                <c:pt idx="393">
                  <c:v>5.7238197</c:v>
                </c:pt>
                <c:pt idx="394">
                  <c:v>5.7300744000000003</c:v>
                </c:pt>
                <c:pt idx="395">
                  <c:v>5.7904464999999998</c:v>
                </c:pt>
                <c:pt idx="396">
                  <c:v>5.8023159999999896</c:v>
                </c:pt>
                <c:pt idx="397">
                  <c:v>5.7538507000000001</c:v>
                </c:pt>
                <c:pt idx="398">
                  <c:v>5.7534026999999996</c:v>
                </c:pt>
                <c:pt idx="399">
                  <c:v>5.7901261000000002</c:v>
                </c:pt>
                <c:pt idx="400">
                  <c:v>5.8540852999999826</c:v>
                </c:pt>
                <c:pt idx="401">
                  <c:v>5.7675063999999896</c:v>
                </c:pt>
                <c:pt idx="402">
                  <c:v>5.7244531999999975</c:v>
                </c:pt>
                <c:pt idx="403">
                  <c:v>5.8374364999999955</c:v>
                </c:pt>
                <c:pt idx="404">
                  <c:v>5.8541280999999907</c:v>
                </c:pt>
                <c:pt idx="405">
                  <c:v>5.7964795000000002</c:v>
                </c:pt>
                <c:pt idx="406">
                  <c:v>5.8368416999999999</c:v>
                </c:pt>
                <c:pt idx="407">
                  <c:v>5.8983351999999956</c:v>
                </c:pt>
                <c:pt idx="408">
                  <c:v>5.9401707000000004</c:v>
                </c:pt>
                <c:pt idx="409">
                  <c:v>5.9451125999999945</c:v>
                </c:pt>
                <c:pt idx="410">
                  <c:v>5.8868289999999996</c:v>
                </c:pt>
                <c:pt idx="411">
                  <c:v>5.9725444000000003</c:v>
                </c:pt>
                <c:pt idx="412">
                  <c:v>6.0644815999999846</c:v>
                </c:pt>
                <c:pt idx="413">
                  <c:v>5.9839098000000002</c:v>
                </c:pt>
                <c:pt idx="414">
                  <c:v>6.0035140999999896</c:v>
                </c:pt>
                <c:pt idx="415">
                  <c:v>6.1136998</c:v>
                </c:pt>
                <c:pt idx="416">
                  <c:v>6.2095146999999917</c:v>
                </c:pt>
                <c:pt idx="417">
                  <c:v>6.2095000000000002</c:v>
                </c:pt>
                <c:pt idx="418">
                  <c:v>6.1390962</c:v>
                </c:pt>
                <c:pt idx="419">
                  <c:v>6.1902379999999955</c:v>
                </c:pt>
                <c:pt idx="420">
                  <c:v>6.2926998999999997</c:v>
                </c:pt>
                <c:pt idx="421">
                  <c:v>6.2713932000000101</c:v>
                </c:pt>
                <c:pt idx="422">
                  <c:v>6.2910212000000003</c:v>
                </c:pt>
                <c:pt idx="423">
                  <c:v>6.3622194999999975</c:v>
                </c:pt>
                <c:pt idx="424">
                  <c:v>6.4301406999999999</c:v>
                </c:pt>
                <c:pt idx="425">
                  <c:v>6.3662887000000001</c:v>
                </c:pt>
                <c:pt idx="426">
                  <c:v>6.3942626000000002</c:v>
                </c:pt>
                <c:pt idx="427">
                  <c:v>6.4724386999999997</c:v>
                </c:pt>
                <c:pt idx="428">
                  <c:v>6.5121064999999945</c:v>
                </c:pt>
                <c:pt idx="429">
                  <c:v>6.4839646999999996</c:v>
                </c:pt>
                <c:pt idx="430">
                  <c:v>6.4491493000000091</c:v>
                </c:pt>
                <c:pt idx="431">
                  <c:v>6.501671000000008</c:v>
                </c:pt>
                <c:pt idx="432">
                  <c:v>6.5952845999999896</c:v>
                </c:pt>
                <c:pt idx="433">
                  <c:v>6.5514080000000003</c:v>
                </c:pt>
                <c:pt idx="434">
                  <c:v>6.529663600000009</c:v>
                </c:pt>
                <c:pt idx="435">
                  <c:v>6.6149708999999834</c:v>
                </c:pt>
                <c:pt idx="436">
                  <c:v>6.6986334000000003</c:v>
                </c:pt>
                <c:pt idx="437">
                  <c:v>6.6559128999999846</c:v>
                </c:pt>
                <c:pt idx="438">
                  <c:v>6.5863043000000001</c:v>
                </c:pt>
                <c:pt idx="439">
                  <c:v>6.6732170000000002</c:v>
                </c:pt>
                <c:pt idx="440">
                  <c:v>6.7888622999999999</c:v>
                </c:pt>
                <c:pt idx="441">
                  <c:v>6.6902692000000004</c:v>
                </c:pt>
                <c:pt idx="442">
                  <c:v>6.6715992999999996</c:v>
                </c:pt>
                <c:pt idx="443">
                  <c:v>6.7540912999999945</c:v>
                </c:pt>
                <c:pt idx="444">
                  <c:v>6.7935220000000003</c:v>
                </c:pt>
                <c:pt idx="445">
                  <c:v>6.7392286000000121</c:v>
                </c:pt>
                <c:pt idx="446">
                  <c:v>6.7059683999999997</c:v>
                </c:pt>
                <c:pt idx="447">
                  <c:v>6.7190441999999999</c:v>
                </c:pt>
                <c:pt idx="448">
                  <c:v>6.8056830999999995</c:v>
                </c:pt>
                <c:pt idx="449">
                  <c:v>6.7585355999999877</c:v>
                </c:pt>
                <c:pt idx="450">
                  <c:v>6.6349968999999867</c:v>
                </c:pt>
                <c:pt idx="451">
                  <c:v>6.7269411000000003</c:v>
                </c:pt>
                <c:pt idx="452">
                  <c:v>6.7658815999999886</c:v>
                </c:pt>
                <c:pt idx="453">
                  <c:v>6.5829523999999955</c:v>
                </c:pt>
                <c:pt idx="454">
                  <c:v>6.4839608000000002</c:v>
                </c:pt>
                <c:pt idx="455">
                  <c:v>6.5173430999999997</c:v>
                </c:pt>
                <c:pt idx="456">
                  <c:v>6.4956972000000004</c:v>
                </c:pt>
                <c:pt idx="457">
                  <c:v>6.4622644999999999</c:v>
                </c:pt>
                <c:pt idx="458">
                  <c:v>6.4344652</c:v>
                </c:pt>
                <c:pt idx="459">
                  <c:v>6.4662018999999997</c:v>
                </c:pt>
                <c:pt idx="460">
                  <c:v>6.5365051999999997</c:v>
                </c:pt>
                <c:pt idx="461">
                  <c:v>6.3788504000000001</c:v>
                </c:pt>
                <c:pt idx="462">
                  <c:v>6.2347479000000003</c:v>
                </c:pt>
                <c:pt idx="463">
                  <c:v>6.1855962999999896</c:v>
                </c:pt>
                <c:pt idx="464">
                  <c:v>6.2159820999999917</c:v>
                </c:pt>
                <c:pt idx="465">
                  <c:v>6.1612867999999965</c:v>
                </c:pt>
                <c:pt idx="466">
                  <c:v>6.1018742999999906</c:v>
                </c:pt>
                <c:pt idx="467">
                  <c:v>6.1660021</c:v>
                </c:pt>
                <c:pt idx="468">
                  <c:v>6.1472911000000003</c:v>
                </c:pt>
                <c:pt idx="469">
                  <c:v>6.0706468000000013</c:v>
                </c:pt>
                <c:pt idx="470">
                  <c:v>6.0449565999999857</c:v>
                </c:pt>
                <c:pt idx="471">
                  <c:v>6.0735713000000002</c:v>
                </c:pt>
                <c:pt idx="472">
                  <c:v>6.1268487</c:v>
                </c:pt>
                <c:pt idx="473">
                  <c:v>6.0500679000000002</c:v>
                </c:pt>
                <c:pt idx="474">
                  <c:v>5.9008811999999997</c:v>
                </c:pt>
                <c:pt idx="475">
                  <c:v>5.9721460999999998</c:v>
                </c:pt>
                <c:pt idx="476">
                  <c:v>6.0255712999999895</c:v>
                </c:pt>
                <c:pt idx="477">
                  <c:v>5.9342110999999997</c:v>
                </c:pt>
                <c:pt idx="478">
                  <c:v>5.8446044999999955</c:v>
                </c:pt>
                <c:pt idx="479">
                  <c:v>5.8653060999999918</c:v>
                </c:pt>
                <c:pt idx="480">
                  <c:v>5.8251293999999945</c:v>
                </c:pt>
                <c:pt idx="481">
                  <c:v>5.7335925999999997</c:v>
                </c:pt>
                <c:pt idx="482">
                  <c:v>5.5815482000000003</c:v>
                </c:pt>
                <c:pt idx="483">
                  <c:v>5.5495444000000003</c:v>
                </c:pt>
                <c:pt idx="484">
                  <c:v>5.5590539000000003</c:v>
                </c:pt>
                <c:pt idx="485">
                  <c:v>5.3981221000000001</c:v>
                </c:pt>
                <c:pt idx="486">
                  <c:v>5.2521504999999955</c:v>
                </c:pt>
                <c:pt idx="487">
                  <c:v>5.1475967999999908</c:v>
                </c:pt>
                <c:pt idx="488">
                  <c:v>5.0399598999999995</c:v>
                </c:pt>
                <c:pt idx="489">
                  <c:v>4.8358210999999995</c:v>
                </c:pt>
                <c:pt idx="490">
                  <c:v>4.7765491000000102</c:v>
                </c:pt>
                <c:pt idx="491">
                  <c:v>4.7747396000000002</c:v>
                </c:pt>
                <c:pt idx="492">
                  <c:v>4.7718148999999945</c:v>
                </c:pt>
                <c:pt idx="493">
                  <c:v>4.6695694999999997</c:v>
                </c:pt>
                <c:pt idx="494">
                  <c:v>4.549206100000009</c:v>
                </c:pt>
                <c:pt idx="495">
                  <c:v>4.5326487000000091</c:v>
                </c:pt>
                <c:pt idx="496">
                  <c:v>4.5283214000000003</c:v>
                </c:pt>
                <c:pt idx="497">
                  <c:v>4.4692860999999997</c:v>
                </c:pt>
                <c:pt idx="498">
                  <c:v>4.4236480000000089</c:v>
                </c:pt>
                <c:pt idx="499">
                  <c:v>4.4382808999999996</c:v>
                </c:pt>
                <c:pt idx="500">
                  <c:v>4.4511858999999907</c:v>
                </c:pt>
                <c:pt idx="501">
                  <c:v>4.4073755999999955</c:v>
                </c:pt>
                <c:pt idx="502">
                  <c:v>4.3709817999999965</c:v>
                </c:pt>
                <c:pt idx="503">
                  <c:v>4.3930930000000004</c:v>
                </c:pt>
                <c:pt idx="504">
                  <c:v>4.4125433000000003</c:v>
                </c:pt>
                <c:pt idx="505">
                  <c:v>4.3756510999999998</c:v>
                </c:pt>
                <c:pt idx="506">
                  <c:v>4.3463219999999998</c:v>
                </c:pt>
                <c:pt idx="507">
                  <c:v>4.3698809999999915</c:v>
                </c:pt>
                <c:pt idx="508">
                  <c:v>4.3904266999999955</c:v>
                </c:pt>
                <c:pt idx="509">
                  <c:v>4.3578020999999945</c:v>
                </c:pt>
                <c:pt idx="510">
                  <c:v>4.3293951000000002</c:v>
                </c:pt>
                <c:pt idx="511">
                  <c:v>4.3506868999999915</c:v>
                </c:pt>
                <c:pt idx="512">
                  <c:v>4.3722254999999999</c:v>
                </c:pt>
                <c:pt idx="513">
                  <c:v>4.3399547999999966</c:v>
                </c:pt>
                <c:pt idx="514">
                  <c:v>4.3143718999999896</c:v>
                </c:pt>
                <c:pt idx="515">
                  <c:v>4.3382436000000091</c:v>
                </c:pt>
                <c:pt idx="516">
                  <c:v>4.3599155999999857</c:v>
                </c:pt>
                <c:pt idx="517">
                  <c:v>4.3256787999999995</c:v>
                </c:pt>
                <c:pt idx="518">
                  <c:v>4.2968177000000001</c:v>
                </c:pt>
                <c:pt idx="519">
                  <c:v>4.3199350999999915</c:v>
                </c:pt>
                <c:pt idx="520">
                  <c:v>4.3383045999999945</c:v>
                </c:pt>
                <c:pt idx="521">
                  <c:v>4.300802</c:v>
                </c:pt>
                <c:pt idx="522">
                  <c:v>4.2753366000000002</c:v>
                </c:pt>
                <c:pt idx="523">
                  <c:v>4.2933522000000002</c:v>
                </c:pt>
                <c:pt idx="524">
                  <c:v>4.3145513999999876</c:v>
                </c:pt>
                <c:pt idx="525">
                  <c:v>4.2838604000000089</c:v>
                </c:pt>
                <c:pt idx="526">
                  <c:v>4.262262700000008</c:v>
                </c:pt>
                <c:pt idx="527">
                  <c:v>4.2832134000000091</c:v>
                </c:pt>
                <c:pt idx="528">
                  <c:v>4.3073790000000001</c:v>
                </c:pt>
                <c:pt idx="529">
                  <c:v>4.2775587999999996</c:v>
                </c:pt>
                <c:pt idx="530">
                  <c:v>4.2549448999999857</c:v>
                </c:pt>
                <c:pt idx="531">
                  <c:v>4.2773059</c:v>
                </c:pt>
                <c:pt idx="532">
                  <c:v>4.3006713000000003</c:v>
                </c:pt>
                <c:pt idx="533">
                  <c:v>4.2699024000000003</c:v>
                </c:pt>
                <c:pt idx="534">
                  <c:v>4.2501892999999917</c:v>
                </c:pt>
                <c:pt idx="535">
                  <c:v>4.2701928000000002</c:v>
                </c:pt>
                <c:pt idx="536">
                  <c:v>4.2922631000000102</c:v>
                </c:pt>
                <c:pt idx="537">
                  <c:v>4.2609665999999917</c:v>
                </c:pt>
                <c:pt idx="538">
                  <c:v>4.2323655000000002</c:v>
                </c:pt>
                <c:pt idx="539">
                  <c:v>4.2505145999999856</c:v>
                </c:pt>
                <c:pt idx="540">
                  <c:v>4.2695191000000001</c:v>
                </c:pt>
                <c:pt idx="541">
                  <c:v>4.2434605999999997</c:v>
                </c:pt>
                <c:pt idx="542">
                  <c:v>4.2146072999999955</c:v>
                </c:pt>
                <c:pt idx="543">
                  <c:v>4.2320516999999995</c:v>
                </c:pt>
                <c:pt idx="544">
                  <c:v>4.2486943999999998</c:v>
                </c:pt>
                <c:pt idx="545">
                  <c:v>4.2075386999999917</c:v>
                </c:pt>
                <c:pt idx="546">
                  <c:v>4.1493380999999996</c:v>
                </c:pt>
                <c:pt idx="547">
                  <c:v>4.1465312999999915</c:v>
                </c:pt>
                <c:pt idx="548">
                  <c:v>4.1270287999999917</c:v>
                </c:pt>
                <c:pt idx="549">
                  <c:v>4.0572486999999997</c:v>
                </c:pt>
                <c:pt idx="550">
                  <c:v>4.011296400000008</c:v>
                </c:pt>
                <c:pt idx="551">
                  <c:v>4.0116631000000131</c:v>
                </c:pt>
                <c:pt idx="552">
                  <c:v>3.9954562999999967</c:v>
                </c:pt>
                <c:pt idx="553">
                  <c:v>3.9450212000000002</c:v>
                </c:pt>
                <c:pt idx="554">
                  <c:v>3.8905178999999999</c:v>
                </c:pt>
                <c:pt idx="555">
                  <c:v>3.9250238999999998</c:v>
                </c:pt>
                <c:pt idx="556">
                  <c:v>3.9235696999999998</c:v>
                </c:pt>
                <c:pt idx="557">
                  <c:v>3.8901081999999967</c:v>
                </c:pt>
                <c:pt idx="558">
                  <c:v>3.8926110999999977</c:v>
                </c:pt>
                <c:pt idx="559">
                  <c:v>3.9199137000000004</c:v>
                </c:pt>
                <c:pt idx="560">
                  <c:v>3.9028606999999957</c:v>
                </c:pt>
                <c:pt idx="561">
                  <c:v>3.8425003999999987</c:v>
                </c:pt>
                <c:pt idx="562">
                  <c:v>3.8215322</c:v>
                </c:pt>
                <c:pt idx="563">
                  <c:v>3.8246070999999997</c:v>
                </c:pt>
                <c:pt idx="564">
                  <c:v>3.8158516999999961</c:v>
                </c:pt>
                <c:pt idx="565">
                  <c:v>3.7926001999999968</c:v>
                </c:pt>
                <c:pt idx="566">
                  <c:v>3.7643346000000055</c:v>
                </c:pt>
                <c:pt idx="567">
                  <c:v>3.7640526000000003</c:v>
                </c:pt>
                <c:pt idx="568">
                  <c:v>3.7926399999999987</c:v>
                </c:pt>
                <c:pt idx="569">
                  <c:v>3.7691918000000055</c:v>
                </c:pt>
                <c:pt idx="570">
                  <c:v>3.7432360000000049</c:v>
                </c:pt>
                <c:pt idx="571">
                  <c:v>3.7402739</c:v>
                </c:pt>
                <c:pt idx="572">
                  <c:v>3.7305505999999999</c:v>
                </c:pt>
                <c:pt idx="573">
                  <c:v>3.6834128000000002</c:v>
                </c:pt>
                <c:pt idx="574">
                  <c:v>3.6495699000000004</c:v>
                </c:pt>
                <c:pt idx="575">
                  <c:v>3.6475506000000002</c:v>
                </c:pt>
                <c:pt idx="576">
                  <c:v>3.6482522999999998</c:v>
                </c:pt>
                <c:pt idx="577">
                  <c:v>3.6311394000000004</c:v>
                </c:pt>
                <c:pt idx="578">
                  <c:v>3.6029523999999977</c:v>
                </c:pt>
                <c:pt idx="579">
                  <c:v>3.5965414999999967</c:v>
                </c:pt>
                <c:pt idx="580">
                  <c:v>3.6080437000000005</c:v>
                </c:pt>
                <c:pt idx="581">
                  <c:v>3.5950886999999967</c:v>
                </c:pt>
                <c:pt idx="582">
                  <c:v>3.5605590999999999</c:v>
                </c:pt>
                <c:pt idx="583">
                  <c:v>3.5522078999999978</c:v>
                </c:pt>
                <c:pt idx="584">
                  <c:v>3.5536620999999977</c:v>
                </c:pt>
                <c:pt idx="585">
                  <c:v>3.5340311</c:v>
                </c:pt>
                <c:pt idx="586">
                  <c:v>3.5102490999999967</c:v>
                </c:pt>
                <c:pt idx="587">
                  <c:v>3.5030683999999987</c:v>
                </c:pt>
                <c:pt idx="588">
                  <c:v>3.5007394000000005</c:v>
                </c:pt>
                <c:pt idx="589">
                  <c:v>3.4774472999999997</c:v>
                </c:pt>
                <c:pt idx="590">
                  <c:v>3.4555684999999956</c:v>
                </c:pt>
                <c:pt idx="591">
                  <c:v>3.4546584999999923</c:v>
                </c:pt>
                <c:pt idx="592">
                  <c:v>3.4612638999999987</c:v>
                </c:pt>
                <c:pt idx="593">
                  <c:v>3.4491924000000003</c:v>
                </c:pt>
                <c:pt idx="594">
                  <c:v>3.4176805999999997</c:v>
                </c:pt>
                <c:pt idx="595">
                  <c:v>3.4103159999999977</c:v>
                </c:pt>
                <c:pt idx="596">
                  <c:v>3.4193978999999999</c:v>
                </c:pt>
                <c:pt idx="597">
                  <c:v>3.3952656999999942</c:v>
                </c:pt>
                <c:pt idx="598">
                  <c:v>3.3704165999999987</c:v>
                </c:pt>
                <c:pt idx="599">
                  <c:v>3.3736706999999977</c:v>
                </c:pt>
                <c:pt idx="600">
                  <c:v>3.3770554999999947</c:v>
                </c:pt>
                <c:pt idx="601">
                  <c:v>3.3495182000000003</c:v>
                </c:pt>
                <c:pt idx="602">
                  <c:v>3.3248135999999997</c:v>
                </c:pt>
                <c:pt idx="603">
                  <c:v>3.3318399999999957</c:v>
                </c:pt>
                <c:pt idx="604">
                  <c:v>3.3295537999999998</c:v>
                </c:pt>
                <c:pt idx="605">
                  <c:v>3.3034073999999998</c:v>
                </c:pt>
                <c:pt idx="606">
                  <c:v>3.2820116000000006</c:v>
                </c:pt>
                <c:pt idx="607">
                  <c:v>3.2811389000000002</c:v>
                </c:pt>
                <c:pt idx="608">
                  <c:v>3.2790249999999999</c:v>
                </c:pt>
                <c:pt idx="609">
                  <c:v>3.2539236000000002</c:v>
                </c:pt>
                <c:pt idx="610">
                  <c:v>3.2275829000000011</c:v>
                </c:pt>
                <c:pt idx="611">
                  <c:v>3.2276856</c:v>
                </c:pt>
                <c:pt idx="612">
                  <c:v>3.2234686000000004</c:v>
                </c:pt>
                <c:pt idx="613">
                  <c:v>3.1949465000000004</c:v>
                </c:pt>
                <c:pt idx="614">
                  <c:v>3.1720562999999977</c:v>
                </c:pt>
                <c:pt idx="615">
                  <c:v>3.1753020999999997</c:v>
                </c:pt>
                <c:pt idx="616">
                  <c:v>3.1767707000000005</c:v>
                </c:pt>
                <c:pt idx="617">
                  <c:v>3.1574986000000003</c:v>
                </c:pt>
                <c:pt idx="618">
                  <c:v>3.1446095000000005</c:v>
                </c:pt>
                <c:pt idx="619">
                  <c:v>3.1468963999999997</c:v>
                </c:pt>
                <c:pt idx="620">
                  <c:v>3.1457148000000044</c:v>
                </c:pt>
                <c:pt idx="621">
                  <c:v>3.1338604999999977</c:v>
                </c:pt>
                <c:pt idx="622">
                  <c:v>3.1219513000000001</c:v>
                </c:pt>
                <c:pt idx="623">
                  <c:v>3.127300700000005</c:v>
                </c:pt>
                <c:pt idx="624">
                  <c:v>3.1334863999999998</c:v>
                </c:pt>
                <c:pt idx="625">
                  <c:v>3.1153291000000003</c:v>
                </c:pt>
                <c:pt idx="626">
                  <c:v>3.0956312000000006</c:v>
                </c:pt>
                <c:pt idx="627">
                  <c:v>3.0986928999999988</c:v>
                </c:pt>
                <c:pt idx="628">
                  <c:v>3.0999491999999962</c:v>
                </c:pt>
                <c:pt idx="629">
                  <c:v>3.0770753999999987</c:v>
                </c:pt>
                <c:pt idx="630">
                  <c:v>3.0575875000000012</c:v>
                </c:pt>
                <c:pt idx="631">
                  <c:v>3.0565527999999977</c:v>
                </c:pt>
                <c:pt idx="632">
                  <c:v>3.0561352999999998</c:v>
                </c:pt>
                <c:pt idx="633">
                  <c:v>3.0375255000000001</c:v>
                </c:pt>
                <c:pt idx="634">
                  <c:v>3.0236631000000003</c:v>
                </c:pt>
                <c:pt idx="635">
                  <c:v>3.0322332000000003</c:v>
                </c:pt>
                <c:pt idx="636">
                  <c:v>3.0528231999999957</c:v>
                </c:pt>
                <c:pt idx="637">
                  <c:v>3.0361740999999998</c:v>
                </c:pt>
                <c:pt idx="638">
                  <c:v>3.0208345000000012</c:v>
                </c:pt>
                <c:pt idx="639">
                  <c:v>3.0273479000000005</c:v>
                </c:pt>
                <c:pt idx="640">
                  <c:v>3.0296997000000001</c:v>
                </c:pt>
                <c:pt idx="641">
                  <c:v>3.0136860999999997</c:v>
                </c:pt>
                <c:pt idx="642">
                  <c:v>2.9965975</c:v>
                </c:pt>
                <c:pt idx="643">
                  <c:v>2.9948015999999997</c:v>
                </c:pt>
                <c:pt idx="644">
                  <c:v>2.9966486999999917</c:v>
                </c:pt>
                <c:pt idx="645">
                  <c:v>2.9793716999999997</c:v>
                </c:pt>
                <c:pt idx="646">
                  <c:v>2.9632234999999998</c:v>
                </c:pt>
                <c:pt idx="647">
                  <c:v>2.9632369000000001</c:v>
                </c:pt>
                <c:pt idx="648">
                  <c:v>2.9610967000000006</c:v>
                </c:pt>
                <c:pt idx="649">
                  <c:v>2.9424476999999967</c:v>
                </c:pt>
                <c:pt idx="650">
                  <c:v>2.9244060999999997</c:v>
                </c:pt>
                <c:pt idx="651">
                  <c:v>2.9243173000000002</c:v>
                </c:pt>
                <c:pt idx="652">
                  <c:v>2.9228812</c:v>
                </c:pt>
                <c:pt idx="653">
                  <c:v>2.9054478999999978</c:v>
                </c:pt>
                <c:pt idx="654">
                  <c:v>2.8872371000000001</c:v>
                </c:pt>
                <c:pt idx="655">
                  <c:v>2.8866047999999997</c:v>
                </c:pt>
                <c:pt idx="656">
                  <c:v>2.8853463999999978</c:v>
                </c:pt>
                <c:pt idx="657">
                  <c:v>2.8649421999999967</c:v>
                </c:pt>
                <c:pt idx="658">
                  <c:v>2.8481385000000001</c:v>
                </c:pt>
                <c:pt idx="659">
                  <c:v>2.8480575999999997</c:v>
                </c:pt>
                <c:pt idx="660">
                  <c:v>2.8490388999999987</c:v>
                </c:pt>
                <c:pt idx="661">
                  <c:v>2.8294734999999958</c:v>
                </c:pt>
                <c:pt idx="662">
                  <c:v>2.8101021999999967</c:v>
                </c:pt>
                <c:pt idx="663">
                  <c:v>2.8105108000000003</c:v>
                </c:pt>
                <c:pt idx="664">
                  <c:v>2.8170397999999999</c:v>
                </c:pt>
                <c:pt idx="665">
                  <c:v>2.8092626999999961</c:v>
                </c:pt>
                <c:pt idx="666">
                  <c:v>2.7926317000000012</c:v>
                </c:pt>
                <c:pt idx="667">
                  <c:v>2.7953356000000005</c:v>
                </c:pt>
                <c:pt idx="668">
                  <c:v>2.8044418999999987</c:v>
                </c:pt>
                <c:pt idx="669">
                  <c:v>2.7930985000000002</c:v>
                </c:pt>
                <c:pt idx="670">
                  <c:v>2.7804013000000012</c:v>
                </c:pt>
                <c:pt idx="671">
                  <c:v>2.7809501000000001</c:v>
                </c:pt>
                <c:pt idx="672">
                  <c:v>2.7818430000000003</c:v>
                </c:pt>
                <c:pt idx="673">
                  <c:v>2.7670679000000002</c:v>
                </c:pt>
                <c:pt idx="674">
                  <c:v>2.7538565999999998</c:v>
                </c:pt>
                <c:pt idx="675">
                  <c:v>2.7529811000000004</c:v>
                </c:pt>
                <c:pt idx="676">
                  <c:v>2.7532472000000006</c:v>
                </c:pt>
                <c:pt idx="677">
                  <c:v>2.7367509999999977</c:v>
                </c:pt>
                <c:pt idx="678">
                  <c:v>2.7202419000000004</c:v>
                </c:pt>
                <c:pt idx="679">
                  <c:v>2.7194993999999997</c:v>
                </c:pt>
                <c:pt idx="680">
                  <c:v>2.7222705999999999</c:v>
                </c:pt>
                <c:pt idx="681">
                  <c:v>2.7071311000000069</c:v>
                </c:pt>
                <c:pt idx="682">
                  <c:v>2.6932222000000001</c:v>
                </c:pt>
                <c:pt idx="683">
                  <c:v>2.6980728999999997</c:v>
                </c:pt>
                <c:pt idx="684">
                  <c:v>2.7026763000000003</c:v>
                </c:pt>
                <c:pt idx="685">
                  <c:v>2.6904888999999987</c:v>
                </c:pt>
                <c:pt idx="686">
                  <c:v>2.6792879000000003</c:v>
                </c:pt>
                <c:pt idx="687">
                  <c:v>2.6866479999999977</c:v>
                </c:pt>
                <c:pt idx="688">
                  <c:v>2.6884722000000005</c:v>
                </c:pt>
                <c:pt idx="689">
                  <c:v>2.6690003999999998</c:v>
                </c:pt>
                <c:pt idx="690">
                  <c:v>2.6538973000000006</c:v>
                </c:pt>
                <c:pt idx="691">
                  <c:v>2.6560559999999955</c:v>
                </c:pt>
                <c:pt idx="692">
                  <c:v>2.6585193</c:v>
                </c:pt>
                <c:pt idx="693">
                  <c:v>2.6438636999999998</c:v>
                </c:pt>
                <c:pt idx="694">
                  <c:v>2.6289345000000051</c:v>
                </c:pt>
                <c:pt idx="695">
                  <c:v>2.6318261999999977</c:v>
                </c:pt>
                <c:pt idx="696">
                  <c:v>2.6341036000000004</c:v>
                </c:pt>
                <c:pt idx="697">
                  <c:v>2.6198812</c:v>
                </c:pt>
                <c:pt idx="698">
                  <c:v>2.6057578000000001</c:v>
                </c:pt>
                <c:pt idx="699">
                  <c:v>2.6078371000000002</c:v>
                </c:pt>
                <c:pt idx="700">
                  <c:v>2.6088176000000001</c:v>
                </c:pt>
                <c:pt idx="701">
                  <c:v>2.5962859999999957</c:v>
                </c:pt>
                <c:pt idx="702">
                  <c:v>2.5827055999999997</c:v>
                </c:pt>
                <c:pt idx="703">
                  <c:v>2.5831352000000045</c:v>
                </c:pt>
                <c:pt idx="704">
                  <c:v>2.5829492999999997</c:v>
                </c:pt>
                <c:pt idx="705">
                  <c:v>2.5679414999999999</c:v>
                </c:pt>
                <c:pt idx="706">
                  <c:v>2.5517437000000003</c:v>
                </c:pt>
                <c:pt idx="707">
                  <c:v>2.5512596999999957</c:v>
                </c:pt>
                <c:pt idx="708">
                  <c:v>2.5519233999999997</c:v>
                </c:pt>
                <c:pt idx="709">
                  <c:v>2.5380070000000003</c:v>
                </c:pt>
                <c:pt idx="710">
                  <c:v>2.5259980999999998</c:v>
                </c:pt>
                <c:pt idx="711">
                  <c:v>2.5279525000000005</c:v>
                </c:pt>
                <c:pt idx="712">
                  <c:v>2.5291590999999998</c:v>
                </c:pt>
                <c:pt idx="713">
                  <c:v>2.5161621999999957</c:v>
                </c:pt>
                <c:pt idx="714">
                  <c:v>2.5037807000000045</c:v>
                </c:pt>
                <c:pt idx="715">
                  <c:v>2.5061100000000005</c:v>
                </c:pt>
                <c:pt idx="716">
                  <c:v>2.5059835000000001</c:v>
                </c:pt>
                <c:pt idx="717">
                  <c:v>2.4921543999999987</c:v>
                </c:pt>
                <c:pt idx="718">
                  <c:v>2.4816202000000001</c:v>
                </c:pt>
                <c:pt idx="719">
                  <c:v>2.4870764000000003</c:v>
                </c:pt>
                <c:pt idx="720">
                  <c:v>2.4914077999999997</c:v>
                </c:pt>
                <c:pt idx="721">
                  <c:v>2.4790870999999997</c:v>
                </c:pt>
                <c:pt idx="722">
                  <c:v>2.4667355999999998</c:v>
                </c:pt>
                <c:pt idx="723">
                  <c:v>2.4674033</c:v>
                </c:pt>
                <c:pt idx="724">
                  <c:v>2.4668422999999957</c:v>
                </c:pt>
                <c:pt idx="725">
                  <c:v>2.4521594999999961</c:v>
                </c:pt>
                <c:pt idx="726">
                  <c:v>2.4353053999999967</c:v>
                </c:pt>
                <c:pt idx="727">
                  <c:v>2.4319589999999947</c:v>
                </c:pt>
                <c:pt idx="728">
                  <c:v>2.4303533999999987</c:v>
                </c:pt>
                <c:pt idx="729">
                  <c:v>2.417338</c:v>
                </c:pt>
                <c:pt idx="730">
                  <c:v>2.4067059999999967</c:v>
                </c:pt>
                <c:pt idx="731">
                  <c:v>2.4089062000000006</c:v>
                </c:pt>
                <c:pt idx="732">
                  <c:v>2.4089545000000001</c:v>
                </c:pt>
                <c:pt idx="733">
                  <c:v>2.3926284999999923</c:v>
                </c:pt>
                <c:pt idx="734">
                  <c:v>2.3784575999999977</c:v>
                </c:pt>
                <c:pt idx="735">
                  <c:v>2.3757102000000003</c:v>
                </c:pt>
                <c:pt idx="736">
                  <c:v>2.3078554999999961</c:v>
                </c:pt>
                <c:pt idx="737">
                  <c:v>2.1888776000000005</c:v>
                </c:pt>
                <c:pt idx="738">
                  <c:v>2.1694222999999999</c:v>
                </c:pt>
                <c:pt idx="739">
                  <c:v>2.1705473</c:v>
                </c:pt>
                <c:pt idx="740">
                  <c:v>2.1732136999999998</c:v>
                </c:pt>
                <c:pt idx="741">
                  <c:v>2.1648041999999998</c:v>
                </c:pt>
                <c:pt idx="742">
                  <c:v>2.1575482999999998</c:v>
                </c:pt>
                <c:pt idx="743">
                  <c:v>2.1612264000000003</c:v>
                </c:pt>
                <c:pt idx="744">
                  <c:v>2.1649025000000002</c:v>
                </c:pt>
                <c:pt idx="745">
                  <c:v>2.1570910000000012</c:v>
                </c:pt>
                <c:pt idx="746">
                  <c:v>2.1501920000000005</c:v>
                </c:pt>
                <c:pt idx="747">
                  <c:v>2.1539708000000002</c:v>
                </c:pt>
                <c:pt idx="748">
                  <c:v>2.1578157000000004</c:v>
                </c:pt>
                <c:pt idx="749">
                  <c:v>2.1502795999999997</c:v>
                </c:pt>
                <c:pt idx="750">
                  <c:v>2.1433846000000045</c:v>
                </c:pt>
                <c:pt idx="751">
                  <c:v>2.1477596999999999</c:v>
                </c:pt>
                <c:pt idx="752">
                  <c:v>2.1513619999999998</c:v>
                </c:pt>
                <c:pt idx="753">
                  <c:v>2.1443017000000051</c:v>
                </c:pt>
                <c:pt idx="754">
                  <c:v>2.1377323000000006</c:v>
                </c:pt>
                <c:pt idx="755">
                  <c:v>2.1419812000000045</c:v>
                </c:pt>
                <c:pt idx="756">
                  <c:v>2.1458346000000001</c:v>
                </c:pt>
                <c:pt idx="757">
                  <c:v>2.1388911999999998</c:v>
                </c:pt>
                <c:pt idx="758">
                  <c:v>2.1325213000000005</c:v>
                </c:pt>
                <c:pt idx="759">
                  <c:v>2.1368622999999967</c:v>
                </c:pt>
                <c:pt idx="760">
                  <c:v>2.1410448000000004</c:v>
                </c:pt>
                <c:pt idx="761">
                  <c:v>2.1342417999999999</c:v>
                </c:pt>
                <c:pt idx="762">
                  <c:v>2.1279650000000006</c:v>
                </c:pt>
                <c:pt idx="763">
                  <c:v>2.1325206999999997</c:v>
                </c:pt>
                <c:pt idx="764">
                  <c:v>2.1370549999999997</c:v>
                </c:pt>
                <c:pt idx="765">
                  <c:v>2.1297185000000001</c:v>
                </c:pt>
                <c:pt idx="766">
                  <c:v>2.1238052000000005</c:v>
                </c:pt>
                <c:pt idx="767">
                  <c:v>2.1285521000000003</c:v>
                </c:pt>
                <c:pt idx="768">
                  <c:v>2.1327907000000002</c:v>
                </c:pt>
                <c:pt idx="769">
                  <c:v>2.1260465999999987</c:v>
                </c:pt>
                <c:pt idx="770">
                  <c:v>2.1200269</c:v>
                </c:pt>
                <c:pt idx="771">
                  <c:v>2.1245646000000002</c:v>
                </c:pt>
                <c:pt idx="772">
                  <c:v>2.1287111000000012</c:v>
                </c:pt>
                <c:pt idx="773">
                  <c:v>2.1220865</c:v>
                </c:pt>
                <c:pt idx="774">
                  <c:v>2.1158968999999987</c:v>
                </c:pt>
                <c:pt idx="775">
                  <c:v>2.1204995000000002</c:v>
                </c:pt>
                <c:pt idx="776">
                  <c:v>2.1247081999999997</c:v>
                </c:pt>
                <c:pt idx="777">
                  <c:v>2.1177770000000002</c:v>
                </c:pt>
                <c:pt idx="778">
                  <c:v>2.1114383999999977</c:v>
                </c:pt>
                <c:pt idx="779">
                  <c:v>2.1158656999999961</c:v>
                </c:pt>
                <c:pt idx="780">
                  <c:v>2.1198817000000005</c:v>
                </c:pt>
                <c:pt idx="781">
                  <c:v>2.1130163</c:v>
                </c:pt>
                <c:pt idx="782">
                  <c:v>2.1069370000000012</c:v>
                </c:pt>
                <c:pt idx="783">
                  <c:v>2.1113238000000001</c:v>
                </c:pt>
                <c:pt idx="784">
                  <c:v>2.1150514999999968</c:v>
                </c:pt>
                <c:pt idx="785">
                  <c:v>2.1082102000000011</c:v>
                </c:pt>
                <c:pt idx="786">
                  <c:v>2.1020247000000012</c:v>
                </c:pt>
                <c:pt idx="787">
                  <c:v>2.1062045999999999</c:v>
                </c:pt>
                <c:pt idx="788">
                  <c:v>2.1100542999999998</c:v>
                </c:pt>
                <c:pt idx="789">
                  <c:v>2.1033351000000002</c:v>
                </c:pt>
                <c:pt idx="790">
                  <c:v>2.0971858000000001</c:v>
                </c:pt>
                <c:pt idx="791">
                  <c:v>2.1012347000000045</c:v>
                </c:pt>
                <c:pt idx="792">
                  <c:v>2.1046544000000003</c:v>
                </c:pt>
                <c:pt idx="793">
                  <c:v>2.0969113000000004</c:v>
                </c:pt>
                <c:pt idx="794">
                  <c:v>2.0898168999999998</c:v>
                </c:pt>
                <c:pt idx="795">
                  <c:v>2.0927352999999997</c:v>
                </c:pt>
                <c:pt idx="796">
                  <c:v>2.0952791999999967</c:v>
                </c:pt>
                <c:pt idx="797">
                  <c:v>2.0876497000000001</c:v>
                </c:pt>
                <c:pt idx="798">
                  <c:v>2.0804792000000001</c:v>
                </c:pt>
                <c:pt idx="799">
                  <c:v>2.0838251000000003</c:v>
                </c:pt>
              </c:numCache>
            </c:numRef>
          </c:yVal>
          <c:smooth val="1"/>
        </c:ser>
        <c:ser>
          <c:idx val="0"/>
          <c:order val="0"/>
          <c:tx>
            <c:strRef>
              <c:f>'Mesures corrigées'!$S$1</c:f>
              <c:strCache>
                <c:ptCount val="1"/>
                <c:pt idx="0">
                  <c:v>Tsat</c:v>
                </c:pt>
              </c:strCache>
            </c:strRef>
          </c:tx>
          <c:spPr>
            <a:ln w="3175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5.0000000000000079E-3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0.15500000000000028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0.18500000000000025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0.21500000000000025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0.24500000000000025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</c:v>
                </c:pt>
                <c:pt idx="63">
                  <c:v>0.3150000000000005</c:v>
                </c:pt>
                <c:pt idx="64">
                  <c:v>0.32000000000000056</c:v>
                </c:pt>
                <c:pt idx="65">
                  <c:v>0.32500000000000057</c:v>
                </c:pt>
                <c:pt idx="66">
                  <c:v>0.33000000000000063</c:v>
                </c:pt>
                <c:pt idx="67">
                  <c:v>0.33500000000000063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</c:v>
                </c:pt>
                <c:pt idx="76">
                  <c:v>0.38000000000000056</c:v>
                </c:pt>
                <c:pt idx="77">
                  <c:v>0.38500000000000056</c:v>
                </c:pt>
                <c:pt idx="78">
                  <c:v>0.39000000000000057</c:v>
                </c:pt>
                <c:pt idx="79">
                  <c:v>0.39500000000000063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0.61500000000000099</c:v>
                </c:pt>
                <c:pt idx="124">
                  <c:v>0.62000000000000099</c:v>
                </c:pt>
                <c:pt idx="125">
                  <c:v>0.62500000000000111</c:v>
                </c:pt>
                <c:pt idx="126">
                  <c:v>0.63000000000000111</c:v>
                </c:pt>
                <c:pt idx="127">
                  <c:v>0.63500000000000112</c:v>
                </c:pt>
                <c:pt idx="128">
                  <c:v>0.64000000000000112</c:v>
                </c:pt>
                <c:pt idx="129">
                  <c:v>0.64500000000000113</c:v>
                </c:pt>
                <c:pt idx="130">
                  <c:v>0.65000000000000124</c:v>
                </c:pt>
                <c:pt idx="131">
                  <c:v>0.65500000000000125</c:v>
                </c:pt>
                <c:pt idx="132">
                  <c:v>0.66000000000000125</c:v>
                </c:pt>
                <c:pt idx="133">
                  <c:v>0.66500000000000126</c:v>
                </c:pt>
                <c:pt idx="134">
                  <c:v>0.67000000000000126</c:v>
                </c:pt>
                <c:pt idx="135">
                  <c:v>0.67500000000000127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0.74000000000000099</c:v>
                </c:pt>
                <c:pt idx="149">
                  <c:v>0.74500000000000099</c:v>
                </c:pt>
                <c:pt idx="150">
                  <c:v>0.75000000000000111</c:v>
                </c:pt>
                <c:pt idx="151">
                  <c:v>0.75500000000000111</c:v>
                </c:pt>
                <c:pt idx="152">
                  <c:v>0.76000000000000112</c:v>
                </c:pt>
                <c:pt idx="153">
                  <c:v>0.76500000000000112</c:v>
                </c:pt>
                <c:pt idx="154">
                  <c:v>0.77000000000000113</c:v>
                </c:pt>
                <c:pt idx="155">
                  <c:v>0.77500000000000124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0.86500000000000099</c:v>
                </c:pt>
                <c:pt idx="174">
                  <c:v>0.87000000000000099</c:v>
                </c:pt>
                <c:pt idx="175">
                  <c:v>0.87500000000000111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1.0049999999999977</c:v>
                </c:pt>
                <c:pt idx="202">
                  <c:v>1.01</c:v>
                </c:pt>
                <c:pt idx="203">
                  <c:v>1.0149999999999977</c:v>
                </c:pt>
                <c:pt idx="204">
                  <c:v>1.02</c:v>
                </c:pt>
                <c:pt idx="205">
                  <c:v>1.0249999999999977</c:v>
                </c:pt>
                <c:pt idx="206">
                  <c:v>1.03</c:v>
                </c:pt>
                <c:pt idx="207">
                  <c:v>1.0349999999999977</c:v>
                </c:pt>
                <c:pt idx="208">
                  <c:v>1.04</c:v>
                </c:pt>
                <c:pt idx="209">
                  <c:v>1.0449999999999979</c:v>
                </c:pt>
                <c:pt idx="210">
                  <c:v>1.05</c:v>
                </c:pt>
                <c:pt idx="211">
                  <c:v>1.0549999999999979</c:v>
                </c:pt>
                <c:pt idx="212">
                  <c:v>1.06</c:v>
                </c:pt>
                <c:pt idx="213">
                  <c:v>1.0649999999999979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1.1299999999999977</c:v>
                </c:pt>
                <c:pt idx="227">
                  <c:v>1.135</c:v>
                </c:pt>
                <c:pt idx="228">
                  <c:v>1.1399999999999977</c:v>
                </c:pt>
                <c:pt idx="229">
                  <c:v>1.145</c:v>
                </c:pt>
                <c:pt idx="230">
                  <c:v>1.1499999999999977</c:v>
                </c:pt>
                <c:pt idx="231">
                  <c:v>1.155</c:v>
                </c:pt>
                <c:pt idx="232">
                  <c:v>1.1599999999999977</c:v>
                </c:pt>
                <c:pt idx="233">
                  <c:v>1.165</c:v>
                </c:pt>
                <c:pt idx="234">
                  <c:v>1.1700000000000019</c:v>
                </c:pt>
                <c:pt idx="235">
                  <c:v>1.175</c:v>
                </c:pt>
                <c:pt idx="236">
                  <c:v>1.1800000000000019</c:v>
                </c:pt>
                <c:pt idx="237">
                  <c:v>1.1850000000000001</c:v>
                </c:pt>
                <c:pt idx="238">
                  <c:v>1.1900000000000019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1.2049999999999976</c:v>
                </c:pt>
                <c:pt idx="242">
                  <c:v>1.21</c:v>
                </c:pt>
                <c:pt idx="243">
                  <c:v>1.2149999999999976</c:v>
                </c:pt>
                <c:pt idx="244">
                  <c:v>1.22</c:v>
                </c:pt>
                <c:pt idx="245">
                  <c:v>1.2249999999999976</c:v>
                </c:pt>
                <c:pt idx="246">
                  <c:v>1.23</c:v>
                </c:pt>
                <c:pt idx="247">
                  <c:v>1.2349999999999977</c:v>
                </c:pt>
                <c:pt idx="248">
                  <c:v>1.24</c:v>
                </c:pt>
                <c:pt idx="249">
                  <c:v>1.2449999999999979</c:v>
                </c:pt>
                <c:pt idx="250">
                  <c:v>1.25</c:v>
                </c:pt>
                <c:pt idx="251">
                  <c:v>1.2549999999999977</c:v>
                </c:pt>
                <c:pt idx="252">
                  <c:v>1.26</c:v>
                </c:pt>
                <c:pt idx="253">
                  <c:v>1.2649999999999977</c:v>
                </c:pt>
                <c:pt idx="254">
                  <c:v>1.27</c:v>
                </c:pt>
                <c:pt idx="255">
                  <c:v>1.2749999999999977</c:v>
                </c:pt>
                <c:pt idx="256">
                  <c:v>1.28</c:v>
                </c:pt>
                <c:pt idx="257">
                  <c:v>1.2849999999999977</c:v>
                </c:pt>
                <c:pt idx="258">
                  <c:v>1.29</c:v>
                </c:pt>
                <c:pt idx="259">
                  <c:v>1.2949999999999979</c:v>
                </c:pt>
                <c:pt idx="260">
                  <c:v>1.3</c:v>
                </c:pt>
                <c:pt idx="261">
                  <c:v>1.3049999999999979</c:v>
                </c:pt>
                <c:pt idx="262">
                  <c:v>1.31</c:v>
                </c:pt>
                <c:pt idx="263">
                  <c:v>1.3149999999999979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1.4049999999999974</c:v>
                </c:pt>
                <c:pt idx="282">
                  <c:v>1.41</c:v>
                </c:pt>
                <c:pt idx="283">
                  <c:v>1.4149999999999974</c:v>
                </c:pt>
                <c:pt idx="284">
                  <c:v>1.42</c:v>
                </c:pt>
                <c:pt idx="285">
                  <c:v>1.4249999999999974</c:v>
                </c:pt>
                <c:pt idx="286">
                  <c:v>1.43</c:v>
                </c:pt>
                <c:pt idx="287">
                  <c:v>1.4349999999999974</c:v>
                </c:pt>
                <c:pt idx="288">
                  <c:v>1.44</c:v>
                </c:pt>
                <c:pt idx="289">
                  <c:v>1.4449999999999976</c:v>
                </c:pt>
                <c:pt idx="290">
                  <c:v>1.45</c:v>
                </c:pt>
                <c:pt idx="291">
                  <c:v>1.4549999999999976</c:v>
                </c:pt>
                <c:pt idx="292">
                  <c:v>1.46</c:v>
                </c:pt>
                <c:pt idx="293">
                  <c:v>1.4649999999999976</c:v>
                </c:pt>
                <c:pt idx="294">
                  <c:v>1.47</c:v>
                </c:pt>
                <c:pt idx="295">
                  <c:v>1.4749999999999976</c:v>
                </c:pt>
                <c:pt idx="296">
                  <c:v>1.48</c:v>
                </c:pt>
                <c:pt idx="297">
                  <c:v>1.4849999999999977</c:v>
                </c:pt>
                <c:pt idx="298">
                  <c:v>1.49</c:v>
                </c:pt>
                <c:pt idx="299">
                  <c:v>1.4949999999999979</c:v>
                </c:pt>
                <c:pt idx="300">
                  <c:v>1.5</c:v>
                </c:pt>
                <c:pt idx="301">
                  <c:v>1.5049999999999977</c:v>
                </c:pt>
                <c:pt idx="302">
                  <c:v>1.51</c:v>
                </c:pt>
                <c:pt idx="303">
                  <c:v>1.5149999999999977</c:v>
                </c:pt>
                <c:pt idx="304">
                  <c:v>1.52</c:v>
                </c:pt>
                <c:pt idx="305">
                  <c:v>1.5249999999999977</c:v>
                </c:pt>
                <c:pt idx="306">
                  <c:v>1.53</c:v>
                </c:pt>
                <c:pt idx="307">
                  <c:v>1.5349999999999977</c:v>
                </c:pt>
                <c:pt idx="308">
                  <c:v>1.54</c:v>
                </c:pt>
                <c:pt idx="309">
                  <c:v>1.5449999999999979</c:v>
                </c:pt>
                <c:pt idx="310">
                  <c:v>1.55</c:v>
                </c:pt>
                <c:pt idx="311">
                  <c:v>1.5549999999999979</c:v>
                </c:pt>
                <c:pt idx="312">
                  <c:v>1.56</c:v>
                </c:pt>
                <c:pt idx="313">
                  <c:v>1.5649999999999979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1.6700000000000019</c:v>
                </c:pt>
                <c:pt idx="335">
                  <c:v>1.675</c:v>
                </c:pt>
                <c:pt idx="336">
                  <c:v>1.6800000000000019</c:v>
                </c:pt>
                <c:pt idx="337">
                  <c:v>1.6850000000000001</c:v>
                </c:pt>
                <c:pt idx="338">
                  <c:v>1.6900000000000019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1.7049999999999976</c:v>
                </c:pt>
                <c:pt idx="342">
                  <c:v>1.71</c:v>
                </c:pt>
                <c:pt idx="343">
                  <c:v>1.7149999999999976</c:v>
                </c:pt>
                <c:pt idx="344">
                  <c:v>1.72</c:v>
                </c:pt>
                <c:pt idx="345">
                  <c:v>1.7249999999999976</c:v>
                </c:pt>
                <c:pt idx="346">
                  <c:v>1.73</c:v>
                </c:pt>
                <c:pt idx="347">
                  <c:v>1.7349999999999977</c:v>
                </c:pt>
                <c:pt idx="348">
                  <c:v>1.74</c:v>
                </c:pt>
                <c:pt idx="349">
                  <c:v>1.7449999999999979</c:v>
                </c:pt>
                <c:pt idx="350">
                  <c:v>1.75</c:v>
                </c:pt>
                <c:pt idx="351">
                  <c:v>1.7549999999999977</c:v>
                </c:pt>
                <c:pt idx="352">
                  <c:v>1.76</c:v>
                </c:pt>
                <c:pt idx="353">
                  <c:v>1.7649999999999977</c:v>
                </c:pt>
                <c:pt idx="354">
                  <c:v>1.77</c:v>
                </c:pt>
                <c:pt idx="355">
                  <c:v>1.7749999999999977</c:v>
                </c:pt>
                <c:pt idx="356">
                  <c:v>1.78</c:v>
                </c:pt>
                <c:pt idx="357">
                  <c:v>1.7849999999999977</c:v>
                </c:pt>
                <c:pt idx="358">
                  <c:v>1.79</c:v>
                </c:pt>
                <c:pt idx="359">
                  <c:v>1.7949999999999979</c:v>
                </c:pt>
                <c:pt idx="360">
                  <c:v>1.8</c:v>
                </c:pt>
                <c:pt idx="361">
                  <c:v>1.8049999999999979</c:v>
                </c:pt>
                <c:pt idx="362">
                  <c:v>1.81</c:v>
                </c:pt>
                <c:pt idx="363">
                  <c:v>1.8149999999999979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1.9200000000000019</c:v>
                </c:pt>
                <c:pt idx="385">
                  <c:v>1.925</c:v>
                </c:pt>
                <c:pt idx="386">
                  <c:v>1.9300000000000019</c:v>
                </c:pt>
                <c:pt idx="387">
                  <c:v>1.9350000000000001</c:v>
                </c:pt>
                <c:pt idx="388">
                  <c:v>1.9400000000000019</c:v>
                </c:pt>
                <c:pt idx="389">
                  <c:v>1.9450000000000001</c:v>
                </c:pt>
                <c:pt idx="390">
                  <c:v>1.950000000000002</c:v>
                </c:pt>
                <c:pt idx="391">
                  <c:v>1.9550000000000001</c:v>
                </c:pt>
                <c:pt idx="392">
                  <c:v>1.960000000000002</c:v>
                </c:pt>
                <c:pt idx="393">
                  <c:v>1.9650000000000001</c:v>
                </c:pt>
                <c:pt idx="394">
                  <c:v>1.970000000000002</c:v>
                </c:pt>
                <c:pt idx="395">
                  <c:v>1.9750000000000001</c:v>
                </c:pt>
                <c:pt idx="396">
                  <c:v>1.9800000000000022</c:v>
                </c:pt>
                <c:pt idx="397">
                  <c:v>1.9850000000000001</c:v>
                </c:pt>
                <c:pt idx="398">
                  <c:v>1.9900000000000022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corrigées'!$S$2:$S$801</c:f>
              <c:numCache>
                <c:formatCode>General</c:formatCode>
                <c:ptCount val="800"/>
                <c:pt idx="0">
                  <c:v>4.2081365347309507</c:v>
                </c:pt>
                <c:pt idx="1">
                  <c:v>4.2083318512747381</c:v>
                </c:pt>
                <c:pt idx="2">
                  <c:v>4.2082434590193341</c:v>
                </c:pt>
                <c:pt idx="3">
                  <c:v>4.2081097495761224</c:v>
                </c:pt>
                <c:pt idx="4">
                  <c:v>4.2081385462471053</c:v>
                </c:pt>
                <c:pt idx="5">
                  <c:v>4.2083770511213334</c:v>
                </c:pt>
                <c:pt idx="6">
                  <c:v>4.2085188875552255</c:v>
                </c:pt>
                <c:pt idx="7">
                  <c:v>4.2082557389607436</c:v>
                </c:pt>
                <c:pt idx="8">
                  <c:v>4.2081057264697765</c:v>
                </c:pt>
                <c:pt idx="9">
                  <c:v>4.2084119821897774</c:v>
                </c:pt>
                <c:pt idx="10">
                  <c:v>4.2083626550602133</c:v>
                </c:pt>
                <c:pt idx="11">
                  <c:v>4.2081920092400704</c:v>
                </c:pt>
                <c:pt idx="12">
                  <c:v>4.2083935640876806</c:v>
                </c:pt>
                <c:pt idx="13">
                  <c:v>4.2084900979225734</c:v>
                </c:pt>
                <c:pt idx="14">
                  <c:v>4.2086977523887104</c:v>
                </c:pt>
                <c:pt idx="15">
                  <c:v>4.2085559322545274</c:v>
                </c:pt>
                <c:pt idx="16">
                  <c:v>4.2084900979225734</c:v>
                </c:pt>
                <c:pt idx="17">
                  <c:v>4.2083071866353423</c:v>
                </c:pt>
                <c:pt idx="18">
                  <c:v>4.2083873188196526</c:v>
                </c:pt>
                <c:pt idx="19">
                  <c:v>4.2083359796522517</c:v>
                </c:pt>
                <c:pt idx="20">
                  <c:v>4.2084428902373734</c:v>
                </c:pt>
                <c:pt idx="21">
                  <c:v>4.2087490796237388</c:v>
                </c:pt>
                <c:pt idx="22">
                  <c:v>4.2085044928049404</c:v>
                </c:pt>
                <c:pt idx="23">
                  <c:v>4.2086113918156824</c:v>
                </c:pt>
                <c:pt idx="24">
                  <c:v>4.2086545726996389</c:v>
                </c:pt>
                <c:pt idx="25">
                  <c:v>4.2084716807443341</c:v>
                </c:pt>
                <c:pt idx="26">
                  <c:v>4.2087224108393162</c:v>
                </c:pt>
                <c:pt idx="27">
                  <c:v>4.2084798309017586</c:v>
                </c:pt>
                <c:pt idx="28">
                  <c:v>4.2085867316058758</c:v>
                </c:pt>
                <c:pt idx="29">
                  <c:v>4.2088334219413994</c:v>
                </c:pt>
                <c:pt idx="30">
                  <c:v>4.2085312711674447</c:v>
                </c:pt>
                <c:pt idx="31">
                  <c:v>4.2087224108393162</c:v>
                </c:pt>
                <c:pt idx="32">
                  <c:v>4.2085928702364033</c:v>
                </c:pt>
                <c:pt idx="33">
                  <c:v>4.2088559618393875</c:v>
                </c:pt>
                <c:pt idx="34">
                  <c:v>4.2087634721113503</c:v>
                </c:pt>
                <c:pt idx="35">
                  <c:v>4.2083811793798729</c:v>
                </c:pt>
                <c:pt idx="36">
                  <c:v>4.2086689660629464</c:v>
                </c:pt>
                <c:pt idx="37">
                  <c:v>4.2087799809784094</c:v>
                </c:pt>
                <c:pt idx="38">
                  <c:v>4.2085271433065063</c:v>
                </c:pt>
                <c:pt idx="39">
                  <c:v>4.2087861188456062</c:v>
                </c:pt>
                <c:pt idx="40">
                  <c:v>4.2085147596627515</c:v>
                </c:pt>
                <c:pt idx="41">
                  <c:v>4.2087553234405108</c:v>
                </c:pt>
                <c:pt idx="42">
                  <c:v>4.2089977546379354</c:v>
                </c:pt>
                <c:pt idx="43">
                  <c:v>4.2085888483787963</c:v>
                </c:pt>
                <c:pt idx="44">
                  <c:v>4.2087244215959885</c:v>
                </c:pt>
                <c:pt idx="45">
                  <c:v>4.2087080179696494</c:v>
                </c:pt>
                <c:pt idx="46">
                  <c:v>4.2087553234405108</c:v>
                </c:pt>
                <c:pt idx="47">
                  <c:v>4.2090081240505599</c:v>
                </c:pt>
                <c:pt idx="48">
                  <c:v>4.2089217806987094</c:v>
                </c:pt>
                <c:pt idx="49">
                  <c:v>4.2088929985173884</c:v>
                </c:pt>
                <c:pt idx="50">
                  <c:v>4.2091004934366714</c:v>
                </c:pt>
                <c:pt idx="51">
                  <c:v>4.2088087652515691</c:v>
                </c:pt>
                <c:pt idx="52">
                  <c:v>4.2088662263778609</c:v>
                </c:pt>
                <c:pt idx="53">
                  <c:v>4.2089813538904846</c:v>
                </c:pt>
                <c:pt idx="54">
                  <c:v>4.2087224108393162</c:v>
                </c:pt>
                <c:pt idx="55">
                  <c:v>4.2088231571873882</c:v>
                </c:pt>
                <c:pt idx="56">
                  <c:v>4.2088991359393999</c:v>
                </c:pt>
                <c:pt idx="57">
                  <c:v>4.2091004934366714</c:v>
                </c:pt>
                <c:pt idx="58">
                  <c:v>4.2092423697570798</c:v>
                </c:pt>
                <c:pt idx="59">
                  <c:v>4.2088929985173884</c:v>
                </c:pt>
                <c:pt idx="60">
                  <c:v>4.2086648385672847</c:v>
                </c:pt>
                <c:pt idx="61">
                  <c:v>4.2088642158026373</c:v>
                </c:pt>
                <c:pt idx="62">
                  <c:v>4.2089484460700586</c:v>
                </c:pt>
                <c:pt idx="63">
                  <c:v>4.2088395595986166</c:v>
                </c:pt>
                <c:pt idx="64">
                  <c:v>4.2090758409752764</c:v>
                </c:pt>
                <c:pt idx="65">
                  <c:v>4.2091087461060885</c:v>
                </c:pt>
                <c:pt idx="66">
                  <c:v>4.2091970892343458</c:v>
                </c:pt>
                <c:pt idx="67">
                  <c:v>4.2090389144549034</c:v>
                </c:pt>
                <c:pt idx="68">
                  <c:v>4.2090655778195627</c:v>
                </c:pt>
                <c:pt idx="69">
                  <c:v>4.2089381820704164</c:v>
                </c:pt>
                <c:pt idx="70">
                  <c:v>4.2090902304419515</c:v>
                </c:pt>
                <c:pt idx="71">
                  <c:v>4.2090574307281834</c:v>
                </c:pt>
                <c:pt idx="72">
                  <c:v>4.2091950790875785</c:v>
                </c:pt>
                <c:pt idx="73">
                  <c:v>4.2090245245138513</c:v>
                </c:pt>
                <c:pt idx="74">
                  <c:v>4.2089381820704164</c:v>
                </c:pt>
                <c:pt idx="75">
                  <c:v>4.2090409248049339</c:v>
                </c:pt>
                <c:pt idx="76">
                  <c:v>4.2091211250250504</c:v>
                </c:pt>
                <c:pt idx="77">
                  <c:v>4.2091601655896103</c:v>
                </c:pt>
                <c:pt idx="78">
                  <c:v>4.2093285895411743</c:v>
                </c:pt>
                <c:pt idx="79">
                  <c:v>4.2092279816953173</c:v>
                </c:pt>
                <c:pt idx="80">
                  <c:v>4.2091128724228808</c:v>
                </c:pt>
                <c:pt idx="81">
                  <c:v>4.2093902628476103</c:v>
                </c:pt>
                <c:pt idx="82">
                  <c:v>4.2092217397768135</c:v>
                </c:pt>
                <c:pt idx="83">
                  <c:v>4.2092443798429633</c:v>
                </c:pt>
                <c:pt idx="84">
                  <c:v>4.2090039974548361</c:v>
                </c:pt>
                <c:pt idx="85">
                  <c:v>4.2093327152746856</c:v>
                </c:pt>
                <c:pt idx="86">
                  <c:v>4.209168312141804</c:v>
                </c:pt>
                <c:pt idx="87">
                  <c:v>4.2091868268767936</c:v>
                </c:pt>
                <c:pt idx="88">
                  <c:v>4.2089196643799847</c:v>
                </c:pt>
                <c:pt idx="89">
                  <c:v>4.2091004934366714</c:v>
                </c:pt>
                <c:pt idx="90">
                  <c:v>4.2093963983092904</c:v>
                </c:pt>
                <c:pt idx="91">
                  <c:v>4.2092690296360624</c:v>
                </c:pt>
                <c:pt idx="92">
                  <c:v>4.2092299918008917</c:v>
                </c:pt>
                <c:pt idx="93">
                  <c:v>4.2093121922804295</c:v>
                </c:pt>
                <c:pt idx="94">
                  <c:v>4.2090286510545463</c:v>
                </c:pt>
                <c:pt idx="95">
                  <c:v>4.2091067358438439</c:v>
                </c:pt>
                <c:pt idx="96">
                  <c:v>4.2096798725640499</c:v>
                </c:pt>
                <c:pt idx="97">
                  <c:v>4.2092053413903034</c:v>
                </c:pt>
                <c:pt idx="98">
                  <c:v>4.2093717505323944</c:v>
                </c:pt>
                <c:pt idx="99">
                  <c:v>4.2091333980453962</c:v>
                </c:pt>
                <c:pt idx="100">
                  <c:v>4.2095484019315332</c:v>
                </c:pt>
                <c:pt idx="101">
                  <c:v>4.209361489328602</c:v>
                </c:pt>
                <c:pt idx="102">
                  <c:v>4.2093409667124995</c:v>
                </c:pt>
                <c:pt idx="103">
                  <c:v>4.2092114775801424</c:v>
                </c:pt>
                <c:pt idx="104">
                  <c:v>4.2091499029894184</c:v>
                </c:pt>
                <c:pt idx="105">
                  <c:v>4.2091272615471782</c:v>
                </c:pt>
                <c:pt idx="106">
                  <c:v>4.2094129004642724</c:v>
                </c:pt>
                <c:pt idx="107">
                  <c:v>4.2093142022755945</c:v>
                </c:pt>
                <c:pt idx="108">
                  <c:v>4.2092053413903034</c:v>
                </c:pt>
                <c:pt idx="109">
                  <c:v>4.2094580689299725</c:v>
                </c:pt>
                <c:pt idx="110">
                  <c:v>4.2093163180588471</c:v>
                </c:pt>
                <c:pt idx="111">
                  <c:v>4.2095730469107693</c:v>
                </c:pt>
                <c:pt idx="112">
                  <c:v>4.2092177195430693</c:v>
                </c:pt>
                <c:pt idx="113">
                  <c:v>4.2094909659821846</c:v>
                </c:pt>
                <c:pt idx="114">
                  <c:v>4.2095114866197516</c:v>
                </c:pt>
                <c:pt idx="115">
                  <c:v>4.2095771719968784</c:v>
                </c:pt>
                <c:pt idx="116">
                  <c:v>4.2092628936712719</c:v>
                </c:pt>
                <c:pt idx="117">
                  <c:v>4.2094046494091941</c:v>
                </c:pt>
                <c:pt idx="118">
                  <c:v>4.2096983812159134</c:v>
                </c:pt>
                <c:pt idx="119">
                  <c:v>4.2093841273609778</c:v>
                </c:pt>
                <c:pt idx="120">
                  <c:v>4.2095710372481969</c:v>
                </c:pt>
                <c:pt idx="121">
                  <c:v>4.2098442216829284</c:v>
                </c:pt>
                <c:pt idx="122">
                  <c:v>4.2094949855093207</c:v>
                </c:pt>
                <c:pt idx="123">
                  <c:v>4.2090676939392822</c:v>
                </c:pt>
                <c:pt idx="124">
                  <c:v>4.2095134963575571</c:v>
                </c:pt>
                <c:pt idx="125">
                  <c:v>4.2096552292786988</c:v>
                </c:pt>
                <c:pt idx="126">
                  <c:v>4.2098483460531524</c:v>
                </c:pt>
                <c:pt idx="127">
                  <c:v>4.2098462309935298</c:v>
                </c:pt>
                <c:pt idx="128">
                  <c:v>4.2096839973697291</c:v>
                </c:pt>
                <c:pt idx="129">
                  <c:v>4.2096696133901608</c:v>
                </c:pt>
                <c:pt idx="130">
                  <c:v>4.2097744230193763</c:v>
                </c:pt>
                <c:pt idx="131">
                  <c:v>4.2098647376661402</c:v>
                </c:pt>
                <c:pt idx="132">
                  <c:v>4.2096429603710561</c:v>
                </c:pt>
                <c:pt idx="133">
                  <c:v>4.2097353978573304</c:v>
                </c:pt>
                <c:pt idx="134">
                  <c:v>4.2096264606526921</c:v>
                </c:pt>
                <c:pt idx="135">
                  <c:v>4.209821590339172</c:v>
                </c:pt>
                <c:pt idx="136">
                  <c:v>4.2097579246959222</c:v>
                </c:pt>
                <c:pt idx="137">
                  <c:v>4.2097251390464301</c:v>
                </c:pt>
                <c:pt idx="138">
                  <c:v>4.2098442216829284</c:v>
                </c:pt>
                <c:pt idx="139">
                  <c:v>4.2096305855989025</c:v>
                </c:pt>
                <c:pt idx="140">
                  <c:v>4.2095258720594657</c:v>
                </c:pt>
                <c:pt idx="141">
                  <c:v>4.2100885981066165</c:v>
                </c:pt>
                <c:pt idx="142">
                  <c:v>4.2099202563640485</c:v>
                </c:pt>
                <c:pt idx="143">
                  <c:v>4.2098257147677334</c:v>
                </c:pt>
                <c:pt idx="144">
                  <c:v>4.2098873683844875</c:v>
                </c:pt>
                <c:pt idx="145">
                  <c:v>4.2100865891088475</c:v>
                </c:pt>
                <c:pt idx="146">
                  <c:v>4.2099900484912229</c:v>
                </c:pt>
                <c:pt idx="147">
                  <c:v>4.2097066307157105</c:v>
                </c:pt>
                <c:pt idx="148">
                  <c:v>4.2096614694589514</c:v>
                </c:pt>
                <c:pt idx="149">
                  <c:v>4.2099859244990689</c:v>
                </c:pt>
                <c:pt idx="150">
                  <c:v>4.2098565947568014</c:v>
                </c:pt>
                <c:pt idx="151">
                  <c:v>4.2096573445970904</c:v>
                </c:pt>
                <c:pt idx="152">
                  <c:v>4.2095895471932678</c:v>
                </c:pt>
                <c:pt idx="153">
                  <c:v>4.2098442216829284</c:v>
                </c:pt>
                <c:pt idx="154">
                  <c:v>4.2100660760513895</c:v>
                </c:pt>
                <c:pt idx="155">
                  <c:v>4.2095998068960165</c:v>
                </c:pt>
                <c:pt idx="156">
                  <c:v>4.2097600398744373</c:v>
                </c:pt>
                <c:pt idx="157">
                  <c:v>4.2098749955544514</c:v>
                </c:pt>
                <c:pt idx="158">
                  <c:v>4.2098852533781566</c:v>
                </c:pt>
                <c:pt idx="159">
                  <c:v>4.2096922469434981</c:v>
                </c:pt>
                <c:pt idx="160">
                  <c:v>4.2097168896464385</c:v>
                </c:pt>
                <c:pt idx="161">
                  <c:v>4.2099222655766972</c:v>
                </c:pt>
                <c:pt idx="162">
                  <c:v>4.2097374073065339</c:v>
                </c:pt>
                <c:pt idx="163">
                  <c:v>4.2098462309935298</c:v>
                </c:pt>
                <c:pt idx="164">
                  <c:v>4.2101337469740212</c:v>
                </c:pt>
                <c:pt idx="165">
                  <c:v>4.2101583826878963</c:v>
                </c:pt>
                <c:pt idx="166">
                  <c:v>4.2101091108681103</c:v>
                </c:pt>
                <c:pt idx="167">
                  <c:v>4.2097744230193763</c:v>
                </c:pt>
                <c:pt idx="168">
                  <c:v>4.2098647376661402</c:v>
                </c:pt>
                <c:pt idx="169">
                  <c:v>4.2101441088231564</c:v>
                </c:pt>
                <c:pt idx="170">
                  <c:v>4.2099120079973398</c:v>
                </c:pt>
                <c:pt idx="171">
                  <c:v>4.2099592768927359</c:v>
                </c:pt>
                <c:pt idx="172">
                  <c:v>4.2100763326146406</c:v>
                </c:pt>
                <c:pt idx="173">
                  <c:v>4.2100803506293358</c:v>
                </c:pt>
                <c:pt idx="174">
                  <c:v>4.2101009692377458</c:v>
                </c:pt>
                <c:pt idx="175">
                  <c:v>4.2101748767678036</c:v>
                </c:pt>
                <c:pt idx="176">
                  <c:v>4.2105259689179473</c:v>
                </c:pt>
                <c:pt idx="177">
                  <c:v>4.2112299233446429</c:v>
                </c:pt>
                <c:pt idx="178">
                  <c:v>4.2128953824792976</c:v>
                </c:pt>
                <c:pt idx="179">
                  <c:v>4.214452466189047</c:v>
                </c:pt>
                <c:pt idx="180">
                  <c:v>4.2153225315959517</c:v>
                </c:pt>
                <c:pt idx="181">
                  <c:v>4.2173003481642866</c:v>
                </c:pt>
                <c:pt idx="182">
                  <c:v>4.2196900755910924</c:v>
                </c:pt>
                <c:pt idx="183">
                  <c:v>4.222106787421338</c:v>
                </c:pt>
                <c:pt idx="184">
                  <c:v>4.225209265500812</c:v>
                </c:pt>
                <c:pt idx="185">
                  <c:v>4.2280233953389494</c:v>
                </c:pt>
                <c:pt idx="186">
                  <c:v>4.2342110210773578</c:v>
                </c:pt>
                <c:pt idx="187">
                  <c:v>4.2392177414746159</c:v>
                </c:pt>
                <c:pt idx="188">
                  <c:v>4.2418056368620407</c:v>
                </c:pt>
                <c:pt idx="189">
                  <c:v>4.2441381832427894</c:v>
                </c:pt>
                <c:pt idx="190">
                  <c:v>4.2468965454611194</c:v>
                </c:pt>
                <c:pt idx="191">
                  <c:v>4.2511270519201982</c:v>
                </c:pt>
                <c:pt idx="192">
                  <c:v>4.2545339686562995</c:v>
                </c:pt>
                <c:pt idx="193">
                  <c:v>4.2573817869503028</c:v>
                </c:pt>
                <c:pt idx="194">
                  <c:v>4.2623888517964321</c:v>
                </c:pt>
                <c:pt idx="195">
                  <c:v>4.266815611190661</c:v>
                </c:pt>
                <c:pt idx="196">
                  <c:v>4.2716013268207034</c:v>
                </c:pt>
                <c:pt idx="197">
                  <c:v>4.2757050709392965</c:v>
                </c:pt>
                <c:pt idx="198">
                  <c:v>4.2797804903350798</c:v>
                </c:pt>
                <c:pt idx="199">
                  <c:v>4.2842274485437999</c:v>
                </c:pt>
                <c:pt idx="200">
                  <c:v>4.2890448171195166</c:v>
                </c:pt>
                <c:pt idx="201">
                  <c:v>4.2935417994757463</c:v>
                </c:pt>
                <c:pt idx="202">
                  <c:v>4.2970335886644859</c:v>
                </c:pt>
                <c:pt idx="203">
                  <c:v>4.3009383524386395</c:v>
                </c:pt>
                <c:pt idx="204">
                  <c:v>4.3055603759527497</c:v>
                </c:pt>
                <c:pt idx="205">
                  <c:v>4.3101054095008005</c:v>
                </c:pt>
                <c:pt idx="206">
                  <c:v>4.3140455849412875</c:v>
                </c:pt>
                <c:pt idx="207">
                  <c:v>4.3175405321360181</c:v>
                </c:pt>
                <c:pt idx="208">
                  <c:v>4.3216498944048425</c:v>
                </c:pt>
                <c:pt idx="209">
                  <c:v>4.3253612105349557</c:v>
                </c:pt>
                <c:pt idx="210">
                  <c:v>4.3293668089708754</c:v>
                </c:pt>
                <c:pt idx="211">
                  <c:v>4.3327638711599681</c:v>
                </c:pt>
                <c:pt idx="212">
                  <c:v>4.3363945682743443</c:v>
                </c:pt>
                <c:pt idx="213">
                  <c:v>4.3403839877267165</c:v>
                </c:pt>
                <c:pt idx="214">
                  <c:v>4.3435728824003474</c:v>
                </c:pt>
                <c:pt idx="215">
                  <c:v>4.3473976480209755</c:v>
                </c:pt>
                <c:pt idx="216">
                  <c:v>4.3510274301100234</c:v>
                </c:pt>
                <c:pt idx="217">
                  <c:v>4.3547857808143444</c:v>
                </c:pt>
                <c:pt idx="218">
                  <c:v>4.3582156075454348</c:v>
                </c:pt>
                <c:pt idx="219">
                  <c:v>4.3613618585393654</c:v>
                </c:pt>
                <c:pt idx="220">
                  <c:v>4.3649416136994654</c:v>
                </c:pt>
                <c:pt idx="221">
                  <c:v>4.36827373748981</c:v>
                </c:pt>
                <c:pt idx="222">
                  <c:v>4.3714004389557015</c:v>
                </c:pt>
                <c:pt idx="223">
                  <c:v>4.3743638004695571</c:v>
                </c:pt>
                <c:pt idx="224">
                  <c:v>4.3783416368878125</c:v>
                </c:pt>
                <c:pt idx="225">
                  <c:v>4.3814692451702824</c:v>
                </c:pt>
                <c:pt idx="226">
                  <c:v>4.3839246033913915</c:v>
                </c:pt>
                <c:pt idx="227">
                  <c:v>4.3878129421165752</c:v>
                </c:pt>
                <c:pt idx="228">
                  <c:v>4.3916808405879451</c:v>
                </c:pt>
                <c:pt idx="229">
                  <c:v>4.3969699259265829</c:v>
                </c:pt>
                <c:pt idx="230">
                  <c:v>4.4005993122788833</c:v>
                </c:pt>
                <c:pt idx="231">
                  <c:v>4.4036243909288624</c:v>
                </c:pt>
                <c:pt idx="232">
                  <c:v>4.4065348769992214</c:v>
                </c:pt>
                <c:pt idx="233">
                  <c:v>4.4090813109632911</c:v>
                </c:pt>
                <c:pt idx="234">
                  <c:v>4.4117360325756119</c:v>
                </c:pt>
                <c:pt idx="235">
                  <c:v>4.4147223584092155</c:v>
                </c:pt>
                <c:pt idx="236">
                  <c:v>4.4172163830870197</c:v>
                </c:pt>
                <c:pt idx="237">
                  <c:v>4.4200289156184622</c:v>
                </c:pt>
                <c:pt idx="238">
                  <c:v>4.4228132884776761</c:v>
                </c:pt>
                <c:pt idx="239">
                  <c:v>4.4250150087092504</c:v>
                </c:pt>
                <c:pt idx="240">
                  <c:v>4.4273662095619617</c:v>
                </c:pt>
                <c:pt idx="241">
                  <c:v>4.4294776681767765</c:v>
                </c:pt>
                <c:pt idx="242">
                  <c:v>4.4316222963992464</c:v>
                </c:pt>
                <c:pt idx="243">
                  <c:v>4.4334354872305344</c:v>
                </c:pt>
                <c:pt idx="244">
                  <c:v>4.4355409634475373</c:v>
                </c:pt>
                <c:pt idx="245">
                  <c:v>4.4373801619368169</c:v>
                </c:pt>
                <c:pt idx="246">
                  <c:v>4.4390518556048102</c:v>
                </c:pt>
                <c:pt idx="247">
                  <c:v>4.4400835176527211</c:v>
                </c:pt>
                <c:pt idx="248">
                  <c:v>4.4414184746110763</c:v>
                </c:pt>
                <c:pt idx="249">
                  <c:v>4.4427096550038438</c:v>
                </c:pt>
                <c:pt idx="250">
                  <c:v>4.4437088691288764</c:v>
                </c:pt>
                <c:pt idx="251">
                  <c:v>4.4449185522444647</c:v>
                </c:pt>
                <c:pt idx="252">
                  <c:v>4.446157355738408</c:v>
                </c:pt>
                <c:pt idx="253">
                  <c:v>4.4472306848230518</c:v>
                </c:pt>
                <c:pt idx="254">
                  <c:v>4.4483456741743783</c:v>
                </c:pt>
                <c:pt idx="255">
                  <c:v>4.4492053434168781</c:v>
                </c:pt>
                <c:pt idx="256">
                  <c:v>4.4501157974487375</c:v>
                </c:pt>
                <c:pt idx="257">
                  <c:v>4.4513330431546061</c:v>
                </c:pt>
                <c:pt idx="258">
                  <c:v>4.4523359261916395</c:v>
                </c:pt>
                <c:pt idx="259">
                  <c:v>4.4531934180265234</c:v>
                </c:pt>
                <c:pt idx="260">
                  <c:v>4.4543220661272747</c:v>
                </c:pt>
                <c:pt idx="261">
                  <c:v>4.4545353597655151</c:v>
                </c:pt>
                <c:pt idx="262">
                  <c:v>4.4557388152696094</c:v>
                </c:pt>
                <c:pt idx="263">
                  <c:v>4.4564836722518333</c:v>
                </c:pt>
                <c:pt idx="264">
                  <c:v>4.4573795920751733</c:v>
                </c:pt>
                <c:pt idx="265">
                  <c:v>4.4581746902137294</c:v>
                </c:pt>
                <c:pt idx="266">
                  <c:v>4.4593895110028434</c:v>
                </c:pt>
                <c:pt idx="267">
                  <c:v>4.4601327161716213</c:v>
                </c:pt>
                <c:pt idx="268">
                  <c:v>4.4612057225873034</c:v>
                </c:pt>
                <c:pt idx="269">
                  <c:v>4.4619797296988883</c:v>
                </c:pt>
                <c:pt idx="270">
                  <c:v>4.4628725710203785</c:v>
                </c:pt>
                <c:pt idx="271">
                  <c:v>4.4637281963031894</c:v>
                </c:pt>
                <c:pt idx="272">
                  <c:v>4.4642083540513706</c:v>
                </c:pt>
                <c:pt idx="273">
                  <c:v>4.4650300093603779</c:v>
                </c:pt>
                <c:pt idx="274">
                  <c:v>4.465693691122202</c:v>
                </c:pt>
                <c:pt idx="275">
                  <c:v>4.4661137974797862</c:v>
                </c:pt>
                <c:pt idx="276">
                  <c:v>4.4663045720374761</c:v>
                </c:pt>
                <c:pt idx="277">
                  <c:v>4.4669046874139795</c:v>
                </c:pt>
                <c:pt idx="278">
                  <c:v>4.4672930556954151</c:v>
                </c:pt>
                <c:pt idx="279">
                  <c:v>4.4676847537645905</c:v>
                </c:pt>
                <c:pt idx="280">
                  <c:v>4.4676515305776254</c:v>
                </c:pt>
                <c:pt idx="281">
                  <c:v>4.4680764487344415</c:v>
                </c:pt>
                <c:pt idx="282">
                  <c:v>4.4684906384461547</c:v>
                </c:pt>
                <c:pt idx="283">
                  <c:v>4.46861473108435</c:v>
                </c:pt>
                <c:pt idx="284">
                  <c:v>4.4687056124405515</c:v>
                </c:pt>
                <c:pt idx="285">
                  <c:v>4.4687161399558395</c:v>
                </c:pt>
                <c:pt idx="286">
                  <c:v>4.4691302588733208</c:v>
                </c:pt>
                <c:pt idx="287">
                  <c:v>4.4692350541341481</c:v>
                </c:pt>
                <c:pt idx="288">
                  <c:v>4.4695547059742093</c:v>
                </c:pt>
                <c:pt idx="289">
                  <c:v>4.4696315966463231</c:v>
                </c:pt>
                <c:pt idx="290">
                  <c:v>4.4696210749774172</c:v>
                </c:pt>
                <c:pt idx="291">
                  <c:v>4.4696438268768723</c:v>
                </c:pt>
                <c:pt idx="292">
                  <c:v>4.4697712497078586</c:v>
                </c:pt>
                <c:pt idx="293">
                  <c:v>4.4697171164417639</c:v>
                </c:pt>
                <c:pt idx="294">
                  <c:v>4.4701065306067855</c:v>
                </c:pt>
                <c:pt idx="295">
                  <c:v>4.4698306863472625</c:v>
                </c:pt>
                <c:pt idx="296">
                  <c:v>4.4699825502576376</c:v>
                </c:pt>
                <c:pt idx="297">
                  <c:v>4.4698917392989364</c:v>
                </c:pt>
                <c:pt idx="298">
                  <c:v>4.469755513476148</c:v>
                </c:pt>
                <c:pt idx="299">
                  <c:v>4.4698323947799894</c:v>
                </c:pt>
                <c:pt idx="300">
                  <c:v>4.4693101608007515</c:v>
                </c:pt>
                <c:pt idx="301">
                  <c:v>4.4692454883194443</c:v>
                </c:pt>
                <c:pt idx="302">
                  <c:v>4.4692263289453313</c:v>
                </c:pt>
                <c:pt idx="303">
                  <c:v>4.4691738868957565</c:v>
                </c:pt>
                <c:pt idx="304">
                  <c:v>4.468550121291357</c:v>
                </c:pt>
                <c:pt idx="305">
                  <c:v>4.4685431022464037</c:v>
                </c:pt>
                <c:pt idx="306">
                  <c:v>4.4687056124405515</c:v>
                </c:pt>
                <c:pt idx="307">
                  <c:v>4.4681480978623584</c:v>
                </c:pt>
                <c:pt idx="308">
                  <c:v>4.4682093031923147</c:v>
                </c:pt>
                <c:pt idx="309">
                  <c:v>4.4678316840514238</c:v>
                </c:pt>
                <c:pt idx="310">
                  <c:v>4.4675186311306145</c:v>
                </c:pt>
                <c:pt idx="311">
                  <c:v>4.4671723759148119</c:v>
                </c:pt>
                <c:pt idx="312">
                  <c:v>4.4668836992276164</c:v>
                </c:pt>
                <c:pt idx="313">
                  <c:v>4.4668732500736432</c:v>
                </c:pt>
                <c:pt idx="314">
                  <c:v>4.4665915483458445</c:v>
                </c:pt>
                <c:pt idx="315">
                  <c:v>4.4663570153969028</c:v>
                </c:pt>
                <c:pt idx="316">
                  <c:v>4.4659001974691588</c:v>
                </c:pt>
                <c:pt idx="317">
                  <c:v>4.4658197072422485</c:v>
                </c:pt>
                <c:pt idx="318">
                  <c:v>4.4656218450012064</c:v>
                </c:pt>
                <c:pt idx="319">
                  <c:v>4.4647900226894155</c:v>
                </c:pt>
                <c:pt idx="320">
                  <c:v>4.4649582244546338</c:v>
                </c:pt>
                <c:pt idx="321">
                  <c:v>4.4646936935086758</c:v>
                </c:pt>
                <c:pt idx="322">
                  <c:v>4.4640121027744764</c:v>
                </c:pt>
                <c:pt idx="323">
                  <c:v>4.4638982211883684</c:v>
                </c:pt>
                <c:pt idx="324">
                  <c:v>4.4638035545089725</c:v>
                </c:pt>
                <c:pt idx="325">
                  <c:v>4.4632443776110753</c:v>
                </c:pt>
                <c:pt idx="326">
                  <c:v>4.4631321582944707</c:v>
                </c:pt>
                <c:pt idx="327">
                  <c:v>4.4628006919663905</c:v>
                </c:pt>
                <c:pt idx="328">
                  <c:v>4.4625078155777498</c:v>
                </c:pt>
                <c:pt idx="329">
                  <c:v>4.4621270796352146</c:v>
                </c:pt>
                <c:pt idx="330">
                  <c:v>4.4621972717452678</c:v>
                </c:pt>
                <c:pt idx="331">
                  <c:v>4.4622937471340194</c:v>
                </c:pt>
                <c:pt idx="332">
                  <c:v>4.4621656540487349</c:v>
                </c:pt>
                <c:pt idx="333">
                  <c:v>4.4621007906991519</c:v>
                </c:pt>
                <c:pt idx="334">
                  <c:v>4.4622376511762765</c:v>
                </c:pt>
                <c:pt idx="335">
                  <c:v>4.4623323176402385</c:v>
                </c:pt>
                <c:pt idx="336">
                  <c:v>4.4621533681504868</c:v>
                </c:pt>
                <c:pt idx="337">
                  <c:v>4.4622393675070056</c:v>
                </c:pt>
                <c:pt idx="338">
                  <c:v>4.4622955537350295</c:v>
                </c:pt>
                <c:pt idx="339">
                  <c:v>4.4620586913911309</c:v>
                </c:pt>
                <c:pt idx="340">
                  <c:v>4.4620060205692615</c:v>
                </c:pt>
                <c:pt idx="341">
                  <c:v>4.4622253658173587</c:v>
                </c:pt>
                <c:pt idx="342">
                  <c:v>4.4620376413329375</c:v>
                </c:pt>
                <c:pt idx="343">
                  <c:v>4.4623622159352978</c:v>
                </c:pt>
                <c:pt idx="344">
                  <c:v>4.4623551704640585</c:v>
                </c:pt>
                <c:pt idx="345">
                  <c:v>4.4626603562233393</c:v>
                </c:pt>
                <c:pt idx="346">
                  <c:v>4.4629708126889733</c:v>
                </c:pt>
                <c:pt idx="347">
                  <c:v>4.4631338736928603</c:v>
                </c:pt>
                <c:pt idx="348">
                  <c:v>4.4633793376121904</c:v>
                </c:pt>
                <c:pt idx="349">
                  <c:v>4.4637579790013096</c:v>
                </c:pt>
                <c:pt idx="350">
                  <c:v>4.4646131442801824</c:v>
                </c:pt>
                <c:pt idx="351">
                  <c:v>4.4647760426796284</c:v>
                </c:pt>
                <c:pt idx="352">
                  <c:v>4.4650387568049785</c:v>
                </c:pt>
                <c:pt idx="353">
                  <c:v>4.4655115907087897</c:v>
                </c:pt>
                <c:pt idx="354">
                  <c:v>4.4659387737001177</c:v>
                </c:pt>
                <c:pt idx="355">
                  <c:v>4.4663798124207474</c:v>
                </c:pt>
                <c:pt idx="356">
                  <c:v>4.4671163558771365</c:v>
                </c:pt>
                <c:pt idx="357">
                  <c:v>4.4678421271275415</c:v>
                </c:pt>
                <c:pt idx="358">
                  <c:v>4.4684085647931004</c:v>
                </c:pt>
                <c:pt idx="359">
                  <c:v>4.4688890695263934</c:v>
                </c:pt>
                <c:pt idx="360">
                  <c:v>4.4697345615744055</c:v>
                </c:pt>
                <c:pt idx="361">
                  <c:v>4.4704836288818104</c:v>
                </c:pt>
                <c:pt idx="362">
                  <c:v>4.4709967754265714</c:v>
                </c:pt>
                <c:pt idx="363">
                  <c:v>4.4719179714049684</c:v>
                </c:pt>
                <c:pt idx="364">
                  <c:v>4.4721725457198493</c:v>
                </c:pt>
                <c:pt idx="365">
                  <c:v>4.4732969616881828</c:v>
                </c:pt>
                <c:pt idx="366">
                  <c:v>4.4741749934940174</c:v>
                </c:pt>
                <c:pt idx="367">
                  <c:v>4.4748036275790426</c:v>
                </c:pt>
                <c:pt idx="368">
                  <c:v>4.4756113276051464</c:v>
                </c:pt>
                <c:pt idx="369">
                  <c:v>4.4761941818774824</c:v>
                </c:pt>
                <c:pt idx="370">
                  <c:v>4.4772688675334384</c:v>
                </c:pt>
                <c:pt idx="371">
                  <c:v>4.4777103764618369</c:v>
                </c:pt>
                <c:pt idx="372">
                  <c:v>4.4785913408676414</c:v>
                </c:pt>
                <c:pt idx="373">
                  <c:v>4.4792182954486179</c:v>
                </c:pt>
                <c:pt idx="374">
                  <c:v>4.4803986776145699</c:v>
                </c:pt>
                <c:pt idx="375">
                  <c:v>4.4810770133561437</c:v>
                </c:pt>
                <c:pt idx="376">
                  <c:v>4.481885043041089</c:v>
                </c:pt>
                <c:pt idx="377">
                  <c:v>4.4826632350340825</c:v>
                </c:pt>
                <c:pt idx="378">
                  <c:v>4.4833838958890144</c:v>
                </c:pt>
                <c:pt idx="379">
                  <c:v>4.4840661779752695</c:v>
                </c:pt>
                <c:pt idx="380">
                  <c:v>4.4845024875683634</c:v>
                </c:pt>
                <c:pt idx="381">
                  <c:v>4.4850440821582014</c:v>
                </c:pt>
                <c:pt idx="382">
                  <c:v>4.4858001287663853</c:v>
                </c:pt>
                <c:pt idx="383">
                  <c:v>4.4860940634565516</c:v>
                </c:pt>
                <c:pt idx="384">
                  <c:v>4.4866819541676799</c:v>
                </c:pt>
                <c:pt idx="385">
                  <c:v>4.4870984431533198</c:v>
                </c:pt>
                <c:pt idx="386">
                  <c:v>4.4874250644543894</c:v>
                </c:pt>
                <c:pt idx="387">
                  <c:v>4.4879087832329114</c:v>
                </c:pt>
                <c:pt idx="388">
                  <c:v>4.4880952769507472</c:v>
                </c:pt>
                <c:pt idx="389">
                  <c:v>4.488145342976682</c:v>
                </c:pt>
                <c:pt idx="390">
                  <c:v>4.4886823681112871</c:v>
                </c:pt>
                <c:pt idx="391">
                  <c:v>4.4888861075366915</c:v>
                </c:pt>
                <c:pt idx="392">
                  <c:v>4.489238236693069</c:v>
                </c:pt>
                <c:pt idx="393">
                  <c:v>4.4898887941679764</c:v>
                </c:pt>
                <c:pt idx="394">
                  <c:v>4.4903200184906584</c:v>
                </c:pt>
                <c:pt idx="395">
                  <c:v>4.4902165526621314</c:v>
                </c:pt>
                <c:pt idx="396">
                  <c:v>4.4910546618989065</c:v>
                </c:pt>
                <c:pt idx="397">
                  <c:v>4.4911339313356784</c:v>
                </c:pt>
                <c:pt idx="398">
                  <c:v>4.491694124008788</c:v>
                </c:pt>
                <c:pt idx="399">
                  <c:v>4.4919784965781124</c:v>
                </c:pt>
                <c:pt idx="400">
                  <c:v>4.4924263841482324</c:v>
                </c:pt>
                <c:pt idx="401">
                  <c:v>4.4926881945701522</c:v>
                </c:pt>
                <c:pt idx="402">
                  <c:v>4.4933391710084232</c:v>
                </c:pt>
                <c:pt idx="403">
                  <c:v>4.4935715879397167</c:v>
                </c:pt>
                <c:pt idx="404">
                  <c:v>4.4938486373675826</c:v>
                </c:pt>
                <c:pt idx="405">
                  <c:v>4.4941395514264277</c:v>
                </c:pt>
                <c:pt idx="406">
                  <c:v>4.4945025242225718</c:v>
                </c:pt>
                <c:pt idx="407">
                  <c:v>4.4946694100927402</c:v>
                </c:pt>
                <c:pt idx="408">
                  <c:v>4.4949618627190056</c:v>
                </c:pt>
                <c:pt idx="409">
                  <c:v>4.4950495353105921</c:v>
                </c:pt>
                <c:pt idx="410">
                  <c:v>4.4949343201715743</c:v>
                </c:pt>
                <c:pt idx="411">
                  <c:v>4.4951269312959665</c:v>
                </c:pt>
                <c:pt idx="412">
                  <c:v>4.4954123973603384</c:v>
                </c:pt>
                <c:pt idx="413">
                  <c:v>4.4950736223201524</c:v>
                </c:pt>
                <c:pt idx="414">
                  <c:v>4.4951854629327626</c:v>
                </c:pt>
                <c:pt idx="415">
                  <c:v>4.4952163660915545</c:v>
                </c:pt>
                <c:pt idx="416">
                  <c:v>4.4952490395805871</c:v>
                </c:pt>
                <c:pt idx="417">
                  <c:v>4.4951991879023643</c:v>
                </c:pt>
                <c:pt idx="418">
                  <c:v>4.4950117215395631</c:v>
                </c:pt>
                <c:pt idx="419">
                  <c:v>4.4949601800692633</c:v>
                </c:pt>
                <c:pt idx="420">
                  <c:v>4.4947038658562848</c:v>
                </c:pt>
                <c:pt idx="421">
                  <c:v>4.4948724141844494</c:v>
                </c:pt>
                <c:pt idx="422">
                  <c:v>4.4948380504958747</c:v>
                </c:pt>
                <c:pt idx="423">
                  <c:v>4.494695274123977</c:v>
                </c:pt>
                <c:pt idx="424">
                  <c:v>4.4945645326118617</c:v>
                </c:pt>
                <c:pt idx="425">
                  <c:v>4.4943304830814306</c:v>
                </c:pt>
                <c:pt idx="426">
                  <c:v>4.4943580356729091</c:v>
                </c:pt>
                <c:pt idx="427">
                  <c:v>4.4941911184314751</c:v>
                </c:pt>
                <c:pt idx="428">
                  <c:v>4.4936576501594496</c:v>
                </c:pt>
                <c:pt idx="429">
                  <c:v>4.4938177086816564</c:v>
                </c:pt>
                <c:pt idx="430">
                  <c:v>4.4933339408089337</c:v>
                </c:pt>
                <c:pt idx="431">
                  <c:v>4.4930533474335306</c:v>
                </c:pt>
                <c:pt idx="432">
                  <c:v>4.4926865096090847</c:v>
                </c:pt>
                <c:pt idx="433">
                  <c:v>4.4923833659430494</c:v>
                </c:pt>
                <c:pt idx="434">
                  <c:v>4.4920456563866926</c:v>
                </c:pt>
                <c:pt idx="435">
                  <c:v>4.4915373211146239</c:v>
                </c:pt>
                <c:pt idx="436">
                  <c:v>4.4913218371083561</c:v>
                </c:pt>
                <c:pt idx="437">
                  <c:v>4.4908701882044939</c:v>
                </c:pt>
                <c:pt idx="438">
                  <c:v>4.4904080259667509</c:v>
                </c:pt>
                <c:pt idx="439">
                  <c:v>4.4901407032157179</c:v>
                </c:pt>
                <c:pt idx="440">
                  <c:v>4.4895626588991533</c:v>
                </c:pt>
                <c:pt idx="441">
                  <c:v>4.4892814255726528</c:v>
                </c:pt>
                <c:pt idx="442">
                  <c:v>4.4886651220012102</c:v>
                </c:pt>
                <c:pt idx="443">
                  <c:v>4.4883491485347378</c:v>
                </c:pt>
                <c:pt idx="444">
                  <c:v>4.4877964499773784</c:v>
                </c:pt>
                <c:pt idx="445">
                  <c:v>4.4873438377776997</c:v>
                </c:pt>
                <c:pt idx="446">
                  <c:v>4.4869498362561453</c:v>
                </c:pt>
                <c:pt idx="447">
                  <c:v>4.4865747001736924</c:v>
                </c:pt>
                <c:pt idx="448">
                  <c:v>4.486379399932316</c:v>
                </c:pt>
                <c:pt idx="449">
                  <c:v>4.4858692317103364</c:v>
                </c:pt>
                <c:pt idx="450">
                  <c:v>4.48572051431709</c:v>
                </c:pt>
                <c:pt idx="451">
                  <c:v>4.4853382403362465</c:v>
                </c:pt>
                <c:pt idx="452">
                  <c:v>4.4850129884881564</c:v>
                </c:pt>
                <c:pt idx="453">
                  <c:v>4.4846374127199304</c:v>
                </c:pt>
                <c:pt idx="454">
                  <c:v>4.4840471898759802</c:v>
                </c:pt>
                <c:pt idx="455">
                  <c:v>4.4834913570624284</c:v>
                </c:pt>
                <c:pt idx="456">
                  <c:v>4.4827810920245517</c:v>
                </c:pt>
                <c:pt idx="457">
                  <c:v>4.4824136645172805</c:v>
                </c:pt>
                <c:pt idx="458">
                  <c:v>4.4820184861630823</c:v>
                </c:pt>
                <c:pt idx="459">
                  <c:v>4.4815243802739984</c:v>
                </c:pt>
                <c:pt idx="460">
                  <c:v>4.4809312580884342</c:v>
                </c:pt>
                <c:pt idx="461">
                  <c:v>4.4806970581750507</c:v>
                </c:pt>
                <c:pt idx="462">
                  <c:v>4.4804767620433532</c:v>
                </c:pt>
                <c:pt idx="463">
                  <c:v>4.4799474309709852</c:v>
                </c:pt>
                <c:pt idx="464">
                  <c:v>4.4795238618148137</c:v>
                </c:pt>
                <c:pt idx="465">
                  <c:v>4.4791471255906279</c:v>
                </c:pt>
                <c:pt idx="466">
                  <c:v>4.4785618249438439</c:v>
                </c:pt>
                <c:pt idx="467">
                  <c:v>4.4783446430704883</c:v>
                </c:pt>
                <c:pt idx="468">
                  <c:v>4.4779033037586693</c:v>
                </c:pt>
                <c:pt idx="469">
                  <c:v>4.4778425466198337</c:v>
                </c:pt>
                <c:pt idx="470">
                  <c:v>4.4770533059854474</c:v>
                </c:pt>
                <c:pt idx="471">
                  <c:v>4.4761141927010719</c:v>
                </c:pt>
                <c:pt idx="472">
                  <c:v>4.4750142843162664</c:v>
                </c:pt>
                <c:pt idx="473">
                  <c:v>4.4734119900058911</c:v>
                </c:pt>
                <c:pt idx="474">
                  <c:v>4.471277725131503</c:v>
                </c:pt>
                <c:pt idx="475">
                  <c:v>4.4695861821217839</c:v>
                </c:pt>
                <c:pt idx="476">
                  <c:v>4.4668137066506794</c:v>
                </c:pt>
                <c:pt idx="477">
                  <c:v>4.4635458783452062</c:v>
                </c:pt>
                <c:pt idx="478">
                  <c:v>4.4600713002605064</c:v>
                </c:pt>
                <c:pt idx="479">
                  <c:v>4.4563270219097104</c:v>
                </c:pt>
                <c:pt idx="480">
                  <c:v>4.4519740062393085</c:v>
                </c:pt>
                <c:pt idx="481">
                  <c:v>4.4476944520480179</c:v>
                </c:pt>
                <c:pt idx="482">
                  <c:v>4.4430487652192765</c:v>
                </c:pt>
                <c:pt idx="483">
                  <c:v>4.4379589442610063</c:v>
                </c:pt>
                <c:pt idx="484">
                  <c:v>4.4328300874068454</c:v>
                </c:pt>
                <c:pt idx="485">
                  <c:v>4.4271851557289645</c:v>
                </c:pt>
                <c:pt idx="486">
                  <c:v>4.4212076099444788</c:v>
                </c:pt>
                <c:pt idx="487">
                  <c:v>4.4143935947005914</c:v>
                </c:pt>
                <c:pt idx="488">
                  <c:v>4.4065330077567415</c:v>
                </c:pt>
                <c:pt idx="489">
                  <c:v>4.3981325544180345</c:v>
                </c:pt>
                <c:pt idx="490">
                  <c:v>4.3892701891752717</c:v>
                </c:pt>
                <c:pt idx="491">
                  <c:v>4.3806781998901494</c:v>
                </c:pt>
                <c:pt idx="492">
                  <c:v>4.3722331722979018</c:v>
                </c:pt>
                <c:pt idx="493">
                  <c:v>4.3637958514442365</c:v>
                </c:pt>
                <c:pt idx="494">
                  <c:v>4.3558630402008722</c:v>
                </c:pt>
                <c:pt idx="495">
                  <c:v>4.3481901715800895</c:v>
                </c:pt>
                <c:pt idx="496">
                  <c:v>4.3405164048720435</c:v>
                </c:pt>
                <c:pt idx="497">
                  <c:v>4.3332540408326103</c:v>
                </c:pt>
                <c:pt idx="498">
                  <c:v>4.3260902389559286</c:v>
                </c:pt>
                <c:pt idx="499">
                  <c:v>4.3193676184752485</c:v>
                </c:pt>
                <c:pt idx="500">
                  <c:v>4.3128589874897285</c:v>
                </c:pt>
                <c:pt idx="501">
                  <c:v>4.3068006482507455</c:v>
                </c:pt>
                <c:pt idx="502">
                  <c:v>4.3007503091196737</c:v>
                </c:pt>
                <c:pt idx="503">
                  <c:v>4.295303277176135</c:v>
                </c:pt>
                <c:pt idx="504">
                  <c:v>4.2902199719532801</c:v>
                </c:pt>
                <c:pt idx="505">
                  <c:v>4.2853220202188114</c:v>
                </c:pt>
                <c:pt idx="506">
                  <c:v>4.2803127267549481</c:v>
                </c:pt>
                <c:pt idx="507">
                  <c:v>4.2753800316003874</c:v>
                </c:pt>
                <c:pt idx="508">
                  <c:v>4.2709041262792269</c:v>
                </c:pt>
                <c:pt idx="509">
                  <c:v>4.2667225022961084</c:v>
                </c:pt>
                <c:pt idx="510">
                  <c:v>4.2626310987440288</c:v>
                </c:pt>
                <c:pt idx="511">
                  <c:v>4.2585290483492617</c:v>
                </c:pt>
                <c:pt idx="512">
                  <c:v>4.2542625131671103</c:v>
                </c:pt>
                <c:pt idx="513">
                  <c:v>4.2509170226885375</c:v>
                </c:pt>
                <c:pt idx="514">
                  <c:v>4.2470349302558539</c:v>
                </c:pt>
                <c:pt idx="515">
                  <c:v>4.243223758694274</c:v>
                </c:pt>
                <c:pt idx="516">
                  <c:v>4.2398626231430718</c:v>
                </c:pt>
                <c:pt idx="517">
                  <c:v>4.2361550065908631</c:v>
                </c:pt>
                <c:pt idx="518">
                  <c:v>4.2328293176541933</c:v>
                </c:pt>
                <c:pt idx="519">
                  <c:v>4.2294640703204305</c:v>
                </c:pt>
                <c:pt idx="520">
                  <c:v>4.2262582775368545</c:v>
                </c:pt>
                <c:pt idx="521">
                  <c:v>4.2231008424375762</c:v>
                </c:pt>
                <c:pt idx="522">
                  <c:v>4.220075803320448</c:v>
                </c:pt>
                <c:pt idx="523">
                  <c:v>4.2166829442559965</c:v>
                </c:pt>
                <c:pt idx="524">
                  <c:v>4.2136433144218017</c:v>
                </c:pt>
                <c:pt idx="525">
                  <c:v>4.210778482192576</c:v>
                </c:pt>
                <c:pt idx="526">
                  <c:v>4.2079987927165492</c:v>
                </c:pt>
                <c:pt idx="527">
                  <c:v>4.2050967070481953</c:v>
                </c:pt>
                <c:pt idx="528">
                  <c:v>4.2025544193573845</c:v>
                </c:pt>
                <c:pt idx="529">
                  <c:v>4.1996338397319386</c:v>
                </c:pt>
                <c:pt idx="530">
                  <c:v>4.1972959311898945</c:v>
                </c:pt>
                <c:pt idx="531">
                  <c:v>4.1945230797357773</c:v>
                </c:pt>
                <c:pt idx="532">
                  <c:v>4.1917453693082445</c:v>
                </c:pt>
                <c:pt idx="533">
                  <c:v>4.1896555741713559</c:v>
                </c:pt>
                <c:pt idx="534">
                  <c:v>4.1870941712723875</c:v>
                </c:pt>
                <c:pt idx="535">
                  <c:v>4.184916737097037</c:v>
                </c:pt>
                <c:pt idx="536">
                  <c:v>4.182320239333075</c:v>
                </c:pt>
                <c:pt idx="537">
                  <c:v>4.1801989150721424</c:v>
                </c:pt>
                <c:pt idx="538">
                  <c:v>4.1777978872850765</c:v>
                </c:pt>
                <c:pt idx="539">
                  <c:v>4.1757690421409714</c:v>
                </c:pt>
                <c:pt idx="540">
                  <c:v>4.1737311407866136</c:v>
                </c:pt>
                <c:pt idx="541">
                  <c:v>4.1713832300620179</c:v>
                </c:pt>
                <c:pt idx="542">
                  <c:v>4.1693332264302478</c:v>
                </c:pt>
                <c:pt idx="543">
                  <c:v>4.1673353851195305</c:v>
                </c:pt>
                <c:pt idx="544">
                  <c:v>4.1650347471251372</c:v>
                </c:pt>
                <c:pt idx="545">
                  <c:v>4.1633763746221515</c:v>
                </c:pt>
                <c:pt idx="546">
                  <c:v>4.1616949398413343</c:v>
                </c:pt>
                <c:pt idx="547">
                  <c:v>4.159351868396385</c:v>
                </c:pt>
                <c:pt idx="548">
                  <c:v>4.1576215065351745</c:v>
                </c:pt>
                <c:pt idx="549">
                  <c:v>4.1557147383047788</c:v>
                </c:pt>
                <c:pt idx="550">
                  <c:v>4.1539994605360215</c:v>
                </c:pt>
                <c:pt idx="551">
                  <c:v>4.1523396705295275</c:v>
                </c:pt>
                <c:pt idx="552">
                  <c:v>4.1507870807506997</c:v>
                </c:pt>
                <c:pt idx="553">
                  <c:v>4.1489230624816189</c:v>
                </c:pt>
                <c:pt idx="554">
                  <c:v>4.1472813344337025</c:v>
                </c:pt>
                <c:pt idx="555">
                  <c:v>4.1454430359058314</c:v>
                </c:pt>
                <c:pt idx="556">
                  <c:v>4.1440998592075466</c:v>
                </c:pt>
                <c:pt idx="557">
                  <c:v>4.142809070572814</c:v>
                </c:pt>
                <c:pt idx="558">
                  <c:v>4.1410642469336896</c:v>
                </c:pt>
                <c:pt idx="559">
                  <c:v>4.1396720672541836</c:v>
                </c:pt>
                <c:pt idx="560">
                  <c:v>4.1378632735613063</c:v>
                </c:pt>
                <c:pt idx="561">
                  <c:v>4.1365026664594735</c:v>
                </c:pt>
                <c:pt idx="562">
                  <c:v>4.1354383007896978</c:v>
                </c:pt>
                <c:pt idx="563">
                  <c:v>4.1340496504285049</c:v>
                </c:pt>
                <c:pt idx="564">
                  <c:v>4.1328713001056485</c:v>
                </c:pt>
                <c:pt idx="565">
                  <c:v>4.1315126910061224</c:v>
                </c:pt>
                <c:pt idx="566">
                  <c:v>4.1303301531090408</c:v>
                </c:pt>
                <c:pt idx="567">
                  <c:v>4.1293285535563875</c:v>
                </c:pt>
                <c:pt idx="568">
                  <c:v>4.1283826012274645</c:v>
                </c:pt>
                <c:pt idx="569">
                  <c:v>4.1273514948799708</c:v>
                </c:pt>
                <c:pt idx="570">
                  <c:v>4.126055181984583</c:v>
                </c:pt>
                <c:pt idx="571">
                  <c:v>4.125013895694007</c:v>
                </c:pt>
                <c:pt idx="572">
                  <c:v>4.1241629799944404</c:v>
                </c:pt>
                <c:pt idx="573">
                  <c:v>4.1233593544041574</c:v>
                </c:pt>
                <c:pt idx="574">
                  <c:v>4.1221618524905645</c:v>
                </c:pt>
                <c:pt idx="575">
                  <c:v>4.1210830596654313</c:v>
                </c:pt>
                <c:pt idx="576">
                  <c:v>4.1203300386753883</c:v>
                </c:pt>
                <c:pt idx="577">
                  <c:v>4.1194568747437765</c:v>
                </c:pt>
                <c:pt idx="578">
                  <c:v>4.1184917529381115</c:v>
                </c:pt>
                <c:pt idx="579">
                  <c:v>4.1176349369531335</c:v>
                </c:pt>
                <c:pt idx="580">
                  <c:v>4.1174146214285949</c:v>
                </c:pt>
                <c:pt idx="581">
                  <c:v>4.1167013527720231</c:v>
                </c:pt>
                <c:pt idx="582">
                  <c:v>4.1159330071735649</c:v>
                </c:pt>
                <c:pt idx="583">
                  <c:v>4.1155684213178958</c:v>
                </c:pt>
                <c:pt idx="584">
                  <c:v>4.1151599992983385</c:v>
                </c:pt>
                <c:pt idx="585">
                  <c:v>4.1147340304538647</c:v>
                </c:pt>
                <c:pt idx="586">
                  <c:v>4.1142117266665776</c:v>
                </c:pt>
                <c:pt idx="587">
                  <c:v>4.1140850054934308</c:v>
                </c:pt>
                <c:pt idx="588">
                  <c:v>4.1134749978913785</c:v>
                </c:pt>
                <c:pt idx="589">
                  <c:v>4.1135624785016622</c:v>
                </c:pt>
                <c:pt idx="590">
                  <c:v>4.1131601611056148</c:v>
                </c:pt>
                <c:pt idx="591">
                  <c:v>4.1130376318703306</c:v>
                </c:pt>
                <c:pt idx="592">
                  <c:v>4.1125541756228685</c:v>
                </c:pt>
                <c:pt idx="593">
                  <c:v>4.1124578489681447</c:v>
                </c:pt>
                <c:pt idx="594">
                  <c:v>4.1124075989547375</c:v>
                </c:pt>
                <c:pt idx="595">
                  <c:v>4.1120617627725782</c:v>
                </c:pt>
                <c:pt idx="596">
                  <c:v>4.1117006427028731</c:v>
                </c:pt>
                <c:pt idx="597">
                  <c:v>4.1116458585613227</c:v>
                </c:pt>
                <c:pt idx="598">
                  <c:v>4.1114685292546973</c:v>
                </c:pt>
                <c:pt idx="599">
                  <c:v>4.1112430329610143</c:v>
                </c:pt>
                <c:pt idx="600">
                  <c:v>4.1109210789604402</c:v>
                </c:pt>
                <c:pt idx="601">
                  <c:v>4.1110064513500175</c:v>
                </c:pt>
                <c:pt idx="602">
                  <c:v>4.1108421306015801</c:v>
                </c:pt>
                <c:pt idx="603">
                  <c:v>4.1107107288735056</c:v>
                </c:pt>
                <c:pt idx="604">
                  <c:v>4.1105530317816905</c:v>
                </c:pt>
                <c:pt idx="605">
                  <c:v>4.1102265309390695</c:v>
                </c:pt>
                <c:pt idx="606">
                  <c:v>4.1101367139664466</c:v>
                </c:pt>
                <c:pt idx="607">
                  <c:v>4.1100117963489051</c:v>
                </c:pt>
                <c:pt idx="608">
                  <c:v>4.109558079491249</c:v>
                </c:pt>
                <c:pt idx="609">
                  <c:v>4.1096632816479994</c:v>
                </c:pt>
                <c:pt idx="610">
                  <c:v>4.109558079491249</c:v>
                </c:pt>
                <c:pt idx="611">
                  <c:v>4.1095602242417799</c:v>
                </c:pt>
                <c:pt idx="612">
                  <c:v>4.1090295879248533</c:v>
                </c:pt>
                <c:pt idx="613">
                  <c:v>4.1090647059766514</c:v>
                </c:pt>
                <c:pt idx="614">
                  <c:v>4.1091852981163006</c:v>
                </c:pt>
                <c:pt idx="615">
                  <c:v>4.1088717160315875</c:v>
                </c:pt>
                <c:pt idx="616">
                  <c:v>4.1085842747264776</c:v>
                </c:pt>
                <c:pt idx="617">
                  <c:v>4.1085229393361251</c:v>
                </c:pt>
                <c:pt idx="618">
                  <c:v>4.108430762150288</c:v>
                </c:pt>
                <c:pt idx="619">
                  <c:v>4.1084109930296435</c:v>
                </c:pt>
                <c:pt idx="620">
                  <c:v>4.1083693075824073</c:v>
                </c:pt>
                <c:pt idx="621">
                  <c:v>4.1083583494272515</c:v>
                </c:pt>
                <c:pt idx="622">
                  <c:v>4.1077043319495417</c:v>
                </c:pt>
                <c:pt idx="623">
                  <c:v>4.1078645855357205</c:v>
                </c:pt>
                <c:pt idx="624">
                  <c:v>4.1079479830286889</c:v>
                </c:pt>
                <c:pt idx="625">
                  <c:v>4.1075858825905813</c:v>
                </c:pt>
                <c:pt idx="626">
                  <c:v>4.1075332103439521</c:v>
                </c:pt>
                <c:pt idx="627">
                  <c:v>4.1075002044852367</c:v>
                </c:pt>
                <c:pt idx="628">
                  <c:v>4.1070018643564801</c:v>
                </c:pt>
                <c:pt idx="629">
                  <c:v>4.1071774552321214</c:v>
                </c:pt>
                <c:pt idx="630">
                  <c:v>4.1071620791244259</c:v>
                </c:pt>
                <c:pt idx="631">
                  <c:v>4.107109392155337</c:v>
                </c:pt>
                <c:pt idx="632">
                  <c:v>4.1069755183158954</c:v>
                </c:pt>
                <c:pt idx="633">
                  <c:v>4.1068349606826349</c:v>
                </c:pt>
                <c:pt idx="634">
                  <c:v>4.1071160629231471</c:v>
                </c:pt>
                <c:pt idx="635">
                  <c:v>4.1069951930848534</c:v>
                </c:pt>
                <c:pt idx="636">
                  <c:v>4.1065274524957776</c:v>
                </c:pt>
                <c:pt idx="637">
                  <c:v>4.1068063500112055</c:v>
                </c:pt>
                <c:pt idx="638">
                  <c:v>4.106707508990171</c:v>
                </c:pt>
                <c:pt idx="639">
                  <c:v>4.1066394248150884</c:v>
                </c:pt>
                <c:pt idx="640">
                  <c:v>4.1062791611394518</c:v>
                </c:pt>
                <c:pt idx="641">
                  <c:v>4.1063626458696199</c:v>
                </c:pt>
                <c:pt idx="642">
                  <c:v>4.1062220314069693</c:v>
                </c:pt>
                <c:pt idx="643">
                  <c:v>4.1062462411010294</c:v>
                </c:pt>
                <c:pt idx="644">
                  <c:v>4.1061912596478987</c:v>
                </c:pt>
                <c:pt idx="645">
                  <c:v>4.1063714691895274</c:v>
                </c:pt>
                <c:pt idx="646">
                  <c:v>4.1061319770006675</c:v>
                </c:pt>
                <c:pt idx="647">
                  <c:v>4.1060440669725855</c:v>
                </c:pt>
                <c:pt idx="648">
                  <c:v>4.1058528422334799</c:v>
                </c:pt>
                <c:pt idx="649">
                  <c:v>4.1058726447304705</c:v>
                </c:pt>
                <c:pt idx="650">
                  <c:v>4.1057078800707565</c:v>
                </c:pt>
                <c:pt idx="651">
                  <c:v>4.1056990528862443</c:v>
                </c:pt>
                <c:pt idx="652">
                  <c:v>4.1059715401914163</c:v>
                </c:pt>
                <c:pt idx="653">
                  <c:v>4.1057825695659647</c:v>
                </c:pt>
                <c:pt idx="654">
                  <c:v>4.1056748344508405</c:v>
                </c:pt>
                <c:pt idx="655">
                  <c:v>4.105622095772806</c:v>
                </c:pt>
                <c:pt idx="656">
                  <c:v>4.105622095772806</c:v>
                </c:pt>
                <c:pt idx="657">
                  <c:v>4.1054132733359756</c:v>
                </c:pt>
                <c:pt idx="658">
                  <c:v>4.1054022937989156</c:v>
                </c:pt>
                <c:pt idx="659">
                  <c:v>4.1054265165877144</c:v>
                </c:pt>
                <c:pt idx="660">
                  <c:v>4.1053472817270817</c:v>
                </c:pt>
                <c:pt idx="661">
                  <c:v>4.1055077846156314</c:v>
                </c:pt>
                <c:pt idx="662">
                  <c:v>4.105483676309837</c:v>
                </c:pt>
                <c:pt idx="663">
                  <c:v>4.1053715053957776</c:v>
                </c:pt>
                <c:pt idx="664">
                  <c:v>4.1051670635893975</c:v>
                </c:pt>
                <c:pt idx="665">
                  <c:v>4.1055868979097339</c:v>
                </c:pt>
                <c:pt idx="666">
                  <c:v>4.1053055119699255</c:v>
                </c:pt>
                <c:pt idx="667">
                  <c:v>4.1051582332563985</c:v>
                </c:pt>
                <c:pt idx="668">
                  <c:v>4.1054132733359756</c:v>
                </c:pt>
                <c:pt idx="669">
                  <c:v>4.1053824851556424</c:v>
                </c:pt>
                <c:pt idx="670">
                  <c:v>4.1054330815772628</c:v>
                </c:pt>
                <c:pt idx="671">
                  <c:v>4.1049625942031591</c:v>
                </c:pt>
                <c:pt idx="672">
                  <c:v>4.1050438871071995</c:v>
                </c:pt>
                <c:pt idx="673">
                  <c:v>4.1051780448316073</c:v>
                </c:pt>
                <c:pt idx="674">
                  <c:v>4.1052506095879115</c:v>
                </c:pt>
                <c:pt idx="675">
                  <c:v>4.1048438172040278</c:v>
                </c:pt>
                <c:pt idx="676">
                  <c:v>4.1051934410745874</c:v>
                </c:pt>
                <c:pt idx="677">
                  <c:v>4.1050879283784871</c:v>
                </c:pt>
                <c:pt idx="678">
                  <c:v>4.1052637410591393</c:v>
                </c:pt>
                <c:pt idx="679">
                  <c:v>4.1049427798121663</c:v>
                </c:pt>
                <c:pt idx="680">
                  <c:v>4.104905414827428</c:v>
                </c:pt>
                <c:pt idx="681">
                  <c:v>4.1052506095879115</c:v>
                </c:pt>
                <c:pt idx="682">
                  <c:v>4.1052396288728872</c:v>
                </c:pt>
                <c:pt idx="683">
                  <c:v>4.1050417359600573</c:v>
                </c:pt>
                <c:pt idx="684">
                  <c:v>4.1049933909141432</c:v>
                </c:pt>
                <c:pt idx="685">
                  <c:v>4.1052132521904454</c:v>
                </c:pt>
                <c:pt idx="686">
                  <c:v>4.105013091424099</c:v>
                </c:pt>
                <c:pt idx="687">
                  <c:v>4.1048746163279723</c:v>
                </c:pt>
                <c:pt idx="688">
                  <c:v>4.1049516114010771</c:v>
                </c:pt>
                <c:pt idx="689">
                  <c:v>4.1051384214230238</c:v>
                </c:pt>
                <c:pt idx="690">
                  <c:v>4.1051010612609309</c:v>
                </c:pt>
                <c:pt idx="691">
                  <c:v>4.1052022712038294</c:v>
                </c:pt>
                <c:pt idx="692">
                  <c:v>4.1052879660639245</c:v>
                </c:pt>
                <c:pt idx="693">
                  <c:v>4.105294531650884</c:v>
                </c:pt>
                <c:pt idx="694">
                  <c:v>4.1051692145631034</c:v>
                </c:pt>
                <c:pt idx="695">
                  <c:v>4.1049603297145207</c:v>
                </c:pt>
                <c:pt idx="696">
                  <c:v>4.1049273810216489</c:v>
                </c:pt>
                <c:pt idx="697">
                  <c:v>4.1054682830132814</c:v>
                </c:pt>
                <c:pt idx="698">
                  <c:v>4.1052571753379841</c:v>
                </c:pt>
                <c:pt idx="699">
                  <c:v>4.1054814125999357</c:v>
                </c:pt>
                <c:pt idx="700">
                  <c:v>4.1052109880769265</c:v>
                </c:pt>
                <c:pt idx="701">
                  <c:v>4.1055518124093817</c:v>
                </c:pt>
                <c:pt idx="702">
                  <c:v>4.1054067082620485</c:v>
                </c:pt>
                <c:pt idx="703">
                  <c:v>4.1054419103105975</c:v>
                </c:pt>
                <c:pt idx="704">
                  <c:v>4.1053759199482345</c:v>
                </c:pt>
                <c:pt idx="705">
                  <c:v>4.1057100302737517</c:v>
                </c:pt>
                <c:pt idx="706">
                  <c:v>4.1058023729828461</c:v>
                </c:pt>
                <c:pt idx="707">
                  <c:v>4.105510048286944</c:v>
                </c:pt>
                <c:pt idx="708">
                  <c:v>4.1055385702501059</c:v>
                </c:pt>
                <c:pt idx="709">
                  <c:v>4.105652879087474</c:v>
                </c:pt>
                <c:pt idx="710">
                  <c:v>4.1055539628332145</c:v>
                </c:pt>
                <c:pt idx="711">
                  <c:v>4.1055495487991758</c:v>
                </c:pt>
                <c:pt idx="712">
                  <c:v>4.1056748344508405</c:v>
                </c:pt>
                <c:pt idx="713">
                  <c:v>4.1056990528862443</c:v>
                </c:pt>
                <c:pt idx="714">
                  <c:v>4.1062242940105182</c:v>
                </c:pt>
                <c:pt idx="715">
                  <c:v>4.1056286599150855</c:v>
                </c:pt>
                <c:pt idx="716">
                  <c:v>4.1058704947580074</c:v>
                </c:pt>
                <c:pt idx="717">
                  <c:v>4.1059803657892413</c:v>
                </c:pt>
                <c:pt idx="718">
                  <c:v>4.1059540019939362</c:v>
                </c:pt>
                <c:pt idx="719">
                  <c:v>4.1060132916011494</c:v>
                </c:pt>
                <c:pt idx="720">
                  <c:v>4.1058572553832615</c:v>
                </c:pt>
                <c:pt idx="721">
                  <c:v>4.1062813105323874</c:v>
                </c:pt>
                <c:pt idx="722">
                  <c:v>4.1061825484120407</c:v>
                </c:pt>
                <c:pt idx="723">
                  <c:v>4.1062681878717111</c:v>
                </c:pt>
                <c:pt idx="724">
                  <c:v>4.1060989406247703</c:v>
                </c:pt>
                <c:pt idx="725">
                  <c:v>4.1061912596478987</c:v>
                </c:pt>
                <c:pt idx="726">
                  <c:v>4.1061693117613904</c:v>
                </c:pt>
                <c:pt idx="727">
                  <c:v>4.1064176211075685</c:v>
                </c:pt>
                <c:pt idx="728">
                  <c:v>4.1062747492174756</c:v>
                </c:pt>
                <c:pt idx="729">
                  <c:v>4.1066021016263194</c:v>
                </c:pt>
                <c:pt idx="730">
                  <c:v>4.1067317109353318</c:v>
                </c:pt>
                <c:pt idx="731">
                  <c:v>4.1064944247381394</c:v>
                </c:pt>
                <c:pt idx="732">
                  <c:v>4.1063647951446489</c:v>
                </c:pt>
                <c:pt idx="733">
                  <c:v>4.1065559553264315</c:v>
                </c:pt>
                <c:pt idx="734">
                  <c:v>4.1070105708867262</c:v>
                </c:pt>
                <c:pt idx="735">
                  <c:v>4.1067317109353318</c:v>
                </c:pt>
                <c:pt idx="736">
                  <c:v>4.1068282886776535</c:v>
                </c:pt>
                <c:pt idx="737">
                  <c:v>4.1071489640831915</c:v>
                </c:pt>
                <c:pt idx="738">
                  <c:v>4.1069293833778104</c:v>
                </c:pt>
                <c:pt idx="739">
                  <c:v>4.1071226205996147</c:v>
                </c:pt>
                <c:pt idx="740">
                  <c:v>4.1071577828288284</c:v>
                </c:pt>
                <c:pt idx="741">
                  <c:v>4.1073553997435548</c:v>
                </c:pt>
                <c:pt idx="742">
                  <c:v>4.1077110001012063</c:v>
                </c:pt>
                <c:pt idx="743">
                  <c:v>4.1071533734634507</c:v>
                </c:pt>
                <c:pt idx="744">
                  <c:v>4.107399260874069</c:v>
                </c:pt>
                <c:pt idx="745">
                  <c:v>4.1077087397139875</c:v>
                </c:pt>
                <c:pt idx="746">
                  <c:v>4.1073729217388566</c:v>
                </c:pt>
                <c:pt idx="747">
                  <c:v>4.1075288020692078</c:v>
                </c:pt>
                <c:pt idx="748">
                  <c:v>4.1079085449484296</c:v>
                </c:pt>
                <c:pt idx="749">
                  <c:v>4.1076583321988851</c:v>
                </c:pt>
                <c:pt idx="750">
                  <c:v>4.1077417410360555</c:v>
                </c:pt>
                <c:pt idx="751">
                  <c:v>4.1075243937810075</c:v>
                </c:pt>
                <c:pt idx="752">
                  <c:v>4.108134537245224</c:v>
                </c:pt>
                <c:pt idx="753">
                  <c:v>4.1079656111808962</c:v>
                </c:pt>
                <c:pt idx="754">
                  <c:v>4.1079656111808962</c:v>
                </c:pt>
                <c:pt idx="755">
                  <c:v>4.1077834437339105</c:v>
                </c:pt>
                <c:pt idx="756">
                  <c:v>4.1081827822387496</c:v>
                </c:pt>
                <c:pt idx="757">
                  <c:v>4.1082530567435196</c:v>
                </c:pt>
                <c:pt idx="758">
                  <c:v>4.1081652695959638</c:v>
                </c:pt>
                <c:pt idx="759">
                  <c:v>4.1085009122093625</c:v>
                </c:pt>
                <c:pt idx="760">
                  <c:v>4.1087006131319947</c:v>
                </c:pt>
                <c:pt idx="761">
                  <c:v>4.1087093099156178</c:v>
                </c:pt>
                <c:pt idx="762">
                  <c:v>4.1087751553809744</c:v>
                </c:pt>
                <c:pt idx="763">
                  <c:v>4.1087027590963086</c:v>
                </c:pt>
                <c:pt idx="764">
                  <c:v>4.1087400306250306</c:v>
                </c:pt>
                <c:pt idx="765">
                  <c:v>4.1090603021509837</c:v>
                </c:pt>
                <c:pt idx="766">
                  <c:v>4.1091941050318894</c:v>
                </c:pt>
                <c:pt idx="767">
                  <c:v>4.1093497983413219</c:v>
                </c:pt>
                <c:pt idx="768">
                  <c:v>4.1093300411907725</c:v>
                </c:pt>
                <c:pt idx="769">
                  <c:v>4.1093387343690724</c:v>
                </c:pt>
                <c:pt idx="770">
                  <c:v>4.1095076205028516</c:v>
                </c:pt>
                <c:pt idx="771">
                  <c:v>4.1094308564091815</c:v>
                </c:pt>
                <c:pt idx="772">
                  <c:v>4.1095164255477545</c:v>
                </c:pt>
                <c:pt idx="773">
                  <c:v>4.1093738452670694</c:v>
                </c:pt>
                <c:pt idx="774">
                  <c:v>4.1098233284530084</c:v>
                </c:pt>
                <c:pt idx="775">
                  <c:v>4.10968732360638</c:v>
                </c:pt>
                <c:pt idx="776">
                  <c:v>4.1098035774690542</c:v>
                </c:pt>
                <c:pt idx="777">
                  <c:v>4.1099153082243776</c:v>
                </c:pt>
                <c:pt idx="778">
                  <c:v>4.1100336887060687</c:v>
                </c:pt>
                <c:pt idx="779">
                  <c:v>4.1104632341305543</c:v>
                </c:pt>
                <c:pt idx="780">
                  <c:v>4.1101958403095038</c:v>
                </c:pt>
                <c:pt idx="781">
                  <c:v>4.1102199866643874</c:v>
                </c:pt>
                <c:pt idx="782">
                  <c:v>4.1102330751843974</c:v>
                </c:pt>
                <c:pt idx="783">
                  <c:v>4.1103295431087385</c:v>
                </c:pt>
                <c:pt idx="784">
                  <c:v>4.1105376898474919</c:v>
                </c:pt>
                <c:pt idx="785">
                  <c:v>4.110883748176394</c:v>
                </c:pt>
                <c:pt idx="786">
                  <c:v>4.110789571276527</c:v>
                </c:pt>
                <c:pt idx="787">
                  <c:v>4.1109494993641276</c:v>
                </c:pt>
                <c:pt idx="788">
                  <c:v>4.1109385598259625</c:v>
                </c:pt>
                <c:pt idx="789">
                  <c:v>4.1111028701384136</c:v>
                </c:pt>
                <c:pt idx="790">
                  <c:v>4.1113634521502389</c:v>
                </c:pt>
                <c:pt idx="791">
                  <c:v>4.1112035676676415</c:v>
                </c:pt>
                <c:pt idx="792">
                  <c:v>4.1110480644200624</c:v>
                </c:pt>
                <c:pt idx="793">
                  <c:v>4.1114641323960797</c:v>
                </c:pt>
                <c:pt idx="794">
                  <c:v>4.1113765308109205</c:v>
                </c:pt>
                <c:pt idx="795">
                  <c:v>4.1113437211961523</c:v>
                </c:pt>
                <c:pt idx="796">
                  <c:v>4.111818771329764</c:v>
                </c:pt>
                <c:pt idx="797">
                  <c:v>4.1117969046994851</c:v>
                </c:pt>
                <c:pt idx="798">
                  <c:v>4.1117641041670874</c:v>
                </c:pt>
                <c:pt idx="799">
                  <c:v>4.1117597081655228</c:v>
                </c:pt>
              </c:numCache>
            </c:numRef>
          </c:yVal>
          <c:smooth val="1"/>
        </c:ser>
        <c:axId val="62515840"/>
        <c:axId val="67932928"/>
      </c:scatterChart>
      <c:scatterChart>
        <c:scatterStyle val="smoothMarker"/>
        <c:ser>
          <c:idx val="9"/>
          <c:order val="9"/>
          <c:tx>
            <c:strRef>
              <c:f>'Mesures corrigées'!$R$1</c:f>
              <c:strCache>
                <c:ptCount val="1"/>
                <c:pt idx="0">
                  <c:v>W5</c:v>
                </c:pt>
              </c:strCache>
            </c:strRef>
          </c:tx>
          <c:marker>
            <c:symbol val="diamond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5.0000000000000079E-3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0.15500000000000028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0.18500000000000025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0.21500000000000025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0.24500000000000025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0.3100000000000005</c:v>
                </c:pt>
                <c:pt idx="63">
                  <c:v>0.3150000000000005</c:v>
                </c:pt>
                <c:pt idx="64">
                  <c:v>0.32000000000000056</c:v>
                </c:pt>
                <c:pt idx="65">
                  <c:v>0.32500000000000057</c:v>
                </c:pt>
                <c:pt idx="66">
                  <c:v>0.33000000000000063</c:v>
                </c:pt>
                <c:pt idx="67">
                  <c:v>0.33500000000000063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0.3750000000000005</c:v>
                </c:pt>
                <c:pt idx="76">
                  <c:v>0.38000000000000056</c:v>
                </c:pt>
                <c:pt idx="77">
                  <c:v>0.38500000000000056</c:v>
                </c:pt>
                <c:pt idx="78">
                  <c:v>0.39000000000000057</c:v>
                </c:pt>
                <c:pt idx="79">
                  <c:v>0.39500000000000063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0.61500000000000099</c:v>
                </c:pt>
                <c:pt idx="124">
                  <c:v>0.62000000000000099</c:v>
                </c:pt>
                <c:pt idx="125">
                  <c:v>0.62500000000000111</c:v>
                </c:pt>
                <c:pt idx="126">
                  <c:v>0.63000000000000111</c:v>
                </c:pt>
                <c:pt idx="127">
                  <c:v>0.63500000000000112</c:v>
                </c:pt>
                <c:pt idx="128">
                  <c:v>0.64000000000000112</c:v>
                </c:pt>
                <c:pt idx="129">
                  <c:v>0.64500000000000113</c:v>
                </c:pt>
                <c:pt idx="130">
                  <c:v>0.65000000000000124</c:v>
                </c:pt>
                <c:pt idx="131">
                  <c:v>0.65500000000000125</c:v>
                </c:pt>
                <c:pt idx="132">
                  <c:v>0.66000000000000125</c:v>
                </c:pt>
                <c:pt idx="133">
                  <c:v>0.66500000000000126</c:v>
                </c:pt>
                <c:pt idx="134">
                  <c:v>0.67000000000000126</c:v>
                </c:pt>
                <c:pt idx="135">
                  <c:v>0.67500000000000127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0.74000000000000099</c:v>
                </c:pt>
                <c:pt idx="149">
                  <c:v>0.74500000000000099</c:v>
                </c:pt>
                <c:pt idx="150">
                  <c:v>0.75000000000000111</c:v>
                </c:pt>
                <c:pt idx="151">
                  <c:v>0.75500000000000111</c:v>
                </c:pt>
                <c:pt idx="152">
                  <c:v>0.76000000000000112</c:v>
                </c:pt>
                <c:pt idx="153">
                  <c:v>0.76500000000000112</c:v>
                </c:pt>
                <c:pt idx="154">
                  <c:v>0.77000000000000113</c:v>
                </c:pt>
                <c:pt idx="155">
                  <c:v>0.77500000000000124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0.86500000000000099</c:v>
                </c:pt>
                <c:pt idx="174">
                  <c:v>0.87000000000000099</c:v>
                </c:pt>
                <c:pt idx="175">
                  <c:v>0.87500000000000111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1.0049999999999977</c:v>
                </c:pt>
                <c:pt idx="202">
                  <c:v>1.01</c:v>
                </c:pt>
                <c:pt idx="203">
                  <c:v>1.0149999999999977</c:v>
                </c:pt>
                <c:pt idx="204">
                  <c:v>1.02</c:v>
                </c:pt>
                <c:pt idx="205">
                  <c:v>1.0249999999999977</c:v>
                </c:pt>
                <c:pt idx="206">
                  <c:v>1.03</c:v>
                </c:pt>
                <c:pt idx="207">
                  <c:v>1.0349999999999977</c:v>
                </c:pt>
                <c:pt idx="208">
                  <c:v>1.04</c:v>
                </c:pt>
                <c:pt idx="209">
                  <c:v>1.0449999999999979</c:v>
                </c:pt>
                <c:pt idx="210">
                  <c:v>1.05</c:v>
                </c:pt>
                <c:pt idx="211">
                  <c:v>1.0549999999999979</c:v>
                </c:pt>
                <c:pt idx="212">
                  <c:v>1.06</c:v>
                </c:pt>
                <c:pt idx="213">
                  <c:v>1.0649999999999979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1.1299999999999977</c:v>
                </c:pt>
                <c:pt idx="227">
                  <c:v>1.135</c:v>
                </c:pt>
                <c:pt idx="228">
                  <c:v>1.1399999999999977</c:v>
                </c:pt>
                <c:pt idx="229">
                  <c:v>1.145</c:v>
                </c:pt>
                <c:pt idx="230">
                  <c:v>1.1499999999999977</c:v>
                </c:pt>
                <c:pt idx="231">
                  <c:v>1.155</c:v>
                </c:pt>
                <c:pt idx="232">
                  <c:v>1.1599999999999977</c:v>
                </c:pt>
                <c:pt idx="233">
                  <c:v>1.165</c:v>
                </c:pt>
                <c:pt idx="234">
                  <c:v>1.1700000000000019</c:v>
                </c:pt>
                <c:pt idx="235">
                  <c:v>1.175</c:v>
                </c:pt>
                <c:pt idx="236">
                  <c:v>1.1800000000000019</c:v>
                </c:pt>
                <c:pt idx="237">
                  <c:v>1.1850000000000001</c:v>
                </c:pt>
                <c:pt idx="238">
                  <c:v>1.1900000000000019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1.2049999999999976</c:v>
                </c:pt>
                <c:pt idx="242">
                  <c:v>1.21</c:v>
                </c:pt>
                <c:pt idx="243">
                  <c:v>1.2149999999999976</c:v>
                </c:pt>
                <c:pt idx="244">
                  <c:v>1.22</c:v>
                </c:pt>
                <c:pt idx="245">
                  <c:v>1.2249999999999976</c:v>
                </c:pt>
                <c:pt idx="246">
                  <c:v>1.23</c:v>
                </c:pt>
                <c:pt idx="247">
                  <c:v>1.2349999999999977</c:v>
                </c:pt>
                <c:pt idx="248">
                  <c:v>1.24</c:v>
                </c:pt>
                <c:pt idx="249">
                  <c:v>1.2449999999999979</c:v>
                </c:pt>
                <c:pt idx="250">
                  <c:v>1.25</c:v>
                </c:pt>
                <c:pt idx="251">
                  <c:v>1.2549999999999977</c:v>
                </c:pt>
                <c:pt idx="252">
                  <c:v>1.26</c:v>
                </c:pt>
                <c:pt idx="253">
                  <c:v>1.2649999999999977</c:v>
                </c:pt>
                <c:pt idx="254">
                  <c:v>1.27</c:v>
                </c:pt>
                <c:pt idx="255">
                  <c:v>1.2749999999999977</c:v>
                </c:pt>
                <c:pt idx="256">
                  <c:v>1.28</c:v>
                </c:pt>
                <c:pt idx="257">
                  <c:v>1.2849999999999977</c:v>
                </c:pt>
                <c:pt idx="258">
                  <c:v>1.29</c:v>
                </c:pt>
                <c:pt idx="259">
                  <c:v>1.2949999999999979</c:v>
                </c:pt>
                <c:pt idx="260">
                  <c:v>1.3</c:v>
                </c:pt>
                <c:pt idx="261">
                  <c:v>1.3049999999999979</c:v>
                </c:pt>
                <c:pt idx="262">
                  <c:v>1.31</c:v>
                </c:pt>
                <c:pt idx="263">
                  <c:v>1.3149999999999979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1.4049999999999974</c:v>
                </c:pt>
                <c:pt idx="282">
                  <c:v>1.41</c:v>
                </c:pt>
                <c:pt idx="283">
                  <c:v>1.4149999999999974</c:v>
                </c:pt>
                <c:pt idx="284">
                  <c:v>1.42</c:v>
                </c:pt>
                <c:pt idx="285">
                  <c:v>1.4249999999999974</c:v>
                </c:pt>
                <c:pt idx="286">
                  <c:v>1.43</c:v>
                </c:pt>
                <c:pt idx="287">
                  <c:v>1.4349999999999974</c:v>
                </c:pt>
                <c:pt idx="288">
                  <c:v>1.44</c:v>
                </c:pt>
                <c:pt idx="289">
                  <c:v>1.4449999999999976</c:v>
                </c:pt>
                <c:pt idx="290">
                  <c:v>1.45</c:v>
                </c:pt>
                <c:pt idx="291">
                  <c:v>1.4549999999999976</c:v>
                </c:pt>
                <c:pt idx="292">
                  <c:v>1.46</c:v>
                </c:pt>
                <c:pt idx="293">
                  <c:v>1.4649999999999976</c:v>
                </c:pt>
                <c:pt idx="294">
                  <c:v>1.47</c:v>
                </c:pt>
                <c:pt idx="295">
                  <c:v>1.4749999999999976</c:v>
                </c:pt>
                <c:pt idx="296">
                  <c:v>1.48</c:v>
                </c:pt>
                <c:pt idx="297">
                  <c:v>1.4849999999999977</c:v>
                </c:pt>
                <c:pt idx="298">
                  <c:v>1.49</c:v>
                </c:pt>
                <c:pt idx="299">
                  <c:v>1.4949999999999979</c:v>
                </c:pt>
                <c:pt idx="300">
                  <c:v>1.5</c:v>
                </c:pt>
                <c:pt idx="301">
                  <c:v>1.5049999999999977</c:v>
                </c:pt>
                <c:pt idx="302">
                  <c:v>1.51</c:v>
                </c:pt>
                <c:pt idx="303">
                  <c:v>1.5149999999999977</c:v>
                </c:pt>
                <c:pt idx="304">
                  <c:v>1.52</c:v>
                </c:pt>
                <c:pt idx="305">
                  <c:v>1.5249999999999977</c:v>
                </c:pt>
                <c:pt idx="306">
                  <c:v>1.53</c:v>
                </c:pt>
                <c:pt idx="307">
                  <c:v>1.5349999999999977</c:v>
                </c:pt>
                <c:pt idx="308">
                  <c:v>1.54</c:v>
                </c:pt>
                <c:pt idx="309">
                  <c:v>1.5449999999999979</c:v>
                </c:pt>
                <c:pt idx="310">
                  <c:v>1.55</c:v>
                </c:pt>
                <c:pt idx="311">
                  <c:v>1.5549999999999979</c:v>
                </c:pt>
                <c:pt idx="312">
                  <c:v>1.56</c:v>
                </c:pt>
                <c:pt idx="313">
                  <c:v>1.5649999999999979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1.6700000000000019</c:v>
                </c:pt>
                <c:pt idx="335">
                  <c:v>1.675</c:v>
                </c:pt>
                <c:pt idx="336">
                  <c:v>1.6800000000000019</c:v>
                </c:pt>
                <c:pt idx="337">
                  <c:v>1.6850000000000001</c:v>
                </c:pt>
                <c:pt idx="338">
                  <c:v>1.6900000000000019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1.7049999999999976</c:v>
                </c:pt>
                <c:pt idx="342">
                  <c:v>1.71</c:v>
                </c:pt>
                <c:pt idx="343">
                  <c:v>1.7149999999999976</c:v>
                </c:pt>
                <c:pt idx="344">
                  <c:v>1.72</c:v>
                </c:pt>
                <c:pt idx="345">
                  <c:v>1.7249999999999976</c:v>
                </c:pt>
                <c:pt idx="346">
                  <c:v>1.73</c:v>
                </c:pt>
                <c:pt idx="347">
                  <c:v>1.7349999999999977</c:v>
                </c:pt>
                <c:pt idx="348">
                  <c:v>1.74</c:v>
                </c:pt>
                <c:pt idx="349">
                  <c:v>1.7449999999999979</c:v>
                </c:pt>
                <c:pt idx="350">
                  <c:v>1.75</c:v>
                </c:pt>
                <c:pt idx="351">
                  <c:v>1.7549999999999977</c:v>
                </c:pt>
                <c:pt idx="352">
                  <c:v>1.76</c:v>
                </c:pt>
                <c:pt idx="353">
                  <c:v>1.7649999999999977</c:v>
                </c:pt>
                <c:pt idx="354">
                  <c:v>1.77</c:v>
                </c:pt>
                <c:pt idx="355">
                  <c:v>1.7749999999999977</c:v>
                </c:pt>
                <c:pt idx="356">
                  <c:v>1.78</c:v>
                </c:pt>
                <c:pt idx="357">
                  <c:v>1.7849999999999977</c:v>
                </c:pt>
                <c:pt idx="358">
                  <c:v>1.79</c:v>
                </c:pt>
                <c:pt idx="359">
                  <c:v>1.7949999999999979</c:v>
                </c:pt>
                <c:pt idx="360">
                  <c:v>1.8</c:v>
                </c:pt>
                <c:pt idx="361">
                  <c:v>1.8049999999999979</c:v>
                </c:pt>
                <c:pt idx="362">
                  <c:v>1.81</c:v>
                </c:pt>
                <c:pt idx="363">
                  <c:v>1.8149999999999979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1.9200000000000019</c:v>
                </c:pt>
                <c:pt idx="385">
                  <c:v>1.925</c:v>
                </c:pt>
                <c:pt idx="386">
                  <c:v>1.9300000000000019</c:v>
                </c:pt>
                <c:pt idx="387">
                  <c:v>1.9350000000000001</c:v>
                </c:pt>
                <c:pt idx="388">
                  <c:v>1.9400000000000019</c:v>
                </c:pt>
                <c:pt idx="389">
                  <c:v>1.9450000000000001</c:v>
                </c:pt>
                <c:pt idx="390">
                  <c:v>1.950000000000002</c:v>
                </c:pt>
                <c:pt idx="391">
                  <c:v>1.9550000000000001</c:v>
                </c:pt>
                <c:pt idx="392">
                  <c:v>1.960000000000002</c:v>
                </c:pt>
                <c:pt idx="393">
                  <c:v>1.9650000000000001</c:v>
                </c:pt>
                <c:pt idx="394">
                  <c:v>1.970000000000002</c:v>
                </c:pt>
                <c:pt idx="395">
                  <c:v>1.9750000000000001</c:v>
                </c:pt>
                <c:pt idx="396">
                  <c:v>1.9800000000000022</c:v>
                </c:pt>
                <c:pt idx="397">
                  <c:v>1.9850000000000001</c:v>
                </c:pt>
                <c:pt idx="398">
                  <c:v>1.9900000000000022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corrigées'!$R$2:$R$801</c:f>
              <c:numCache>
                <c:formatCode>General</c:formatCode>
                <c:ptCount val="800"/>
                <c:pt idx="0">
                  <c:v>7.8440593248320492E-2</c:v>
                </c:pt>
                <c:pt idx="1">
                  <c:v>5.658330789446811E-2</c:v>
                </c:pt>
                <c:pt idx="2">
                  <c:v>3.9463858790585261E-2</c:v>
                </c:pt>
                <c:pt idx="3">
                  <c:v>7.1722303642746885E-2</c:v>
                </c:pt>
                <c:pt idx="4">
                  <c:v>5.5432980436346604E-2</c:v>
                </c:pt>
                <c:pt idx="5">
                  <c:v>4.3789910196116819E-2</c:v>
                </c:pt>
                <c:pt idx="6">
                  <c:v>6.553077205828213E-2</c:v>
                </c:pt>
                <c:pt idx="7">
                  <c:v>5.2456907823721574E-2</c:v>
                </c:pt>
                <c:pt idx="8">
                  <c:v>3.9200947698711117E-2</c:v>
                </c:pt>
                <c:pt idx="9">
                  <c:v>6.2181136034811367E-2</c:v>
                </c:pt>
                <c:pt idx="10">
                  <c:v>4.7422336796806734E-2</c:v>
                </c:pt>
                <c:pt idx="11">
                  <c:v>4.1328839916171402E-2</c:v>
                </c:pt>
                <c:pt idx="12">
                  <c:v>6.8216004195636504E-2</c:v>
                </c:pt>
                <c:pt idx="13">
                  <c:v>6.0213565466118509E-2</c:v>
                </c:pt>
                <c:pt idx="14">
                  <c:v>3.7214523490501653E-2</c:v>
                </c:pt>
                <c:pt idx="15">
                  <c:v>6.0322024510906208E-2</c:v>
                </c:pt>
                <c:pt idx="16">
                  <c:v>6.7525281311468593E-2</c:v>
                </c:pt>
                <c:pt idx="17">
                  <c:v>4.1779219835302278E-2</c:v>
                </c:pt>
                <c:pt idx="18">
                  <c:v>5.7692378322760897E-2</c:v>
                </c:pt>
                <c:pt idx="19">
                  <c:v>6.5417690157340794E-2</c:v>
                </c:pt>
                <c:pt idx="20">
                  <c:v>4.4812975408621232E-2</c:v>
                </c:pt>
                <c:pt idx="21">
                  <c:v>5.4345950521728414E-2</c:v>
                </c:pt>
                <c:pt idx="22">
                  <c:v>5.0850099235507984E-2</c:v>
                </c:pt>
                <c:pt idx="23">
                  <c:v>4.4579411414269507E-2</c:v>
                </c:pt>
                <c:pt idx="24">
                  <c:v>5.7374402687781413E-2</c:v>
                </c:pt>
                <c:pt idx="25">
                  <c:v>7.4228983366995224E-2</c:v>
                </c:pt>
                <c:pt idx="26">
                  <c:v>4.1373759708429367E-2</c:v>
                </c:pt>
                <c:pt idx="27">
                  <c:v>5.0006657514531302E-2</c:v>
                </c:pt>
                <c:pt idx="28">
                  <c:v>7.089628713300139E-2</c:v>
                </c:pt>
                <c:pt idx="29">
                  <c:v>4.9759912613564043E-2</c:v>
                </c:pt>
                <c:pt idx="30">
                  <c:v>4.7663193623445121E-2</c:v>
                </c:pt>
                <c:pt idx="31">
                  <c:v>7.1367715985624927E-2</c:v>
                </c:pt>
                <c:pt idx="32">
                  <c:v>6.3121289854814883E-2</c:v>
                </c:pt>
                <c:pt idx="33">
                  <c:v>4.6274622294163285E-2</c:v>
                </c:pt>
                <c:pt idx="34">
                  <c:v>6.4180373299265236E-2</c:v>
                </c:pt>
                <c:pt idx="35">
                  <c:v>5.8973034522221066E-2</c:v>
                </c:pt>
                <c:pt idx="36">
                  <c:v>4.8146797764353176E-2</c:v>
                </c:pt>
                <c:pt idx="37">
                  <c:v>6.2236266064371527E-2</c:v>
                </c:pt>
                <c:pt idx="38">
                  <c:v>4.8925599257641367E-2</c:v>
                </c:pt>
                <c:pt idx="39">
                  <c:v>4.1553710809982582E-2</c:v>
                </c:pt>
                <c:pt idx="40">
                  <c:v>8.3788592888560526E-2</c:v>
                </c:pt>
                <c:pt idx="41">
                  <c:v>6.3399121767008293E-2</c:v>
                </c:pt>
                <c:pt idx="42">
                  <c:v>4.0791594686992103E-2</c:v>
                </c:pt>
                <c:pt idx="43">
                  <c:v>6.7238505607112906E-2</c:v>
                </c:pt>
                <c:pt idx="44">
                  <c:v>5.9672633643076546E-2</c:v>
                </c:pt>
                <c:pt idx="45">
                  <c:v>3.9463858790585261E-2</c:v>
                </c:pt>
                <c:pt idx="46">
                  <c:v>5.6530774374543583E-2</c:v>
                </c:pt>
                <c:pt idx="47">
                  <c:v>5.2355769668591012E-2</c:v>
                </c:pt>
                <c:pt idx="48">
                  <c:v>4.4299980563128422E-2</c:v>
                </c:pt>
                <c:pt idx="49">
                  <c:v>6.334351347827398E-2</c:v>
                </c:pt>
                <c:pt idx="50">
                  <c:v>5.6373287647235128E-2</c:v>
                </c:pt>
                <c:pt idx="51">
                  <c:v>4.2186657027730549E-2</c:v>
                </c:pt>
                <c:pt idx="52">
                  <c:v>6.8273711146675159E-2</c:v>
                </c:pt>
                <c:pt idx="53">
                  <c:v>5.8812179521594732E-2</c:v>
                </c:pt>
                <c:pt idx="54">
                  <c:v>3.6451272029599989E-2</c:v>
                </c:pt>
                <c:pt idx="55">
                  <c:v>5.6846406851012464E-2</c:v>
                </c:pt>
                <c:pt idx="56">
                  <c:v>6.7123994617182894E-2</c:v>
                </c:pt>
                <c:pt idx="57">
                  <c:v>4.0925576483360857E-2</c:v>
                </c:pt>
                <c:pt idx="58">
                  <c:v>5.6268407694796962E-2</c:v>
                </c:pt>
                <c:pt idx="59">
                  <c:v>6.0593666595766524E-2</c:v>
                </c:pt>
                <c:pt idx="60">
                  <c:v>5.0700740398927954E-2</c:v>
                </c:pt>
                <c:pt idx="61">
                  <c:v>5.5693394403213449E-2</c:v>
                </c:pt>
                <c:pt idx="62">
                  <c:v>6.5135430134656433E-2</c:v>
                </c:pt>
                <c:pt idx="63">
                  <c:v>5.1149475930519807E-2</c:v>
                </c:pt>
                <c:pt idx="64">
                  <c:v>6.0920429097882783E-2</c:v>
                </c:pt>
                <c:pt idx="65">
                  <c:v>7.0367810638996275E-2</c:v>
                </c:pt>
                <c:pt idx="66">
                  <c:v>4.1463700408342803E-2</c:v>
                </c:pt>
                <c:pt idx="67">
                  <c:v>4.0791594686992103E-2</c:v>
                </c:pt>
                <c:pt idx="68">
                  <c:v>7.5680724072424807E-2</c:v>
                </c:pt>
                <c:pt idx="69">
                  <c:v>5.3524972659972865E-2</c:v>
                </c:pt>
                <c:pt idx="70">
                  <c:v>3.4701106307245586E-2</c:v>
                </c:pt>
                <c:pt idx="71">
                  <c:v>7.2018440051240265E-2</c:v>
                </c:pt>
                <c:pt idx="72">
                  <c:v>5.6741087505229576E-2</c:v>
                </c:pt>
                <c:pt idx="73">
                  <c:v>3.7684830303839602E-2</c:v>
                </c:pt>
                <c:pt idx="74">
                  <c:v>5.7692378322760897E-2</c:v>
                </c:pt>
                <c:pt idx="75">
                  <c:v>6.3677598384818707E-2</c:v>
                </c:pt>
                <c:pt idx="76">
                  <c:v>4.8098309460987067E-2</c:v>
                </c:pt>
                <c:pt idx="77">
                  <c:v>6.6723868435664815E-2</c:v>
                </c:pt>
                <c:pt idx="78">
                  <c:v>5.3780870945168466E-2</c:v>
                </c:pt>
                <c:pt idx="79">
                  <c:v>4.8243787421402326E-2</c:v>
                </c:pt>
                <c:pt idx="80">
                  <c:v>7.2434115044397562E-2</c:v>
                </c:pt>
                <c:pt idx="81">
                  <c:v>5.5954386190928171E-2</c:v>
                </c:pt>
                <c:pt idx="82">
                  <c:v>3.2554028027051658E-2</c:v>
                </c:pt>
                <c:pt idx="83">
                  <c:v>7.2434115044397562E-2</c:v>
                </c:pt>
                <c:pt idx="84">
                  <c:v>6.5984005748200888E-2</c:v>
                </c:pt>
                <c:pt idx="85">
                  <c:v>4.3190928312241632E-2</c:v>
                </c:pt>
                <c:pt idx="86">
                  <c:v>5.7586277843353961E-2</c:v>
                </c:pt>
                <c:pt idx="87">
                  <c:v>6.1466974593656513E-2</c:v>
                </c:pt>
                <c:pt idx="88">
                  <c:v>4.2596071285714063E-2</c:v>
                </c:pt>
                <c:pt idx="89">
                  <c:v>5.8705087044088236E-2</c:v>
                </c:pt>
                <c:pt idx="90">
                  <c:v>6.2126064610712732E-2</c:v>
                </c:pt>
                <c:pt idx="91">
                  <c:v>4.5753275285580701E-2</c:v>
                </c:pt>
                <c:pt idx="92">
                  <c:v>6.2071017584733414E-2</c:v>
                </c:pt>
                <c:pt idx="93">
                  <c:v>6.2456927662944466E-2</c:v>
                </c:pt>
                <c:pt idx="94">
                  <c:v>3.937614226649315E-2</c:v>
                </c:pt>
                <c:pt idx="95">
                  <c:v>6.0213565466118509E-2</c:v>
                </c:pt>
                <c:pt idx="96">
                  <c:v>6.7295797699256782E-2</c:v>
                </c:pt>
                <c:pt idx="97">
                  <c:v>4.7038193257132134E-2</c:v>
                </c:pt>
                <c:pt idx="98">
                  <c:v>4.3697479630882177E-2</c:v>
                </c:pt>
                <c:pt idx="99">
                  <c:v>6.4068463113909513E-2</c:v>
                </c:pt>
                <c:pt idx="100">
                  <c:v>5.3934696470262639E-2</c:v>
                </c:pt>
                <c:pt idx="101">
                  <c:v>4.5328952619623109E-2</c:v>
                </c:pt>
                <c:pt idx="102">
                  <c:v>6.229138629985323E-2</c:v>
                </c:pt>
                <c:pt idx="103">
                  <c:v>4.5942530319198031E-2</c:v>
                </c:pt>
                <c:pt idx="104">
                  <c:v>5.4140128250458254E-2</c:v>
                </c:pt>
                <c:pt idx="105">
                  <c:v>6.5361203354577971E-2</c:v>
                </c:pt>
                <c:pt idx="106">
                  <c:v>4.7278103625149157E-2</c:v>
                </c:pt>
                <c:pt idx="107">
                  <c:v>4.3651315292228786E-2</c:v>
                </c:pt>
                <c:pt idx="108">
                  <c:v>7.4650980426586133E-2</c:v>
                </c:pt>
                <c:pt idx="109">
                  <c:v>4.7904690565943146E-2</c:v>
                </c:pt>
                <c:pt idx="110">
                  <c:v>3.7899599370449982E-2</c:v>
                </c:pt>
                <c:pt idx="111">
                  <c:v>6.3956685258541493E-2</c:v>
                </c:pt>
                <c:pt idx="112">
                  <c:v>5.7692378322760897E-2</c:v>
                </c:pt>
                <c:pt idx="113">
                  <c:v>4.2050624956303975E-2</c:v>
                </c:pt>
                <c:pt idx="114">
                  <c:v>6.1905988779045767E-2</c:v>
                </c:pt>
                <c:pt idx="115">
                  <c:v>5.6163625395423994E-2</c:v>
                </c:pt>
                <c:pt idx="116">
                  <c:v>4.2322908773107674E-2</c:v>
                </c:pt>
                <c:pt idx="117">
                  <c:v>6.2181136034811367E-2</c:v>
                </c:pt>
                <c:pt idx="118">
                  <c:v>5.7374402687781413E-2</c:v>
                </c:pt>
                <c:pt idx="119">
                  <c:v>4.1239045680706174E-2</c:v>
                </c:pt>
                <c:pt idx="120">
                  <c:v>6.5417690157340794E-2</c:v>
                </c:pt>
                <c:pt idx="121">
                  <c:v>5.7321470291443397E-2</c:v>
                </c:pt>
                <c:pt idx="122">
                  <c:v>3.3194999565674815E-2</c:v>
                </c:pt>
                <c:pt idx="123">
                  <c:v>6.429234636987663E-2</c:v>
                </c:pt>
                <c:pt idx="124">
                  <c:v>6.7410490678830134E-2</c:v>
                </c:pt>
                <c:pt idx="125">
                  <c:v>4.3882438414416511E-2</c:v>
                </c:pt>
                <c:pt idx="126">
                  <c:v>5.2355769668591012E-2</c:v>
                </c:pt>
                <c:pt idx="127">
                  <c:v>6.4348404285315394E-2</c:v>
                </c:pt>
                <c:pt idx="128">
                  <c:v>4.6798922808055823E-2</c:v>
                </c:pt>
                <c:pt idx="129">
                  <c:v>5.3678432046668334E-2</c:v>
                </c:pt>
                <c:pt idx="130">
                  <c:v>6.1138747628831973E-2</c:v>
                </c:pt>
                <c:pt idx="131">
                  <c:v>4.3559031191442492E-2</c:v>
                </c:pt>
                <c:pt idx="132">
                  <c:v>5.1249473775081746E-2</c:v>
                </c:pt>
                <c:pt idx="133">
                  <c:v>6.8562683681423944E-2</c:v>
                </c:pt>
                <c:pt idx="134">
                  <c:v>4.8195280393818131E-2</c:v>
                </c:pt>
                <c:pt idx="135">
                  <c:v>5.0006657514531302E-2</c:v>
                </c:pt>
                <c:pt idx="136">
                  <c:v>7.8626344433092271E-2</c:v>
                </c:pt>
                <c:pt idx="137">
                  <c:v>5.3883375667579489E-2</c:v>
                </c:pt>
                <c:pt idx="138">
                  <c:v>3.9903987470758052E-2</c:v>
                </c:pt>
                <c:pt idx="139">
                  <c:v>5.9780604634611538E-2</c:v>
                </c:pt>
                <c:pt idx="140">
                  <c:v>5.5641243382861756E-2</c:v>
                </c:pt>
                <c:pt idx="141">
                  <c:v>4.2961635882048273E-2</c:v>
                </c:pt>
                <c:pt idx="142">
                  <c:v>6.2181136034811367E-2</c:v>
                </c:pt>
                <c:pt idx="143">
                  <c:v>5.1449731321334062E-2</c:v>
                </c:pt>
                <c:pt idx="144">
                  <c:v>3.9551700176840204E-2</c:v>
                </c:pt>
                <c:pt idx="145">
                  <c:v>7.4771738576901836E-2</c:v>
                </c:pt>
                <c:pt idx="146">
                  <c:v>5.3320712413589065E-2</c:v>
                </c:pt>
                <c:pt idx="147">
                  <c:v>4.7230054851458501E-2</c:v>
                </c:pt>
                <c:pt idx="148">
                  <c:v>7.9496100760075933E-2</c:v>
                </c:pt>
                <c:pt idx="149">
                  <c:v>5.8865795625709684E-2</c:v>
                </c:pt>
                <c:pt idx="150">
                  <c:v>4.1779219835302278E-2</c:v>
                </c:pt>
                <c:pt idx="151">
                  <c:v>6.351044609457103E-2</c:v>
                </c:pt>
                <c:pt idx="152">
                  <c:v>6.3956685258541493E-2</c:v>
                </c:pt>
                <c:pt idx="153">
                  <c:v>4.2050624956303975E-2</c:v>
                </c:pt>
                <c:pt idx="154">
                  <c:v>6.1466974593656513E-2</c:v>
                </c:pt>
                <c:pt idx="155">
                  <c:v>6.4853815287168923E-2</c:v>
                </c:pt>
                <c:pt idx="156">
                  <c:v>4.2368365430001421E-2</c:v>
                </c:pt>
                <c:pt idx="157">
                  <c:v>5.6530774374543583E-2</c:v>
                </c:pt>
                <c:pt idx="158">
                  <c:v>5.8384328902696833E-2</c:v>
                </c:pt>
                <c:pt idx="159">
                  <c:v>4.4486179824815432E-2</c:v>
                </c:pt>
                <c:pt idx="160">
                  <c:v>5.8011232653542834E-2</c:v>
                </c:pt>
                <c:pt idx="161">
                  <c:v>6.7295797699256782E-2</c:v>
                </c:pt>
                <c:pt idx="162">
                  <c:v>3.9069821663699822E-2</c:v>
                </c:pt>
                <c:pt idx="163">
                  <c:v>5.4037347611678624E-2</c:v>
                </c:pt>
                <c:pt idx="164">
                  <c:v>7.6411866599953887E-2</c:v>
                </c:pt>
                <c:pt idx="165">
                  <c:v>4.3559031191442492E-2</c:v>
                </c:pt>
                <c:pt idx="166">
                  <c:v>4.2596071285714063E-2</c:v>
                </c:pt>
                <c:pt idx="167">
                  <c:v>4.1845819069417942</c:v>
                </c:pt>
                <c:pt idx="168">
                  <c:v>40.06793182852509</c:v>
                </c:pt>
                <c:pt idx="169">
                  <c:v>84.686172225015341</c:v>
                </c:pt>
                <c:pt idx="170">
                  <c:v>121.68850261484137</c:v>
                </c:pt>
                <c:pt idx="171">
                  <c:v>147.26554189127839</c:v>
                </c:pt>
                <c:pt idx="172">
                  <c:v>164.25617929221306</c:v>
                </c:pt>
                <c:pt idx="173">
                  <c:v>175.8864628546134</c:v>
                </c:pt>
                <c:pt idx="174">
                  <c:v>182.85773086011687</c:v>
                </c:pt>
                <c:pt idx="175">
                  <c:v>186.67480495527366</c:v>
                </c:pt>
                <c:pt idx="176">
                  <c:v>190.92492726596421</c:v>
                </c:pt>
                <c:pt idx="177">
                  <c:v>192.10209925136238</c:v>
                </c:pt>
                <c:pt idx="178">
                  <c:v>191.65220727300081</c:v>
                </c:pt>
                <c:pt idx="179">
                  <c:v>194.2578375391742</c:v>
                </c:pt>
                <c:pt idx="180">
                  <c:v>195.25684892472194</c:v>
                </c:pt>
                <c:pt idx="181">
                  <c:v>193.14775699669082</c:v>
                </c:pt>
                <c:pt idx="182">
                  <c:v>194.08850567825425</c:v>
                </c:pt>
                <c:pt idx="183">
                  <c:v>196.10059984686808</c:v>
                </c:pt>
                <c:pt idx="184">
                  <c:v>194.99451472409419</c:v>
                </c:pt>
                <c:pt idx="185">
                  <c:v>194.28863256160665</c:v>
                </c:pt>
                <c:pt idx="186">
                  <c:v>195.45448880799572</c:v>
                </c:pt>
                <c:pt idx="187">
                  <c:v>195.20128245684757</c:v>
                </c:pt>
                <c:pt idx="188">
                  <c:v>194.82177873662141</c:v>
                </c:pt>
                <c:pt idx="189">
                  <c:v>195.81296387789141</c:v>
                </c:pt>
                <c:pt idx="190">
                  <c:v>195.07782611121121</c:v>
                </c:pt>
                <c:pt idx="191">
                  <c:v>195.6398656779854</c:v>
                </c:pt>
                <c:pt idx="192">
                  <c:v>196.02016497381172</c:v>
                </c:pt>
                <c:pt idx="193">
                  <c:v>194.91739105429824</c:v>
                </c:pt>
                <c:pt idx="194">
                  <c:v>195.182761419607</c:v>
                </c:pt>
                <c:pt idx="195">
                  <c:v>196.23985333663458</c:v>
                </c:pt>
                <c:pt idx="196">
                  <c:v>195.27228662901192</c:v>
                </c:pt>
                <c:pt idx="197">
                  <c:v>195.29389890728424</c:v>
                </c:pt>
                <c:pt idx="198">
                  <c:v>195.85006658183821</c:v>
                </c:pt>
                <c:pt idx="199">
                  <c:v>195.1580674316335</c:v>
                </c:pt>
                <c:pt idx="200">
                  <c:v>195.05005367177336</c:v>
                </c:pt>
                <c:pt idx="201">
                  <c:v>195.69240628219546</c:v>
                </c:pt>
                <c:pt idx="202">
                  <c:v>195.49773472092099</c:v>
                </c:pt>
                <c:pt idx="203">
                  <c:v>194.7076913907577</c:v>
                </c:pt>
                <c:pt idx="204">
                  <c:v>195.85934280701017</c:v>
                </c:pt>
                <c:pt idx="205">
                  <c:v>196.15938990681278</c:v>
                </c:pt>
                <c:pt idx="206">
                  <c:v>194.753939248737</c:v>
                </c:pt>
                <c:pt idx="207">
                  <c:v>195.51627069580823</c:v>
                </c:pt>
                <c:pt idx="208">
                  <c:v>195.71404179626086</c:v>
                </c:pt>
                <c:pt idx="209">
                  <c:v>195.78823197367032</c:v>
                </c:pt>
                <c:pt idx="210">
                  <c:v>195.82842355033455</c:v>
                </c:pt>
                <c:pt idx="211">
                  <c:v>195.07165364877372</c:v>
                </c:pt>
                <c:pt idx="212">
                  <c:v>195.30316195210949</c:v>
                </c:pt>
                <c:pt idx="213">
                  <c:v>196.6176356677876</c:v>
                </c:pt>
                <c:pt idx="214">
                  <c:v>195.70167877295492</c:v>
                </c:pt>
                <c:pt idx="215">
                  <c:v>194.57206396432477</c:v>
                </c:pt>
                <c:pt idx="216">
                  <c:v>195.93974468081365</c:v>
                </c:pt>
                <c:pt idx="217">
                  <c:v>196.10059984686808</c:v>
                </c:pt>
                <c:pt idx="218">
                  <c:v>194.19009631684654</c:v>
                </c:pt>
                <c:pt idx="219">
                  <c:v>195.38653924086594</c:v>
                </c:pt>
                <c:pt idx="220">
                  <c:v>196.77876879114527</c:v>
                </c:pt>
                <c:pt idx="221">
                  <c:v>195.13954844471272</c:v>
                </c:pt>
                <c:pt idx="222">
                  <c:v>194.90505321878695</c:v>
                </c:pt>
                <c:pt idx="223">
                  <c:v>196.0944112246512</c:v>
                </c:pt>
                <c:pt idx="224">
                  <c:v>195.36183236514168</c:v>
                </c:pt>
                <c:pt idx="225">
                  <c:v>194.93898368467782</c:v>
                </c:pt>
                <c:pt idx="226">
                  <c:v>195.40198015435817</c:v>
                </c:pt>
                <c:pt idx="227">
                  <c:v>195.290811913222</c:v>
                </c:pt>
                <c:pt idx="228">
                  <c:v>196.08822462018566</c:v>
                </c:pt>
                <c:pt idx="229">
                  <c:v>195.91500477119163</c:v>
                </c:pt>
                <c:pt idx="230">
                  <c:v>195.22289080558406</c:v>
                </c:pt>
                <c:pt idx="231">
                  <c:v>195.49464611626507</c:v>
                </c:pt>
                <c:pt idx="232">
                  <c:v>196.80046427389797</c:v>
                </c:pt>
                <c:pt idx="233">
                  <c:v>194.6059673473388</c:v>
                </c:pt>
                <c:pt idx="234">
                  <c:v>194.39335542389338</c:v>
                </c:pt>
                <c:pt idx="235">
                  <c:v>196.86555982164663</c:v>
                </c:pt>
                <c:pt idx="236">
                  <c:v>195.78823197367032</c:v>
                </c:pt>
                <c:pt idx="237">
                  <c:v>194.40875704373684</c:v>
                </c:pt>
                <c:pt idx="238">
                  <c:v>195.83460605509819</c:v>
                </c:pt>
                <c:pt idx="239">
                  <c:v>196.10059984686808</c:v>
                </c:pt>
                <c:pt idx="240">
                  <c:v>195.08091142146981</c:v>
                </c:pt>
                <c:pt idx="241">
                  <c:v>195.21671604855692</c:v>
                </c:pt>
                <c:pt idx="242">
                  <c:v>195.22597726278119</c:v>
                </c:pt>
                <c:pt idx="243">
                  <c:v>195.71095148338833</c:v>
                </c:pt>
                <c:pt idx="244">
                  <c:v>196.10678856673815</c:v>
                </c:pt>
                <c:pt idx="245">
                  <c:v>195.38345151470878</c:v>
                </c:pt>
                <c:pt idx="246">
                  <c:v>194.63678995023352</c:v>
                </c:pt>
                <c:pt idx="247">
                  <c:v>196.43179602673345</c:v>
                </c:pt>
                <c:pt idx="248">
                  <c:v>195.90263348292888</c:v>
                </c:pt>
                <c:pt idx="249">
                  <c:v>194.43340358127401</c:v>
                </c:pt>
                <c:pt idx="250">
                  <c:v>195.21980437278438</c:v>
                </c:pt>
                <c:pt idx="251">
                  <c:v>195.92737453075728</c:v>
                </c:pt>
                <c:pt idx="252">
                  <c:v>194.88346246771403</c:v>
                </c:pt>
                <c:pt idx="253">
                  <c:v>195.48229002449352</c:v>
                </c:pt>
                <c:pt idx="254">
                  <c:v>195.88717280056804</c:v>
                </c:pt>
                <c:pt idx="255">
                  <c:v>195.12103033648827</c:v>
                </c:pt>
                <c:pt idx="256">
                  <c:v>195.46375566048687</c:v>
                </c:pt>
                <c:pt idx="257">
                  <c:v>196.58665661277385</c:v>
                </c:pt>
                <c:pt idx="258">
                  <c:v>194.9914300971198</c:v>
                </c:pt>
                <c:pt idx="259">
                  <c:v>195.1580674316335</c:v>
                </c:pt>
                <c:pt idx="260">
                  <c:v>196.05419236036366</c:v>
                </c:pt>
                <c:pt idx="261">
                  <c:v>195.53480754939218</c:v>
                </c:pt>
                <c:pt idx="262">
                  <c:v>195.25376222349738</c:v>
                </c:pt>
                <c:pt idx="263">
                  <c:v>196.07275469594336</c:v>
                </c:pt>
                <c:pt idx="264">
                  <c:v>195.46066732425595</c:v>
                </c:pt>
                <c:pt idx="265">
                  <c:v>195.75113512757409</c:v>
                </c:pt>
                <c:pt idx="266">
                  <c:v>196.21818877793157</c:v>
                </c:pt>
                <c:pt idx="267">
                  <c:v>195.07782611121121</c:v>
                </c:pt>
                <c:pt idx="268">
                  <c:v>195.41124576201634</c:v>
                </c:pt>
                <c:pt idx="269">
                  <c:v>196.49683057887842</c:v>
                </c:pt>
                <c:pt idx="270">
                  <c:v>195.45757709541522</c:v>
                </c:pt>
                <c:pt idx="271">
                  <c:v>194.50735065478278</c:v>
                </c:pt>
                <c:pt idx="272">
                  <c:v>196.46276287799267</c:v>
                </c:pt>
                <c:pt idx="273">
                  <c:v>196.34510067502794</c:v>
                </c:pt>
                <c:pt idx="274">
                  <c:v>194.83411585012985</c:v>
                </c:pt>
                <c:pt idx="275">
                  <c:v>195.51936138859253</c:v>
                </c:pt>
                <c:pt idx="276">
                  <c:v>196.0944112246512</c:v>
                </c:pt>
                <c:pt idx="277">
                  <c:v>196.03253805270288</c:v>
                </c:pt>
                <c:pt idx="278">
                  <c:v>195.82842355033455</c:v>
                </c:pt>
                <c:pt idx="279">
                  <c:v>195.21980437278438</c:v>
                </c:pt>
                <c:pt idx="280">
                  <c:v>195.85934280701017</c:v>
                </c:pt>
                <c:pt idx="281">
                  <c:v>196.10369323450928</c:v>
                </c:pt>
                <c:pt idx="282">
                  <c:v>195.65531851589557</c:v>
                </c:pt>
                <c:pt idx="283">
                  <c:v>194.45804976891787</c:v>
                </c:pt>
                <c:pt idx="284">
                  <c:v>196.49992709010016</c:v>
                </c:pt>
                <c:pt idx="285">
                  <c:v>196.4565704656236</c:v>
                </c:pt>
                <c:pt idx="286">
                  <c:v>194.67686317419037</c:v>
                </c:pt>
                <c:pt idx="287">
                  <c:v>195.56570361884232</c:v>
                </c:pt>
                <c:pt idx="288">
                  <c:v>196.82216287627077</c:v>
                </c:pt>
                <c:pt idx="289">
                  <c:v>195.17658729724909</c:v>
                </c:pt>
                <c:pt idx="290">
                  <c:v>195.09942762588381</c:v>
                </c:pt>
                <c:pt idx="291">
                  <c:v>196.85625979866094</c:v>
                </c:pt>
                <c:pt idx="292">
                  <c:v>195.62441536815754</c:v>
                </c:pt>
                <c:pt idx="293">
                  <c:v>195.49464611626507</c:v>
                </c:pt>
                <c:pt idx="294">
                  <c:v>195.69549644864881</c:v>
                </c:pt>
                <c:pt idx="295">
                  <c:v>195.51936138859253</c:v>
                </c:pt>
                <c:pt idx="296">
                  <c:v>196.08822462018566</c:v>
                </c:pt>
                <c:pt idx="297">
                  <c:v>196.22437935299794</c:v>
                </c:pt>
                <c:pt idx="298">
                  <c:v>195.05622579247046</c:v>
                </c:pt>
                <c:pt idx="299">
                  <c:v>196.10369323450928</c:v>
                </c:pt>
                <c:pt idx="300">
                  <c:v>196.51231530114094</c:v>
                </c:pt>
                <c:pt idx="301">
                  <c:v>194.83411585012985</c:v>
                </c:pt>
                <c:pt idx="302">
                  <c:v>195.05622579247046</c:v>
                </c:pt>
                <c:pt idx="303">
                  <c:v>196.84386075099258</c:v>
                </c:pt>
                <c:pt idx="304">
                  <c:v>196.02635050454805</c:v>
                </c:pt>
                <c:pt idx="305">
                  <c:v>194.47961885466239</c:v>
                </c:pt>
                <c:pt idx="306">
                  <c:v>195.62132384515621</c:v>
                </c:pt>
                <c:pt idx="307">
                  <c:v>196.24294974325878</c:v>
                </c:pt>
                <c:pt idx="308">
                  <c:v>195.63368433011891</c:v>
                </c:pt>
                <c:pt idx="309">
                  <c:v>195.23523869667949</c:v>
                </c:pt>
                <c:pt idx="310">
                  <c:v>195.290811913222</c:v>
                </c:pt>
                <c:pt idx="311">
                  <c:v>195.4699343232125</c:v>
                </c:pt>
                <c:pt idx="312">
                  <c:v>196.25532985129237</c:v>
                </c:pt>
                <c:pt idx="313">
                  <c:v>195.35874483421526</c:v>
                </c:pt>
                <c:pt idx="314">
                  <c:v>194.96983456221255</c:v>
                </c:pt>
                <c:pt idx="315">
                  <c:v>196.5587769733568</c:v>
                </c:pt>
                <c:pt idx="316">
                  <c:v>195.66149828752498</c:v>
                </c:pt>
                <c:pt idx="317">
                  <c:v>195.21671604855692</c:v>
                </c:pt>
                <c:pt idx="318">
                  <c:v>195.81605499605317</c:v>
                </c:pt>
                <c:pt idx="319">
                  <c:v>196.49992709010016</c:v>
                </c:pt>
                <c:pt idx="320">
                  <c:v>194.65836703317964</c:v>
                </c:pt>
                <c:pt idx="321">
                  <c:v>195.38345151470878</c:v>
                </c:pt>
                <c:pt idx="322">
                  <c:v>196.5587769733568</c:v>
                </c:pt>
                <c:pt idx="323">
                  <c:v>195.23832525148461</c:v>
                </c:pt>
                <c:pt idx="324">
                  <c:v>196.03563090347944</c:v>
                </c:pt>
                <c:pt idx="325">
                  <c:v>196.07894297642054</c:v>
                </c:pt>
                <c:pt idx="326">
                  <c:v>195.11794470899346</c:v>
                </c:pt>
                <c:pt idx="327">
                  <c:v>195.64604712350516</c:v>
                </c:pt>
                <c:pt idx="328">
                  <c:v>196.36367677672095</c:v>
                </c:pt>
                <c:pt idx="329">
                  <c:v>194.88963003786043</c:v>
                </c:pt>
                <c:pt idx="330">
                  <c:v>195.12411790375307</c:v>
                </c:pt>
                <c:pt idx="331">
                  <c:v>196.09750648362535</c:v>
                </c:pt>
                <c:pt idx="332">
                  <c:v>195.45757709541522</c:v>
                </c:pt>
                <c:pt idx="333">
                  <c:v>195.82842355033455</c:v>
                </c:pt>
                <c:pt idx="334">
                  <c:v>196.43489202548835</c:v>
                </c:pt>
                <c:pt idx="335">
                  <c:v>194.7847735671813</c:v>
                </c:pt>
                <c:pt idx="336">
                  <c:v>195.28772494355798</c:v>
                </c:pt>
                <c:pt idx="337">
                  <c:v>197.054707292259</c:v>
                </c:pt>
                <c:pt idx="338">
                  <c:v>195.33712896804107</c:v>
                </c:pt>
                <c:pt idx="339">
                  <c:v>194.44572647985032</c:v>
                </c:pt>
                <c:pt idx="340">
                  <c:v>196.56806996682178</c:v>
                </c:pt>
                <c:pt idx="341">
                  <c:v>196.13463421379655</c:v>
                </c:pt>
                <c:pt idx="342">
                  <c:v>195.07782611121121</c:v>
                </c:pt>
                <c:pt idx="343">
                  <c:v>195.56570361884232</c:v>
                </c:pt>
                <c:pt idx="344">
                  <c:v>196.42560410241728</c:v>
                </c:pt>
                <c:pt idx="345">
                  <c:v>195.36800941675801</c:v>
                </c:pt>
                <c:pt idx="346">
                  <c:v>195.32786511772966</c:v>
                </c:pt>
                <c:pt idx="347">
                  <c:v>195.03462475472912</c:v>
                </c:pt>
                <c:pt idx="348">
                  <c:v>195.39271668306463</c:v>
                </c:pt>
                <c:pt idx="349">
                  <c:v>196.93066613341921</c:v>
                </c:pt>
                <c:pt idx="350">
                  <c:v>195.78823197367032</c:v>
                </c:pt>
                <c:pt idx="351">
                  <c:v>194.32866993079281</c:v>
                </c:pt>
                <c:pt idx="352">
                  <c:v>195.83460605509819</c:v>
                </c:pt>
                <c:pt idx="353">
                  <c:v>196.57426605866507</c:v>
                </c:pt>
                <c:pt idx="354">
                  <c:v>194.55665587688978</c:v>
                </c:pt>
                <c:pt idx="355">
                  <c:v>195.3556573276866</c:v>
                </c:pt>
                <c:pt idx="356">
                  <c:v>196.42250625512261</c:v>
                </c:pt>
                <c:pt idx="357">
                  <c:v>195.33712896804107</c:v>
                </c:pt>
                <c:pt idx="358">
                  <c:v>195.16732725460457</c:v>
                </c:pt>
                <c:pt idx="359">
                  <c:v>196.17486324832075</c:v>
                </c:pt>
                <c:pt idx="360">
                  <c:v>195.88407920203011</c:v>
                </c:pt>
                <c:pt idx="361">
                  <c:v>195.72949564493732</c:v>
                </c:pt>
                <c:pt idx="362">
                  <c:v>195.59042338231779</c:v>
                </c:pt>
                <c:pt idx="363">
                  <c:v>195.13646267079901</c:v>
                </c:pt>
                <c:pt idx="364">
                  <c:v>196.07275469594336</c:v>
                </c:pt>
                <c:pt idx="365">
                  <c:v>196.36367677672095</c:v>
                </c:pt>
                <c:pt idx="366">
                  <c:v>194.71077568599378</c:v>
                </c:pt>
                <c:pt idx="367">
                  <c:v>195.5471672182436</c:v>
                </c:pt>
                <c:pt idx="368">
                  <c:v>196.92136457271567</c:v>
                </c:pt>
                <c:pt idx="369">
                  <c:v>194.73852396152418</c:v>
                </c:pt>
                <c:pt idx="370">
                  <c:v>194.64295552890172</c:v>
                </c:pt>
                <c:pt idx="371">
                  <c:v>196.66720761709624</c:v>
                </c:pt>
                <c:pt idx="372">
                  <c:v>195.76659044062183</c:v>
                </c:pt>
                <c:pt idx="373">
                  <c:v>194.68919378528406</c:v>
                </c:pt>
                <c:pt idx="374">
                  <c:v>195.6491369239113</c:v>
                </c:pt>
                <c:pt idx="375">
                  <c:v>195.74804260343166</c:v>
                </c:pt>
                <c:pt idx="376">
                  <c:v>195.59969345666394</c:v>
                </c:pt>
                <c:pt idx="377">
                  <c:v>195.84697519523615</c:v>
                </c:pt>
                <c:pt idx="378">
                  <c:v>195.28154916128005</c:v>
                </c:pt>
                <c:pt idx="379">
                  <c:v>195.93974468081365</c:v>
                </c:pt>
                <c:pt idx="380">
                  <c:v>196.5587769733568</c:v>
                </c:pt>
                <c:pt idx="381">
                  <c:v>195.30625096004482</c:v>
                </c:pt>
                <c:pt idx="382">
                  <c:v>194.97291901837067</c:v>
                </c:pt>
                <c:pt idx="383">
                  <c:v>196.21818877793157</c:v>
                </c:pt>
                <c:pt idx="384">
                  <c:v>196.07584786395662</c:v>
                </c:pt>
                <c:pt idx="385">
                  <c:v>194.37487275606605</c:v>
                </c:pt>
                <c:pt idx="386">
                  <c:v>195.49773472092099</c:v>
                </c:pt>
                <c:pt idx="387">
                  <c:v>196.83146017008221</c:v>
                </c:pt>
                <c:pt idx="388">
                  <c:v>195.16115337636398</c:v>
                </c:pt>
                <c:pt idx="389">
                  <c:v>195.27537347665512</c:v>
                </c:pt>
                <c:pt idx="390">
                  <c:v>195.91500477119163</c:v>
                </c:pt>
                <c:pt idx="391">
                  <c:v>195.41742359476632</c:v>
                </c:pt>
                <c:pt idx="392">
                  <c:v>196.07584786395662</c:v>
                </c:pt>
                <c:pt idx="393">
                  <c:v>195.71713213353215</c:v>
                </c:pt>
                <c:pt idx="394">
                  <c:v>195.09016941383987</c:v>
                </c:pt>
                <c:pt idx="395">
                  <c:v>196.28937764212361</c:v>
                </c:pt>
                <c:pt idx="396">
                  <c:v>196.32962254236273</c:v>
                </c:pt>
                <c:pt idx="397">
                  <c:v>194.85878742084441</c:v>
                </c:pt>
                <c:pt idx="398">
                  <c:v>195.29389890728424</c:v>
                </c:pt>
                <c:pt idx="399">
                  <c:v>197.05160448808681</c:v>
                </c:pt>
                <c:pt idx="400">
                  <c:v>195.12411790375307</c:v>
                </c:pt>
                <c:pt idx="401">
                  <c:v>194.95749315245476</c:v>
                </c:pt>
                <c:pt idx="402">
                  <c:v>196.03563090347944</c:v>
                </c:pt>
                <c:pt idx="403">
                  <c:v>195.46684402111632</c:v>
                </c:pt>
                <c:pt idx="404">
                  <c:v>195.21671604855692</c:v>
                </c:pt>
                <c:pt idx="405">
                  <c:v>196.15010657891099</c:v>
                </c:pt>
                <c:pt idx="406">
                  <c:v>195.4761111664921</c:v>
                </c:pt>
                <c:pt idx="407">
                  <c:v>195.29389890728424</c:v>
                </c:pt>
                <c:pt idx="408">
                  <c:v>196.18724120856254</c:v>
                </c:pt>
                <c:pt idx="409">
                  <c:v>195.48846706298838</c:v>
                </c:pt>
                <c:pt idx="410">
                  <c:v>195.35874483421526</c:v>
                </c:pt>
                <c:pt idx="411">
                  <c:v>195.92428253408119</c:v>
                </c:pt>
                <c:pt idx="412">
                  <c:v>195.28463608213264</c:v>
                </c:pt>
                <c:pt idx="413">
                  <c:v>195.47302273265322</c:v>
                </c:pt>
                <c:pt idx="414">
                  <c:v>195.69858663950058</c:v>
                </c:pt>
                <c:pt idx="415">
                  <c:v>195.36800941675801</c:v>
                </c:pt>
                <c:pt idx="416">
                  <c:v>195.16424126106168</c:v>
                </c:pt>
                <c:pt idx="417">
                  <c:v>196.35438861603777</c:v>
                </c:pt>
                <c:pt idx="418">
                  <c:v>195.45140054497372</c:v>
                </c:pt>
                <c:pt idx="419">
                  <c:v>194.57514718516506</c:v>
                </c:pt>
                <c:pt idx="420">
                  <c:v>196.41941035397528</c:v>
                </c:pt>
                <c:pt idx="421">
                  <c:v>196.3915425768152</c:v>
                </c:pt>
                <c:pt idx="422">
                  <c:v>194.9544088183176</c:v>
                </c:pt>
                <c:pt idx="423">
                  <c:v>195.09942762588381</c:v>
                </c:pt>
                <c:pt idx="424">
                  <c:v>196.19342937481096</c:v>
                </c:pt>
                <c:pt idx="425">
                  <c:v>195.84388191413098</c:v>
                </c:pt>
                <c:pt idx="426">
                  <c:v>195.75422575768286</c:v>
                </c:pt>
                <c:pt idx="427">
                  <c:v>195.61205325825213</c:v>
                </c:pt>
                <c:pt idx="428">
                  <c:v>195.57188389264658</c:v>
                </c:pt>
                <c:pt idx="429">
                  <c:v>196.29866426508917</c:v>
                </c:pt>
                <c:pt idx="430">
                  <c:v>195.75422575768286</c:v>
                </c:pt>
                <c:pt idx="431">
                  <c:v>194.19933314748982</c:v>
                </c:pt>
                <c:pt idx="432">
                  <c:v>195.83151479051659</c:v>
                </c:pt>
                <c:pt idx="433">
                  <c:v>196.83766041171097</c:v>
                </c:pt>
                <c:pt idx="434">
                  <c:v>194.7446892377933</c:v>
                </c:pt>
                <c:pt idx="435">
                  <c:v>194.84336607060987</c:v>
                </c:pt>
                <c:pt idx="436">
                  <c:v>196.54638729789838</c:v>
                </c:pt>
                <c:pt idx="437">
                  <c:v>195.71404179626086</c:v>
                </c:pt>
                <c:pt idx="438">
                  <c:v>195.00994205456431</c:v>
                </c:pt>
                <c:pt idx="439">
                  <c:v>196.30485610949381</c:v>
                </c:pt>
                <c:pt idx="440">
                  <c:v>195.89335623264228</c:v>
                </c:pt>
                <c:pt idx="441">
                  <c:v>195.05622579247046</c:v>
                </c:pt>
                <c:pt idx="442">
                  <c:v>195.56879470231462</c:v>
                </c:pt>
                <c:pt idx="443">
                  <c:v>195.60896375068441</c:v>
                </c:pt>
                <c:pt idx="444">
                  <c:v>195.80677979604175</c:v>
                </c:pt>
                <c:pt idx="445">
                  <c:v>196.33891011727974</c:v>
                </c:pt>
                <c:pt idx="446">
                  <c:v>194.91430703739741</c:v>
                </c:pt>
                <c:pt idx="447">
                  <c:v>195.17658729724909</c:v>
                </c:pt>
                <c:pt idx="448">
                  <c:v>196.56806996682178</c:v>
                </c:pt>
                <c:pt idx="449">
                  <c:v>195.58733404556682</c:v>
                </c:pt>
                <c:pt idx="450">
                  <c:v>194.7847735671813</c:v>
                </c:pt>
                <c:pt idx="451">
                  <c:v>196.85625979866094</c:v>
                </c:pt>
                <c:pt idx="452">
                  <c:v>196.73847980369263</c:v>
                </c:pt>
                <c:pt idx="453">
                  <c:v>194.7446892377933</c:v>
                </c:pt>
                <c:pt idx="454">
                  <c:v>195.34639303802669</c:v>
                </c:pt>
                <c:pt idx="455">
                  <c:v>196.05109936316782</c:v>
                </c:pt>
                <c:pt idx="456">
                  <c:v>195.63059465173396</c:v>
                </c:pt>
                <c:pt idx="457">
                  <c:v>195.50700259852778</c:v>
                </c:pt>
                <c:pt idx="458">
                  <c:v>195.57497310737651</c:v>
                </c:pt>
                <c:pt idx="459">
                  <c:v>195.23832525148461</c:v>
                </c:pt>
                <c:pt idx="460">
                  <c:v>196.24913878802118</c:v>
                </c:pt>
                <c:pt idx="461">
                  <c:v>195.24758697826618</c:v>
                </c:pt>
                <c:pt idx="462">
                  <c:v>194.482699430747</c:v>
                </c:pt>
                <c:pt idx="463">
                  <c:v>196.57736317996046</c:v>
                </c:pt>
                <c:pt idx="464">
                  <c:v>196.64242182280384</c:v>
                </c:pt>
                <c:pt idx="465">
                  <c:v>194.09158315515651</c:v>
                </c:pt>
                <c:pt idx="466">
                  <c:v>195.30625096004482</c:v>
                </c:pt>
                <c:pt idx="467">
                  <c:v>196.69199689640419</c:v>
                </c:pt>
                <c:pt idx="468">
                  <c:v>193.10476989700456</c:v>
                </c:pt>
                <c:pt idx="469">
                  <c:v>81.689749678313262</c:v>
                </c:pt>
                <c:pt idx="470">
                  <c:v>19.471867266976691</c:v>
                </c:pt>
                <c:pt idx="471">
                  <c:v>4.1620141322820068</c:v>
                </c:pt>
                <c:pt idx="472">
                  <c:v>0.8702044384864408</c:v>
                </c:pt>
                <c:pt idx="473">
                  <c:v>0.24061024922871016</c:v>
                </c:pt>
                <c:pt idx="474">
                  <c:v>8.4750626034486853E-2</c:v>
                </c:pt>
                <c:pt idx="475">
                  <c:v>6.7985348867838663E-2</c:v>
                </c:pt>
                <c:pt idx="476">
                  <c:v>8.9643326895559067E-2</c:v>
                </c:pt>
                <c:pt idx="477">
                  <c:v>4.9513777968509226E-2</c:v>
                </c:pt>
                <c:pt idx="478">
                  <c:v>4.7711462161973514E-2</c:v>
                </c:pt>
                <c:pt idx="479">
                  <c:v>7.5316470852364092E-2</c:v>
                </c:pt>
                <c:pt idx="480">
                  <c:v>5.8865795625709684E-2</c:v>
                </c:pt>
                <c:pt idx="481">
                  <c:v>4.1688937395109218E-2</c:v>
                </c:pt>
                <c:pt idx="482">
                  <c:v>6.3232335615159452E-2</c:v>
                </c:pt>
                <c:pt idx="483">
                  <c:v>5.6530774374543583E-2</c:v>
                </c:pt>
                <c:pt idx="484">
                  <c:v>4.9957241325286832E-2</c:v>
                </c:pt>
                <c:pt idx="485">
                  <c:v>7.0192091155562478E-2</c:v>
                </c:pt>
                <c:pt idx="486">
                  <c:v>4.7086114608697403E-2</c:v>
                </c:pt>
                <c:pt idx="487">
                  <c:v>4.1328839916171402E-2</c:v>
                </c:pt>
                <c:pt idx="488">
                  <c:v>7.5377106153207724E-2</c:v>
                </c:pt>
                <c:pt idx="489">
                  <c:v>5.6425747957657237E-2</c:v>
                </c:pt>
                <c:pt idx="490">
                  <c:v>3.8201279853545295E-2</c:v>
                </c:pt>
                <c:pt idx="491">
                  <c:v>7.4530282434934023E-2</c:v>
                </c:pt>
                <c:pt idx="492">
                  <c:v>6.1686269382586111E-2</c:v>
                </c:pt>
                <c:pt idx="493">
                  <c:v>4.2961635882048273E-2</c:v>
                </c:pt>
                <c:pt idx="494">
                  <c:v>6.0648054736224616E-2</c:v>
                </c:pt>
                <c:pt idx="495">
                  <c:v>6.0322024510906208E-2</c:v>
                </c:pt>
                <c:pt idx="496">
                  <c:v>4.2550464323346991E-2</c:v>
                </c:pt>
                <c:pt idx="497">
                  <c:v>5.9834660268401688E-2</c:v>
                </c:pt>
                <c:pt idx="498">
                  <c:v>5.9080404339980408E-2</c:v>
                </c:pt>
                <c:pt idx="499">
                  <c:v>3.3801544621409871E-2</c:v>
                </c:pt>
                <c:pt idx="500">
                  <c:v>6.0267782789452662E-2</c:v>
                </c:pt>
                <c:pt idx="501">
                  <c:v>6.6895194485530302E-2</c:v>
                </c:pt>
                <c:pt idx="502">
                  <c:v>3.4824690263877744E-2</c:v>
                </c:pt>
                <c:pt idx="503">
                  <c:v>5.2608829492762535E-2</c:v>
                </c:pt>
                <c:pt idx="504">
                  <c:v>8.0057747838846727E-2</c:v>
                </c:pt>
                <c:pt idx="505">
                  <c:v>3.9815782893413282E-2</c:v>
                </c:pt>
                <c:pt idx="506">
                  <c:v>4.5000248535909955E-2</c:v>
                </c:pt>
                <c:pt idx="507">
                  <c:v>7.2791338788926532E-2</c:v>
                </c:pt>
                <c:pt idx="508">
                  <c:v>4.6560232876120593E-2</c:v>
                </c:pt>
                <c:pt idx="509">
                  <c:v>5.3934696470262639E-2</c:v>
                </c:pt>
                <c:pt idx="510">
                  <c:v>6.7525281311468593E-2</c:v>
                </c:pt>
                <c:pt idx="511">
                  <c:v>4.4906577689441639E-2</c:v>
                </c:pt>
                <c:pt idx="512">
                  <c:v>5.455219531014583E-2</c:v>
                </c:pt>
                <c:pt idx="513">
                  <c:v>7.5013585209944333E-2</c:v>
                </c:pt>
                <c:pt idx="514">
                  <c:v>3.9815782893413282E-2</c:v>
                </c:pt>
                <c:pt idx="515">
                  <c:v>4.4021399456703122E-2</c:v>
                </c:pt>
                <c:pt idx="516">
                  <c:v>7.2493579008348477E-2</c:v>
                </c:pt>
                <c:pt idx="517">
                  <c:v>4.2641674361612376E-2</c:v>
                </c:pt>
                <c:pt idx="518">
                  <c:v>3.9771717201919826E-2</c:v>
                </c:pt>
                <c:pt idx="519">
                  <c:v>6.8620537051467353E-2</c:v>
                </c:pt>
                <c:pt idx="520">
                  <c:v>5.5017593854136321E-2</c:v>
                </c:pt>
                <c:pt idx="521">
                  <c:v>4.3466873331259683E-2</c:v>
                </c:pt>
                <c:pt idx="522">
                  <c:v>6.7525281311468593E-2</c:v>
                </c:pt>
                <c:pt idx="523">
                  <c:v>5.6058973214469766E-2</c:v>
                </c:pt>
                <c:pt idx="524">
                  <c:v>4.3697479630882177E-2</c:v>
                </c:pt>
                <c:pt idx="525">
                  <c:v>6.8852230492454383E-2</c:v>
                </c:pt>
                <c:pt idx="526">
                  <c:v>4.8584080208792624E-2</c:v>
                </c:pt>
                <c:pt idx="527">
                  <c:v>4.1508693410103083E-2</c:v>
                </c:pt>
                <c:pt idx="528">
                  <c:v>6.7640133935646524E-2</c:v>
                </c:pt>
                <c:pt idx="529">
                  <c:v>6.8852230492454383E-2</c:v>
                </c:pt>
                <c:pt idx="530">
                  <c:v>3.0167741984618898E-2</c:v>
                </c:pt>
                <c:pt idx="531">
                  <c:v>6.6438836745838822E-2</c:v>
                </c:pt>
                <c:pt idx="532">
                  <c:v>6.9899737682362933E-2</c:v>
                </c:pt>
                <c:pt idx="533">
                  <c:v>3.6366945759803808E-2</c:v>
                </c:pt>
                <c:pt idx="534">
                  <c:v>5.286253094756535E-2</c:v>
                </c:pt>
                <c:pt idx="535">
                  <c:v>6.2236266064371527E-2</c:v>
                </c:pt>
                <c:pt idx="536">
                  <c:v>4.7278103625149157E-2</c:v>
                </c:pt>
                <c:pt idx="537">
                  <c:v>5.8919402874905734E-2</c:v>
                </c:pt>
                <c:pt idx="538">
                  <c:v>6.5927274918812034E-2</c:v>
                </c:pt>
                <c:pt idx="539">
                  <c:v>4.1463700408342803E-2</c:v>
                </c:pt>
                <c:pt idx="540">
                  <c:v>5.2608829492762535E-2</c:v>
                </c:pt>
                <c:pt idx="541">
                  <c:v>7.1131824568674867E-2</c:v>
                </c:pt>
                <c:pt idx="542">
                  <c:v>3.8982544396621799E-2</c:v>
                </c:pt>
                <c:pt idx="543">
                  <c:v>5.2710243140125165E-2</c:v>
                </c:pt>
                <c:pt idx="544">
                  <c:v>7.3388651971812033E-2</c:v>
                </c:pt>
                <c:pt idx="545">
                  <c:v>4.2186657027730549E-2</c:v>
                </c:pt>
                <c:pt idx="546">
                  <c:v>4.0124980814406352E-2</c:v>
                </c:pt>
                <c:pt idx="547">
                  <c:v>6.9899737682362933E-2</c:v>
                </c:pt>
                <c:pt idx="548">
                  <c:v>4.3053285313658353E-2</c:v>
                </c:pt>
                <c:pt idx="549">
                  <c:v>4.7230054851458501E-2</c:v>
                </c:pt>
                <c:pt idx="550">
                  <c:v>7.148582645889083E-2</c:v>
                </c:pt>
                <c:pt idx="551">
                  <c:v>4.8049875642905276E-2</c:v>
                </c:pt>
                <c:pt idx="552">
                  <c:v>4.9121268336856018E-2</c:v>
                </c:pt>
                <c:pt idx="553">
                  <c:v>6.7640133935646524E-2</c:v>
                </c:pt>
                <c:pt idx="554">
                  <c:v>4.1508693410103083E-2</c:v>
                </c:pt>
                <c:pt idx="555">
                  <c:v>4.2050624956303975E-2</c:v>
                </c:pt>
                <c:pt idx="556">
                  <c:v>7.8069749900628704E-2</c:v>
                </c:pt>
                <c:pt idx="557">
                  <c:v>5.1750865407950646E-2</c:v>
                </c:pt>
                <c:pt idx="558">
                  <c:v>3.5612481347812738E-2</c:v>
                </c:pt>
                <c:pt idx="559">
                  <c:v>6.3121289854814883E-2</c:v>
                </c:pt>
                <c:pt idx="560">
                  <c:v>7.1131824568674867E-2</c:v>
                </c:pt>
                <c:pt idx="561">
                  <c:v>4.0346584413966539E-2</c:v>
                </c:pt>
                <c:pt idx="562">
                  <c:v>6.1960962595522744E-2</c:v>
                </c:pt>
                <c:pt idx="563">
                  <c:v>5.9834660268401688E-2</c:v>
                </c:pt>
                <c:pt idx="564">
                  <c:v>4.6179604210542471E-2</c:v>
                </c:pt>
                <c:pt idx="565">
                  <c:v>6.1960962595522744E-2</c:v>
                </c:pt>
                <c:pt idx="566">
                  <c:v>6.0267782789452662E-2</c:v>
                </c:pt>
                <c:pt idx="567">
                  <c:v>4.4906577689441639E-2</c:v>
                </c:pt>
                <c:pt idx="568">
                  <c:v>6.804299396366853E-2</c:v>
                </c:pt>
                <c:pt idx="569">
                  <c:v>6.9316824948459047E-2</c:v>
                </c:pt>
                <c:pt idx="570">
                  <c:v>3.8504156268571718E-2</c:v>
                </c:pt>
                <c:pt idx="571">
                  <c:v>5.8437716523385794E-2</c:v>
                </c:pt>
                <c:pt idx="572">
                  <c:v>6.7927763937685431E-2</c:v>
                </c:pt>
                <c:pt idx="573">
                  <c:v>4.4207012951484104E-2</c:v>
                </c:pt>
                <c:pt idx="574">
                  <c:v>5.3729623397431328E-2</c:v>
                </c:pt>
                <c:pt idx="575">
                  <c:v>6.1302751274268923E-2</c:v>
                </c:pt>
                <c:pt idx="576">
                  <c:v>5.1149475930519807E-2</c:v>
                </c:pt>
                <c:pt idx="577">
                  <c:v>4.3420802425953385E-2</c:v>
                </c:pt>
                <c:pt idx="578">
                  <c:v>6.4572775700566701E-2</c:v>
                </c:pt>
                <c:pt idx="579">
                  <c:v>4.5706037217655981E-2</c:v>
                </c:pt>
                <c:pt idx="580">
                  <c:v>4.4532783420482856E-2</c:v>
                </c:pt>
                <c:pt idx="581">
                  <c:v>8.1438973078740332E-2</c:v>
                </c:pt>
                <c:pt idx="582">
                  <c:v>4.0169241721142925E-2</c:v>
                </c:pt>
                <c:pt idx="583">
                  <c:v>4.6990296303685973E-2</c:v>
                </c:pt>
                <c:pt idx="584">
                  <c:v>8.2641354452178115E-2</c:v>
                </c:pt>
                <c:pt idx="585">
                  <c:v>5.0999677746038787E-2</c:v>
                </c:pt>
                <c:pt idx="586">
                  <c:v>4.2232040475121801E-2</c:v>
                </c:pt>
                <c:pt idx="587">
                  <c:v>7.8440593248320492E-2</c:v>
                </c:pt>
                <c:pt idx="588">
                  <c:v>6.1193413715453102E-2</c:v>
                </c:pt>
                <c:pt idx="589">
                  <c:v>4.1283916661581085E-2</c:v>
                </c:pt>
                <c:pt idx="590">
                  <c:v>6.9491446107583316E-2</c:v>
                </c:pt>
                <c:pt idx="591">
                  <c:v>5.9403066291981124E-2</c:v>
                </c:pt>
                <c:pt idx="592">
                  <c:v>4.5989890408008403E-2</c:v>
                </c:pt>
                <c:pt idx="593">
                  <c:v>7.5377106153207724E-2</c:v>
                </c:pt>
                <c:pt idx="594">
                  <c:v>5.3269716278069347E-2</c:v>
                </c:pt>
                <c:pt idx="595">
                  <c:v>4.2232040475121801E-2</c:v>
                </c:pt>
                <c:pt idx="596">
                  <c:v>7.101400702430552E-2</c:v>
                </c:pt>
                <c:pt idx="597">
                  <c:v>5.4862230656831448E-2</c:v>
                </c:pt>
                <c:pt idx="598">
                  <c:v>3.2235910186566963E-2</c:v>
                </c:pt>
                <c:pt idx="599">
                  <c:v>6.1084139859866889E-2</c:v>
                </c:pt>
                <c:pt idx="600">
                  <c:v>6.6838073210510399E-2</c:v>
                </c:pt>
                <c:pt idx="601">
                  <c:v>3.8547541184452784E-2</c:v>
                </c:pt>
                <c:pt idx="602">
                  <c:v>5.6268407694796962E-2</c:v>
                </c:pt>
                <c:pt idx="603">
                  <c:v>7.1367715985624927E-2</c:v>
                </c:pt>
                <c:pt idx="604">
                  <c:v>4.2459380192435503E-2</c:v>
                </c:pt>
                <c:pt idx="605">
                  <c:v>5.1901761962184857E-2</c:v>
                </c:pt>
                <c:pt idx="606">
                  <c:v>6.1302751274268923E-2</c:v>
                </c:pt>
                <c:pt idx="607">
                  <c:v>4.1373759708429367E-2</c:v>
                </c:pt>
                <c:pt idx="608">
                  <c:v>6.3454788994453629E-2</c:v>
                </c:pt>
                <c:pt idx="609">
                  <c:v>5.9780604634611538E-2</c:v>
                </c:pt>
                <c:pt idx="610">
                  <c:v>3.6072611897481989E-2</c:v>
                </c:pt>
                <c:pt idx="611">
                  <c:v>5.6846406851012464E-2</c:v>
                </c:pt>
                <c:pt idx="612">
                  <c:v>7.9683096779048931E-2</c:v>
                </c:pt>
                <c:pt idx="613">
                  <c:v>4.3512940062291484E-2</c:v>
                </c:pt>
                <c:pt idx="614">
                  <c:v>4.4207012951484104E-2</c:v>
                </c:pt>
                <c:pt idx="615">
                  <c:v>7.2255832683058865E-2</c:v>
                </c:pt>
                <c:pt idx="616">
                  <c:v>5.6793718632775804E-2</c:v>
                </c:pt>
                <c:pt idx="617">
                  <c:v>4.8001466222942712E-2</c:v>
                </c:pt>
                <c:pt idx="618">
                  <c:v>6.1905988779045767E-2</c:v>
                </c:pt>
                <c:pt idx="619">
                  <c:v>5.3015038428955864E-2</c:v>
                </c:pt>
                <c:pt idx="620">
                  <c:v>4.5140966924357907E-2</c:v>
                </c:pt>
                <c:pt idx="621">
                  <c:v>6.8331442495833158E-2</c:v>
                </c:pt>
                <c:pt idx="622">
                  <c:v>5.2204214092505023E-2</c:v>
                </c:pt>
                <c:pt idx="623">
                  <c:v>4.2732982052943194E-2</c:v>
                </c:pt>
                <c:pt idx="624">
                  <c:v>6.9433190558922539E-2</c:v>
                </c:pt>
                <c:pt idx="625">
                  <c:v>5.6478232666198662E-2</c:v>
                </c:pt>
                <c:pt idx="626">
                  <c:v>3.3801544621409871E-2</c:v>
                </c:pt>
                <c:pt idx="627">
                  <c:v>6.9724603965835172E-2</c:v>
                </c:pt>
                <c:pt idx="628">
                  <c:v>6.9782945389131268E-2</c:v>
                </c:pt>
                <c:pt idx="629">
                  <c:v>3.8374201812815839E-2</c:v>
                </c:pt>
                <c:pt idx="630">
                  <c:v>6.9026265839229481E-2</c:v>
                </c:pt>
                <c:pt idx="631">
                  <c:v>6.229138629985323E-2</c:v>
                </c:pt>
                <c:pt idx="632">
                  <c:v>4.3512940062291484E-2</c:v>
                </c:pt>
                <c:pt idx="633">
                  <c:v>5.6425747957657237E-2</c:v>
                </c:pt>
                <c:pt idx="634">
                  <c:v>5.7692378322760897E-2</c:v>
                </c:pt>
                <c:pt idx="635">
                  <c:v>3.8158117074199291E-2</c:v>
                </c:pt>
                <c:pt idx="636">
                  <c:v>5.9026723881281988E-2</c:v>
                </c:pt>
                <c:pt idx="637">
                  <c:v>6.8562683681423944E-2</c:v>
                </c:pt>
                <c:pt idx="638">
                  <c:v>3.4865950801482526E-2</c:v>
                </c:pt>
                <c:pt idx="639">
                  <c:v>5.8544598136417152E-2</c:v>
                </c:pt>
                <c:pt idx="640">
                  <c:v>7.2255832683058865E-2</c:v>
                </c:pt>
                <c:pt idx="641">
                  <c:v>4.4766225393948998E-2</c:v>
                </c:pt>
                <c:pt idx="642">
                  <c:v>5.1249473775081746E-2</c:v>
                </c:pt>
                <c:pt idx="643">
                  <c:v>7.36282532054406E-2</c:v>
                </c:pt>
                <c:pt idx="644">
                  <c:v>4.1418703898806621E-2</c:v>
                </c:pt>
                <c:pt idx="645">
                  <c:v>5.3473878916831592E-2</c:v>
                </c:pt>
                <c:pt idx="646">
                  <c:v>6.3566127592807692E-2</c:v>
                </c:pt>
                <c:pt idx="647">
                  <c:v>4.6846722153880312E-2</c:v>
                </c:pt>
                <c:pt idx="648">
                  <c:v>5.3883375667579489E-2</c:v>
                </c:pt>
                <c:pt idx="649">
                  <c:v>6.0539302853427714E-2</c:v>
                </c:pt>
                <c:pt idx="650">
                  <c:v>3.9069821663699822E-2</c:v>
                </c:pt>
                <c:pt idx="651">
                  <c:v>5.3269716278069347E-2</c:v>
                </c:pt>
                <c:pt idx="652">
                  <c:v>7.7576684424637596E-2</c:v>
                </c:pt>
                <c:pt idx="653">
                  <c:v>4.9562974392916022E-2</c:v>
                </c:pt>
                <c:pt idx="654">
                  <c:v>3.6704810487431488E-2</c:v>
                </c:pt>
                <c:pt idx="655">
                  <c:v>7.0075091072841433E-2</c:v>
                </c:pt>
                <c:pt idx="656">
                  <c:v>6.256742204549981E-2</c:v>
                </c:pt>
                <c:pt idx="657">
                  <c:v>4.5234910945457972E-2</c:v>
                </c:pt>
                <c:pt idx="658">
                  <c:v>5.7110083295155184E-2</c:v>
                </c:pt>
                <c:pt idx="659">
                  <c:v>5.4140128250458254E-2</c:v>
                </c:pt>
                <c:pt idx="660">
                  <c:v>4.8779096136975474E-2</c:v>
                </c:pt>
                <c:pt idx="661">
                  <c:v>6.7123994617182894E-2</c:v>
                </c:pt>
                <c:pt idx="662">
                  <c:v>5.8384328902696833E-2</c:v>
                </c:pt>
                <c:pt idx="663">
                  <c:v>4.0080744305788722E-2</c:v>
                </c:pt>
                <c:pt idx="664">
                  <c:v>7.8255061737499299E-2</c:v>
                </c:pt>
                <c:pt idx="665">
                  <c:v>6.8736316985912024E-2</c:v>
                </c:pt>
                <c:pt idx="666">
                  <c:v>3.2156612489095099E-2</c:v>
                </c:pt>
                <c:pt idx="667">
                  <c:v>5.8330965680127016E-2</c:v>
                </c:pt>
                <c:pt idx="668">
                  <c:v>7.3388651971812033E-2</c:v>
                </c:pt>
                <c:pt idx="669">
                  <c:v>3.8114951923155838E-2</c:v>
                </c:pt>
                <c:pt idx="670">
                  <c:v>5.0999677746038787E-2</c:v>
                </c:pt>
                <c:pt idx="671">
                  <c:v>6.9958152315161393E-2</c:v>
                </c:pt>
                <c:pt idx="672">
                  <c:v>4.2596071285714063E-2</c:v>
                </c:pt>
                <c:pt idx="673">
                  <c:v>5.7268595137270804E-2</c:v>
                </c:pt>
                <c:pt idx="674">
                  <c:v>6.896824165206189E-2</c:v>
                </c:pt>
                <c:pt idx="675">
                  <c:v>3.8634330398278204E-2</c:v>
                </c:pt>
                <c:pt idx="676">
                  <c:v>5.4500581487679188E-2</c:v>
                </c:pt>
                <c:pt idx="677">
                  <c:v>7.2731715824712287E-2</c:v>
                </c:pt>
                <c:pt idx="678">
                  <c:v>3.7044211030595756E-2</c:v>
                </c:pt>
                <c:pt idx="679">
                  <c:v>5.0204474385538184E-2</c:v>
                </c:pt>
                <c:pt idx="680">
                  <c:v>7.3868244930143934E-2</c:v>
                </c:pt>
                <c:pt idx="681">
                  <c:v>4.5000248535909955E-2</c:v>
                </c:pt>
                <c:pt idx="682">
                  <c:v>4.7374214768170025E-2</c:v>
                </c:pt>
                <c:pt idx="683">
                  <c:v>7.0661176758788399E-2</c:v>
                </c:pt>
                <c:pt idx="684">
                  <c:v>4.7663193623445121E-2</c:v>
                </c:pt>
                <c:pt idx="685">
                  <c:v>4.7422336796806734E-2</c:v>
                </c:pt>
                <c:pt idx="686">
                  <c:v>6.429234636987663E-2</c:v>
                </c:pt>
                <c:pt idx="687">
                  <c:v>5.0700740398927954E-2</c:v>
                </c:pt>
                <c:pt idx="688">
                  <c:v>4.5517299673102224E-2</c:v>
                </c:pt>
                <c:pt idx="689">
                  <c:v>6.2346530933454228E-2</c:v>
                </c:pt>
                <c:pt idx="690">
                  <c:v>3.7985656489251812E-2</c:v>
                </c:pt>
                <c:pt idx="691">
                  <c:v>4.5895165253284007E-2</c:v>
                </c:pt>
                <c:pt idx="692">
                  <c:v>7.4409682096346963E-2</c:v>
                </c:pt>
                <c:pt idx="693">
                  <c:v>5.1650379358660785E-2</c:v>
                </c:pt>
                <c:pt idx="694">
                  <c:v>3.9859872983026151E-2</c:v>
                </c:pt>
                <c:pt idx="695">
                  <c:v>6.6723868435664815E-2</c:v>
                </c:pt>
                <c:pt idx="696">
                  <c:v>5.8491161704345034E-2</c:v>
                </c:pt>
                <c:pt idx="697">
                  <c:v>4.1104551326933782E-2</c:v>
                </c:pt>
                <c:pt idx="698">
                  <c:v>5.4140128250458254E-2</c:v>
                </c:pt>
                <c:pt idx="699">
                  <c:v>6.0376324322797881E-2</c:v>
                </c:pt>
                <c:pt idx="700">
                  <c:v>4.8292318847105817E-2</c:v>
                </c:pt>
                <c:pt idx="701">
                  <c:v>6.4516654945316138E-2</c:v>
                </c:pt>
                <c:pt idx="702">
                  <c:v>6.334351347827398E-2</c:v>
                </c:pt>
                <c:pt idx="703">
                  <c:v>4.1779219835302278E-2</c:v>
                </c:pt>
                <c:pt idx="704">
                  <c:v>5.9187871810804711E-2</c:v>
                </c:pt>
                <c:pt idx="705">
                  <c:v>6.7181237913088429E-2</c:v>
                </c:pt>
                <c:pt idx="706">
                  <c:v>3.5904961779776451E-2</c:v>
                </c:pt>
                <c:pt idx="707">
                  <c:v>5.4397491089249281E-2</c:v>
                </c:pt>
                <c:pt idx="708">
                  <c:v>7.5134673753259273E-2</c:v>
                </c:pt>
                <c:pt idx="709">
                  <c:v>3.6535695952461082E-2</c:v>
                </c:pt>
                <c:pt idx="710">
                  <c:v>4.636973803084931E-2</c:v>
                </c:pt>
                <c:pt idx="711">
                  <c:v>7.5984952247554152E-2</c:v>
                </c:pt>
                <c:pt idx="712">
                  <c:v>4.1104551326933782E-2</c:v>
                </c:pt>
                <c:pt idx="713">
                  <c:v>5.4397491089249281E-2</c:v>
                </c:pt>
                <c:pt idx="714">
                  <c:v>6.8562683681423944E-2</c:v>
                </c:pt>
                <c:pt idx="715">
                  <c:v>4.5000248535909955E-2</c:v>
                </c:pt>
                <c:pt idx="716">
                  <c:v>4.9317327907145533E-2</c:v>
                </c:pt>
                <c:pt idx="717">
                  <c:v>7.4228983366995224E-2</c:v>
                </c:pt>
                <c:pt idx="718">
                  <c:v>4.3236848624268485E-2</c:v>
                </c:pt>
                <c:pt idx="719">
                  <c:v>4.7953051174522518E-2</c:v>
                </c:pt>
                <c:pt idx="720">
                  <c:v>7.8502511513966824E-2</c:v>
                </c:pt>
                <c:pt idx="721">
                  <c:v>4.7808012562008506E-2</c:v>
                </c:pt>
                <c:pt idx="722">
                  <c:v>4.5658823547850225E-2</c:v>
                </c:pt>
                <c:pt idx="723">
                  <c:v>6.9607958137051479E-2</c:v>
                </c:pt>
                <c:pt idx="724">
                  <c:v>5.1049575739022822E-2</c:v>
                </c:pt>
                <c:pt idx="725">
                  <c:v>4.5328952619623109E-2</c:v>
                </c:pt>
                <c:pt idx="726">
                  <c:v>6.8620537051467353E-2</c:v>
                </c:pt>
                <c:pt idx="727">
                  <c:v>5.3320712413589065E-2</c:v>
                </c:pt>
                <c:pt idx="728">
                  <c:v>4.8925599257641367E-2</c:v>
                </c:pt>
                <c:pt idx="729">
                  <c:v>7.4168811721284811E-2</c:v>
                </c:pt>
                <c:pt idx="730">
                  <c:v>4.9023369805952462E-2</c:v>
                </c:pt>
                <c:pt idx="731">
                  <c:v>3.8808228615529253E-2</c:v>
                </c:pt>
                <c:pt idx="732">
                  <c:v>6.1576590189522412E-2</c:v>
                </c:pt>
                <c:pt idx="733">
                  <c:v>6.0322024510906208E-2</c:v>
                </c:pt>
                <c:pt idx="734">
                  <c:v>4.0257864241022186E-2</c:v>
                </c:pt>
                <c:pt idx="735">
                  <c:v>6.1412220405686772E-2</c:v>
                </c:pt>
                <c:pt idx="736">
                  <c:v>6.5417690157340794E-2</c:v>
                </c:pt>
                <c:pt idx="737">
                  <c:v>4.0080744305788722E-2</c:v>
                </c:pt>
                <c:pt idx="738">
                  <c:v>5.2153723507490563E-2</c:v>
                </c:pt>
                <c:pt idx="739">
                  <c:v>6.3010307267531734E-2</c:v>
                </c:pt>
                <c:pt idx="740">
                  <c:v>4.0613303217946845E-2</c:v>
                </c:pt>
                <c:pt idx="741">
                  <c:v>5.0651013223067566E-2</c:v>
                </c:pt>
                <c:pt idx="742">
                  <c:v>6.7123994617182894E-2</c:v>
                </c:pt>
                <c:pt idx="743">
                  <c:v>4.0124980814406352E-2</c:v>
                </c:pt>
                <c:pt idx="744">
                  <c:v>5.4965792429235133E-2</c:v>
                </c:pt>
                <c:pt idx="745">
                  <c:v>7.195917131767722E-2</c:v>
                </c:pt>
                <c:pt idx="746">
                  <c:v>4.2550464323346991E-2</c:v>
                </c:pt>
                <c:pt idx="747">
                  <c:v>5.1851449110305585E-2</c:v>
                </c:pt>
                <c:pt idx="748">
                  <c:v>8.3277719620508728E-2</c:v>
                </c:pt>
                <c:pt idx="749">
                  <c:v>4.3697479630882177E-2</c:v>
                </c:pt>
                <c:pt idx="750">
                  <c:v>4.7278103625149157E-2</c:v>
                </c:pt>
                <c:pt idx="751">
                  <c:v>7.7884657737708834E-2</c:v>
                </c:pt>
                <c:pt idx="752">
                  <c:v>5.2710243140125165E-2</c:v>
                </c:pt>
                <c:pt idx="753">
                  <c:v>4.2232040475121801E-2</c:v>
                </c:pt>
                <c:pt idx="754">
                  <c:v>7.0485091136955821E-2</c:v>
                </c:pt>
                <c:pt idx="755">
                  <c:v>4.6179604210542471E-2</c:v>
                </c:pt>
                <c:pt idx="756">
                  <c:v>4.8974472332737273E-2</c:v>
                </c:pt>
                <c:pt idx="757">
                  <c:v>7.5924035122732034E-2</c:v>
                </c:pt>
                <c:pt idx="758">
                  <c:v>5.0601310445326432E-2</c:v>
                </c:pt>
                <c:pt idx="759">
                  <c:v>4.2641674361612376E-2</c:v>
                </c:pt>
                <c:pt idx="760">
                  <c:v>7.6472941157811933E-2</c:v>
                </c:pt>
                <c:pt idx="761">
                  <c:v>5.1499848942825464E-2</c:v>
                </c:pt>
                <c:pt idx="762">
                  <c:v>3.7171895537343354E-2</c:v>
                </c:pt>
                <c:pt idx="763">
                  <c:v>7.0485091136955821E-2</c:v>
                </c:pt>
                <c:pt idx="764">
                  <c:v>5.9726606939784474E-2</c:v>
                </c:pt>
                <c:pt idx="765">
                  <c:v>3.7556267101289592E-2</c:v>
                </c:pt>
                <c:pt idx="766">
                  <c:v>6.8562683681423944E-2</c:v>
                </c:pt>
                <c:pt idx="767">
                  <c:v>6.1248070295801406E-2</c:v>
                </c:pt>
                <c:pt idx="768">
                  <c:v>3.777067002950122E-2</c:v>
                </c:pt>
                <c:pt idx="769">
                  <c:v>6.1138747628831973E-2</c:v>
                </c:pt>
                <c:pt idx="770">
                  <c:v>5.7004552600172675E-2</c:v>
                </c:pt>
                <c:pt idx="771">
                  <c:v>3.6240652506262086E-2</c:v>
                </c:pt>
                <c:pt idx="772">
                  <c:v>6.0376324322797881E-2</c:v>
                </c:pt>
                <c:pt idx="773">
                  <c:v>6.8216004195636504E-2</c:v>
                </c:pt>
                <c:pt idx="774">
                  <c:v>3.8114951923155838E-2</c:v>
                </c:pt>
                <c:pt idx="775">
                  <c:v>5.3934696470262639E-2</c:v>
                </c:pt>
                <c:pt idx="776">
                  <c:v>7.0426456875650231E-2</c:v>
                </c:pt>
                <c:pt idx="777">
                  <c:v>3.8071837955193033E-2</c:v>
                </c:pt>
                <c:pt idx="778">
                  <c:v>5.5328979270597739E-2</c:v>
                </c:pt>
                <c:pt idx="779">
                  <c:v>6.4404451831063886E-2</c:v>
                </c:pt>
                <c:pt idx="780">
                  <c:v>5.2002460860301185E-2</c:v>
                </c:pt>
                <c:pt idx="781">
                  <c:v>5.0700740398927954E-2</c:v>
                </c:pt>
                <c:pt idx="782">
                  <c:v>6.9084314424516124E-2</c:v>
                </c:pt>
                <c:pt idx="783">
                  <c:v>4.8292318847105817E-2</c:v>
                </c:pt>
                <c:pt idx="784">
                  <c:v>4.6798922808055823E-2</c:v>
                </c:pt>
                <c:pt idx="785">
                  <c:v>7.5134673753259273E-2</c:v>
                </c:pt>
                <c:pt idx="786">
                  <c:v>4.6132146514110496E-2</c:v>
                </c:pt>
                <c:pt idx="787">
                  <c:v>4.5234910945457972E-2</c:v>
                </c:pt>
                <c:pt idx="788">
                  <c:v>7.166312020820767E-2</c:v>
                </c:pt>
                <c:pt idx="789">
                  <c:v>5.7162918023283688E-2</c:v>
                </c:pt>
                <c:pt idx="790">
                  <c:v>3.7086765728808271E-2</c:v>
                </c:pt>
                <c:pt idx="791">
                  <c:v>7.7146523910692474E-2</c:v>
                </c:pt>
                <c:pt idx="792">
                  <c:v>6.1686269382586111E-2</c:v>
                </c:pt>
                <c:pt idx="793">
                  <c:v>4.0657832564573677E-2</c:v>
                </c:pt>
                <c:pt idx="794">
                  <c:v>6.4910082461424462E-2</c:v>
                </c:pt>
                <c:pt idx="795">
                  <c:v>5.4914015402453394E-2</c:v>
                </c:pt>
                <c:pt idx="796">
                  <c:v>4.1373759708429367E-2</c:v>
                </c:pt>
                <c:pt idx="797">
                  <c:v>7.8688335953684435E-2</c:v>
                </c:pt>
                <c:pt idx="798">
                  <c:v>6.0593666595766524E-2</c:v>
                </c:pt>
                <c:pt idx="799">
                  <c:v>4.5187941302278704E-2</c:v>
                </c:pt>
              </c:numCache>
            </c:numRef>
          </c:yVal>
          <c:smooth val="1"/>
        </c:ser>
        <c:axId val="67936256"/>
        <c:axId val="67934464"/>
      </c:scatterChart>
      <c:valAx>
        <c:axId val="62515840"/>
        <c:scaling>
          <c:orientation val="minMax"/>
          <c:max val="4"/>
        </c:scaling>
        <c:axPos val="b"/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fr-FR" sz="1400" b="0" smtClean="0"/>
                  <a:t>Temps [s]</a:t>
                </a:r>
                <a:endParaRPr lang="fr-FR" sz="1400" b="0"/>
              </a:p>
            </c:rich>
          </c:tx>
          <c:layout/>
        </c:title>
        <c:numFmt formatCode="General" sourceLinked="1"/>
        <c:tickLblPos val="nextTo"/>
        <c:crossAx val="67932928"/>
        <c:crosses val="autoZero"/>
        <c:crossBetween val="midCat"/>
      </c:valAx>
      <c:valAx>
        <c:axId val="67932928"/>
        <c:scaling>
          <c:orientation val="minMax"/>
          <c:max val="10"/>
          <c:min val="1.8"/>
        </c:scaling>
        <c:axPos val="l"/>
        <c:majorGridlines/>
        <c:numFmt formatCode="General" sourceLinked="1"/>
        <c:tickLblPos val="nextTo"/>
        <c:crossAx val="62515840"/>
        <c:crosses val="autoZero"/>
        <c:crossBetween val="midCat"/>
      </c:valAx>
      <c:valAx>
        <c:axId val="67934464"/>
        <c:scaling>
          <c:orientation val="minMax"/>
          <c:max val="200"/>
          <c:min val="0"/>
        </c:scaling>
        <c:axPos val="r"/>
        <c:numFmt formatCode="General" sourceLinked="1"/>
        <c:tickLblPos val="nextTo"/>
        <c:crossAx val="67936256"/>
        <c:crosses val="max"/>
        <c:crossBetween val="midCat"/>
      </c:valAx>
      <c:valAx>
        <c:axId val="67936256"/>
        <c:scaling>
          <c:orientation val="minMax"/>
        </c:scaling>
        <c:delete val="1"/>
        <c:axPos val="b"/>
        <c:numFmt formatCode="General" sourceLinked="1"/>
        <c:tickLblPos val="none"/>
        <c:crossAx val="67934464"/>
        <c:crosses val="autoZero"/>
        <c:crossBetween val="midCat"/>
      </c:valAx>
    </c:plotArea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/>
      <c:scatterChart>
        <c:scatterStyle val="smoothMarker"/>
        <c:ser>
          <c:idx val="1"/>
          <c:order val="1"/>
          <c:tx>
            <c:strRef>
              <c:f>'Mesures corrigées'!$J$1</c:f>
              <c:strCache>
                <c:ptCount val="1"/>
                <c:pt idx="0">
                  <c:v>PE8</c:v>
                </c:pt>
              </c:strCache>
            </c:strRef>
          </c:tx>
          <c:marker>
            <c:symbol val="squar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0.31000000000000094</c:v>
                </c:pt>
                <c:pt idx="63">
                  <c:v>0.31500000000000095</c:v>
                </c:pt>
                <c:pt idx="64">
                  <c:v>0.32000000000000106</c:v>
                </c:pt>
                <c:pt idx="65">
                  <c:v>0.32500000000000107</c:v>
                </c:pt>
                <c:pt idx="66">
                  <c:v>0.33000000000000124</c:v>
                </c:pt>
                <c:pt idx="67">
                  <c:v>0.33500000000000124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0.37500000000000094</c:v>
                </c:pt>
                <c:pt idx="76">
                  <c:v>0.38000000000000106</c:v>
                </c:pt>
                <c:pt idx="77">
                  <c:v>0.38500000000000106</c:v>
                </c:pt>
                <c:pt idx="78">
                  <c:v>0.39000000000000107</c:v>
                </c:pt>
                <c:pt idx="79">
                  <c:v>0.39500000000000124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0.43500000000000094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0.61500000000000188</c:v>
                </c:pt>
                <c:pt idx="124">
                  <c:v>0.62000000000000188</c:v>
                </c:pt>
                <c:pt idx="125">
                  <c:v>0.625000000000002</c:v>
                </c:pt>
                <c:pt idx="126">
                  <c:v>0.63000000000000211</c:v>
                </c:pt>
                <c:pt idx="127">
                  <c:v>0.63500000000000212</c:v>
                </c:pt>
                <c:pt idx="128">
                  <c:v>0.64000000000000212</c:v>
                </c:pt>
                <c:pt idx="129">
                  <c:v>0.64500000000000213</c:v>
                </c:pt>
                <c:pt idx="130">
                  <c:v>0.65000000000000224</c:v>
                </c:pt>
                <c:pt idx="131">
                  <c:v>0.65500000000000236</c:v>
                </c:pt>
                <c:pt idx="132">
                  <c:v>0.66000000000000236</c:v>
                </c:pt>
                <c:pt idx="133">
                  <c:v>0.66500000000000248</c:v>
                </c:pt>
                <c:pt idx="134">
                  <c:v>0.67000000000000248</c:v>
                </c:pt>
                <c:pt idx="135">
                  <c:v>0.67500000000000249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0.74000000000000188</c:v>
                </c:pt>
                <c:pt idx="149">
                  <c:v>0.74500000000000188</c:v>
                </c:pt>
                <c:pt idx="150">
                  <c:v>0.750000000000002</c:v>
                </c:pt>
                <c:pt idx="151">
                  <c:v>0.75500000000000211</c:v>
                </c:pt>
                <c:pt idx="152">
                  <c:v>0.76000000000000212</c:v>
                </c:pt>
                <c:pt idx="153">
                  <c:v>0.76500000000000212</c:v>
                </c:pt>
                <c:pt idx="154">
                  <c:v>0.77000000000000213</c:v>
                </c:pt>
                <c:pt idx="155">
                  <c:v>0.77500000000000224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0.86500000000000188</c:v>
                </c:pt>
                <c:pt idx="174">
                  <c:v>0.87000000000000188</c:v>
                </c:pt>
                <c:pt idx="175">
                  <c:v>0.875000000000002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1.0049999999999957</c:v>
                </c:pt>
                <c:pt idx="202">
                  <c:v>1.01</c:v>
                </c:pt>
                <c:pt idx="203">
                  <c:v>1.0149999999999957</c:v>
                </c:pt>
                <c:pt idx="204">
                  <c:v>1.02</c:v>
                </c:pt>
                <c:pt idx="205">
                  <c:v>1.0249999999999957</c:v>
                </c:pt>
                <c:pt idx="206">
                  <c:v>1.03</c:v>
                </c:pt>
                <c:pt idx="207">
                  <c:v>1.0349999999999957</c:v>
                </c:pt>
                <c:pt idx="208">
                  <c:v>1.04</c:v>
                </c:pt>
                <c:pt idx="209">
                  <c:v>1.0449999999999962</c:v>
                </c:pt>
                <c:pt idx="210">
                  <c:v>1.05</c:v>
                </c:pt>
                <c:pt idx="211">
                  <c:v>1.0549999999999962</c:v>
                </c:pt>
                <c:pt idx="212">
                  <c:v>1.06</c:v>
                </c:pt>
                <c:pt idx="213">
                  <c:v>1.0649999999999962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1.1299999999999957</c:v>
                </c:pt>
                <c:pt idx="227">
                  <c:v>1.135</c:v>
                </c:pt>
                <c:pt idx="228">
                  <c:v>1.1399999999999957</c:v>
                </c:pt>
                <c:pt idx="229">
                  <c:v>1.145</c:v>
                </c:pt>
                <c:pt idx="230">
                  <c:v>1.1499999999999957</c:v>
                </c:pt>
                <c:pt idx="231">
                  <c:v>1.155</c:v>
                </c:pt>
                <c:pt idx="232">
                  <c:v>1.1599999999999957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1.1800000000000037</c:v>
                </c:pt>
                <c:pt idx="237">
                  <c:v>1.1850000000000001</c:v>
                </c:pt>
                <c:pt idx="238">
                  <c:v>1.1900000000000037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1.2049999999999954</c:v>
                </c:pt>
                <c:pt idx="242">
                  <c:v>1.21</c:v>
                </c:pt>
                <c:pt idx="243">
                  <c:v>1.2149999999999954</c:v>
                </c:pt>
                <c:pt idx="244">
                  <c:v>1.22</c:v>
                </c:pt>
                <c:pt idx="245">
                  <c:v>1.2249999999999954</c:v>
                </c:pt>
                <c:pt idx="246">
                  <c:v>1.23</c:v>
                </c:pt>
                <c:pt idx="247">
                  <c:v>1.2349999999999954</c:v>
                </c:pt>
                <c:pt idx="248">
                  <c:v>1.24</c:v>
                </c:pt>
                <c:pt idx="249">
                  <c:v>1.2449999999999959</c:v>
                </c:pt>
                <c:pt idx="250">
                  <c:v>1.25</c:v>
                </c:pt>
                <c:pt idx="251">
                  <c:v>1.2549999999999957</c:v>
                </c:pt>
                <c:pt idx="252">
                  <c:v>1.26</c:v>
                </c:pt>
                <c:pt idx="253">
                  <c:v>1.2649999999999957</c:v>
                </c:pt>
                <c:pt idx="254">
                  <c:v>1.27</c:v>
                </c:pt>
                <c:pt idx="255">
                  <c:v>1.2749999999999957</c:v>
                </c:pt>
                <c:pt idx="256">
                  <c:v>1.28</c:v>
                </c:pt>
                <c:pt idx="257">
                  <c:v>1.2849999999999957</c:v>
                </c:pt>
                <c:pt idx="258">
                  <c:v>1.29</c:v>
                </c:pt>
                <c:pt idx="259">
                  <c:v>1.2949999999999962</c:v>
                </c:pt>
                <c:pt idx="260">
                  <c:v>1.3</c:v>
                </c:pt>
                <c:pt idx="261">
                  <c:v>1.3049999999999962</c:v>
                </c:pt>
                <c:pt idx="262">
                  <c:v>1.31</c:v>
                </c:pt>
                <c:pt idx="263">
                  <c:v>1.3149999999999962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1.4049999999999947</c:v>
                </c:pt>
                <c:pt idx="282">
                  <c:v>1.41</c:v>
                </c:pt>
                <c:pt idx="283">
                  <c:v>1.4149999999999949</c:v>
                </c:pt>
                <c:pt idx="284">
                  <c:v>1.42</c:v>
                </c:pt>
                <c:pt idx="285">
                  <c:v>1.4249999999999949</c:v>
                </c:pt>
                <c:pt idx="286">
                  <c:v>1.43</c:v>
                </c:pt>
                <c:pt idx="287">
                  <c:v>1.4349999999999949</c:v>
                </c:pt>
                <c:pt idx="288">
                  <c:v>1.44</c:v>
                </c:pt>
                <c:pt idx="289">
                  <c:v>1.4449999999999954</c:v>
                </c:pt>
                <c:pt idx="290">
                  <c:v>1.45</c:v>
                </c:pt>
                <c:pt idx="291">
                  <c:v>1.4549999999999954</c:v>
                </c:pt>
                <c:pt idx="292">
                  <c:v>1.46</c:v>
                </c:pt>
                <c:pt idx="293">
                  <c:v>1.4649999999999954</c:v>
                </c:pt>
                <c:pt idx="294">
                  <c:v>1.47</c:v>
                </c:pt>
                <c:pt idx="295">
                  <c:v>1.4749999999999954</c:v>
                </c:pt>
                <c:pt idx="296">
                  <c:v>1.48</c:v>
                </c:pt>
                <c:pt idx="297">
                  <c:v>1.4849999999999954</c:v>
                </c:pt>
                <c:pt idx="298">
                  <c:v>1.49</c:v>
                </c:pt>
                <c:pt idx="299">
                  <c:v>1.4949999999999959</c:v>
                </c:pt>
                <c:pt idx="300">
                  <c:v>1.5</c:v>
                </c:pt>
                <c:pt idx="301">
                  <c:v>1.5049999999999957</c:v>
                </c:pt>
                <c:pt idx="302">
                  <c:v>1.51</c:v>
                </c:pt>
                <c:pt idx="303">
                  <c:v>1.5149999999999957</c:v>
                </c:pt>
                <c:pt idx="304">
                  <c:v>1.52</c:v>
                </c:pt>
                <c:pt idx="305">
                  <c:v>1.5249999999999957</c:v>
                </c:pt>
                <c:pt idx="306">
                  <c:v>1.53</c:v>
                </c:pt>
                <c:pt idx="307">
                  <c:v>1.5349999999999957</c:v>
                </c:pt>
                <c:pt idx="308">
                  <c:v>1.54</c:v>
                </c:pt>
                <c:pt idx="309">
                  <c:v>1.5449999999999962</c:v>
                </c:pt>
                <c:pt idx="310">
                  <c:v>1.55</c:v>
                </c:pt>
                <c:pt idx="311">
                  <c:v>1.5549999999999962</c:v>
                </c:pt>
                <c:pt idx="312">
                  <c:v>1.56</c:v>
                </c:pt>
                <c:pt idx="313">
                  <c:v>1.5649999999999962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1.6800000000000037</c:v>
                </c:pt>
                <c:pt idx="337">
                  <c:v>1.6850000000000001</c:v>
                </c:pt>
                <c:pt idx="338">
                  <c:v>1.6900000000000037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1.7049999999999954</c:v>
                </c:pt>
                <c:pt idx="342">
                  <c:v>1.71</c:v>
                </c:pt>
                <c:pt idx="343">
                  <c:v>1.7149999999999954</c:v>
                </c:pt>
                <c:pt idx="344">
                  <c:v>1.72</c:v>
                </c:pt>
                <c:pt idx="345">
                  <c:v>1.7249999999999954</c:v>
                </c:pt>
                <c:pt idx="346">
                  <c:v>1.73</c:v>
                </c:pt>
                <c:pt idx="347">
                  <c:v>1.7349999999999954</c:v>
                </c:pt>
                <c:pt idx="348">
                  <c:v>1.74</c:v>
                </c:pt>
                <c:pt idx="349">
                  <c:v>1.7449999999999959</c:v>
                </c:pt>
                <c:pt idx="350">
                  <c:v>1.75</c:v>
                </c:pt>
                <c:pt idx="351">
                  <c:v>1.7549999999999957</c:v>
                </c:pt>
                <c:pt idx="352">
                  <c:v>1.76</c:v>
                </c:pt>
                <c:pt idx="353">
                  <c:v>1.7649999999999957</c:v>
                </c:pt>
                <c:pt idx="354">
                  <c:v>1.77</c:v>
                </c:pt>
                <c:pt idx="355">
                  <c:v>1.7749999999999957</c:v>
                </c:pt>
                <c:pt idx="356">
                  <c:v>1.78</c:v>
                </c:pt>
                <c:pt idx="357">
                  <c:v>1.7849999999999957</c:v>
                </c:pt>
                <c:pt idx="358">
                  <c:v>1.79</c:v>
                </c:pt>
                <c:pt idx="359">
                  <c:v>1.7949999999999962</c:v>
                </c:pt>
                <c:pt idx="360">
                  <c:v>1.8</c:v>
                </c:pt>
                <c:pt idx="361">
                  <c:v>1.8049999999999962</c:v>
                </c:pt>
                <c:pt idx="362">
                  <c:v>1.81</c:v>
                </c:pt>
                <c:pt idx="363">
                  <c:v>1.8149999999999962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1.9300000000000037</c:v>
                </c:pt>
                <c:pt idx="387">
                  <c:v>1.9350000000000001</c:v>
                </c:pt>
                <c:pt idx="388">
                  <c:v>1.9400000000000037</c:v>
                </c:pt>
                <c:pt idx="389">
                  <c:v>1.9450000000000001</c:v>
                </c:pt>
                <c:pt idx="390">
                  <c:v>1.9500000000000037</c:v>
                </c:pt>
                <c:pt idx="391">
                  <c:v>1.9550000000000001</c:v>
                </c:pt>
                <c:pt idx="392">
                  <c:v>1.9600000000000037</c:v>
                </c:pt>
                <c:pt idx="393">
                  <c:v>1.9650000000000001</c:v>
                </c:pt>
                <c:pt idx="394">
                  <c:v>1.9700000000000037</c:v>
                </c:pt>
                <c:pt idx="395">
                  <c:v>1.9750000000000001</c:v>
                </c:pt>
                <c:pt idx="396">
                  <c:v>1.9800000000000042</c:v>
                </c:pt>
                <c:pt idx="397">
                  <c:v>1.9850000000000001</c:v>
                </c:pt>
                <c:pt idx="398">
                  <c:v>1.9900000000000042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corrigées'!$J$2:$J$801</c:f>
              <c:numCache>
                <c:formatCode>General</c:formatCode>
                <c:ptCount val="800"/>
                <c:pt idx="0">
                  <c:v>1</c:v>
                </c:pt>
                <c:pt idx="1">
                  <c:v>0.99974200000000013</c:v>
                </c:pt>
                <c:pt idx="2">
                  <c:v>1.0000718000000002</c:v>
                </c:pt>
                <c:pt idx="3">
                  <c:v>1.0007721000000001</c:v>
                </c:pt>
                <c:pt idx="4">
                  <c:v>1.0003977000000002</c:v>
                </c:pt>
                <c:pt idx="5">
                  <c:v>0.99974970000000063</c:v>
                </c:pt>
                <c:pt idx="6">
                  <c:v>1.0000155000000039</c:v>
                </c:pt>
                <c:pt idx="7">
                  <c:v>1.0006829000000039</c:v>
                </c:pt>
                <c:pt idx="8">
                  <c:v>1.0002055999999999</c:v>
                </c:pt>
                <c:pt idx="9">
                  <c:v>0.99956159999999727</c:v>
                </c:pt>
                <c:pt idx="10">
                  <c:v>0.99989140000000065</c:v>
                </c:pt>
                <c:pt idx="11">
                  <c:v>1.0007178000000001</c:v>
                </c:pt>
                <c:pt idx="12">
                  <c:v>1.0003705000000001</c:v>
                </c:pt>
                <c:pt idx="13">
                  <c:v>0.99978659999999786</c:v>
                </c:pt>
                <c:pt idx="14">
                  <c:v>0.9999981</c:v>
                </c:pt>
                <c:pt idx="15">
                  <c:v>1.0006382999999954</c:v>
                </c:pt>
                <c:pt idx="16">
                  <c:v>1.0000795</c:v>
                </c:pt>
                <c:pt idx="17">
                  <c:v>0.99957130000000016</c:v>
                </c:pt>
                <c:pt idx="18">
                  <c:v>1.0001241999999957</c:v>
                </c:pt>
                <c:pt idx="19">
                  <c:v>1.0005043999999954</c:v>
                </c:pt>
                <c:pt idx="20">
                  <c:v>1.0000369</c:v>
                </c:pt>
                <c:pt idx="21">
                  <c:v>0.99982729999999997</c:v>
                </c:pt>
                <c:pt idx="22">
                  <c:v>1.0000679000000001</c:v>
                </c:pt>
                <c:pt idx="23">
                  <c:v>1.0006013999999954</c:v>
                </c:pt>
                <c:pt idx="24">
                  <c:v>1.0001979000000001</c:v>
                </c:pt>
                <c:pt idx="25">
                  <c:v>0.99989140000000065</c:v>
                </c:pt>
                <c:pt idx="26">
                  <c:v>1.0002309</c:v>
                </c:pt>
                <c:pt idx="27">
                  <c:v>1.0005335</c:v>
                </c:pt>
                <c:pt idx="28">
                  <c:v>1.0004694999999959</c:v>
                </c:pt>
                <c:pt idx="29">
                  <c:v>0.99976529999999997</c:v>
                </c:pt>
                <c:pt idx="30">
                  <c:v>1.0001591000000001</c:v>
                </c:pt>
                <c:pt idx="31">
                  <c:v>1.0006499</c:v>
                </c:pt>
                <c:pt idx="32">
                  <c:v>1.0001260999999961</c:v>
                </c:pt>
                <c:pt idx="33">
                  <c:v>1.0000078000000001</c:v>
                </c:pt>
                <c:pt idx="34">
                  <c:v>1.0005276999999961</c:v>
                </c:pt>
                <c:pt idx="35">
                  <c:v>1.0004753000000002</c:v>
                </c:pt>
                <c:pt idx="36">
                  <c:v>1.0001939999999998</c:v>
                </c:pt>
                <c:pt idx="37">
                  <c:v>0.99980990000000003</c:v>
                </c:pt>
                <c:pt idx="38">
                  <c:v>1.0000757</c:v>
                </c:pt>
                <c:pt idx="39">
                  <c:v>1.0005276999999961</c:v>
                </c:pt>
                <c:pt idx="40">
                  <c:v>1.0000873000000001</c:v>
                </c:pt>
                <c:pt idx="41">
                  <c:v>0.9999340000000001</c:v>
                </c:pt>
                <c:pt idx="42">
                  <c:v>1.0003355999999999</c:v>
                </c:pt>
                <c:pt idx="43">
                  <c:v>1.0006751</c:v>
                </c:pt>
                <c:pt idx="44">
                  <c:v>1.0004092999999949</c:v>
                </c:pt>
                <c:pt idx="45">
                  <c:v>0.99967990000000062</c:v>
                </c:pt>
                <c:pt idx="46">
                  <c:v>1.0000115999999999</c:v>
                </c:pt>
                <c:pt idx="47">
                  <c:v>1.000712</c:v>
                </c:pt>
                <c:pt idx="48">
                  <c:v>1.0001591000000001</c:v>
                </c:pt>
                <c:pt idx="49">
                  <c:v>0.99969740000000062</c:v>
                </c:pt>
                <c:pt idx="50">
                  <c:v>1.0002328</c:v>
                </c:pt>
                <c:pt idx="51">
                  <c:v>1.0006887</c:v>
                </c:pt>
                <c:pt idx="52">
                  <c:v>1.0003007000000002</c:v>
                </c:pt>
                <c:pt idx="53">
                  <c:v>0.99986029999999959</c:v>
                </c:pt>
                <c:pt idx="54">
                  <c:v>1.0000388</c:v>
                </c:pt>
                <c:pt idx="55">
                  <c:v>1.0008478000000001</c:v>
                </c:pt>
                <c:pt idx="56">
                  <c:v>1.0003026000000002</c:v>
                </c:pt>
                <c:pt idx="57">
                  <c:v>0.99979440000000064</c:v>
                </c:pt>
                <c:pt idx="58">
                  <c:v>1.000227</c:v>
                </c:pt>
                <c:pt idx="59">
                  <c:v>1.0007430000000002</c:v>
                </c:pt>
                <c:pt idx="60">
                  <c:v>1.0000659999999999</c:v>
                </c:pt>
                <c:pt idx="61">
                  <c:v>0.99976719999999786</c:v>
                </c:pt>
                <c:pt idx="62">
                  <c:v>0.99996900000000011</c:v>
                </c:pt>
                <c:pt idx="63">
                  <c:v>1.0006829000000039</c:v>
                </c:pt>
                <c:pt idx="64">
                  <c:v>1.0003220000000002</c:v>
                </c:pt>
                <c:pt idx="65">
                  <c:v>0.9996372</c:v>
                </c:pt>
                <c:pt idx="66">
                  <c:v>1.0004811</c:v>
                </c:pt>
                <c:pt idx="67">
                  <c:v>1.0004965999999964</c:v>
                </c:pt>
                <c:pt idx="68">
                  <c:v>0.99994179999999999</c:v>
                </c:pt>
                <c:pt idx="69">
                  <c:v>0.99992629999999949</c:v>
                </c:pt>
                <c:pt idx="70">
                  <c:v>1.0001202999999954</c:v>
                </c:pt>
                <c:pt idx="71">
                  <c:v>1.0007255999999998</c:v>
                </c:pt>
                <c:pt idx="72">
                  <c:v>1.0003918999999959</c:v>
                </c:pt>
                <c:pt idx="73">
                  <c:v>0.99992629999999949</c:v>
                </c:pt>
                <c:pt idx="74">
                  <c:v>1.0003316999999949</c:v>
                </c:pt>
                <c:pt idx="75">
                  <c:v>1.0008225999999998</c:v>
                </c:pt>
                <c:pt idx="76">
                  <c:v>1.0005218999999954</c:v>
                </c:pt>
                <c:pt idx="77">
                  <c:v>0.99982349999999998</c:v>
                </c:pt>
                <c:pt idx="78">
                  <c:v>1.0000795</c:v>
                </c:pt>
                <c:pt idx="79">
                  <c:v>1.0003918999999959</c:v>
                </c:pt>
                <c:pt idx="80">
                  <c:v>1.0001824000000001</c:v>
                </c:pt>
                <c:pt idx="81">
                  <c:v>0.99972060000000063</c:v>
                </c:pt>
                <c:pt idx="82">
                  <c:v>1.0003473000000001</c:v>
                </c:pt>
                <c:pt idx="83">
                  <c:v>1.0006519</c:v>
                </c:pt>
                <c:pt idx="84">
                  <c:v>1.0000078000000001</c:v>
                </c:pt>
                <c:pt idx="85">
                  <c:v>0.99994570000000005</c:v>
                </c:pt>
                <c:pt idx="86">
                  <c:v>1.0002346999999947</c:v>
                </c:pt>
                <c:pt idx="87">
                  <c:v>1.0005392999999947</c:v>
                </c:pt>
                <c:pt idx="88">
                  <c:v>1.0004286999999952</c:v>
                </c:pt>
                <c:pt idx="89">
                  <c:v>0.99975940000000063</c:v>
                </c:pt>
                <c:pt idx="90">
                  <c:v>1.0000115999999999</c:v>
                </c:pt>
                <c:pt idx="91">
                  <c:v>1.0006731999999998</c:v>
                </c:pt>
                <c:pt idx="92">
                  <c:v>1.0002503</c:v>
                </c:pt>
                <c:pt idx="93">
                  <c:v>0.99988749999999949</c:v>
                </c:pt>
                <c:pt idx="94">
                  <c:v>1.0001571000000047</c:v>
                </c:pt>
                <c:pt idx="95">
                  <c:v>1.0005936999999947</c:v>
                </c:pt>
                <c:pt idx="96">
                  <c:v>1.0004831000000001</c:v>
                </c:pt>
                <c:pt idx="97">
                  <c:v>0.99959070000000017</c:v>
                </c:pt>
                <c:pt idx="98">
                  <c:v>1.0001804000000001</c:v>
                </c:pt>
                <c:pt idx="99">
                  <c:v>1.000745</c:v>
                </c:pt>
                <c:pt idx="100">
                  <c:v>1.0001591000000001</c:v>
                </c:pt>
                <c:pt idx="101">
                  <c:v>1</c:v>
                </c:pt>
                <c:pt idx="102">
                  <c:v>1.0001824000000001</c:v>
                </c:pt>
                <c:pt idx="103">
                  <c:v>1.0005606999999954</c:v>
                </c:pt>
                <c:pt idx="104">
                  <c:v>1.0000815000000001</c:v>
                </c:pt>
                <c:pt idx="105">
                  <c:v>0.99972649999999996</c:v>
                </c:pt>
                <c:pt idx="106">
                  <c:v>1.0002249999999961</c:v>
                </c:pt>
                <c:pt idx="107">
                  <c:v>1.0007178000000001</c:v>
                </c:pt>
                <c:pt idx="108">
                  <c:v>0.99981180000000003</c:v>
                </c:pt>
                <c:pt idx="109">
                  <c:v>0.99980409999999997</c:v>
                </c:pt>
                <c:pt idx="110">
                  <c:v>1.0003531000000001</c:v>
                </c:pt>
                <c:pt idx="111">
                  <c:v>1.0005354</c:v>
                </c:pt>
                <c:pt idx="112">
                  <c:v>1.0000194</c:v>
                </c:pt>
                <c:pt idx="113">
                  <c:v>0.9999650999999995</c:v>
                </c:pt>
                <c:pt idx="114">
                  <c:v>1.0001939999999998</c:v>
                </c:pt>
                <c:pt idx="115">
                  <c:v>1.0005587</c:v>
                </c:pt>
                <c:pt idx="116">
                  <c:v>0.9999844999999995</c:v>
                </c:pt>
                <c:pt idx="117">
                  <c:v>0.99972060000000063</c:v>
                </c:pt>
                <c:pt idx="118">
                  <c:v>1.0002017999999961</c:v>
                </c:pt>
                <c:pt idx="119">
                  <c:v>1.0007255999999998</c:v>
                </c:pt>
                <c:pt idx="120">
                  <c:v>1.0003705000000001</c:v>
                </c:pt>
                <c:pt idx="121">
                  <c:v>0.99956349999999716</c:v>
                </c:pt>
                <c:pt idx="122">
                  <c:v>1.0002076</c:v>
                </c:pt>
                <c:pt idx="123">
                  <c:v>1.0006189000000001</c:v>
                </c:pt>
                <c:pt idx="124">
                  <c:v>1.0000388</c:v>
                </c:pt>
                <c:pt idx="125">
                  <c:v>0.99987200000000009</c:v>
                </c:pt>
                <c:pt idx="126">
                  <c:v>1.0003646999999936</c:v>
                </c:pt>
                <c:pt idx="127">
                  <c:v>1.0007508000000001</c:v>
                </c:pt>
                <c:pt idx="128">
                  <c:v>1.0002443999999961</c:v>
                </c:pt>
                <c:pt idx="129">
                  <c:v>0.99982349999999998</c:v>
                </c:pt>
                <c:pt idx="130">
                  <c:v>1.0001106</c:v>
                </c:pt>
                <c:pt idx="131">
                  <c:v>1.0006868</c:v>
                </c:pt>
                <c:pt idx="132">
                  <c:v>1.0002561000000001</c:v>
                </c:pt>
                <c:pt idx="133">
                  <c:v>0.99971680000000007</c:v>
                </c:pt>
                <c:pt idx="134">
                  <c:v>1.0001785000000001</c:v>
                </c:pt>
                <c:pt idx="135">
                  <c:v>1.0003977000000002</c:v>
                </c:pt>
                <c:pt idx="136">
                  <c:v>1.0002309</c:v>
                </c:pt>
                <c:pt idx="137">
                  <c:v>1.0000039000000001</c:v>
                </c:pt>
                <c:pt idx="138">
                  <c:v>1.0005062999999954</c:v>
                </c:pt>
                <c:pt idx="139">
                  <c:v>1.0004520000000001</c:v>
                </c:pt>
                <c:pt idx="140">
                  <c:v>1.0000834000000001</c:v>
                </c:pt>
                <c:pt idx="141">
                  <c:v>0.99958289999999717</c:v>
                </c:pt>
                <c:pt idx="142">
                  <c:v>1.0006246999999922</c:v>
                </c:pt>
                <c:pt idx="143">
                  <c:v>1.0006111</c:v>
                </c:pt>
                <c:pt idx="144">
                  <c:v>1.0000911999999964</c:v>
                </c:pt>
                <c:pt idx="145">
                  <c:v>0.99984479999999998</c:v>
                </c:pt>
                <c:pt idx="146">
                  <c:v>1.0004598</c:v>
                </c:pt>
                <c:pt idx="147">
                  <c:v>1.0005354</c:v>
                </c:pt>
                <c:pt idx="148">
                  <c:v>1.0003764000000002</c:v>
                </c:pt>
                <c:pt idx="149">
                  <c:v>0.99977110000000002</c:v>
                </c:pt>
                <c:pt idx="150">
                  <c:v>1.0002346999999947</c:v>
                </c:pt>
                <c:pt idx="151">
                  <c:v>1.0006071999999999</c:v>
                </c:pt>
                <c:pt idx="152">
                  <c:v>1.0000697999999959</c:v>
                </c:pt>
                <c:pt idx="153">
                  <c:v>0.99978269999999958</c:v>
                </c:pt>
                <c:pt idx="154">
                  <c:v>0.9999650999999995</c:v>
                </c:pt>
                <c:pt idx="155">
                  <c:v>1.0007216999999928</c:v>
                </c:pt>
                <c:pt idx="156">
                  <c:v>1.0003646999999936</c:v>
                </c:pt>
                <c:pt idx="157">
                  <c:v>0.99975170000000002</c:v>
                </c:pt>
                <c:pt idx="158">
                  <c:v>1.0002289</c:v>
                </c:pt>
                <c:pt idx="159">
                  <c:v>1.0006440999999962</c:v>
                </c:pt>
                <c:pt idx="160">
                  <c:v>1.0004209999999998</c:v>
                </c:pt>
                <c:pt idx="161">
                  <c:v>0.99978080000000014</c:v>
                </c:pt>
                <c:pt idx="162">
                  <c:v>1.0002076</c:v>
                </c:pt>
                <c:pt idx="163">
                  <c:v>1.0007857</c:v>
                </c:pt>
                <c:pt idx="164">
                  <c:v>1.0000911999999964</c:v>
                </c:pt>
                <c:pt idx="165">
                  <c:v>1.0000058000000001</c:v>
                </c:pt>
                <c:pt idx="166">
                  <c:v>0.99984289999999998</c:v>
                </c:pt>
                <c:pt idx="167">
                  <c:v>1.0004869000000001</c:v>
                </c:pt>
                <c:pt idx="168">
                  <c:v>1.0002735</c:v>
                </c:pt>
                <c:pt idx="169">
                  <c:v>1.0001959</c:v>
                </c:pt>
                <c:pt idx="170">
                  <c:v>1.0005199</c:v>
                </c:pt>
                <c:pt idx="171">
                  <c:v>1.0008109000000001</c:v>
                </c:pt>
                <c:pt idx="172">
                  <c:v>1.0002346999999947</c:v>
                </c:pt>
                <c:pt idx="173">
                  <c:v>0.99949949999999999</c:v>
                </c:pt>
                <c:pt idx="174">
                  <c:v>1.0002385999999999</c:v>
                </c:pt>
                <c:pt idx="175">
                  <c:v>1.0006401999999999</c:v>
                </c:pt>
                <c:pt idx="176">
                  <c:v>0.99992049999999999</c:v>
                </c:pt>
                <c:pt idx="177">
                  <c:v>0.99952269999999788</c:v>
                </c:pt>
                <c:pt idx="178">
                  <c:v>0.99968380000000012</c:v>
                </c:pt>
                <c:pt idx="179">
                  <c:v>1.0001513</c:v>
                </c:pt>
                <c:pt idx="180">
                  <c:v>0.99963330000000017</c:v>
                </c:pt>
                <c:pt idx="181">
                  <c:v>0.99900669999999958</c:v>
                </c:pt>
                <c:pt idx="182">
                  <c:v>0.99973620000000007</c:v>
                </c:pt>
                <c:pt idx="183">
                  <c:v>0.9999806</c:v>
                </c:pt>
                <c:pt idx="184">
                  <c:v>0.99935980000000013</c:v>
                </c:pt>
                <c:pt idx="185">
                  <c:v>0.99896980000000002</c:v>
                </c:pt>
                <c:pt idx="186">
                  <c:v>0.99942189999999997</c:v>
                </c:pt>
                <c:pt idx="187">
                  <c:v>0.99961010000000017</c:v>
                </c:pt>
                <c:pt idx="188">
                  <c:v>0.99934809999999996</c:v>
                </c:pt>
                <c:pt idx="189">
                  <c:v>0.99880690000000016</c:v>
                </c:pt>
                <c:pt idx="190">
                  <c:v>0.9991464000000001</c:v>
                </c:pt>
                <c:pt idx="191">
                  <c:v>0.99933460000000007</c:v>
                </c:pt>
                <c:pt idx="192">
                  <c:v>0.99895820000000013</c:v>
                </c:pt>
                <c:pt idx="193">
                  <c:v>0.9983722999999981</c:v>
                </c:pt>
                <c:pt idx="194">
                  <c:v>0.99879910000000005</c:v>
                </c:pt>
                <c:pt idx="195">
                  <c:v>0.99925890000000006</c:v>
                </c:pt>
                <c:pt idx="196">
                  <c:v>0.99890580000000062</c:v>
                </c:pt>
                <c:pt idx="197">
                  <c:v>0.99814340000000001</c:v>
                </c:pt>
                <c:pt idx="198">
                  <c:v>0.99865360000000014</c:v>
                </c:pt>
                <c:pt idx="199">
                  <c:v>0.99904940000000064</c:v>
                </c:pt>
                <c:pt idx="200">
                  <c:v>0.99844209999999856</c:v>
                </c:pt>
                <c:pt idx="201">
                  <c:v>0.99792030000000009</c:v>
                </c:pt>
                <c:pt idx="202">
                  <c:v>0.99852950000000007</c:v>
                </c:pt>
                <c:pt idx="203">
                  <c:v>0.99888450000000018</c:v>
                </c:pt>
                <c:pt idx="204">
                  <c:v>0.99837619999999727</c:v>
                </c:pt>
                <c:pt idx="205">
                  <c:v>0.99808910000000006</c:v>
                </c:pt>
                <c:pt idx="206">
                  <c:v>0.99829469999999998</c:v>
                </c:pt>
                <c:pt idx="207">
                  <c:v>0.99845769999999956</c:v>
                </c:pt>
                <c:pt idx="208">
                  <c:v>0.99814340000000001</c:v>
                </c:pt>
                <c:pt idx="209">
                  <c:v>0.99797269999999949</c:v>
                </c:pt>
                <c:pt idx="210">
                  <c:v>0.99831409999999787</c:v>
                </c:pt>
                <c:pt idx="211">
                  <c:v>0.99824430000000008</c:v>
                </c:pt>
                <c:pt idx="212">
                  <c:v>0.99786009999999958</c:v>
                </c:pt>
                <c:pt idx="213">
                  <c:v>0.99749149999999998</c:v>
                </c:pt>
                <c:pt idx="214">
                  <c:v>0.99809290000000006</c:v>
                </c:pt>
                <c:pt idx="215">
                  <c:v>0.99866720000000009</c:v>
                </c:pt>
                <c:pt idx="216">
                  <c:v>0.99786789999999959</c:v>
                </c:pt>
                <c:pt idx="217">
                  <c:v>0.99739649999999958</c:v>
                </c:pt>
                <c:pt idx="218">
                  <c:v>0.99782720000000014</c:v>
                </c:pt>
                <c:pt idx="219">
                  <c:v>0.99834709999999949</c:v>
                </c:pt>
                <c:pt idx="220">
                  <c:v>0.99778450000000007</c:v>
                </c:pt>
                <c:pt idx="221">
                  <c:v>0.9971947000000001</c:v>
                </c:pt>
                <c:pt idx="222">
                  <c:v>0.99748959999999787</c:v>
                </c:pt>
                <c:pt idx="223">
                  <c:v>0.99826949999999959</c:v>
                </c:pt>
                <c:pt idx="224">
                  <c:v>0.99761380000000011</c:v>
                </c:pt>
                <c:pt idx="225">
                  <c:v>0.99711129999999959</c:v>
                </c:pt>
                <c:pt idx="226">
                  <c:v>0.99787179999999998</c:v>
                </c:pt>
                <c:pt idx="227">
                  <c:v>0.99820740000000008</c:v>
                </c:pt>
                <c:pt idx="228">
                  <c:v>0.99779220000000013</c:v>
                </c:pt>
                <c:pt idx="229">
                  <c:v>0.99721800000000016</c:v>
                </c:pt>
                <c:pt idx="230">
                  <c:v>0.99783299999999786</c:v>
                </c:pt>
                <c:pt idx="231">
                  <c:v>0.99804060000000061</c:v>
                </c:pt>
                <c:pt idx="232">
                  <c:v>0.99769910000000062</c:v>
                </c:pt>
                <c:pt idx="233">
                  <c:v>0.99772630000000007</c:v>
                </c:pt>
                <c:pt idx="234">
                  <c:v>0.9979610000000001</c:v>
                </c:pt>
                <c:pt idx="235">
                  <c:v>0.99823649999999786</c:v>
                </c:pt>
                <c:pt idx="236">
                  <c:v>0.99786599999999959</c:v>
                </c:pt>
                <c:pt idx="237">
                  <c:v>0.99726259999999656</c:v>
                </c:pt>
                <c:pt idx="238">
                  <c:v>0.99811040000000006</c:v>
                </c:pt>
                <c:pt idx="239">
                  <c:v>0.9983644999999981</c:v>
                </c:pt>
                <c:pt idx="240">
                  <c:v>0.99778450000000007</c:v>
                </c:pt>
                <c:pt idx="241">
                  <c:v>0.99747409999999959</c:v>
                </c:pt>
                <c:pt idx="242">
                  <c:v>0.99803860000000011</c:v>
                </c:pt>
                <c:pt idx="243">
                  <c:v>0.99839950000000011</c:v>
                </c:pt>
                <c:pt idx="244">
                  <c:v>0.99816669999999763</c:v>
                </c:pt>
                <c:pt idx="245">
                  <c:v>0.99725480000000011</c:v>
                </c:pt>
                <c:pt idx="246">
                  <c:v>0.99787760000000003</c:v>
                </c:pt>
                <c:pt idx="247">
                  <c:v>0.99831019999999737</c:v>
                </c:pt>
                <c:pt idx="248">
                  <c:v>0.99784460000000064</c:v>
                </c:pt>
                <c:pt idx="249">
                  <c:v>0.99748379999999737</c:v>
                </c:pt>
                <c:pt idx="250">
                  <c:v>0.99818019999999741</c:v>
                </c:pt>
                <c:pt idx="251">
                  <c:v>0.99856049999999741</c:v>
                </c:pt>
                <c:pt idx="252">
                  <c:v>0.99777090000000013</c:v>
                </c:pt>
                <c:pt idx="253">
                  <c:v>0.99752449999999959</c:v>
                </c:pt>
                <c:pt idx="254">
                  <c:v>0.99780780000000013</c:v>
                </c:pt>
                <c:pt idx="255">
                  <c:v>0.99822100000000002</c:v>
                </c:pt>
                <c:pt idx="256">
                  <c:v>0.99763120000000005</c:v>
                </c:pt>
                <c:pt idx="257">
                  <c:v>0.99740809999999958</c:v>
                </c:pt>
                <c:pt idx="258">
                  <c:v>0.99790480000000015</c:v>
                </c:pt>
                <c:pt idx="259">
                  <c:v>0.99800180000000061</c:v>
                </c:pt>
                <c:pt idx="260">
                  <c:v>0.99778450000000007</c:v>
                </c:pt>
                <c:pt idx="261">
                  <c:v>0.99751869999999798</c:v>
                </c:pt>
                <c:pt idx="262">
                  <c:v>0.99813170000000007</c:v>
                </c:pt>
                <c:pt idx="263">
                  <c:v>0.99795709999999949</c:v>
                </c:pt>
                <c:pt idx="264">
                  <c:v>0.99777280000000013</c:v>
                </c:pt>
                <c:pt idx="265">
                  <c:v>0.99734990000000012</c:v>
                </c:pt>
                <c:pt idx="266">
                  <c:v>0.99779220000000013</c:v>
                </c:pt>
                <c:pt idx="267">
                  <c:v>0.99814530000000001</c:v>
                </c:pt>
                <c:pt idx="268">
                  <c:v>0.99756909999999788</c:v>
                </c:pt>
                <c:pt idx="269">
                  <c:v>0.99690180000000062</c:v>
                </c:pt>
                <c:pt idx="270">
                  <c:v>0.99791449999999959</c:v>
                </c:pt>
                <c:pt idx="271">
                  <c:v>0.99786980000000014</c:v>
                </c:pt>
                <c:pt idx="272">
                  <c:v>0.99739649999999958</c:v>
                </c:pt>
                <c:pt idx="273">
                  <c:v>0.99727810000000017</c:v>
                </c:pt>
                <c:pt idx="274">
                  <c:v>0.99754389999999959</c:v>
                </c:pt>
                <c:pt idx="275">
                  <c:v>0.99785820000000003</c:v>
                </c:pt>
                <c:pt idx="276">
                  <c:v>0.99759629999999822</c:v>
                </c:pt>
                <c:pt idx="277">
                  <c:v>0.99663209999999958</c:v>
                </c:pt>
                <c:pt idx="278">
                  <c:v>0.99751479999999726</c:v>
                </c:pt>
                <c:pt idx="279">
                  <c:v>0.9979804000000001</c:v>
                </c:pt>
                <c:pt idx="280">
                  <c:v>0.99740809999999958</c:v>
                </c:pt>
                <c:pt idx="281">
                  <c:v>0.99691729999999956</c:v>
                </c:pt>
                <c:pt idx="282">
                  <c:v>0.99753419999999726</c:v>
                </c:pt>
                <c:pt idx="283">
                  <c:v>0.99762150000000061</c:v>
                </c:pt>
                <c:pt idx="284">
                  <c:v>0.9972451</c:v>
                </c:pt>
                <c:pt idx="285">
                  <c:v>0.99693280000000006</c:v>
                </c:pt>
                <c:pt idx="286">
                  <c:v>0.99729950000000001</c:v>
                </c:pt>
                <c:pt idx="287">
                  <c:v>0.99784660000000014</c:v>
                </c:pt>
                <c:pt idx="288">
                  <c:v>0.99699100000000063</c:v>
                </c:pt>
                <c:pt idx="289">
                  <c:v>0.99671160000000003</c:v>
                </c:pt>
                <c:pt idx="290">
                  <c:v>0.99707440000000003</c:v>
                </c:pt>
                <c:pt idx="291">
                  <c:v>0.99764870000000005</c:v>
                </c:pt>
                <c:pt idx="292">
                  <c:v>0.99712100000000004</c:v>
                </c:pt>
                <c:pt idx="293">
                  <c:v>0.99654480000000012</c:v>
                </c:pt>
                <c:pt idx="294">
                  <c:v>0.99709960000000064</c:v>
                </c:pt>
                <c:pt idx="295">
                  <c:v>0.99742560000000013</c:v>
                </c:pt>
                <c:pt idx="296">
                  <c:v>0.99664960000000236</c:v>
                </c:pt>
                <c:pt idx="297">
                  <c:v>0.99652540000000012</c:v>
                </c:pt>
                <c:pt idx="298">
                  <c:v>0.99688820000000011</c:v>
                </c:pt>
                <c:pt idx="299">
                  <c:v>0.99735380000000018</c:v>
                </c:pt>
                <c:pt idx="300">
                  <c:v>0.99668640000000008</c:v>
                </c:pt>
                <c:pt idx="301">
                  <c:v>0.99642449999999949</c:v>
                </c:pt>
                <c:pt idx="302">
                  <c:v>0.99694250000000006</c:v>
                </c:pt>
                <c:pt idx="303">
                  <c:v>0.99734800000000012</c:v>
                </c:pt>
                <c:pt idx="304">
                  <c:v>0.9968319000000001</c:v>
                </c:pt>
                <c:pt idx="305">
                  <c:v>0.9964710999999995</c:v>
                </c:pt>
                <c:pt idx="306">
                  <c:v>0.99691920000000012</c:v>
                </c:pt>
                <c:pt idx="307">
                  <c:v>0.99698130000000007</c:v>
                </c:pt>
                <c:pt idx="308">
                  <c:v>0.99699100000000063</c:v>
                </c:pt>
                <c:pt idx="309">
                  <c:v>0.99628480000000008</c:v>
                </c:pt>
                <c:pt idx="310">
                  <c:v>0.99652930000000006</c:v>
                </c:pt>
                <c:pt idx="311">
                  <c:v>0.99690760000000012</c:v>
                </c:pt>
                <c:pt idx="312">
                  <c:v>0.99678540000000004</c:v>
                </c:pt>
                <c:pt idx="313">
                  <c:v>0.99594530000000003</c:v>
                </c:pt>
                <c:pt idx="314">
                  <c:v>0.99656029999999762</c:v>
                </c:pt>
                <c:pt idx="315">
                  <c:v>0.99696380000000007</c:v>
                </c:pt>
                <c:pt idx="316">
                  <c:v>0.99624020000000002</c:v>
                </c:pt>
                <c:pt idx="317">
                  <c:v>0.99588709999999958</c:v>
                </c:pt>
                <c:pt idx="318">
                  <c:v>0.99644580000000005</c:v>
                </c:pt>
                <c:pt idx="319">
                  <c:v>0.99660880000000063</c:v>
                </c:pt>
                <c:pt idx="320">
                  <c:v>0.99612960000000061</c:v>
                </c:pt>
                <c:pt idx="321">
                  <c:v>0.99589680000000003</c:v>
                </c:pt>
                <c:pt idx="322">
                  <c:v>0.99667280000000003</c:v>
                </c:pt>
                <c:pt idx="323">
                  <c:v>0.9968009000000001</c:v>
                </c:pt>
                <c:pt idx="324">
                  <c:v>0.99630029999999958</c:v>
                </c:pt>
                <c:pt idx="325">
                  <c:v>0.9960268000000001</c:v>
                </c:pt>
                <c:pt idx="326">
                  <c:v>0.99618980000000013</c:v>
                </c:pt>
                <c:pt idx="327">
                  <c:v>0.99625769999999958</c:v>
                </c:pt>
                <c:pt idx="328">
                  <c:v>0.9960093000000001</c:v>
                </c:pt>
                <c:pt idx="329">
                  <c:v>0.99592010000000009</c:v>
                </c:pt>
                <c:pt idx="330">
                  <c:v>0.99618389999999957</c:v>
                </c:pt>
                <c:pt idx="331">
                  <c:v>0.99649820000000011</c:v>
                </c:pt>
                <c:pt idx="332">
                  <c:v>0.99599190000000004</c:v>
                </c:pt>
                <c:pt idx="333">
                  <c:v>0.9956136000000001</c:v>
                </c:pt>
                <c:pt idx="334">
                  <c:v>0.99612380000000011</c:v>
                </c:pt>
                <c:pt idx="335">
                  <c:v>0.99658359999999691</c:v>
                </c:pt>
                <c:pt idx="336">
                  <c:v>0.99598990000000009</c:v>
                </c:pt>
                <c:pt idx="337">
                  <c:v>0.99554960000000003</c:v>
                </c:pt>
                <c:pt idx="338">
                  <c:v>0.99611219999999678</c:v>
                </c:pt>
                <c:pt idx="339">
                  <c:v>0.99649440000000011</c:v>
                </c:pt>
                <c:pt idx="340">
                  <c:v>0.99568340000000011</c:v>
                </c:pt>
                <c:pt idx="341">
                  <c:v>0.99554570000000009</c:v>
                </c:pt>
                <c:pt idx="342">
                  <c:v>0.99588520000000003</c:v>
                </c:pt>
                <c:pt idx="343">
                  <c:v>0.99632940000000003</c:v>
                </c:pt>
                <c:pt idx="344">
                  <c:v>0.99594530000000003</c:v>
                </c:pt>
                <c:pt idx="345">
                  <c:v>0.99564460000000199</c:v>
                </c:pt>
                <c:pt idx="346">
                  <c:v>0.99605980000000005</c:v>
                </c:pt>
                <c:pt idx="347">
                  <c:v>0.99630809999999959</c:v>
                </c:pt>
                <c:pt idx="348">
                  <c:v>0.99567370000000011</c:v>
                </c:pt>
                <c:pt idx="349">
                  <c:v>0.99528759999999727</c:v>
                </c:pt>
                <c:pt idx="350">
                  <c:v>0.9960462000000001</c:v>
                </c:pt>
                <c:pt idx="351">
                  <c:v>0.99616840000000006</c:v>
                </c:pt>
                <c:pt idx="352">
                  <c:v>0.99553599999999798</c:v>
                </c:pt>
                <c:pt idx="353">
                  <c:v>0.99532640000000006</c:v>
                </c:pt>
                <c:pt idx="354">
                  <c:v>0.9956136000000001</c:v>
                </c:pt>
                <c:pt idx="355">
                  <c:v>0.99623440000000008</c:v>
                </c:pt>
                <c:pt idx="356">
                  <c:v>0.99561160000000004</c:v>
                </c:pt>
                <c:pt idx="357">
                  <c:v>0.99488800000000011</c:v>
                </c:pt>
                <c:pt idx="358">
                  <c:v>0.99560580000000065</c:v>
                </c:pt>
                <c:pt idx="359">
                  <c:v>0.9960346000000001</c:v>
                </c:pt>
                <c:pt idx="360">
                  <c:v>0.99540209999999762</c:v>
                </c:pt>
                <c:pt idx="361">
                  <c:v>0.99505680000000007</c:v>
                </c:pt>
                <c:pt idx="362">
                  <c:v>0.99577460000000062</c:v>
                </c:pt>
                <c:pt idx="363">
                  <c:v>0.99591229999999797</c:v>
                </c:pt>
                <c:pt idx="364">
                  <c:v>0.99525659999999727</c:v>
                </c:pt>
                <c:pt idx="365">
                  <c:v>0.99503160000000002</c:v>
                </c:pt>
                <c:pt idx="366">
                  <c:v>0.99538460000000006</c:v>
                </c:pt>
                <c:pt idx="367">
                  <c:v>0.99568920000000005</c:v>
                </c:pt>
                <c:pt idx="368">
                  <c:v>0.99523719999999727</c:v>
                </c:pt>
                <c:pt idx="369">
                  <c:v>0.99475220000000009</c:v>
                </c:pt>
                <c:pt idx="370">
                  <c:v>0.99540400000000007</c:v>
                </c:pt>
                <c:pt idx="371">
                  <c:v>0.99596860000000009</c:v>
                </c:pt>
                <c:pt idx="372">
                  <c:v>0.99526819999999727</c:v>
                </c:pt>
                <c:pt idx="373">
                  <c:v>0.99503160000000002</c:v>
                </c:pt>
                <c:pt idx="374">
                  <c:v>0.9952430000000001</c:v>
                </c:pt>
                <c:pt idx="375">
                  <c:v>0.99589680000000003</c:v>
                </c:pt>
                <c:pt idx="376">
                  <c:v>0.99486669999999822</c:v>
                </c:pt>
                <c:pt idx="377">
                  <c:v>0.99447279999999727</c:v>
                </c:pt>
                <c:pt idx="378">
                  <c:v>0.99534200000000006</c:v>
                </c:pt>
                <c:pt idx="379">
                  <c:v>0.99570670000000006</c:v>
                </c:pt>
                <c:pt idx="380">
                  <c:v>0.99513440000000009</c:v>
                </c:pt>
                <c:pt idx="381">
                  <c:v>0.99468820000000002</c:v>
                </c:pt>
                <c:pt idx="382">
                  <c:v>0.99512470000000008</c:v>
                </c:pt>
                <c:pt idx="383">
                  <c:v>0.99554960000000003</c:v>
                </c:pt>
                <c:pt idx="384">
                  <c:v>0.99484340000000004</c:v>
                </c:pt>
                <c:pt idx="385">
                  <c:v>0.99469980000000235</c:v>
                </c:pt>
                <c:pt idx="386">
                  <c:v>0.99517120000000003</c:v>
                </c:pt>
                <c:pt idx="387">
                  <c:v>0.99535360000000006</c:v>
                </c:pt>
                <c:pt idx="388">
                  <c:v>0.99480649999999959</c:v>
                </c:pt>
                <c:pt idx="389">
                  <c:v>0.99428080000000008</c:v>
                </c:pt>
                <c:pt idx="390">
                  <c:v>0.99499660000000012</c:v>
                </c:pt>
                <c:pt idx="391">
                  <c:v>0.9952430000000001</c:v>
                </c:pt>
                <c:pt idx="392">
                  <c:v>0.99453880000000006</c:v>
                </c:pt>
                <c:pt idx="393">
                  <c:v>0.99430400000000008</c:v>
                </c:pt>
                <c:pt idx="394">
                  <c:v>0.99477350000000009</c:v>
                </c:pt>
                <c:pt idx="395">
                  <c:v>0.99535360000000006</c:v>
                </c:pt>
                <c:pt idx="396">
                  <c:v>0.99470560000000063</c:v>
                </c:pt>
                <c:pt idx="397">
                  <c:v>0.99437780000000009</c:v>
                </c:pt>
                <c:pt idx="398">
                  <c:v>0.99500050000000007</c:v>
                </c:pt>
                <c:pt idx="399">
                  <c:v>0.99522560000000004</c:v>
                </c:pt>
                <c:pt idx="400">
                  <c:v>0.99471340000000008</c:v>
                </c:pt>
                <c:pt idx="401">
                  <c:v>0.9940654000000001</c:v>
                </c:pt>
                <c:pt idx="402">
                  <c:v>0.99485309999999949</c:v>
                </c:pt>
                <c:pt idx="403">
                  <c:v>0.99520420000000009</c:v>
                </c:pt>
                <c:pt idx="404">
                  <c:v>0.99453299999999678</c:v>
                </c:pt>
                <c:pt idx="405">
                  <c:v>0.99401500000000009</c:v>
                </c:pt>
                <c:pt idx="406">
                  <c:v>0.9944999999999995</c:v>
                </c:pt>
                <c:pt idx="407">
                  <c:v>0.99488800000000011</c:v>
                </c:pt>
                <c:pt idx="408">
                  <c:v>0.99471729999999958</c:v>
                </c:pt>
                <c:pt idx="409">
                  <c:v>0.99407900000000005</c:v>
                </c:pt>
                <c:pt idx="410">
                  <c:v>0.99447669999999821</c:v>
                </c:pt>
                <c:pt idx="411">
                  <c:v>0.99478320000000009</c:v>
                </c:pt>
                <c:pt idx="412">
                  <c:v>0.99453299999999678</c:v>
                </c:pt>
                <c:pt idx="413">
                  <c:v>0.9941274999999995</c:v>
                </c:pt>
                <c:pt idx="414">
                  <c:v>0.99462030000000012</c:v>
                </c:pt>
                <c:pt idx="415">
                  <c:v>0.99487249999999949</c:v>
                </c:pt>
                <c:pt idx="416">
                  <c:v>0.99443789999999799</c:v>
                </c:pt>
                <c:pt idx="417">
                  <c:v>0.99380740000000012</c:v>
                </c:pt>
                <c:pt idx="418">
                  <c:v>0.99432729999999958</c:v>
                </c:pt>
                <c:pt idx="419">
                  <c:v>0.99464940000000213</c:v>
                </c:pt>
                <c:pt idx="420">
                  <c:v>0.99403629999999799</c:v>
                </c:pt>
                <c:pt idx="421">
                  <c:v>0.99401889999999959</c:v>
                </c:pt>
                <c:pt idx="422">
                  <c:v>0.99423029999999957</c:v>
                </c:pt>
                <c:pt idx="423">
                  <c:v>0.99465520000000063</c:v>
                </c:pt>
                <c:pt idx="424">
                  <c:v>0.99402860000000004</c:v>
                </c:pt>
                <c:pt idx="425">
                  <c:v>0.99369100000000199</c:v>
                </c:pt>
                <c:pt idx="426">
                  <c:v>0.99433699999999725</c:v>
                </c:pt>
                <c:pt idx="427">
                  <c:v>0.99456980000000006</c:v>
                </c:pt>
                <c:pt idx="428">
                  <c:v>0.99393540000000002</c:v>
                </c:pt>
                <c:pt idx="429">
                  <c:v>0.9936929000000001</c:v>
                </c:pt>
                <c:pt idx="430">
                  <c:v>0.99418180000000012</c:v>
                </c:pt>
                <c:pt idx="431">
                  <c:v>0.9945096999999995</c:v>
                </c:pt>
                <c:pt idx="432">
                  <c:v>0.99387920000000063</c:v>
                </c:pt>
                <c:pt idx="433">
                  <c:v>0.99380740000000012</c:v>
                </c:pt>
                <c:pt idx="434">
                  <c:v>0.9941158999999995</c:v>
                </c:pt>
                <c:pt idx="435">
                  <c:v>0.99441849999999798</c:v>
                </c:pt>
                <c:pt idx="436">
                  <c:v>0.99372010000000011</c:v>
                </c:pt>
                <c:pt idx="437">
                  <c:v>0.99337090000000006</c:v>
                </c:pt>
                <c:pt idx="438">
                  <c:v>0.99373560000000005</c:v>
                </c:pt>
                <c:pt idx="439">
                  <c:v>0.99428659999999702</c:v>
                </c:pt>
                <c:pt idx="440">
                  <c:v>0.99383070000000007</c:v>
                </c:pt>
                <c:pt idx="441">
                  <c:v>0.99353580000000008</c:v>
                </c:pt>
                <c:pt idx="442">
                  <c:v>0.99412560000000005</c:v>
                </c:pt>
                <c:pt idx="443">
                  <c:v>0.99420120000000012</c:v>
                </c:pt>
                <c:pt idx="444">
                  <c:v>0.99384040000000062</c:v>
                </c:pt>
                <c:pt idx="445">
                  <c:v>0.99346980000000007</c:v>
                </c:pt>
                <c:pt idx="446">
                  <c:v>0.9936929000000001</c:v>
                </c:pt>
                <c:pt idx="447">
                  <c:v>0.9940460000000001</c:v>
                </c:pt>
                <c:pt idx="448">
                  <c:v>0.99366769999999949</c:v>
                </c:pt>
                <c:pt idx="449">
                  <c:v>0.99322729999999959</c:v>
                </c:pt>
                <c:pt idx="450">
                  <c:v>0.99364830000000004</c:v>
                </c:pt>
                <c:pt idx="451">
                  <c:v>0.99399750000000009</c:v>
                </c:pt>
                <c:pt idx="452">
                  <c:v>0.99319240000000009</c:v>
                </c:pt>
                <c:pt idx="453">
                  <c:v>0.99320209999999798</c:v>
                </c:pt>
                <c:pt idx="454">
                  <c:v>0.99354360000000008</c:v>
                </c:pt>
                <c:pt idx="455">
                  <c:v>0.99399360000000003</c:v>
                </c:pt>
                <c:pt idx="456">
                  <c:v>0.99330689999999822</c:v>
                </c:pt>
                <c:pt idx="457">
                  <c:v>0.99304880000000062</c:v>
                </c:pt>
                <c:pt idx="458">
                  <c:v>0.99349309999999957</c:v>
                </c:pt>
                <c:pt idx="459">
                  <c:v>0.99369680000000005</c:v>
                </c:pt>
                <c:pt idx="460">
                  <c:v>0.99338060000000006</c:v>
                </c:pt>
                <c:pt idx="461">
                  <c:v>0.99291109999999949</c:v>
                </c:pt>
                <c:pt idx="462">
                  <c:v>0.99348540000000007</c:v>
                </c:pt>
                <c:pt idx="463">
                  <c:v>0.99361340000000009</c:v>
                </c:pt>
                <c:pt idx="464">
                  <c:v>0.99299260000000011</c:v>
                </c:pt>
                <c:pt idx="465">
                  <c:v>0.99272100000000063</c:v>
                </c:pt>
                <c:pt idx="466">
                  <c:v>0.99351059999999725</c:v>
                </c:pt>
                <c:pt idx="467">
                  <c:v>0.99403049999999959</c:v>
                </c:pt>
                <c:pt idx="468">
                  <c:v>0.99303910000000006</c:v>
                </c:pt>
                <c:pt idx="469">
                  <c:v>0.9929266000000001</c:v>
                </c:pt>
                <c:pt idx="470">
                  <c:v>0.99369490000000005</c:v>
                </c:pt>
                <c:pt idx="471">
                  <c:v>0.99361340000000009</c:v>
                </c:pt>
                <c:pt idx="472">
                  <c:v>0.99251339999999644</c:v>
                </c:pt>
                <c:pt idx="473">
                  <c:v>0.99184410000000012</c:v>
                </c:pt>
                <c:pt idx="474">
                  <c:v>0.99213509999999949</c:v>
                </c:pt>
                <c:pt idx="475">
                  <c:v>0.99241639999999609</c:v>
                </c:pt>
                <c:pt idx="476">
                  <c:v>0.99174510000000005</c:v>
                </c:pt>
                <c:pt idx="477">
                  <c:v>0.99081970000000008</c:v>
                </c:pt>
                <c:pt idx="478">
                  <c:v>0.99146969999999957</c:v>
                </c:pt>
                <c:pt idx="479">
                  <c:v>0.99160350000000008</c:v>
                </c:pt>
                <c:pt idx="480">
                  <c:v>0.99058889999999822</c:v>
                </c:pt>
                <c:pt idx="481">
                  <c:v>0.99021059999999728</c:v>
                </c:pt>
                <c:pt idx="482">
                  <c:v>0.99107580000000062</c:v>
                </c:pt>
                <c:pt idx="483">
                  <c:v>0.99115920000000002</c:v>
                </c:pt>
                <c:pt idx="484">
                  <c:v>0.99044140000000003</c:v>
                </c:pt>
                <c:pt idx="485">
                  <c:v>0.98997190000000002</c:v>
                </c:pt>
                <c:pt idx="486">
                  <c:v>0.99030760000000007</c:v>
                </c:pt>
                <c:pt idx="487">
                  <c:v>0.99069750000000012</c:v>
                </c:pt>
                <c:pt idx="488">
                  <c:v>0.99005540000000003</c:v>
                </c:pt>
                <c:pt idx="489">
                  <c:v>0.98959749999999957</c:v>
                </c:pt>
                <c:pt idx="490">
                  <c:v>0.99005340000000008</c:v>
                </c:pt>
                <c:pt idx="491">
                  <c:v>0.9906024999999995</c:v>
                </c:pt>
                <c:pt idx="492">
                  <c:v>0.98989050000000012</c:v>
                </c:pt>
                <c:pt idx="493">
                  <c:v>0.98961500000000002</c:v>
                </c:pt>
                <c:pt idx="494">
                  <c:v>0.99011549999999959</c:v>
                </c:pt>
                <c:pt idx="495">
                  <c:v>0.99004570000000003</c:v>
                </c:pt>
                <c:pt idx="496">
                  <c:v>0.98959749999999957</c:v>
                </c:pt>
                <c:pt idx="497">
                  <c:v>0.98918619999999668</c:v>
                </c:pt>
                <c:pt idx="498">
                  <c:v>0.98971000000000009</c:v>
                </c:pt>
                <c:pt idx="499">
                  <c:v>0.98988460000000011</c:v>
                </c:pt>
                <c:pt idx="500">
                  <c:v>0.98928319999999725</c:v>
                </c:pt>
                <c:pt idx="501">
                  <c:v>0.98907760000000011</c:v>
                </c:pt>
                <c:pt idx="502">
                  <c:v>0.98955869999999957</c:v>
                </c:pt>
                <c:pt idx="503">
                  <c:v>0.98964410000000003</c:v>
                </c:pt>
                <c:pt idx="504">
                  <c:v>0.98909890000000011</c:v>
                </c:pt>
                <c:pt idx="505">
                  <c:v>0.98890689999999959</c:v>
                </c:pt>
                <c:pt idx="506">
                  <c:v>0.98919200000000007</c:v>
                </c:pt>
                <c:pt idx="507">
                  <c:v>0.9897935000000001</c:v>
                </c:pt>
                <c:pt idx="508">
                  <c:v>0.9890310000000001</c:v>
                </c:pt>
                <c:pt idx="509">
                  <c:v>0.98863140000000005</c:v>
                </c:pt>
                <c:pt idx="510">
                  <c:v>0.98875550000000012</c:v>
                </c:pt>
                <c:pt idx="511">
                  <c:v>0.98936079999999726</c:v>
                </c:pt>
                <c:pt idx="512">
                  <c:v>0.9886100000000001</c:v>
                </c:pt>
                <c:pt idx="513">
                  <c:v>0.98848199999999797</c:v>
                </c:pt>
                <c:pt idx="514">
                  <c:v>0.98867410000000011</c:v>
                </c:pt>
                <c:pt idx="515">
                  <c:v>0.98915910000000007</c:v>
                </c:pt>
                <c:pt idx="516">
                  <c:v>0.98863329999999949</c:v>
                </c:pt>
                <c:pt idx="517">
                  <c:v>0.98832490000000006</c:v>
                </c:pt>
                <c:pt idx="518">
                  <c:v>0.98878460000000012</c:v>
                </c:pt>
                <c:pt idx="519">
                  <c:v>0.98917070000000007</c:v>
                </c:pt>
                <c:pt idx="520">
                  <c:v>0.98841409999999763</c:v>
                </c:pt>
                <c:pt idx="521">
                  <c:v>0.98816769999999798</c:v>
                </c:pt>
                <c:pt idx="522">
                  <c:v>0.98901549999999949</c:v>
                </c:pt>
                <c:pt idx="523">
                  <c:v>0.98902329999999949</c:v>
                </c:pt>
                <c:pt idx="524">
                  <c:v>0.98843160000000008</c:v>
                </c:pt>
                <c:pt idx="525">
                  <c:v>0.98773120000000003</c:v>
                </c:pt>
                <c:pt idx="526">
                  <c:v>0.98852659999999726</c:v>
                </c:pt>
                <c:pt idx="527">
                  <c:v>0.98886420000000008</c:v>
                </c:pt>
                <c:pt idx="528">
                  <c:v>0.98811920000000009</c:v>
                </c:pt>
                <c:pt idx="529">
                  <c:v>0.98792330000000006</c:v>
                </c:pt>
                <c:pt idx="530">
                  <c:v>0.98851689999999726</c:v>
                </c:pt>
                <c:pt idx="531">
                  <c:v>0.98874000000000062</c:v>
                </c:pt>
                <c:pt idx="532">
                  <c:v>0.98821039999999727</c:v>
                </c:pt>
                <c:pt idx="533">
                  <c:v>0.9878224000000001</c:v>
                </c:pt>
                <c:pt idx="534">
                  <c:v>0.98856149999999798</c:v>
                </c:pt>
                <c:pt idx="535">
                  <c:v>0.98871669999999956</c:v>
                </c:pt>
                <c:pt idx="536">
                  <c:v>0.98796789999999957</c:v>
                </c:pt>
                <c:pt idx="537">
                  <c:v>0.98773120000000003</c:v>
                </c:pt>
                <c:pt idx="538">
                  <c:v>0.98826279999999656</c:v>
                </c:pt>
                <c:pt idx="539">
                  <c:v>0.98846449999999797</c:v>
                </c:pt>
                <c:pt idx="540">
                  <c:v>0.98807260000000008</c:v>
                </c:pt>
                <c:pt idx="541">
                  <c:v>0.98748679999999656</c:v>
                </c:pt>
                <c:pt idx="542">
                  <c:v>0.98811339999999726</c:v>
                </c:pt>
                <c:pt idx="543">
                  <c:v>0.98841989999999957</c:v>
                </c:pt>
                <c:pt idx="544">
                  <c:v>0.98788639999999728</c:v>
                </c:pt>
                <c:pt idx="545">
                  <c:v>0.98778360000000009</c:v>
                </c:pt>
                <c:pt idx="546">
                  <c:v>0.98791940000000011</c:v>
                </c:pt>
                <c:pt idx="547">
                  <c:v>0.98835590000000006</c:v>
                </c:pt>
                <c:pt idx="548">
                  <c:v>0.98772730000000009</c:v>
                </c:pt>
                <c:pt idx="549">
                  <c:v>0.98735289999999798</c:v>
                </c:pt>
                <c:pt idx="550">
                  <c:v>0.98841799999999669</c:v>
                </c:pt>
                <c:pt idx="551">
                  <c:v>0.98835199999999956</c:v>
                </c:pt>
                <c:pt idx="552">
                  <c:v>0.98797370000000007</c:v>
                </c:pt>
                <c:pt idx="553">
                  <c:v>0.98734320000000009</c:v>
                </c:pt>
                <c:pt idx="554">
                  <c:v>0.98792520000000061</c:v>
                </c:pt>
                <c:pt idx="555">
                  <c:v>0.98830740000000006</c:v>
                </c:pt>
                <c:pt idx="556">
                  <c:v>0.98762840000000063</c:v>
                </c:pt>
                <c:pt idx="557">
                  <c:v>0.98741499999999727</c:v>
                </c:pt>
                <c:pt idx="558">
                  <c:v>0.98762640000000002</c:v>
                </c:pt>
                <c:pt idx="559">
                  <c:v>0.98811729999999798</c:v>
                </c:pt>
                <c:pt idx="560">
                  <c:v>0.98762450000000002</c:v>
                </c:pt>
                <c:pt idx="561">
                  <c:v>0.9870580000000001</c:v>
                </c:pt>
                <c:pt idx="562">
                  <c:v>0.98777970000000004</c:v>
                </c:pt>
                <c:pt idx="563">
                  <c:v>0.98817740000000009</c:v>
                </c:pt>
                <c:pt idx="564">
                  <c:v>0.98770990000000003</c:v>
                </c:pt>
                <c:pt idx="565">
                  <c:v>0.98742269999999799</c:v>
                </c:pt>
                <c:pt idx="566">
                  <c:v>0.98794460000000062</c:v>
                </c:pt>
                <c:pt idx="567">
                  <c:v>0.98793100000000011</c:v>
                </c:pt>
                <c:pt idx="568">
                  <c:v>0.98796400000000006</c:v>
                </c:pt>
                <c:pt idx="569">
                  <c:v>0.98706379999999727</c:v>
                </c:pt>
                <c:pt idx="570">
                  <c:v>0.98773700000000009</c:v>
                </c:pt>
                <c:pt idx="571">
                  <c:v>0.98815609999999798</c:v>
                </c:pt>
                <c:pt idx="572">
                  <c:v>0.98746349999999716</c:v>
                </c:pt>
                <c:pt idx="573">
                  <c:v>0.98731409999999797</c:v>
                </c:pt>
                <c:pt idx="574">
                  <c:v>0.98803580000000002</c:v>
                </c:pt>
                <c:pt idx="575">
                  <c:v>0.98816769999999798</c:v>
                </c:pt>
                <c:pt idx="576">
                  <c:v>0.98760120000000062</c:v>
                </c:pt>
                <c:pt idx="577">
                  <c:v>0.98734709999999959</c:v>
                </c:pt>
                <c:pt idx="578">
                  <c:v>0.9877933000000001</c:v>
                </c:pt>
                <c:pt idx="579">
                  <c:v>0.98800860000000013</c:v>
                </c:pt>
                <c:pt idx="580">
                  <c:v>0.98759729999999957</c:v>
                </c:pt>
                <c:pt idx="581">
                  <c:v>0.98755469999999956</c:v>
                </c:pt>
                <c:pt idx="582">
                  <c:v>0.98774280000000003</c:v>
                </c:pt>
                <c:pt idx="583">
                  <c:v>0.98811140000000008</c:v>
                </c:pt>
                <c:pt idx="584">
                  <c:v>0.98757209999999751</c:v>
                </c:pt>
                <c:pt idx="585">
                  <c:v>0.98718599999999956</c:v>
                </c:pt>
                <c:pt idx="586">
                  <c:v>0.98754880000000012</c:v>
                </c:pt>
                <c:pt idx="587">
                  <c:v>0.98806100000000008</c:v>
                </c:pt>
                <c:pt idx="588">
                  <c:v>0.98741689999999716</c:v>
                </c:pt>
                <c:pt idx="589">
                  <c:v>0.98700560000000004</c:v>
                </c:pt>
                <c:pt idx="590">
                  <c:v>0.98790190000000011</c:v>
                </c:pt>
                <c:pt idx="591">
                  <c:v>0.98805910000000008</c:v>
                </c:pt>
                <c:pt idx="592">
                  <c:v>0.98732960000000003</c:v>
                </c:pt>
                <c:pt idx="593">
                  <c:v>0.98724040000000002</c:v>
                </c:pt>
                <c:pt idx="594">
                  <c:v>0.98771760000000008</c:v>
                </c:pt>
                <c:pt idx="595">
                  <c:v>0.98820069999999949</c:v>
                </c:pt>
                <c:pt idx="596">
                  <c:v>0.98750619999999678</c:v>
                </c:pt>
                <c:pt idx="597">
                  <c:v>0.98703669999999821</c:v>
                </c:pt>
                <c:pt idx="598">
                  <c:v>0.98793490000000006</c:v>
                </c:pt>
                <c:pt idx="599">
                  <c:v>0.98796400000000006</c:v>
                </c:pt>
                <c:pt idx="600">
                  <c:v>0.98753909999999956</c:v>
                </c:pt>
                <c:pt idx="601">
                  <c:v>0.98735869999999959</c:v>
                </c:pt>
                <c:pt idx="602">
                  <c:v>0.98778360000000009</c:v>
                </c:pt>
                <c:pt idx="603">
                  <c:v>0.98804350000000007</c:v>
                </c:pt>
                <c:pt idx="604">
                  <c:v>0.98763609999999957</c:v>
                </c:pt>
                <c:pt idx="605">
                  <c:v>0.9874480000000001</c:v>
                </c:pt>
                <c:pt idx="606">
                  <c:v>0.98805520000000002</c:v>
                </c:pt>
                <c:pt idx="607">
                  <c:v>0.98812110000000009</c:v>
                </c:pt>
                <c:pt idx="608">
                  <c:v>0.98761289999999957</c:v>
                </c:pt>
                <c:pt idx="609">
                  <c:v>0.98736069999999798</c:v>
                </c:pt>
                <c:pt idx="610">
                  <c:v>0.98774280000000003</c:v>
                </c:pt>
                <c:pt idx="611">
                  <c:v>0.98845869999999958</c:v>
                </c:pt>
                <c:pt idx="612">
                  <c:v>0.9875643999999969</c:v>
                </c:pt>
                <c:pt idx="613">
                  <c:v>0.98736259999999609</c:v>
                </c:pt>
                <c:pt idx="614">
                  <c:v>0.98781069999999949</c:v>
                </c:pt>
                <c:pt idx="615">
                  <c:v>0.98798920000000012</c:v>
                </c:pt>
                <c:pt idx="616">
                  <c:v>0.98771760000000008</c:v>
                </c:pt>
                <c:pt idx="617">
                  <c:v>0.98732960000000003</c:v>
                </c:pt>
                <c:pt idx="618">
                  <c:v>0.98779910000000004</c:v>
                </c:pt>
                <c:pt idx="619">
                  <c:v>0.98804350000000007</c:v>
                </c:pt>
                <c:pt idx="620">
                  <c:v>0.98777780000000004</c:v>
                </c:pt>
                <c:pt idx="621">
                  <c:v>0.98762840000000063</c:v>
                </c:pt>
                <c:pt idx="622">
                  <c:v>0.98829770000000006</c:v>
                </c:pt>
                <c:pt idx="623">
                  <c:v>0.98831129999999956</c:v>
                </c:pt>
                <c:pt idx="624">
                  <c:v>0.98781849999999949</c:v>
                </c:pt>
                <c:pt idx="625">
                  <c:v>0.98742469999999949</c:v>
                </c:pt>
                <c:pt idx="626">
                  <c:v>0.98809790000000008</c:v>
                </c:pt>
                <c:pt idx="627">
                  <c:v>0.98854409999999959</c:v>
                </c:pt>
                <c:pt idx="628">
                  <c:v>0.98769820000000064</c:v>
                </c:pt>
                <c:pt idx="629">
                  <c:v>0.98759349999999957</c:v>
                </c:pt>
                <c:pt idx="630">
                  <c:v>0.98806100000000008</c:v>
                </c:pt>
                <c:pt idx="631">
                  <c:v>0.98847809999999958</c:v>
                </c:pt>
                <c:pt idx="632">
                  <c:v>0.98777390000000009</c:v>
                </c:pt>
                <c:pt idx="633">
                  <c:v>0.98748289999999717</c:v>
                </c:pt>
                <c:pt idx="634">
                  <c:v>0.9882588999999995</c:v>
                </c:pt>
                <c:pt idx="635">
                  <c:v>0.98837920000000012</c:v>
                </c:pt>
                <c:pt idx="636">
                  <c:v>0.98800470000000007</c:v>
                </c:pt>
                <c:pt idx="637">
                  <c:v>0.98787480000000005</c:v>
                </c:pt>
                <c:pt idx="638">
                  <c:v>0.98852860000000009</c:v>
                </c:pt>
                <c:pt idx="639">
                  <c:v>0.98835980000000012</c:v>
                </c:pt>
                <c:pt idx="640">
                  <c:v>0.98808820000000008</c:v>
                </c:pt>
                <c:pt idx="641">
                  <c:v>0.98755659999999679</c:v>
                </c:pt>
                <c:pt idx="642">
                  <c:v>0.98814440000000003</c:v>
                </c:pt>
                <c:pt idx="643">
                  <c:v>0.98854209999999798</c:v>
                </c:pt>
                <c:pt idx="644">
                  <c:v>0.98815409999999959</c:v>
                </c:pt>
                <c:pt idx="645">
                  <c:v>0.98771760000000008</c:v>
                </c:pt>
                <c:pt idx="646">
                  <c:v>0.98843540000000008</c:v>
                </c:pt>
                <c:pt idx="647">
                  <c:v>0.98864300000000005</c:v>
                </c:pt>
                <c:pt idx="648">
                  <c:v>0.9881852000000001</c:v>
                </c:pt>
                <c:pt idx="649">
                  <c:v>0.98805130000000008</c:v>
                </c:pt>
                <c:pt idx="650">
                  <c:v>0.98842380000000007</c:v>
                </c:pt>
                <c:pt idx="651">
                  <c:v>0.98880400000000002</c:v>
                </c:pt>
                <c:pt idx="652">
                  <c:v>0.98817160000000004</c:v>
                </c:pt>
                <c:pt idx="653">
                  <c:v>0.98788060000000011</c:v>
                </c:pt>
                <c:pt idx="654">
                  <c:v>0.98879240000000002</c:v>
                </c:pt>
                <c:pt idx="655">
                  <c:v>0.98893009999999959</c:v>
                </c:pt>
                <c:pt idx="656">
                  <c:v>0.98833259999999679</c:v>
                </c:pt>
                <c:pt idx="657">
                  <c:v>0.98799500000000062</c:v>
                </c:pt>
                <c:pt idx="658">
                  <c:v>0.98849170000000008</c:v>
                </c:pt>
                <c:pt idx="659">
                  <c:v>0.98890100000000003</c:v>
                </c:pt>
                <c:pt idx="660">
                  <c:v>0.98835590000000006</c:v>
                </c:pt>
                <c:pt idx="661">
                  <c:v>0.98800280000000007</c:v>
                </c:pt>
                <c:pt idx="662">
                  <c:v>0.98860229999999949</c:v>
                </c:pt>
                <c:pt idx="663">
                  <c:v>0.98902910000000011</c:v>
                </c:pt>
                <c:pt idx="664">
                  <c:v>0.98822009999999949</c:v>
                </c:pt>
                <c:pt idx="665">
                  <c:v>0.98830930000000006</c:v>
                </c:pt>
                <c:pt idx="666">
                  <c:v>0.98887580000000064</c:v>
                </c:pt>
                <c:pt idx="667">
                  <c:v>0.98881180000000002</c:v>
                </c:pt>
                <c:pt idx="668">
                  <c:v>0.98854020000000009</c:v>
                </c:pt>
                <c:pt idx="669">
                  <c:v>0.98833840000000006</c:v>
                </c:pt>
                <c:pt idx="670">
                  <c:v>0.98889910000000003</c:v>
                </c:pt>
                <c:pt idx="671">
                  <c:v>0.98918429999999957</c:v>
                </c:pt>
                <c:pt idx="672">
                  <c:v>0.98855769999999799</c:v>
                </c:pt>
                <c:pt idx="673">
                  <c:v>0.98861389999999949</c:v>
                </c:pt>
                <c:pt idx="674">
                  <c:v>0.98883900000000002</c:v>
                </c:pt>
                <c:pt idx="675">
                  <c:v>0.98913580000000012</c:v>
                </c:pt>
                <c:pt idx="676">
                  <c:v>0.9886391000000001</c:v>
                </c:pt>
                <c:pt idx="677">
                  <c:v>0.98858089999999799</c:v>
                </c:pt>
                <c:pt idx="678">
                  <c:v>0.98922309999999958</c:v>
                </c:pt>
                <c:pt idx="679">
                  <c:v>0.98919010000000007</c:v>
                </c:pt>
                <c:pt idx="680">
                  <c:v>0.98874780000000062</c:v>
                </c:pt>
                <c:pt idx="681">
                  <c:v>0.98873030000000006</c:v>
                </c:pt>
                <c:pt idx="682">
                  <c:v>0.98922309999999958</c:v>
                </c:pt>
                <c:pt idx="683">
                  <c:v>0.9894016000000001</c:v>
                </c:pt>
                <c:pt idx="684">
                  <c:v>0.98872640000000012</c:v>
                </c:pt>
                <c:pt idx="685">
                  <c:v>0.98854409999999959</c:v>
                </c:pt>
                <c:pt idx="686">
                  <c:v>0.98915709999999957</c:v>
                </c:pt>
                <c:pt idx="687">
                  <c:v>0.98932789999999959</c:v>
                </c:pt>
                <c:pt idx="688">
                  <c:v>0.98886219999999725</c:v>
                </c:pt>
                <c:pt idx="689">
                  <c:v>0.98862170000000005</c:v>
                </c:pt>
                <c:pt idx="690">
                  <c:v>0.98942100000000011</c:v>
                </c:pt>
                <c:pt idx="691">
                  <c:v>0.98958980000000007</c:v>
                </c:pt>
                <c:pt idx="692">
                  <c:v>0.98910860000000012</c:v>
                </c:pt>
                <c:pt idx="693">
                  <c:v>0.9886372000000001</c:v>
                </c:pt>
                <c:pt idx="694">
                  <c:v>0.98930849999999959</c:v>
                </c:pt>
                <c:pt idx="695">
                  <c:v>0.98964020000000064</c:v>
                </c:pt>
                <c:pt idx="696">
                  <c:v>0.98901739999999727</c:v>
                </c:pt>
                <c:pt idx="697">
                  <c:v>0.98875550000000012</c:v>
                </c:pt>
                <c:pt idx="698">
                  <c:v>0.98955289999999763</c:v>
                </c:pt>
                <c:pt idx="699">
                  <c:v>0.98955100000000007</c:v>
                </c:pt>
                <c:pt idx="700">
                  <c:v>0.98928909999999959</c:v>
                </c:pt>
                <c:pt idx="701">
                  <c:v>0.98872060000000062</c:v>
                </c:pt>
                <c:pt idx="702">
                  <c:v>0.98957229999999763</c:v>
                </c:pt>
                <c:pt idx="703">
                  <c:v>0.98961110000000008</c:v>
                </c:pt>
                <c:pt idx="704">
                  <c:v>0.98925800000000008</c:v>
                </c:pt>
                <c:pt idx="705">
                  <c:v>0.98907180000000061</c:v>
                </c:pt>
                <c:pt idx="706">
                  <c:v>0.98973329999999959</c:v>
                </c:pt>
                <c:pt idx="707">
                  <c:v>0.98999330000000008</c:v>
                </c:pt>
                <c:pt idx="708">
                  <c:v>0.98932400000000009</c:v>
                </c:pt>
                <c:pt idx="709">
                  <c:v>0.98945779999999739</c:v>
                </c:pt>
                <c:pt idx="710">
                  <c:v>0.98971590000000009</c:v>
                </c:pt>
                <c:pt idx="711">
                  <c:v>0.98997970000000002</c:v>
                </c:pt>
                <c:pt idx="712">
                  <c:v>0.98928709999999798</c:v>
                </c:pt>
                <c:pt idx="713">
                  <c:v>0.98913190000000006</c:v>
                </c:pt>
                <c:pt idx="714">
                  <c:v>0.98986910000000006</c:v>
                </c:pt>
                <c:pt idx="715">
                  <c:v>0.98982260000000011</c:v>
                </c:pt>
                <c:pt idx="716">
                  <c:v>0.98952960000000012</c:v>
                </c:pt>
                <c:pt idx="717">
                  <c:v>0.98923860000000008</c:v>
                </c:pt>
                <c:pt idx="718">
                  <c:v>0.98966740000000009</c:v>
                </c:pt>
                <c:pt idx="719">
                  <c:v>0.99003980000000003</c:v>
                </c:pt>
                <c:pt idx="720">
                  <c:v>0.98946560000000006</c:v>
                </c:pt>
                <c:pt idx="721">
                  <c:v>0.98951219999999585</c:v>
                </c:pt>
                <c:pt idx="722">
                  <c:v>0.98993900000000012</c:v>
                </c:pt>
                <c:pt idx="723">
                  <c:v>0.9901582000000001</c:v>
                </c:pt>
                <c:pt idx="724">
                  <c:v>0.98952769999999957</c:v>
                </c:pt>
                <c:pt idx="725">
                  <c:v>0.98963440000000003</c:v>
                </c:pt>
                <c:pt idx="726">
                  <c:v>0.99011359999999726</c:v>
                </c:pt>
                <c:pt idx="727">
                  <c:v>0.99001269999999797</c:v>
                </c:pt>
                <c:pt idx="728">
                  <c:v>0.98964600000000003</c:v>
                </c:pt>
                <c:pt idx="729">
                  <c:v>0.98931429999999798</c:v>
                </c:pt>
                <c:pt idx="730">
                  <c:v>0.98982060000000005</c:v>
                </c:pt>
                <c:pt idx="731">
                  <c:v>0.99026880000000006</c:v>
                </c:pt>
                <c:pt idx="732">
                  <c:v>0.98994870000000013</c:v>
                </c:pt>
                <c:pt idx="733">
                  <c:v>0.98951219999999585</c:v>
                </c:pt>
                <c:pt idx="734">
                  <c:v>0.99017369999999949</c:v>
                </c:pt>
                <c:pt idx="735">
                  <c:v>0.9901698000000001</c:v>
                </c:pt>
                <c:pt idx="736">
                  <c:v>0.99000880000000002</c:v>
                </c:pt>
                <c:pt idx="737">
                  <c:v>0.98929100000000003</c:v>
                </c:pt>
                <c:pt idx="738">
                  <c:v>0.99021829999999822</c:v>
                </c:pt>
                <c:pt idx="739">
                  <c:v>0.99049380000000009</c:v>
                </c:pt>
                <c:pt idx="740">
                  <c:v>0.98994090000000012</c:v>
                </c:pt>
                <c:pt idx="741">
                  <c:v>0.98983420000000011</c:v>
                </c:pt>
                <c:pt idx="742">
                  <c:v>0.9902299999999995</c:v>
                </c:pt>
                <c:pt idx="743">
                  <c:v>0.99036969999999958</c:v>
                </c:pt>
                <c:pt idx="744">
                  <c:v>0.98988269999999956</c:v>
                </c:pt>
                <c:pt idx="745">
                  <c:v>0.98996809999999957</c:v>
                </c:pt>
                <c:pt idx="746">
                  <c:v>0.99030170000000006</c:v>
                </c:pt>
                <c:pt idx="747">
                  <c:v>0.99040259999999725</c:v>
                </c:pt>
                <c:pt idx="748">
                  <c:v>0.99022609999999822</c:v>
                </c:pt>
                <c:pt idx="749">
                  <c:v>0.98977209999999949</c:v>
                </c:pt>
                <c:pt idx="750">
                  <c:v>0.99042789999999958</c:v>
                </c:pt>
                <c:pt idx="751">
                  <c:v>0.99080229999999958</c:v>
                </c:pt>
                <c:pt idx="752">
                  <c:v>0.99012130000000009</c:v>
                </c:pt>
                <c:pt idx="753">
                  <c:v>0.99000300000000008</c:v>
                </c:pt>
                <c:pt idx="754">
                  <c:v>0.99056369999999716</c:v>
                </c:pt>
                <c:pt idx="755">
                  <c:v>0.99066070000000006</c:v>
                </c:pt>
                <c:pt idx="756">
                  <c:v>0.9901776000000001</c:v>
                </c:pt>
                <c:pt idx="757">
                  <c:v>0.99021439999999727</c:v>
                </c:pt>
                <c:pt idx="758">
                  <c:v>0.99071300000000007</c:v>
                </c:pt>
                <c:pt idx="759">
                  <c:v>0.99108550000000006</c:v>
                </c:pt>
                <c:pt idx="760">
                  <c:v>0.99027850000000006</c:v>
                </c:pt>
                <c:pt idx="761">
                  <c:v>0.99018529999999949</c:v>
                </c:pt>
                <c:pt idx="762">
                  <c:v>0.99062570000000005</c:v>
                </c:pt>
                <c:pt idx="763">
                  <c:v>0.99099820000000005</c:v>
                </c:pt>
                <c:pt idx="764">
                  <c:v>0.99058689999999716</c:v>
                </c:pt>
                <c:pt idx="765">
                  <c:v>0.99014269999999949</c:v>
                </c:pt>
                <c:pt idx="766">
                  <c:v>0.99068010000000006</c:v>
                </c:pt>
                <c:pt idx="767">
                  <c:v>0.99111659999999691</c:v>
                </c:pt>
                <c:pt idx="768">
                  <c:v>0.99035029999999957</c:v>
                </c:pt>
                <c:pt idx="769">
                  <c:v>0.99031920000000007</c:v>
                </c:pt>
                <c:pt idx="770">
                  <c:v>0.99080420000000002</c:v>
                </c:pt>
                <c:pt idx="771">
                  <c:v>0.99107190000000012</c:v>
                </c:pt>
                <c:pt idx="772">
                  <c:v>0.99074410000000002</c:v>
                </c:pt>
                <c:pt idx="773">
                  <c:v>0.99044920000000003</c:v>
                </c:pt>
                <c:pt idx="774">
                  <c:v>0.99060830000000011</c:v>
                </c:pt>
                <c:pt idx="775">
                  <c:v>0.99115540000000002</c:v>
                </c:pt>
                <c:pt idx="776">
                  <c:v>0.99036189999999957</c:v>
                </c:pt>
                <c:pt idx="777">
                  <c:v>0.99033860000000007</c:v>
                </c:pt>
                <c:pt idx="778">
                  <c:v>0.99074210000000007</c:v>
                </c:pt>
                <c:pt idx="779">
                  <c:v>0.99109130000000012</c:v>
                </c:pt>
                <c:pt idx="780">
                  <c:v>0.99097689999999949</c:v>
                </c:pt>
                <c:pt idx="781">
                  <c:v>0.99068590000000012</c:v>
                </c:pt>
                <c:pt idx="782">
                  <c:v>0.99086049999999959</c:v>
                </c:pt>
                <c:pt idx="783">
                  <c:v>0.99153169999999957</c:v>
                </c:pt>
                <c:pt idx="784">
                  <c:v>0.99068780000000012</c:v>
                </c:pt>
                <c:pt idx="785">
                  <c:v>0.99053649999999716</c:v>
                </c:pt>
                <c:pt idx="786">
                  <c:v>0.99082560000000064</c:v>
                </c:pt>
                <c:pt idx="787">
                  <c:v>0.99149880000000012</c:v>
                </c:pt>
                <c:pt idx="788">
                  <c:v>0.99086820000000009</c:v>
                </c:pt>
                <c:pt idx="789">
                  <c:v>0.99043949999999958</c:v>
                </c:pt>
                <c:pt idx="790">
                  <c:v>0.99125820000000009</c:v>
                </c:pt>
                <c:pt idx="791">
                  <c:v>0.9913086000000001</c:v>
                </c:pt>
                <c:pt idx="792">
                  <c:v>0.99098659999999728</c:v>
                </c:pt>
                <c:pt idx="793">
                  <c:v>0.99061020000000011</c:v>
                </c:pt>
                <c:pt idx="794">
                  <c:v>0.99119609999999958</c:v>
                </c:pt>
                <c:pt idx="795">
                  <c:v>0.99146580000000006</c:v>
                </c:pt>
                <c:pt idx="796">
                  <c:v>0.99101369999999822</c:v>
                </c:pt>
                <c:pt idx="797">
                  <c:v>0.99101759999999739</c:v>
                </c:pt>
                <c:pt idx="798">
                  <c:v>0.99150069999999957</c:v>
                </c:pt>
                <c:pt idx="799">
                  <c:v>0.9913474000000001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'Mesures corrigées'!$K$1</c:f>
              <c:strCache>
                <c:ptCount val="1"/>
                <c:pt idx="0">
                  <c:v>PE11</c:v>
                </c:pt>
              </c:strCache>
            </c:strRef>
          </c:tx>
          <c:marker>
            <c:symbol val="triangl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0.31000000000000094</c:v>
                </c:pt>
                <c:pt idx="63">
                  <c:v>0.31500000000000095</c:v>
                </c:pt>
                <c:pt idx="64">
                  <c:v>0.32000000000000106</c:v>
                </c:pt>
                <c:pt idx="65">
                  <c:v>0.32500000000000107</c:v>
                </c:pt>
                <c:pt idx="66">
                  <c:v>0.33000000000000124</c:v>
                </c:pt>
                <c:pt idx="67">
                  <c:v>0.33500000000000124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0.37500000000000094</c:v>
                </c:pt>
                <c:pt idx="76">
                  <c:v>0.38000000000000106</c:v>
                </c:pt>
                <c:pt idx="77">
                  <c:v>0.38500000000000106</c:v>
                </c:pt>
                <c:pt idx="78">
                  <c:v>0.39000000000000107</c:v>
                </c:pt>
                <c:pt idx="79">
                  <c:v>0.39500000000000124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0.43500000000000094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0.61500000000000188</c:v>
                </c:pt>
                <c:pt idx="124">
                  <c:v>0.62000000000000188</c:v>
                </c:pt>
                <c:pt idx="125">
                  <c:v>0.625000000000002</c:v>
                </c:pt>
                <c:pt idx="126">
                  <c:v>0.63000000000000211</c:v>
                </c:pt>
                <c:pt idx="127">
                  <c:v>0.63500000000000212</c:v>
                </c:pt>
                <c:pt idx="128">
                  <c:v>0.64000000000000212</c:v>
                </c:pt>
                <c:pt idx="129">
                  <c:v>0.64500000000000213</c:v>
                </c:pt>
                <c:pt idx="130">
                  <c:v>0.65000000000000224</c:v>
                </c:pt>
                <c:pt idx="131">
                  <c:v>0.65500000000000236</c:v>
                </c:pt>
                <c:pt idx="132">
                  <c:v>0.66000000000000236</c:v>
                </c:pt>
                <c:pt idx="133">
                  <c:v>0.66500000000000248</c:v>
                </c:pt>
                <c:pt idx="134">
                  <c:v>0.67000000000000248</c:v>
                </c:pt>
                <c:pt idx="135">
                  <c:v>0.67500000000000249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0.74000000000000188</c:v>
                </c:pt>
                <c:pt idx="149">
                  <c:v>0.74500000000000188</c:v>
                </c:pt>
                <c:pt idx="150">
                  <c:v>0.750000000000002</c:v>
                </c:pt>
                <c:pt idx="151">
                  <c:v>0.75500000000000211</c:v>
                </c:pt>
                <c:pt idx="152">
                  <c:v>0.76000000000000212</c:v>
                </c:pt>
                <c:pt idx="153">
                  <c:v>0.76500000000000212</c:v>
                </c:pt>
                <c:pt idx="154">
                  <c:v>0.77000000000000213</c:v>
                </c:pt>
                <c:pt idx="155">
                  <c:v>0.77500000000000224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0.86500000000000188</c:v>
                </c:pt>
                <c:pt idx="174">
                  <c:v>0.87000000000000188</c:v>
                </c:pt>
                <c:pt idx="175">
                  <c:v>0.875000000000002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1.0049999999999957</c:v>
                </c:pt>
                <c:pt idx="202">
                  <c:v>1.01</c:v>
                </c:pt>
                <c:pt idx="203">
                  <c:v>1.0149999999999957</c:v>
                </c:pt>
                <c:pt idx="204">
                  <c:v>1.02</c:v>
                </c:pt>
                <c:pt idx="205">
                  <c:v>1.0249999999999957</c:v>
                </c:pt>
                <c:pt idx="206">
                  <c:v>1.03</c:v>
                </c:pt>
                <c:pt idx="207">
                  <c:v>1.0349999999999957</c:v>
                </c:pt>
                <c:pt idx="208">
                  <c:v>1.04</c:v>
                </c:pt>
                <c:pt idx="209">
                  <c:v>1.0449999999999962</c:v>
                </c:pt>
                <c:pt idx="210">
                  <c:v>1.05</c:v>
                </c:pt>
                <c:pt idx="211">
                  <c:v>1.0549999999999962</c:v>
                </c:pt>
                <c:pt idx="212">
                  <c:v>1.06</c:v>
                </c:pt>
                <c:pt idx="213">
                  <c:v>1.0649999999999962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1.1299999999999957</c:v>
                </c:pt>
                <c:pt idx="227">
                  <c:v>1.135</c:v>
                </c:pt>
                <c:pt idx="228">
                  <c:v>1.1399999999999957</c:v>
                </c:pt>
                <c:pt idx="229">
                  <c:v>1.145</c:v>
                </c:pt>
                <c:pt idx="230">
                  <c:v>1.1499999999999957</c:v>
                </c:pt>
                <c:pt idx="231">
                  <c:v>1.155</c:v>
                </c:pt>
                <c:pt idx="232">
                  <c:v>1.1599999999999957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1.1800000000000037</c:v>
                </c:pt>
                <c:pt idx="237">
                  <c:v>1.1850000000000001</c:v>
                </c:pt>
                <c:pt idx="238">
                  <c:v>1.1900000000000037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1.2049999999999954</c:v>
                </c:pt>
                <c:pt idx="242">
                  <c:v>1.21</c:v>
                </c:pt>
                <c:pt idx="243">
                  <c:v>1.2149999999999954</c:v>
                </c:pt>
                <c:pt idx="244">
                  <c:v>1.22</c:v>
                </c:pt>
                <c:pt idx="245">
                  <c:v>1.2249999999999954</c:v>
                </c:pt>
                <c:pt idx="246">
                  <c:v>1.23</c:v>
                </c:pt>
                <c:pt idx="247">
                  <c:v>1.2349999999999954</c:v>
                </c:pt>
                <c:pt idx="248">
                  <c:v>1.24</c:v>
                </c:pt>
                <c:pt idx="249">
                  <c:v>1.2449999999999959</c:v>
                </c:pt>
                <c:pt idx="250">
                  <c:v>1.25</c:v>
                </c:pt>
                <c:pt idx="251">
                  <c:v>1.2549999999999957</c:v>
                </c:pt>
                <c:pt idx="252">
                  <c:v>1.26</c:v>
                </c:pt>
                <c:pt idx="253">
                  <c:v>1.2649999999999957</c:v>
                </c:pt>
                <c:pt idx="254">
                  <c:v>1.27</c:v>
                </c:pt>
                <c:pt idx="255">
                  <c:v>1.2749999999999957</c:v>
                </c:pt>
                <c:pt idx="256">
                  <c:v>1.28</c:v>
                </c:pt>
                <c:pt idx="257">
                  <c:v>1.2849999999999957</c:v>
                </c:pt>
                <c:pt idx="258">
                  <c:v>1.29</c:v>
                </c:pt>
                <c:pt idx="259">
                  <c:v>1.2949999999999962</c:v>
                </c:pt>
                <c:pt idx="260">
                  <c:v>1.3</c:v>
                </c:pt>
                <c:pt idx="261">
                  <c:v>1.3049999999999962</c:v>
                </c:pt>
                <c:pt idx="262">
                  <c:v>1.31</c:v>
                </c:pt>
                <c:pt idx="263">
                  <c:v>1.3149999999999962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1.4049999999999947</c:v>
                </c:pt>
                <c:pt idx="282">
                  <c:v>1.41</c:v>
                </c:pt>
                <c:pt idx="283">
                  <c:v>1.4149999999999949</c:v>
                </c:pt>
                <c:pt idx="284">
                  <c:v>1.42</c:v>
                </c:pt>
                <c:pt idx="285">
                  <c:v>1.4249999999999949</c:v>
                </c:pt>
                <c:pt idx="286">
                  <c:v>1.43</c:v>
                </c:pt>
                <c:pt idx="287">
                  <c:v>1.4349999999999949</c:v>
                </c:pt>
                <c:pt idx="288">
                  <c:v>1.44</c:v>
                </c:pt>
                <c:pt idx="289">
                  <c:v>1.4449999999999954</c:v>
                </c:pt>
                <c:pt idx="290">
                  <c:v>1.45</c:v>
                </c:pt>
                <c:pt idx="291">
                  <c:v>1.4549999999999954</c:v>
                </c:pt>
                <c:pt idx="292">
                  <c:v>1.46</c:v>
                </c:pt>
                <c:pt idx="293">
                  <c:v>1.4649999999999954</c:v>
                </c:pt>
                <c:pt idx="294">
                  <c:v>1.47</c:v>
                </c:pt>
                <c:pt idx="295">
                  <c:v>1.4749999999999954</c:v>
                </c:pt>
                <c:pt idx="296">
                  <c:v>1.48</c:v>
                </c:pt>
                <c:pt idx="297">
                  <c:v>1.4849999999999954</c:v>
                </c:pt>
                <c:pt idx="298">
                  <c:v>1.49</c:v>
                </c:pt>
                <c:pt idx="299">
                  <c:v>1.4949999999999959</c:v>
                </c:pt>
                <c:pt idx="300">
                  <c:v>1.5</c:v>
                </c:pt>
                <c:pt idx="301">
                  <c:v>1.5049999999999957</c:v>
                </c:pt>
                <c:pt idx="302">
                  <c:v>1.51</c:v>
                </c:pt>
                <c:pt idx="303">
                  <c:v>1.5149999999999957</c:v>
                </c:pt>
                <c:pt idx="304">
                  <c:v>1.52</c:v>
                </c:pt>
                <c:pt idx="305">
                  <c:v>1.5249999999999957</c:v>
                </c:pt>
                <c:pt idx="306">
                  <c:v>1.53</c:v>
                </c:pt>
                <c:pt idx="307">
                  <c:v>1.5349999999999957</c:v>
                </c:pt>
                <c:pt idx="308">
                  <c:v>1.54</c:v>
                </c:pt>
                <c:pt idx="309">
                  <c:v>1.5449999999999962</c:v>
                </c:pt>
                <c:pt idx="310">
                  <c:v>1.55</c:v>
                </c:pt>
                <c:pt idx="311">
                  <c:v>1.5549999999999962</c:v>
                </c:pt>
                <c:pt idx="312">
                  <c:v>1.56</c:v>
                </c:pt>
                <c:pt idx="313">
                  <c:v>1.5649999999999962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1.6800000000000037</c:v>
                </c:pt>
                <c:pt idx="337">
                  <c:v>1.6850000000000001</c:v>
                </c:pt>
                <c:pt idx="338">
                  <c:v>1.6900000000000037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1.7049999999999954</c:v>
                </c:pt>
                <c:pt idx="342">
                  <c:v>1.71</c:v>
                </c:pt>
                <c:pt idx="343">
                  <c:v>1.7149999999999954</c:v>
                </c:pt>
                <c:pt idx="344">
                  <c:v>1.72</c:v>
                </c:pt>
                <c:pt idx="345">
                  <c:v>1.7249999999999954</c:v>
                </c:pt>
                <c:pt idx="346">
                  <c:v>1.73</c:v>
                </c:pt>
                <c:pt idx="347">
                  <c:v>1.7349999999999954</c:v>
                </c:pt>
                <c:pt idx="348">
                  <c:v>1.74</c:v>
                </c:pt>
                <c:pt idx="349">
                  <c:v>1.7449999999999959</c:v>
                </c:pt>
                <c:pt idx="350">
                  <c:v>1.75</c:v>
                </c:pt>
                <c:pt idx="351">
                  <c:v>1.7549999999999957</c:v>
                </c:pt>
                <c:pt idx="352">
                  <c:v>1.76</c:v>
                </c:pt>
                <c:pt idx="353">
                  <c:v>1.7649999999999957</c:v>
                </c:pt>
                <c:pt idx="354">
                  <c:v>1.77</c:v>
                </c:pt>
                <c:pt idx="355">
                  <c:v>1.7749999999999957</c:v>
                </c:pt>
                <c:pt idx="356">
                  <c:v>1.78</c:v>
                </c:pt>
                <c:pt idx="357">
                  <c:v>1.7849999999999957</c:v>
                </c:pt>
                <c:pt idx="358">
                  <c:v>1.79</c:v>
                </c:pt>
                <c:pt idx="359">
                  <c:v>1.7949999999999962</c:v>
                </c:pt>
                <c:pt idx="360">
                  <c:v>1.8</c:v>
                </c:pt>
                <c:pt idx="361">
                  <c:v>1.8049999999999962</c:v>
                </c:pt>
                <c:pt idx="362">
                  <c:v>1.81</c:v>
                </c:pt>
                <c:pt idx="363">
                  <c:v>1.8149999999999962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1.9300000000000037</c:v>
                </c:pt>
                <c:pt idx="387">
                  <c:v>1.9350000000000001</c:v>
                </c:pt>
                <c:pt idx="388">
                  <c:v>1.9400000000000037</c:v>
                </c:pt>
                <c:pt idx="389">
                  <c:v>1.9450000000000001</c:v>
                </c:pt>
                <c:pt idx="390">
                  <c:v>1.9500000000000037</c:v>
                </c:pt>
                <c:pt idx="391">
                  <c:v>1.9550000000000001</c:v>
                </c:pt>
                <c:pt idx="392">
                  <c:v>1.9600000000000037</c:v>
                </c:pt>
                <c:pt idx="393">
                  <c:v>1.9650000000000001</c:v>
                </c:pt>
                <c:pt idx="394">
                  <c:v>1.9700000000000037</c:v>
                </c:pt>
                <c:pt idx="395">
                  <c:v>1.9750000000000001</c:v>
                </c:pt>
                <c:pt idx="396">
                  <c:v>1.9800000000000042</c:v>
                </c:pt>
                <c:pt idx="397">
                  <c:v>1.9850000000000001</c:v>
                </c:pt>
                <c:pt idx="398">
                  <c:v>1.9900000000000042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corrigées'!$K$2:$K$801</c:f>
              <c:numCache>
                <c:formatCode>General</c:formatCode>
                <c:ptCount val="800"/>
                <c:pt idx="0">
                  <c:v>1</c:v>
                </c:pt>
                <c:pt idx="1">
                  <c:v>0.99985459999999959</c:v>
                </c:pt>
                <c:pt idx="2">
                  <c:v>1.0003161999999999</c:v>
                </c:pt>
                <c:pt idx="3">
                  <c:v>1.0002464</c:v>
                </c:pt>
                <c:pt idx="4">
                  <c:v>1.0000485000000001</c:v>
                </c:pt>
                <c:pt idx="5">
                  <c:v>1.0001241999999957</c:v>
                </c:pt>
                <c:pt idx="6">
                  <c:v>1.0000078000000001</c:v>
                </c:pt>
                <c:pt idx="7">
                  <c:v>1.0000524000000037</c:v>
                </c:pt>
                <c:pt idx="8">
                  <c:v>0.99990299999999788</c:v>
                </c:pt>
                <c:pt idx="9">
                  <c:v>0.99988949999999999</c:v>
                </c:pt>
                <c:pt idx="10">
                  <c:v>1.0000096999999959</c:v>
                </c:pt>
                <c:pt idx="11">
                  <c:v>1.0002443999999957</c:v>
                </c:pt>
                <c:pt idx="12">
                  <c:v>0.99989919999999999</c:v>
                </c:pt>
                <c:pt idx="13">
                  <c:v>0.9999787</c:v>
                </c:pt>
                <c:pt idx="14">
                  <c:v>1.0004365</c:v>
                </c:pt>
                <c:pt idx="15">
                  <c:v>1.0001882</c:v>
                </c:pt>
                <c:pt idx="16">
                  <c:v>0.99995539999999949</c:v>
                </c:pt>
                <c:pt idx="17">
                  <c:v>1.0001241999999957</c:v>
                </c:pt>
                <c:pt idx="18">
                  <c:v>1.0001357999999998</c:v>
                </c:pt>
                <c:pt idx="19">
                  <c:v>1.0001183</c:v>
                </c:pt>
                <c:pt idx="20">
                  <c:v>1.000227</c:v>
                </c:pt>
                <c:pt idx="21">
                  <c:v>1.0000873000000001</c:v>
                </c:pt>
                <c:pt idx="22">
                  <c:v>1.0000601999999998</c:v>
                </c:pt>
                <c:pt idx="23">
                  <c:v>1.0002249999999957</c:v>
                </c:pt>
                <c:pt idx="24">
                  <c:v>1.0001785000000001</c:v>
                </c:pt>
                <c:pt idx="25">
                  <c:v>1.000386</c:v>
                </c:pt>
                <c:pt idx="26">
                  <c:v>0.99994179999999999</c:v>
                </c:pt>
                <c:pt idx="27">
                  <c:v>1.0002948999999954</c:v>
                </c:pt>
                <c:pt idx="28">
                  <c:v>1.0000057999999998</c:v>
                </c:pt>
                <c:pt idx="29">
                  <c:v>1.0001183</c:v>
                </c:pt>
                <c:pt idx="30">
                  <c:v>0.99995149999999999</c:v>
                </c:pt>
                <c:pt idx="31">
                  <c:v>1.0002522</c:v>
                </c:pt>
                <c:pt idx="32">
                  <c:v>0.99990889999999999</c:v>
                </c:pt>
                <c:pt idx="33">
                  <c:v>1.0001202999999952</c:v>
                </c:pt>
                <c:pt idx="34">
                  <c:v>1.0001435999999999</c:v>
                </c:pt>
                <c:pt idx="35">
                  <c:v>1.0000543</c:v>
                </c:pt>
                <c:pt idx="36">
                  <c:v>1.0002948999999954</c:v>
                </c:pt>
                <c:pt idx="37">
                  <c:v>0.99986229999999787</c:v>
                </c:pt>
                <c:pt idx="38">
                  <c:v>0.99993599999999949</c:v>
                </c:pt>
                <c:pt idx="39">
                  <c:v>1.0002114999999998</c:v>
                </c:pt>
                <c:pt idx="40">
                  <c:v>1.0000078000000001</c:v>
                </c:pt>
                <c:pt idx="41">
                  <c:v>0.9999941999999995</c:v>
                </c:pt>
                <c:pt idx="42">
                  <c:v>1.0001667999999957</c:v>
                </c:pt>
                <c:pt idx="43">
                  <c:v>0.99998639999999717</c:v>
                </c:pt>
                <c:pt idx="44">
                  <c:v>0.99987779999999959</c:v>
                </c:pt>
                <c:pt idx="45">
                  <c:v>1.0000814999999998</c:v>
                </c:pt>
                <c:pt idx="46">
                  <c:v>1.000097</c:v>
                </c:pt>
                <c:pt idx="47">
                  <c:v>1.0001804000000001</c:v>
                </c:pt>
                <c:pt idx="48">
                  <c:v>1.0000271999999999</c:v>
                </c:pt>
                <c:pt idx="49">
                  <c:v>0.99974399999999997</c:v>
                </c:pt>
                <c:pt idx="50">
                  <c:v>1.0003665999999998</c:v>
                </c:pt>
                <c:pt idx="51">
                  <c:v>1.0002249999999957</c:v>
                </c:pt>
                <c:pt idx="52">
                  <c:v>0.99979439999999997</c:v>
                </c:pt>
                <c:pt idx="53">
                  <c:v>1.0001145</c:v>
                </c:pt>
                <c:pt idx="54">
                  <c:v>1.0002695999999998</c:v>
                </c:pt>
                <c:pt idx="55">
                  <c:v>1.0000096999999959</c:v>
                </c:pt>
                <c:pt idx="56">
                  <c:v>1.0000078000000001</c:v>
                </c:pt>
                <c:pt idx="57">
                  <c:v>1.0002076</c:v>
                </c:pt>
                <c:pt idx="58">
                  <c:v>1.0000445999999998</c:v>
                </c:pt>
                <c:pt idx="59">
                  <c:v>1.0001494</c:v>
                </c:pt>
                <c:pt idx="60">
                  <c:v>1.0000893</c:v>
                </c:pt>
                <c:pt idx="61">
                  <c:v>1.0002346999999947</c:v>
                </c:pt>
                <c:pt idx="62">
                  <c:v>1.0000407999999998</c:v>
                </c:pt>
                <c:pt idx="63">
                  <c:v>1.0003841</c:v>
                </c:pt>
                <c:pt idx="64">
                  <c:v>1.0003084</c:v>
                </c:pt>
                <c:pt idx="65">
                  <c:v>1.0000699</c:v>
                </c:pt>
                <c:pt idx="66">
                  <c:v>1.0002561000000001</c:v>
                </c:pt>
                <c:pt idx="67">
                  <c:v>1.0001745999999998</c:v>
                </c:pt>
                <c:pt idx="68">
                  <c:v>1.0000911999999962</c:v>
                </c:pt>
                <c:pt idx="69">
                  <c:v>0.99988749999999949</c:v>
                </c:pt>
                <c:pt idx="70">
                  <c:v>1.0000678999999999</c:v>
                </c:pt>
                <c:pt idx="71">
                  <c:v>1.0002561000000001</c:v>
                </c:pt>
                <c:pt idx="72">
                  <c:v>0.9999747999999995</c:v>
                </c:pt>
                <c:pt idx="73">
                  <c:v>1.0001396999999954</c:v>
                </c:pt>
                <c:pt idx="74">
                  <c:v>1.00013</c:v>
                </c:pt>
                <c:pt idx="75">
                  <c:v>1.0003762999999959</c:v>
                </c:pt>
                <c:pt idx="76">
                  <c:v>0.99985649999999959</c:v>
                </c:pt>
                <c:pt idx="77">
                  <c:v>0.99989719999999949</c:v>
                </c:pt>
                <c:pt idx="78">
                  <c:v>0.99992629999999949</c:v>
                </c:pt>
                <c:pt idx="79">
                  <c:v>1.0002346999999947</c:v>
                </c:pt>
                <c:pt idx="80">
                  <c:v>1.0000563</c:v>
                </c:pt>
                <c:pt idx="81">
                  <c:v>0.99980799999999959</c:v>
                </c:pt>
                <c:pt idx="82">
                  <c:v>1.0004073999999998</c:v>
                </c:pt>
                <c:pt idx="83">
                  <c:v>1.0001609999999999</c:v>
                </c:pt>
                <c:pt idx="84">
                  <c:v>0.99988949999999999</c:v>
                </c:pt>
                <c:pt idx="85">
                  <c:v>0.99986039999999787</c:v>
                </c:pt>
                <c:pt idx="86">
                  <c:v>1.0001552</c:v>
                </c:pt>
                <c:pt idx="87">
                  <c:v>1.0000931</c:v>
                </c:pt>
                <c:pt idx="88">
                  <c:v>1.0000194</c:v>
                </c:pt>
                <c:pt idx="89">
                  <c:v>1.0002522</c:v>
                </c:pt>
                <c:pt idx="90">
                  <c:v>1.0001978999999999</c:v>
                </c:pt>
                <c:pt idx="91">
                  <c:v>1.0002831999999999</c:v>
                </c:pt>
                <c:pt idx="92">
                  <c:v>1.0001260999999957</c:v>
                </c:pt>
                <c:pt idx="93">
                  <c:v>1.0000524000000037</c:v>
                </c:pt>
                <c:pt idx="94">
                  <c:v>0.99998639999999717</c:v>
                </c:pt>
                <c:pt idx="95">
                  <c:v>1.0003704999999998</c:v>
                </c:pt>
                <c:pt idx="96">
                  <c:v>1</c:v>
                </c:pt>
                <c:pt idx="97">
                  <c:v>1.0000911999999962</c:v>
                </c:pt>
                <c:pt idx="98">
                  <c:v>0.99992439999999949</c:v>
                </c:pt>
                <c:pt idx="99">
                  <c:v>1.0001533</c:v>
                </c:pt>
                <c:pt idx="100">
                  <c:v>1.0000659999999999</c:v>
                </c:pt>
                <c:pt idx="101">
                  <c:v>1.0000485000000001</c:v>
                </c:pt>
                <c:pt idx="102">
                  <c:v>1.0002289</c:v>
                </c:pt>
                <c:pt idx="103">
                  <c:v>1.0000329999999999</c:v>
                </c:pt>
                <c:pt idx="104">
                  <c:v>0.9999884</c:v>
                </c:pt>
                <c:pt idx="105">
                  <c:v>1.0001415999999999</c:v>
                </c:pt>
                <c:pt idx="106">
                  <c:v>1.0001454999999999</c:v>
                </c:pt>
                <c:pt idx="107">
                  <c:v>0.9999922999999995</c:v>
                </c:pt>
                <c:pt idx="108">
                  <c:v>0.99998639999999717</c:v>
                </c:pt>
                <c:pt idx="109">
                  <c:v>1.0000445999999998</c:v>
                </c:pt>
                <c:pt idx="110">
                  <c:v>1.0001376999999998</c:v>
                </c:pt>
                <c:pt idx="111">
                  <c:v>1.0001823999999999</c:v>
                </c:pt>
                <c:pt idx="112">
                  <c:v>0.99985259999999787</c:v>
                </c:pt>
                <c:pt idx="113">
                  <c:v>0.9999787</c:v>
                </c:pt>
                <c:pt idx="114">
                  <c:v>0.99976729999999958</c:v>
                </c:pt>
                <c:pt idx="115">
                  <c:v>0.99994959999999999</c:v>
                </c:pt>
                <c:pt idx="116">
                  <c:v>1.0003200999999962</c:v>
                </c:pt>
                <c:pt idx="117">
                  <c:v>0.9999107999999981</c:v>
                </c:pt>
                <c:pt idx="118">
                  <c:v>1.0000388</c:v>
                </c:pt>
                <c:pt idx="119">
                  <c:v>1.0001009000000001</c:v>
                </c:pt>
                <c:pt idx="120">
                  <c:v>1.0002152999999998</c:v>
                </c:pt>
                <c:pt idx="121">
                  <c:v>1.0002133999999998</c:v>
                </c:pt>
                <c:pt idx="122">
                  <c:v>1.0000737</c:v>
                </c:pt>
                <c:pt idx="123">
                  <c:v>1.0000311</c:v>
                </c:pt>
                <c:pt idx="124">
                  <c:v>1.0000737</c:v>
                </c:pt>
                <c:pt idx="125">
                  <c:v>1.0000426999999998</c:v>
                </c:pt>
                <c:pt idx="126">
                  <c:v>0.9999766999999995</c:v>
                </c:pt>
                <c:pt idx="127">
                  <c:v>0.9999534999999995</c:v>
                </c:pt>
                <c:pt idx="128">
                  <c:v>0.99985069999999998</c:v>
                </c:pt>
                <c:pt idx="129">
                  <c:v>1.0001590999999999</c:v>
                </c:pt>
                <c:pt idx="130">
                  <c:v>1.0001609999999999</c:v>
                </c:pt>
                <c:pt idx="131">
                  <c:v>1.0001473999999999</c:v>
                </c:pt>
                <c:pt idx="132">
                  <c:v>0.9999960999999995</c:v>
                </c:pt>
                <c:pt idx="133">
                  <c:v>1.0002871000000042</c:v>
                </c:pt>
                <c:pt idx="134">
                  <c:v>1.0001028000000001</c:v>
                </c:pt>
                <c:pt idx="135">
                  <c:v>1.0003335999999998</c:v>
                </c:pt>
                <c:pt idx="136">
                  <c:v>0.99981959999999959</c:v>
                </c:pt>
                <c:pt idx="137">
                  <c:v>1.0001533</c:v>
                </c:pt>
                <c:pt idx="138">
                  <c:v>0.9999301999999981</c:v>
                </c:pt>
                <c:pt idx="139">
                  <c:v>0.9999806</c:v>
                </c:pt>
                <c:pt idx="140">
                  <c:v>1.0000757</c:v>
                </c:pt>
                <c:pt idx="141">
                  <c:v>1.0000348999999962</c:v>
                </c:pt>
                <c:pt idx="142">
                  <c:v>1.0002561000000001</c:v>
                </c:pt>
                <c:pt idx="143">
                  <c:v>1.0001978999999999</c:v>
                </c:pt>
                <c:pt idx="144">
                  <c:v>0.99992629999999949</c:v>
                </c:pt>
                <c:pt idx="145">
                  <c:v>0.9999787</c:v>
                </c:pt>
                <c:pt idx="146">
                  <c:v>0.9999650999999995</c:v>
                </c:pt>
                <c:pt idx="147">
                  <c:v>1.0002017999999957</c:v>
                </c:pt>
                <c:pt idx="148">
                  <c:v>0.99993989999999999</c:v>
                </c:pt>
                <c:pt idx="149">
                  <c:v>1.0001183</c:v>
                </c:pt>
                <c:pt idx="150">
                  <c:v>1.0002852</c:v>
                </c:pt>
                <c:pt idx="151">
                  <c:v>1.0001823999999999</c:v>
                </c:pt>
                <c:pt idx="152">
                  <c:v>0.99994379999999949</c:v>
                </c:pt>
                <c:pt idx="153">
                  <c:v>0.99991469999999949</c:v>
                </c:pt>
                <c:pt idx="154">
                  <c:v>1.0000814999999998</c:v>
                </c:pt>
                <c:pt idx="155">
                  <c:v>1.0001260999999957</c:v>
                </c:pt>
                <c:pt idx="156">
                  <c:v>1.0000795999999998</c:v>
                </c:pt>
                <c:pt idx="157">
                  <c:v>1.0001338999999998</c:v>
                </c:pt>
                <c:pt idx="158">
                  <c:v>0.99975369999999997</c:v>
                </c:pt>
                <c:pt idx="159">
                  <c:v>1.0000757</c:v>
                </c:pt>
                <c:pt idx="160">
                  <c:v>1.0000078000000001</c:v>
                </c:pt>
                <c:pt idx="161">
                  <c:v>1.0001726999999998</c:v>
                </c:pt>
                <c:pt idx="162">
                  <c:v>1.0002308</c:v>
                </c:pt>
                <c:pt idx="163">
                  <c:v>1.0000911999999962</c:v>
                </c:pt>
                <c:pt idx="164">
                  <c:v>1.0002017999999957</c:v>
                </c:pt>
                <c:pt idx="165">
                  <c:v>0.99987199999999998</c:v>
                </c:pt>
                <c:pt idx="166">
                  <c:v>1.0000524000000037</c:v>
                </c:pt>
                <c:pt idx="167">
                  <c:v>1.0002424999999999</c:v>
                </c:pt>
                <c:pt idx="168">
                  <c:v>1.0001609999999999</c:v>
                </c:pt>
                <c:pt idx="169">
                  <c:v>1.0000116999999962</c:v>
                </c:pt>
                <c:pt idx="170">
                  <c:v>1.0001921</c:v>
                </c:pt>
                <c:pt idx="171">
                  <c:v>1.0000854000000001</c:v>
                </c:pt>
                <c:pt idx="172">
                  <c:v>0.9999766999999995</c:v>
                </c:pt>
                <c:pt idx="173">
                  <c:v>0.99977699999999958</c:v>
                </c:pt>
                <c:pt idx="174">
                  <c:v>0.99972069999999991</c:v>
                </c:pt>
                <c:pt idx="175">
                  <c:v>0.99998639999999717</c:v>
                </c:pt>
                <c:pt idx="176">
                  <c:v>0.99958489999999856</c:v>
                </c:pt>
                <c:pt idx="177">
                  <c:v>0.99963340000000001</c:v>
                </c:pt>
                <c:pt idx="178">
                  <c:v>0.99980019999999958</c:v>
                </c:pt>
                <c:pt idx="179">
                  <c:v>0.99993599999999949</c:v>
                </c:pt>
                <c:pt idx="180">
                  <c:v>0.99946859999999715</c:v>
                </c:pt>
                <c:pt idx="181">
                  <c:v>0.99966060000000001</c:v>
                </c:pt>
                <c:pt idx="182">
                  <c:v>0.99977499999999997</c:v>
                </c:pt>
                <c:pt idx="183">
                  <c:v>0.99971299999999741</c:v>
                </c:pt>
                <c:pt idx="184">
                  <c:v>0.99924360000000001</c:v>
                </c:pt>
                <c:pt idx="185">
                  <c:v>0.99939869999999997</c:v>
                </c:pt>
                <c:pt idx="186">
                  <c:v>0.99925520000000001</c:v>
                </c:pt>
                <c:pt idx="187">
                  <c:v>0.99933859999999775</c:v>
                </c:pt>
                <c:pt idx="188">
                  <c:v>0.99931139999999741</c:v>
                </c:pt>
                <c:pt idx="189">
                  <c:v>0.99938709999999786</c:v>
                </c:pt>
                <c:pt idx="190">
                  <c:v>0.99942389999999959</c:v>
                </c:pt>
                <c:pt idx="191">
                  <c:v>0.9991407999999995</c:v>
                </c:pt>
                <c:pt idx="192">
                  <c:v>0.99899719999999959</c:v>
                </c:pt>
                <c:pt idx="193">
                  <c:v>0.99884399999999951</c:v>
                </c:pt>
                <c:pt idx="194">
                  <c:v>0.99883229999999956</c:v>
                </c:pt>
                <c:pt idx="195">
                  <c:v>0.99892159999999997</c:v>
                </c:pt>
                <c:pt idx="196">
                  <c:v>0.99861509999999998</c:v>
                </c:pt>
                <c:pt idx="197">
                  <c:v>0.99861319999999787</c:v>
                </c:pt>
                <c:pt idx="198">
                  <c:v>0.99892159999999997</c:v>
                </c:pt>
                <c:pt idx="199">
                  <c:v>0.99882070000000001</c:v>
                </c:pt>
                <c:pt idx="200">
                  <c:v>0.99832409999999949</c:v>
                </c:pt>
                <c:pt idx="201">
                  <c:v>0.99856659999999575</c:v>
                </c:pt>
                <c:pt idx="202">
                  <c:v>0.99860539999999998</c:v>
                </c:pt>
                <c:pt idx="203">
                  <c:v>0.99851229999999647</c:v>
                </c:pt>
                <c:pt idx="204">
                  <c:v>0.99861319999999787</c:v>
                </c:pt>
                <c:pt idx="205">
                  <c:v>0.99825819999999788</c:v>
                </c:pt>
                <c:pt idx="206">
                  <c:v>0.99843659999999657</c:v>
                </c:pt>
                <c:pt idx="207">
                  <c:v>0.99823099999999787</c:v>
                </c:pt>
                <c:pt idx="208">
                  <c:v>0.99807779999999957</c:v>
                </c:pt>
                <c:pt idx="209">
                  <c:v>0.99805069999999996</c:v>
                </c:pt>
                <c:pt idx="210">
                  <c:v>0.99823879999999787</c:v>
                </c:pt>
                <c:pt idx="211">
                  <c:v>0.9984501999999974</c:v>
                </c:pt>
                <c:pt idx="212">
                  <c:v>0.99822129999999998</c:v>
                </c:pt>
                <c:pt idx="213">
                  <c:v>0.9979517</c:v>
                </c:pt>
                <c:pt idx="214">
                  <c:v>0.99801769999999956</c:v>
                </c:pt>
                <c:pt idx="215">
                  <c:v>0.99800990000000001</c:v>
                </c:pt>
                <c:pt idx="216">
                  <c:v>0.99788189999999999</c:v>
                </c:pt>
                <c:pt idx="217">
                  <c:v>0.99764719999999996</c:v>
                </c:pt>
                <c:pt idx="218">
                  <c:v>0.9979983</c:v>
                </c:pt>
                <c:pt idx="219">
                  <c:v>0.99791879999999811</c:v>
                </c:pt>
                <c:pt idx="220">
                  <c:v>0.99757349999999956</c:v>
                </c:pt>
                <c:pt idx="221">
                  <c:v>0.99768409999999996</c:v>
                </c:pt>
                <c:pt idx="222">
                  <c:v>0.99796719999999739</c:v>
                </c:pt>
                <c:pt idx="223">
                  <c:v>0.99766080000000001</c:v>
                </c:pt>
                <c:pt idx="224">
                  <c:v>0.99789939999999999</c:v>
                </c:pt>
                <c:pt idx="225">
                  <c:v>0.99774419999999997</c:v>
                </c:pt>
                <c:pt idx="226">
                  <c:v>0.99783729999999959</c:v>
                </c:pt>
                <c:pt idx="227">
                  <c:v>0.99784699999999948</c:v>
                </c:pt>
                <c:pt idx="228">
                  <c:v>0.99789939999999999</c:v>
                </c:pt>
                <c:pt idx="229">
                  <c:v>0.9979439999999995</c:v>
                </c:pt>
                <c:pt idx="230">
                  <c:v>0.99802159999999951</c:v>
                </c:pt>
                <c:pt idx="231">
                  <c:v>0.99813599999999958</c:v>
                </c:pt>
                <c:pt idx="232">
                  <c:v>0.9976704999999999</c:v>
                </c:pt>
                <c:pt idx="233">
                  <c:v>0.99794589999999994</c:v>
                </c:pt>
                <c:pt idx="234">
                  <c:v>0.99816899999999786</c:v>
                </c:pt>
                <c:pt idx="235">
                  <c:v>0.99801189999999951</c:v>
                </c:pt>
                <c:pt idx="236">
                  <c:v>0.99790129999999999</c:v>
                </c:pt>
                <c:pt idx="237">
                  <c:v>0.99798279999999739</c:v>
                </c:pt>
                <c:pt idx="238">
                  <c:v>0.99816119999999786</c:v>
                </c:pt>
                <c:pt idx="239">
                  <c:v>0.9982969999999981</c:v>
                </c:pt>
                <c:pt idx="240">
                  <c:v>0.99810689999999958</c:v>
                </c:pt>
                <c:pt idx="241">
                  <c:v>0.99771509999999997</c:v>
                </c:pt>
                <c:pt idx="242">
                  <c:v>0.9979711</c:v>
                </c:pt>
                <c:pt idx="243">
                  <c:v>0.9983182999999981</c:v>
                </c:pt>
                <c:pt idx="244">
                  <c:v>0.997942</c:v>
                </c:pt>
                <c:pt idx="245">
                  <c:v>0.9979536999999995</c:v>
                </c:pt>
                <c:pt idx="246">
                  <c:v>0.99802740000000001</c:v>
                </c:pt>
                <c:pt idx="247">
                  <c:v>0.9979886</c:v>
                </c:pt>
                <c:pt idx="248">
                  <c:v>0.99812629999999958</c:v>
                </c:pt>
                <c:pt idx="249">
                  <c:v>0.99808559999999957</c:v>
                </c:pt>
                <c:pt idx="250">
                  <c:v>0.99776549999999997</c:v>
                </c:pt>
                <c:pt idx="251">
                  <c:v>0.99811469999999958</c:v>
                </c:pt>
                <c:pt idx="252">
                  <c:v>0.99776359999999786</c:v>
                </c:pt>
                <c:pt idx="253">
                  <c:v>0.99790709999999949</c:v>
                </c:pt>
                <c:pt idx="254">
                  <c:v>0.99809719999999957</c:v>
                </c:pt>
                <c:pt idx="255">
                  <c:v>0.99783149999999998</c:v>
                </c:pt>
                <c:pt idx="256">
                  <c:v>0.99785089999999999</c:v>
                </c:pt>
                <c:pt idx="257">
                  <c:v>0.99767439999999996</c:v>
                </c:pt>
                <c:pt idx="258">
                  <c:v>0.9980059999999995</c:v>
                </c:pt>
                <c:pt idx="259">
                  <c:v>0.99810879999999957</c:v>
                </c:pt>
                <c:pt idx="260">
                  <c:v>0.99777329999999997</c:v>
                </c:pt>
                <c:pt idx="261">
                  <c:v>0.99751919999999716</c:v>
                </c:pt>
                <c:pt idx="262">
                  <c:v>0.99781399999999787</c:v>
                </c:pt>
                <c:pt idx="263">
                  <c:v>0.99808169999999996</c:v>
                </c:pt>
                <c:pt idx="264">
                  <c:v>0.99788579999999949</c:v>
                </c:pt>
                <c:pt idx="265">
                  <c:v>0.9976161999999974</c:v>
                </c:pt>
                <c:pt idx="266">
                  <c:v>0.99783339999999787</c:v>
                </c:pt>
                <c:pt idx="267">
                  <c:v>0.9975967999999974</c:v>
                </c:pt>
                <c:pt idx="268">
                  <c:v>0.99780629999999959</c:v>
                </c:pt>
                <c:pt idx="269">
                  <c:v>0.99729419999999958</c:v>
                </c:pt>
                <c:pt idx="270">
                  <c:v>0.99781009999999959</c:v>
                </c:pt>
                <c:pt idx="271">
                  <c:v>0.99756189999999956</c:v>
                </c:pt>
                <c:pt idx="272">
                  <c:v>0.9975055999999981</c:v>
                </c:pt>
                <c:pt idx="273">
                  <c:v>0.9974842999999981</c:v>
                </c:pt>
                <c:pt idx="274">
                  <c:v>0.9975870999999974</c:v>
                </c:pt>
                <c:pt idx="275">
                  <c:v>0.99761809999999951</c:v>
                </c:pt>
                <c:pt idx="276">
                  <c:v>0.99731549999999958</c:v>
                </c:pt>
                <c:pt idx="277">
                  <c:v>0.99752309999999811</c:v>
                </c:pt>
                <c:pt idx="278">
                  <c:v>0.99734659999999786</c:v>
                </c:pt>
                <c:pt idx="279">
                  <c:v>0.99728839999999741</c:v>
                </c:pt>
                <c:pt idx="280">
                  <c:v>0.99729029999999996</c:v>
                </c:pt>
                <c:pt idx="281">
                  <c:v>0.99729219999999741</c:v>
                </c:pt>
                <c:pt idx="282">
                  <c:v>0.99746489999999799</c:v>
                </c:pt>
                <c:pt idx="283">
                  <c:v>0.99756569999999956</c:v>
                </c:pt>
                <c:pt idx="284">
                  <c:v>0.99726509999999957</c:v>
                </c:pt>
                <c:pt idx="285">
                  <c:v>0.99707499999999949</c:v>
                </c:pt>
                <c:pt idx="286">
                  <c:v>0.99733489999999958</c:v>
                </c:pt>
                <c:pt idx="287">
                  <c:v>0.99744349999999959</c:v>
                </c:pt>
                <c:pt idx="288">
                  <c:v>0.9971759</c:v>
                </c:pt>
                <c:pt idx="289">
                  <c:v>0.99705749999999949</c:v>
                </c:pt>
                <c:pt idx="290">
                  <c:v>0.99747839999999799</c:v>
                </c:pt>
                <c:pt idx="291">
                  <c:v>0.99738729999999787</c:v>
                </c:pt>
                <c:pt idx="292">
                  <c:v>0.9971293</c:v>
                </c:pt>
                <c:pt idx="293">
                  <c:v>0.99710409999999949</c:v>
                </c:pt>
                <c:pt idx="294">
                  <c:v>0.99692369999999997</c:v>
                </c:pt>
                <c:pt idx="295">
                  <c:v>0.99717</c:v>
                </c:pt>
                <c:pt idx="296">
                  <c:v>0.99689849999999991</c:v>
                </c:pt>
                <c:pt idx="297">
                  <c:v>0.99683449999999996</c:v>
                </c:pt>
                <c:pt idx="298">
                  <c:v>0.99693919999999958</c:v>
                </c:pt>
                <c:pt idx="299">
                  <c:v>0.99720500000000001</c:v>
                </c:pt>
                <c:pt idx="300">
                  <c:v>0.99682870000000001</c:v>
                </c:pt>
                <c:pt idx="301">
                  <c:v>0.99686160000000001</c:v>
                </c:pt>
                <c:pt idx="302">
                  <c:v>0.99692949999999991</c:v>
                </c:pt>
                <c:pt idx="303">
                  <c:v>0.99703619999999715</c:v>
                </c:pt>
                <c:pt idx="304">
                  <c:v>0.99685389999999996</c:v>
                </c:pt>
                <c:pt idx="305">
                  <c:v>0.9967549999999995</c:v>
                </c:pt>
                <c:pt idx="306">
                  <c:v>0.99679759999999951</c:v>
                </c:pt>
                <c:pt idx="307">
                  <c:v>0.99696829999999959</c:v>
                </c:pt>
                <c:pt idx="308">
                  <c:v>0.99663469999999998</c:v>
                </c:pt>
                <c:pt idx="309">
                  <c:v>0.99659779999999787</c:v>
                </c:pt>
                <c:pt idx="310">
                  <c:v>0.9967705</c:v>
                </c:pt>
                <c:pt idx="311">
                  <c:v>0.99674140000000189</c:v>
                </c:pt>
                <c:pt idx="312">
                  <c:v>0.99698379999999787</c:v>
                </c:pt>
                <c:pt idx="313">
                  <c:v>0.99657839999999787</c:v>
                </c:pt>
                <c:pt idx="314">
                  <c:v>0.99670059999999949</c:v>
                </c:pt>
                <c:pt idx="315">
                  <c:v>0.99665209999999949</c:v>
                </c:pt>
                <c:pt idx="316">
                  <c:v>0.99662889999999993</c:v>
                </c:pt>
                <c:pt idx="317">
                  <c:v>0.9967608</c:v>
                </c:pt>
                <c:pt idx="318">
                  <c:v>0.99631849999999811</c:v>
                </c:pt>
                <c:pt idx="319">
                  <c:v>0.9962583999999981</c:v>
                </c:pt>
                <c:pt idx="320">
                  <c:v>0.99636699999999656</c:v>
                </c:pt>
                <c:pt idx="321">
                  <c:v>0.99632629999999811</c:v>
                </c:pt>
                <c:pt idx="322">
                  <c:v>0.99627389999999949</c:v>
                </c:pt>
                <c:pt idx="323">
                  <c:v>0.99640389999999956</c:v>
                </c:pt>
                <c:pt idx="324">
                  <c:v>0.99621379999999715</c:v>
                </c:pt>
                <c:pt idx="325">
                  <c:v>0.99624289999999949</c:v>
                </c:pt>
                <c:pt idx="326">
                  <c:v>0.99640969999999951</c:v>
                </c:pt>
                <c:pt idx="327">
                  <c:v>0.99615169999999997</c:v>
                </c:pt>
                <c:pt idx="328">
                  <c:v>0.99630299999999716</c:v>
                </c:pt>
                <c:pt idx="329">
                  <c:v>0.99605080000000001</c:v>
                </c:pt>
                <c:pt idx="330">
                  <c:v>0.99641739999999668</c:v>
                </c:pt>
                <c:pt idx="331">
                  <c:v>0.99614979999999997</c:v>
                </c:pt>
                <c:pt idx="332">
                  <c:v>0.99610519999999958</c:v>
                </c:pt>
                <c:pt idx="333">
                  <c:v>0.99613429999999958</c:v>
                </c:pt>
                <c:pt idx="334">
                  <c:v>0.9959228</c:v>
                </c:pt>
                <c:pt idx="335">
                  <c:v>0.9959654999999995</c:v>
                </c:pt>
                <c:pt idx="336">
                  <c:v>0.99588789999999949</c:v>
                </c:pt>
                <c:pt idx="337">
                  <c:v>0.99622929999999998</c:v>
                </c:pt>
                <c:pt idx="338">
                  <c:v>0.99620599999999959</c:v>
                </c:pt>
                <c:pt idx="339">
                  <c:v>0.99623509999999948</c:v>
                </c:pt>
                <c:pt idx="340">
                  <c:v>0.99591699999999717</c:v>
                </c:pt>
                <c:pt idx="341">
                  <c:v>0.99581229999999787</c:v>
                </c:pt>
                <c:pt idx="342">
                  <c:v>0.99619829999999998</c:v>
                </c:pt>
                <c:pt idx="343">
                  <c:v>0.99604890000000001</c:v>
                </c:pt>
                <c:pt idx="344">
                  <c:v>0.99581419999999787</c:v>
                </c:pt>
                <c:pt idx="345">
                  <c:v>0.9959519</c:v>
                </c:pt>
                <c:pt idx="346">
                  <c:v>0.99610519999999958</c:v>
                </c:pt>
                <c:pt idx="347">
                  <c:v>0.99599070000000001</c:v>
                </c:pt>
                <c:pt idx="348">
                  <c:v>0.9959382999999995</c:v>
                </c:pt>
                <c:pt idx="349">
                  <c:v>0.99577929999999992</c:v>
                </c:pt>
                <c:pt idx="350">
                  <c:v>0.99571919999999958</c:v>
                </c:pt>
                <c:pt idx="351">
                  <c:v>0.99600820000000001</c:v>
                </c:pt>
                <c:pt idx="352">
                  <c:v>0.99560859999999951</c:v>
                </c:pt>
                <c:pt idx="353">
                  <c:v>0.99556009999999739</c:v>
                </c:pt>
                <c:pt idx="354">
                  <c:v>0.99570169999999991</c:v>
                </c:pt>
                <c:pt idx="355">
                  <c:v>0.99577739999999959</c:v>
                </c:pt>
                <c:pt idx="356">
                  <c:v>0.99551359999999656</c:v>
                </c:pt>
                <c:pt idx="357">
                  <c:v>0.9955096999999995</c:v>
                </c:pt>
                <c:pt idx="358">
                  <c:v>0.99563959999999996</c:v>
                </c:pt>
                <c:pt idx="359">
                  <c:v>0.99568619999999775</c:v>
                </c:pt>
                <c:pt idx="360">
                  <c:v>0.99542629999999788</c:v>
                </c:pt>
                <c:pt idx="361">
                  <c:v>0.99562799999999996</c:v>
                </c:pt>
                <c:pt idx="362">
                  <c:v>0.9955813999999974</c:v>
                </c:pt>
                <c:pt idx="363">
                  <c:v>0.99553489999999956</c:v>
                </c:pt>
                <c:pt idx="364">
                  <c:v>0.99530409999999958</c:v>
                </c:pt>
                <c:pt idx="365">
                  <c:v>0.99525559999999957</c:v>
                </c:pt>
                <c:pt idx="366">
                  <c:v>0.99543209999999716</c:v>
                </c:pt>
                <c:pt idx="367">
                  <c:v>0.99552329999999956</c:v>
                </c:pt>
                <c:pt idx="368">
                  <c:v>0.995147</c:v>
                </c:pt>
                <c:pt idx="369">
                  <c:v>0.9951702</c:v>
                </c:pt>
                <c:pt idx="370">
                  <c:v>0.99548639999999622</c:v>
                </c:pt>
                <c:pt idx="371">
                  <c:v>0.99540109999999959</c:v>
                </c:pt>
                <c:pt idx="372">
                  <c:v>0.99528659999999702</c:v>
                </c:pt>
                <c:pt idx="373">
                  <c:v>0.9954650999999981</c:v>
                </c:pt>
                <c:pt idx="374">
                  <c:v>0.9951082</c:v>
                </c:pt>
                <c:pt idx="375">
                  <c:v>0.99528269999999752</c:v>
                </c:pt>
                <c:pt idx="376">
                  <c:v>0.99504609999999949</c:v>
                </c:pt>
                <c:pt idx="377">
                  <c:v>0.9950926999999995</c:v>
                </c:pt>
                <c:pt idx="378">
                  <c:v>0.99528469999999958</c:v>
                </c:pt>
                <c:pt idx="379">
                  <c:v>0.99495109999999998</c:v>
                </c:pt>
                <c:pt idx="380">
                  <c:v>0.99518769999999956</c:v>
                </c:pt>
                <c:pt idx="381">
                  <c:v>0.99480360000000001</c:v>
                </c:pt>
                <c:pt idx="382">
                  <c:v>0.99527299999999741</c:v>
                </c:pt>
                <c:pt idx="383">
                  <c:v>0.99541849999999787</c:v>
                </c:pt>
                <c:pt idx="384">
                  <c:v>0.9950964999999995</c:v>
                </c:pt>
                <c:pt idx="385">
                  <c:v>0.99481920000000001</c:v>
                </c:pt>
                <c:pt idx="386">
                  <c:v>0.99496459999999787</c:v>
                </c:pt>
                <c:pt idx="387">
                  <c:v>0.9951411</c:v>
                </c:pt>
                <c:pt idx="388">
                  <c:v>0.99471249999999956</c:v>
                </c:pt>
                <c:pt idx="389">
                  <c:v>0.99472989999999994</c:v>
                </c:pt>
                <c:pt idx="390">
                  <c:v>0.99489089999999991</c:v>
                </c:pt>
                <c:pt idx="391">
                  <c:v>0.99496659999999715</c:v>
                </c:pt>
                <c:pt idx="392">
                  <c:v>0.99463099999999949</c:v>
                </c:pt>
                <c:pt idx="393">
                  <c:v>0.99460769999999998</c:v>
                </c:pt>
                <c:pt idx="394">
                  <c:v>0.99486759999999741</c:v>
                </c:pt>
                <c:pt idx="395">
                  <c:v>0.99483659999999741</c:v>
                </c:pt>
                <c:pt idx="396">
                  <c:v>0.99481529999999996</c:v>
                </c:pt>
                <c:pt idx="397">
                  <c:v>0.99472989999999994</c:v>
                </c:pt>
                <c:pt idx="398">
                  <c:v>0.99492389999999997</c:v>
                </c:pt>
                <c:pt idx="399">
                  <c:v>0.99476289999999956</c:v>
                </c:pt>
                <c:pt idx="400">
                  <c:v>0.9947532</c:v>
                </c:pt>
                <c:pt idx="401">
                  <c:v>0.99441569999999957</c:v>
                </c:pt>
                <c:pt idx="402">
                  <c:v>0.99484049999999991</c:v>
                </c:pt>
                <c:pt idx="403">
                  <c:v>0.9947066999999995</c:v>
                </c:pt>
                <c:pt idx="404">
                  <c:v>0.99452429999999958</c:v>
                </c:pt>
                <c:pt idx="405">
                  <c:v>0.99467559999999999</c:v>
                </c:pt>
                <c:pt idx="406">
                  <c:v>0.9947028</c:v>
                </c:pt>
                <c:pt idx="407">
                  <c:v>0.9947241</c:v>
                </c:pt>
                <c:pt idx="408">
                  <c:v>0.99442729999999957</c:v>
                </c:pt>
                <c:pt idx="409">
                  <c:v>0.99449719999999786</c:v>
                </c:pt>
                <c:pt idx="410">
                  <c:v>0.9943807999999974</c:v>
                </c:pt>
                <c:pt idx="411">
                  <c:v>0.99447389999999958</c:v>
                </c:pt>
                <c:pt idx="412">
                  <c:v>0.99454179999999959</c:v>
                </c:pt>
                <c:pt idx="413">
                  <c:v>0.99451269999999703</c:v>
                </c:pt>
                <c:pt idx="414">
                  <c:v>0.99433039999999739</c:v>
                </c:pt>
                <c:pt idx="415">
                  <c:v>0.99455149999999959</c:v>
                </c:pt>
                <c:pt idx="416">
                  <c:v>0.99443699999999646</c:v>
                </c:pt>
                <c:pt idx="417">
                  <c:v>0.99424309999999949</c:v>
                </c:pt>
                <c:pt idx="418">
                  <c:v>0.99441759999999668</c:v>
                </c:pt>
                <c:pt idx="419">
                  <c:v>0.9943632999999974</c:v>
                </c:pt>
                <c:pt idx="420">
                  <c:v>0.9943012999999995</c:v>
                </c:pt>
                <c:pt idx="421">
                  <c:v>0.99406659999999702</c:v>
                </c:pt>
                <c:pt idx="422">
                  <c:v>0.99414029999999998</c:v>
                </c:pt>
                <c:pt idx="423">
                  <c:v>0.99461159999999949</c:v>
                </c:pt>
                <c:pt idx="424">
                  <c:v>0.9942934999999995</c:v>
                </c:pt>
                <c:pt idx="425">
                  <c:v>0.99411699999999703</c:v>
                </c:pt>
                <c:pt idx="426">
                  <c:v>0.99395990000000001</c:v>
                </c:pt>
                <c:pt idx="427">
                  <c:v>0.99437109999999951</c:v>
                </c:pt>
                <c:pt idx="428">
                  <c:v>0.99405689999999958</c:v>
                </c:pt>
                <c:pt idx="429">
                  <c:v>0.99393269999999956</c:v>
                </c:pt>
                <c:pt idx="430">
                  <c:v>0.99402969999999991</c:v>
                </c:pt>
                <c:pt idx="431">
                  <c:v>0.99405689999999958</c:v>
                </c:pt>
                <c:pt idx="432">
                  <c:v>0.99365729999999997</c:v>
                </c:pt>
                <c:pt idx="433">
                  <c:v>0.99393659999999739</c:v>
                </c:pt>
                <c:pt idx="434">
                  <c:v>0.9939152999999995</c:v>
                </c:pt>
                <c:pt idx="435">
                  <c:v>0.9939481999999995</c:v>
                </c:pt>
                <c:pt idx="436">
                  <c:v>0.99372909999999992</c:v>
                </c:pt>
                <c:pt idx="437">
                  <c:v>0.99357389999999957</c:v>
                </c:pt>
                <c:pt idx="438">
                  <c:v>0.99370379999999958</c:v>
                </c:pt>
                <c:pt idx="439">
                  <c:v>0.99374649999999998</c:v>
                </c:pt>
                <c:pt idx="440">
                  <c:v>0.99358359999999668</c:v>
                </c:pt>
                <c:pt idx="441">
                  <c:v>0.99371939999999959</c:v>
                </c:pt>
                <c:pt idx="442">
                  <c:v>0.99404719999999958</c:v>
                </c:pt>
                <c:pt idx="443">
                  <c:v>0.9938804</c:v>
                </c:pt>
                <c:pt idx="444">
                  <c:v>0.99380469999999999</c:v>
                </c:pt>
                <c:pt idx="445">
                  <c:v>0.99350209999999739</c:v>
                </c:pt>
                <c:pt idx="446">
                  <c:v>0.99351569999999956</c:v>
                </c:pt>
                <c:pt idx="447">
                  <c:v>0.99370769999999997</c:v>
                </c:pt>
                <c:pt idx="448">
                  <c:v>0.9939287999999995</c:v>
                </c:pt>
                <c:pt idx="449">
                  <c:v>0.9935971999999974</c:v>
                </c:pt>
                <c:pt idx="450">
                  <c:v>0.99372519999999998</c:v>
                </c:pt>
                <c:pt idx="451">
                  <c:v>0.99379499999999998</c:v>
                </c:pt>
                <c:pt idx="452">
                  <c:v>0.99331399999999703</c:v>
                </c:pt>
                <c:pt idx="453">
                  <c:v>0.99334109999999998</c:v>
                </c:pt>
                <c:pt idx="454">
                  <c:v>0.9934399999999981</c:v>
                </c:pt>
                <c:pt idx="455">
                  <c:v>0.99339929999999999</c:v>
                </c:pt>
                <c:pt idx="456">
                  <c:v>0.9934264999999981</c:v>
                </c:pt>
                <c:pt idx="457">
                  <c:v>0.99340899999999788</c:v>
                </c:pt>
                <c:pt idx="458">
                  <c:v>0.99360099999999996</c:v>
                </c:pt>
                <c:pt idx="459">
                  <c:v>0.9935389999999974</c:v>
                </c:pt>
                <c:pt idx="460">
                  <c:v>0.99337599999999959</c:v>
                </c:pt>
                <c:pt idx="461">
                  <c:v>0.99310639999999739</c:v>
                </c:pt>
                <c:pt idx="462">
                  <c:v>0.99364570000000063</c:v>
                </c:pt>
                <c:pt idx="463">
                  <c:v>0.99335079999999787</c:v>
                </c:pt>
                <c:pt idx="464">
                  <c:v>0.99322669999999957</c:v>
                </c:pt>
                <c:pt idx="465">
                  <c:v>0.99330819999999787</c:v>
                </c:pt>
                <c:pt idx="466">
                  <c:v>0.99320149999999996</c:v>
                </c:pt>
                <c:pt idx="467">
                  <c:v>0.99327319999999786</c:v>
                </c:pt>
                <c:pt idx="468">
                  <c:v>0.99320920000000001</c:v>
                </c:pt>
                <c:pt idx="469">
                  <c:v>0.99296479999999787</c:v>
                </c:pt>
                <c:pt idx="470">
                  <c:v>0.99302879999999949</c:v>
                </c:pt>
                <c:pt idx="471">
                  <c:v>0.99247219999999703</c:v>
                </c:pt>
                <c:pt idx="472">
                  <c:v>0.9923227999999974</c:v>
                </c:pt>
                <c:pt idx="473">
                  <c:v>0.99194839999999951</c:v>
                </c:pt>
                <c:pt idx="474">
                  <c:v>0.99177389999999999</c:v>
                </c:pt>
                <c:pt idx="475">
                  <c:v>0.99152369999999956</c:v>
                </c:pt>
                <c:pt idx="476">
                  <c:v>0.99128699999999703</c:v>
                </c:pt>
                <c:pt idx="477">
                  <c:v>0.99145769999999811</c:v>
                </c:pt>
                <c:pt idx="478">
                  <c:v>0.99132579999999959</c:v>
                </c:pt>
                <c:pt idx="479">
                  <c:v>0.99088739999999786</c:v>
                </c:pt>
                <c:pt idx="480">
                  <c:v>0.9906585999999995</c:v>
                </c:pt>
                <c:pt idx="481">
                  <c:v>0.99074390000000001</c:v>
                </c:pt>
                <c:pt idx="482">
                  <c:v>0.9906061999999981</c:v>
                </c:pt>
                <c:pt idx="483">
                  <c:v>0.99047039999999786</c:v>
                </c:pt>
                <c:pt idx="484">
                  <c:v>0.99047039999999786</c:v>
                </c:pt>
                <c:pt idx="485">
                  <c:v>0.99045099999999786</c:v>
                </c:pt>
                <c:pt idx="486">
                  <c:v>0.99034820000000001</c:v>
                </c:pt>
                <c:pt idx="487">
                  <c:v>0.99029199999999951</c:v>
                </c:pt>
                <c:pt idx="488">
                  <c:v>0.99009219999999787</c:v>
                </c:pt>
                <c:pt idx="489">
                  <c:v>0.98977209999999949</c:v>
                </c:pt>
                <c:pt idx="490">
                  <c:v>0.98991569999999951</c:v>
                </c:pt>
                <c:pt idx="491">
                  <c:v>0.99007669999999959</c:v>
                </c:pt>
                <c:pt idx="492">
                  <c:v>0.98976239999999716</c:v>
                </c:pt>
                <c:pt idx="493">
                  <c:v>0.98986329999999956</c:v>
                </c:pt>
                <c:pt idx="494">
                  <c:v>0.98969259999999959</c:v>
                </c:pt>
                <c:pt idx="495">
                  <c:v>0.98957039999999741</c:v>
                </c:pt>
                <c:pt idx="496">
                  <c:v>0.9895393999999974</c:v>
                </c:pt>
                <c:pt idx="497">
                  <c:v>0.98933569999999948</c:v>
                </c:pt>
                <c:pt idx="498">
                  <c:v>0.98921929999999958</c:v>
                </c:pt>
                <c:pt idx="499">
                  <c:v>0.98953739999999668</c:v>
                </c:pt>
                <c:pt idx="500">
                  <c:v>0.98931629999999715</c:v>
                </c:pt>
                <c:pt idx="501">
                  <c:v>0.98916309999999741</c:v>
                </c:pt>
                <c:pt idx="502">
                  <c:v>0.98923679999999703</c:v>
                </c:pt>
                <c:pt idx="503">
                  <c:v>0.98926389999999786</c:v>
                </c:pt>
                <c:pt idx="504">
                  <c:v>0.98870139999999951</c:v>
                </c:pt>
                <c:pt idx="505">
                  <c:v>0.98909519999999951</c:v>
                </c:pt>
                <c:pt idx="506">
                  <c:v>0.98884499999999997</c:v>
                </c:pt>
                <c:pt idx="507">
                  <c:v>0.98913789999999957</c:v>
                </c:pt>
                <c:pt idx="508">
                  <c:v>0.98880229999999958</c:v>
                </c:pt>
                <c:pt idx="509">
                  <c:v>0.98889149999999992</c:v>
                </c:pt>
                <c:pt idx="510">
                  <c:v>0.98893809999999949</c:v>
                </c:pt>
                <c:pt idx="511">
                  <c:v>0.98884499999999997</c:v>
                </c:pt>
                <c:pt idx="512">
                  <c:v>0.9890194999999995</c:v>
                </c:pt>
                <c:pt idx="513">
                  <c:v>0.98844929999999998</c:v>
                </c:pt>
                <c:pt idx="514">
                  <c:v>0.98833089999999957</c:v>
                </c:pt>
                <c:pt idx="515">
                  <c:v>0.98869949999999995</c:v>
                </c:pt>
                <c:pt idx="516">
                  <c:v>0.9886237999999995</c:v>
                </c:pt>
                <c:pt idx="517">
                  <c:v>0.9882824999999974</c:v>
                </c:pt>
                <c:pt idx="518">
                  <c:v>0.9886646</c:v>
                </c:pt>
                <c:pt idx="519">
                  <c:v>0.9886393999999995</c:v>
                </c:pt>
                <c:pt idx="520">
                  <c:v>0.98852489999999948</c:v>
                </c:pt>
                <c:pt idx="521">
                  <c:v>0.98841049999999786</c:v>
                </c:pt>
                <c:pt idx="522">
                  <c:v>0.9882843999999974</c:v>
                </c:pt>
                <c:pt idx="523">
                  <c:v>0.98835229999999741</c:v>
                </c:pt>
                <c:pt idx="524">
                  <c:v>0.98803419999999786</c:v>
                </c:pt>
                <c:pt idx="525">
                  <c:v>0.98854039999999788</c:v>
                </c:pt>
                <c:pt idx="526">
                  <c:v>0.98821459999999728</c:v>
                </c:pt>
                <c:pt idx="527">
                  <c:v>0.98821649999999717</c:v>
                </c:pt>
                <c:pt idx="528">
                  <c:v>0.98829409999999951</c:v>
                </c:pt>
                <c:pt idx="529">
                  <c:v>0.98825719999999739</c:v>
                </c:pt>
                <c:pt idx="530">
                  <c:v>0.98814859999999949</c:v>
                </c:pt>
                <c:pt idx="531">
                  <c:v>0.9883153999999974</c:v>
                </c:pt>
                <c:pt idx="532">
                  <c:v>0.9881505999999981</c:v>
                </c:pt>
                <c:pt idx="533">
                  <c:v>0.98793139999999957</c:v>
                </c:pt>
                <c:pt idx="534">
                  <c:v>0.9882727999999974</c:v>
                </c:pt>
                <c:pt idx="535">
                  <c:v>0.98817189999999999</c:v>
                </c:pt>
                <c:pt idx="536">
                  <c:v>0.987846</c:v>
                </c:pt>
                <c:pt idx="537">
                  <c:v>0.98804779999999959</c:v>
                </c:pt>
                <c:pt idx="538">
                  <c:v>0.98804969999999992</c:v>
                </c:pt>
                <c:pt idx="539">
                  <c:v>0.98796429999999957</c:v>
                </c:pt>
                <c:pt idx="540">
                  <c:v>0.98805549999999998</c:v>
                </c:pt>
                <c:pt idx="541">
                  <c:v>0.98798369999999958</c:v>
                </c:pt>
                <c:pt idx="542">
                  <c:v>0.98792939999999996</c:v>
                </c:pt>
                <c:pt idx="543">
                  <c:v>0.98805549999999998</c:v>
                </c:pt>
                <c:pt idx="544">
                  <c:v>0.9878228</c:v>
                </c:pt>
                <c:pt idx="545">
                  <c:v>0.9878557</c:v>
                </c:pt>
                <c:pt idx="546">
                  <c:v>0.987784</c:v>
                </c:pt>
                <c:pt idx="547">
                  <c:v>0.98789260000000001</c:v>
                </c:pt>
                <c:pt idx="548">
                  <c:v>0.98790999999999951</c:v>
                </c:pt>
                <c:pt idx="549">
                  <c:v>0.98770639999999787</c:v>
                </c:pt>
                <c:pt idx="550">
                  <c:v>0.9878479999999995</c:v>
                </c:pt>
                <c:pt idx="551">
                  <c:v>0.9878595999999995</c:v>
                </c:pt>
                <c:pt idx="552">
                  <c:v>0.98808459999999787</c:v>
                </c:pt>
                <c:pt idx="553">
                  <c:v>0.98802839999999958</c:v>
                </c:pt>
                <c:pt idx="554">
                  <c:v>0.98755309999999741</c:v>
                </c:pt>
                <c:pt idx="555">
                  <c:v>0.98804779999999959</c:v>
                </c:pt>
                <c:pt idx="556">
                  <c:v>0.98757449999999958</c:v>
                </c:pt>
                <c:pt idx="557">
                  <c:v>0.98741539999999728</c:v>
                </c:pt>
                <c:pt idx="558">
                  <c:v>0.98766369999999959</c:v>
                </c:pt>
                <c:pt idx="559">
                  <c:v>0.98786929999999951</c:v>
                </c:pt>
                <c:pt idx="560">
                  <c:v>0.98753179999999741</c:v>
                </c:pt>
                <c:pt idx="561">
                  <c:v>0.98757839999999786</c:v>
                </c:pt>
                <c:pt idx="562">
                  <c:v>0.98787119999999951</c:v>
                </c:pt>
                <c:pt idx="563">
                  <c:v>0.9877567999999981</c:v>
                </c:pt>
                <c:pt idx="564">
                  <c:v>0.98759779999999786</c:v>
                </c:pt>
                <c:pt idx="565">
                  <c:v>0.9878188999999995</c:v>
                </c:pt>
                <c:pt idx="566">
                  <c:v>0.98776459999999811</c:v>
                </c:pt>
                <c:pt idx="567">
                  <c:v>0.98773929999999999</c:v>
                </c:pt>
                <c:pt idx="568">
                  <c:v>0.9874851999999974</c:v>
                </c:pt>
                <c:pt idx="569">
                  <c:v>0.98735719999999716</c:v>
                </c:pt>
                <c:pt idx="570">
                  <c:v>0.98774319999999949</c:v>
                </c:pt>
                <c:pt idx="571">
                  <c:v>0.98763849999999997</c:v>
                </c:pt>
                <c:pt idx="572">
                  <c:v>0.98741929999999956</c:v>
                </c:pt>
                <c:pt idx="573">
                  <c:v>0.98746589999999956</c:v>
                </c:pt>
                <c:pt idx="574">
                  <c:v>0.98777619999999811</c:v>
                </c:pt>
                <c:pt idx="575">
                  <c:v>0.98758999999999786</c:v>
                </c:pt>
                <c:pt idx="576">
                  <c:v>0.98737079999999811</c:v>
                </c:pt>
                <c:pt idx="577">
                  <c:v>0.98754539999999957</c:v>
                </c:pt>
                <c:pt idx="578">
                  <c:v>0.98762489999999992</c:v>
                </c:pt>
                <c:pt idx="579">
                  <c:v>0.987784</c:v>
                </c:pt>
                <c:pt idx="580">
                  <c:v>0.9875220999999974</c:v>
                </c:pt>
                <c:pt idx="581">
                  <c:v>0.98738439999999716</c:v>
                </c:pt>
                <c:pt idx="582">
                  <c:v>0.98755119999999741</c:v>
                </c:pt>
                <c:pt idx="583">
                  <c:v>0.98769469999999993</c:v>
                </c:pt>
                <c:pt idx="584">
                  <c:v>0.98755119999999741</c:v>
                </c:pt>
                <c:pt idx="585">
                  <c:v>0.98731839999999715</c:v>
                </c:pt>
                <c:pt idx="586">
                  <c:v>0.98757839999999786</c:v>
                </c:pt>
                <c:pt idx="587">
                  <c:v>0.98765979999999998</c:v>
                </c:pt>
                <c:pt idx="588">
                  <c:v>0.9874851999999974</c:v>
                </c:pt>
                <c:pt idx="589">
                  <c:v>0.98755899999999752</c:v>
                </c:pt>
                <c:pt idx="590">
                  <c:v>0.98740379999999728</c:v>
                </c:pt>
                <c:pt idx="591">
                  <c:v>0.98760739999999958</c:v>
                </c:pt>
                <c:pt idx="592">
                  <c:v>0.98766759999999787</c:v>
                </c:pt>
                <c:pt idx="593">
                  <c:v>0.98757449999999958</c:v>
                </c:pt>
                <c:pt idx="594">
                  <c:v>0.98791389999999957</c:v>
                </c:pt>
                <c:pt idx="595">
                  <c:v>0.98791389999999957</c:v>
                </c:pt>
                <c:pt idx="596">
                  <c:v>0.98773159999999949</c:v>
                </c:pt>
                <c:pt idx="597">
                  <c:v>0.98743679999999656</c:v>
                </c:pt>
                <c:pt idx="598">
                  <c:v>0.98767529999999992</c:v>
                </c:pt>
                <c:pt idx="599">
                  <c:v>0.98770059999999948</c:v>
                </c:pt>
                <c:pt idx="600">
                  <c:v>0.98767529999999992</c:v>
                </c:pt>
                <c:pt idx="601">
                  <c:v>0.98754929999999996</c:v>
                </c:pt>
                <c:pt idx="602">
                  <c:v>0.9877897999999995</c:v>
                </c:pt>
                <c:pt idx="603">
                  <c:v>0.98755309999999741</c:v>
                </c:pt>
                <c:pt idx="604">
                  <c:v>0.98755509999999957</c:v>
                </c:pt>
                <c:pt idx="605">
                  <c:v>0.98754539999999957</c:v>
                </c:pt>
                <c:pt idx="606">
                  <c:v>0.98789649999999996</c:v>
                </c:pt>
                <c:pt idx="607">
                  <c:v>0.98790809999999996</c:v>
                </c:pt>
                <c:pt idx="608">
                  <c:v>0.98755509999999957</c:v>
                </c:pt>
                <c:pt idx="609">
                  <c:v>0.98748909999999956</c:v>
                </c:pt>
                <c:pt idx="610">
                  <c:v>0.9875763999999968</c:v>
                </c:pt>
                <c:pt idx="611">
                  <c:v>0.98767529999999992</c:v>
                </c:pt>
                <c:pt idx="612">
                  <c:v>0.98775289999999949</c:v>
                </c:pt>
                <c:pt idx="613">
                  <c:v>0.98728159999999787</c:v>
                </c:pt>
                <c:pt idx="614">
                  <c:v>0.98768699999999787</c:v>
                </c:pt>
                <c:pt idx="615">
                  <c:v>0.98765589999999992</c:v>
                </c:pt>
                <c:pt idx="616">
                  <c:v>0.9875763999999968</c:v>
                </c:pt>
                <c:pt idx="617">
                  <c:v>0.98792749999999996</c:v>
                </c:pt>
                <c:pt idx="618">
                  <c:v>0.98777429999999999</c:v>
                </c:pt>
                <c:pt idx="619">
                  <c:v>0.987784</c:v>
                </c:pt>
                <c:pt idx="620">
                  <c:v>0.98749689999999957</c:v>
                </c:pt>
                <c:pt idx="621">
                  <c:v>0.98748909999999956</c:v>
                </c:pt>
                <c:pt idx="622">
                  <c:v>0.98798569999999997</c:v>
                </c:pt>
                <c:pt idx="623">
                  <c:v>0.98764039999999997</c:v>
                </c:pt>
                <c:pt idx="624">
                  <c:v>0.9877683999999981</c:v>
                </c:pt>
                <c:pt idx="625">
                  <c:v>0.98758219999999575</c:v>
                </c:pt>
                <c:pt idx="626">
                  <c:v>0.98804969999999992</c:v>
                </c:pt>
                <c:pt idx="627">
                  <c:v>0.98800699999999786</c:v>
                </c:pt>
                <c:pt idx="628">
                  <c:v>0.9878285999999995</c:v>
                </c:pt>
                <c:pt idx="629">
                  <c:v>0.98775099999999949</c:v>
                </c:pt>
                <c:pt idx="630">
                  <c:v>0.98796239999999647</c:v>
                </c:pt>
                <c:pt idx="631">
                  <c:v>0.98809039999999959</c:v>
                </c:pt>
                <c:pt idx="632">
                  <c:v>0.9878673999999974</c:v>
                </c:pt>
                <c:pt idx="633">
                  <c:v>0.98802639999999786</c:v>
                </c:pt>
                <c:pt idx="634">
                  <c:v>0.98792170000000001</c:v>
                </c:pt>
                <c:pt idx="635">
                  <c:v>0.98798759999999775</c:v>
                </c:pt>
                <c:pt idx="636">
                  <c:v>0.98799729999999997</c:v>
                </c:pt>
                <c:pt idx="637">
                  <c:v>0.98790809999999996</c:v>
                </c:pt>
                <c:pt idx="638">
                  <c:v>0.98812339999999788</c:v>
                </c:pt>
                <c:pt idx="639">
                  <c:v>0.98814089999999999</c:v>
                </c:pt>
                <c:pt idx="640">
                  <c:v>0.98829800000000001</c:v>
                </c:pt>
                <c:pt idx="641">
                  <c:v>0.98795079999999957</c:v>
                </c:pt>
                <c:pt idx="642">
                  <c:v>0.98807879999999959</c:v>
                </c:pt>
                <c:pt idx="643">
                  <c:v>0.98846669999999714</c:v>
                </c:pt>
                <c:pt idx="644">
                  <c:v>0.98812529999999998</c:v>
                </c:pt>
                <c:pt idx="645">
                  <c:v>0.98812729999999949</c:v>
                </c:pt>
                <c:pt idx="646">
                  <c:v>0.98832120000000001</c:v>
                </c:pt>
                <c:pt idx="647">
                  <c:v>0.98837359999999741</c:v>
                </c:pt>
                <c:pt idx="648">
                  <c:v>0.98815829999999949</c:v>
                </c:pt>
                <c:pt idx="649">
                  <c:v>0.9882280999999995</c:v>
                </c:pt>
                <c:pt idx="650">
                  <c:v>0.98840269999999786</c:v>
                </c:pt>
                <c:pt idx="651">
                  <c:v>0.98838329999999752</c:v>
                </c:pt>
                <c:pt idx="652">
                  <c:v>0.98819319999999811</c:v>
                </c:pt>
                <c:pt idx="653">
                  <c:v>0.9881951999999995</c:v>
                </c:pt>
                <c:pt idx="654">
                  <c:v>0.98815829999999949</c:v>
                </c:pt>
                <c:pt idx="655">
                  <c:v>0.9882708</c:v>
                </c:pt>
                <c:pt idx="656">
                  <c:v>0.98833289999999741</c:v>
                </c:pt>
                <c:pt idx="657">
                  <c:v>0.988201</c:v>
                </c:pt>
                <c:pt idx="658">
                  <c:v>0.98848219999999587</c:v>
                </c:pt>
                <c:pt idx="659">
                  <c:v>0.98845309999999786</c:v>
                </c:pt>
                <c:pt idx="660">
                  <c:v>0.98833289999999741</c:v>
                </c:pt>
                <c:pt idx="661">
                  <c:v>0.98847449999999959</c:v>
                </c:pt>
                <c:pt idx="662">
                  <c:v>0.9886722999999995</c:v>
                </c:pt>
                <c:pt idx="663">
                  <c:v>0.98869169999999995</c:v>
                </c:pt>
                <c:pt idx="664">
                  <c:v>0.98847249999999787</c:v>
                </c:pt>
                <c:pt idx="665">
                  <c:v>0.9886393999999995</c:v>
                </c:pt>
                <c:pt idx="666">
                  <c:v>0.98845899999999787</c:v>
                </c:pt>
                <c:pt idx="667">
                  <c:v>0.98852099999999787</c:v>
                </c:pt>
                <c:pt idx="668">
                  <c:v>0.98836589999999958</c:v>
                </c:pt>
                <c:pt idx="669">
                  <c:v>0.9886102999999995</c:v>
                </c:pt>
                <c:pt idx="670">
                  <c:v>0.9886140999999995</c:v>
                </c:pt>
                <c:pt idx="671">
                  <c:v>0.98880029999999997</c:v>
                </c:pt>
                <c:pt idx="672">
                  <c:v>0.98876739999999741</c:v>
                </c:pt>
                <c:pt idx="673">
                  <c:v>0.98870720000000001</c:v>
                </c:pt>
                <c:pt idx="674">
                  <c:v>0.9886471</c:v>
                </c:pt>
                <c:pt idx="675">
                  <c:v>0.9886277</c:v>
                </c:pt>
                <c:pt idx="676">
                  <c:v>0.98873249999999957</c:v>
                </c:pt>
                <c:pt idx="677">
                  <c:v>0.98867620000000001</c:v>
                </c:pt>
                <c:pt idx="678">
                  <c:v>0.98871689999999957</c:v>
                </c:pt>
                <c:pt idx="679">
                  <c:v>0.98879839999999997</c:v>
                </c:pt>
                <c:pt idx="680">
                  <c:v>0.98875379999999957</c:v>
                </c:pt>
                <c:pt idx="681">
                  <c:v>0.98862969999999994</c:v>
                </c:pt>
                <c:pt idx="682">
                  <c:v>0.98876929999999996</c:v>
                </c:pt>
                <c:pt idx="683">
                  <c:v>0.98879449999999991</c:v>
                </c:pt>
                <c:pt idx="684">
                  <c:v>0.98871109999999951</c:v>
                </c:pt>
                <c:pt idx="685">
                  <c:v>0.98870720000000001</c:v>
                </c:pt>
                <c:pt idx="686">
                  <c:v>0.98884299999999958</c:v>
                </c:pt>
                <c:pt idx="687">
                  <c:v>0.98928909999999959</c:v>
                </c:pt>
                <c:pt idx="688">
                  <c:v>0.98893419999999788</c:v>
                </c:pt>
                <c:pt idx="689">
                  <c:v>0.98891869999999948</c:v>
                </c:pt>
                <c:pt idx="690">
                  <c:v>0.98884299999999958</c:v>
                </c:pt>
                <c:pt idx="691">
                  <c:v>0.9890312</c:v>
                </c:pt>
                <c:pt idx="692">
                  <c:v>0.98880999999999997</c:v>
                </c:pt>
                <c:pt idx="693">
                  <c:v>0.98892249999999959</c:v>
                </c:pt>
                <c:pt idx="694">
                  <c:v>0.98910289999999956</c:v>
                </c:pt>
                <c:pt idx="695">
                  <c:v>0.98899429999999999</c:v>
                </c:pt>
                <c:pt idx="696">
                  <c:v>0.9891067999999974</c:v>
                </c:pt>
                <c:pt idx="697">
                  <c:v>0.98922509999999997</c:v>
                </c:pt>
                <c:pt idx="698">
                  <c:v>0.9891067999999974</c:v>
                </c:pt>
                <c:pt idx="699">
                  <c:v>0.98926969999999959</c:v>
                </c:pt>
                <c:pt idx="700">
                  <c:v>0.98896129999999949</c:v>
                </c:pt>
                <c:pt idx="701">
                  <c:v>0.98932409999999948</c:v>
                </c:pt>
                <c:pt idx="702">
                  <c:v>0.98926009999999787</c:v>
                </c:pt>
                <c:pt idx="703">
                  <c:v>0.98929499999999959</c:v>
                </c:pt>
                <c:pt idx="704">
                  <c:v>0.9890156999999995</c:v>
                </c:pt>
                <c:pt idx="705">
                  <c:v>0.98949860000000001</c:v>
                </c:pt>
                <c:pt idx="706">
                  <c:v>0.98937449999999949</c:v>
                </c:pt>
                <c:pt idx="707">
                  <c:v>0.98920569999999997</c:v>
                </c:pt>
                <c:pt idx="708">
                  <c:v>0.98925419999999786</c:v>
                </c:pt>
                <c:pt idx="709">
                  <c:v>0.98923289999999786</c:v>
                </c:pt>
                <c:pt idx="710">
                  <c:v>0.98920379999999786</c:v>
                </c:pt>
                <c:pt idx="711">
                  <c:v>0.98960339999999958</c:v>
                </c:pt>
                <c:pt idx="712">
                  <c:v>0.98947729999999956</c:v>
                </c:pt>
                <c:pt idx="713">
                  <c:v>0.98931439999999715</c:v>
                </c:pt>
                <c:pt idx="714">
                  <c:v>0.98958789999999752</c:v>
                </c:pt>
                <c:pt idx="715">
                  <c:v>0.9895431999999974</c:v>
                </c:pt>
                <c:pt idx="716">
                  <c:v>0.98952969999999996</c:v>
                </c:pt>
                <c:pt idx="717">
                  <c:v>0.98930659999999715</c:v>
                </c:pt>
                <c:pt idx="718">
                  <c:v>0.98960339999999958</c:v>
                </c:pt>
                <c:pt idx="719">
                  <c:v>0.9894442999999995</c:v>
                </c:pt>
                <c:pt idx="720">
                  <c:v>0.98966929999999997</c:v>
                </c:pt>
                <c:pt idx="721">
                  <c:v>0.98928719999999715</c:v>
                </c:pt>
                <c:pt idx="722">
                  <c:v>0.98970039999999959</c:v>
                </c:pt>
                <c:pt idx="723">
                  <c:v>0.98968679999999787</c:v>
                </c:pt>
                <c:pt idx="724">
                  <c:v>0.98964409999999992</c:v>
                </c:pt>
                <c:pt idx="725">
                  <c:v>0.98961309999999958</c:v>
                </c:pt>
                <c:pt idx="726">
                  <c:v>0.99006889999999959</c:v>
                </c:pt>
                <c:pt idx="727">
                  <c:v>0.98969259999999959</c:v>
                </c:pt>
                <c:pt idx="728">
                  <c:v>0.98976049999999949</c:v>
                </c:pt>
                <c:pt idx="729">
                  <c:v>0.98981479999999811</c:v>
                </c:pt>
                <c:pt idx="730">
                  <c:v>0.98990599999999951</c:v>
                </c:pt>
                <c:pt idx="731">
                  <c:v>0.98971779999999787</c:v>
                </c:pt>
                <c:pt idx="732">
                  <c:v>0.98965189999999992</c:v>
                </c:pt>
                <c:pt idx="733">
                  <c:v>0.98997579999999996</c:v>
                </c:pt>
                <c:pt idx="734">
                  <c:v>0.98996609999999741</c:v>
                </c:pt>
                <c:pt idx="735">
                  <c:v>0.98992539999999996</c:v>
                </c:pt>
                <c:pt idx="736">
                  <c:v>0.98972559999999998</c:v>
                </c:pt>
                <c:pt idx="737">
                  <c:v>0.99014649999999949</c:v>
                </c:pt>
                <c:pt idx="738">
                  <c:v>0.98997579999999996</c:v>
                </c:pt>
                <c:pt idx="739">
                  <c:v>0.99012509999999998</c:v>
                </c:pt>
                <c:pt idx="740">
                  <c:v>0.98994669999999996</c:v>
                </c:pt>
                <c:pt idx="741">
                  <c:v>0.98990209999999956</c:v>
                </c:pt>
                <c:pt idx="742">
                  <c:v>0.99004369999999997</c:v>
                </c:pt>
                <c:pt idx="743">
                  <c:v>0.98997579999999996</c:v>
                </c:pt>
                <c:pt idx="744">
                  <c:v>0.98990400000000001</c:v>
                </c:pt>
                <c:pt idx="745">
                  <c:v>0.98997969999999991</c:v>
                </c:pt>
                <c:pt idx="746">
                  <c:v>0.99015619999999716</c:v>
                </c:pt>
                <c:pt idx="747">
                  <c:v>0.99011349999999787</c:v>
                </c:pt>
                <c:pt idx="748">
                  <c:v>0.99022019999999811</c:v>
                </c:pt>
                <c:pt idx="749">
                  <c:v>0.99003199999999958</c:v>
                </c:pt>
                <c:pt idx="750">
                  <c:v>0.98994859999999996</c:v>
                </c:pt>
                <c:pt idx="751">
                  <c:v>0.9901929999999981</c:v>
                </c:pt>
                <c:pt idx="752">
                  <c:v>0.9903151999999974</c:v>
                </c:pt>
                <c:pt idx="753">
                  <c:v>0.99004759999999958</c:v>
                </c:pt>
                <c:pt idx="754">
                  <c:v>0.99028809999999956</c:v>
                </c:pt>
                <c:pt idx="755">
                  <c:v>0.9903636999999974</c:v>
                </c:pt>
                <c:pt idx="756">
                  <c:v>0.99026669999999739</c:v>
                </c:pt>
                <c:pt idx="757">
                  <c:v>0.99006499999999786</c:v>
                </c:pt>
                <c:pt idx="758">
                  <c:v>0.99049559999999959</c:v>
                </c:pt>
                <c:pt idx="759">
                  <c:v>0.99039089999999996</c:v>
                </c:pt>
                <c:pt idx="760">
                  <c:v>0.99019499999999949</c:v>
                </c:pt>
                <c:pt idx="761">
                  <c:v>0.99052669999999787</c:v>
                </c:pt>
                <c:pt idx="762">
                  <c:v>0.99043159999999786</c:v>
                </c:pt>
                <c:pt idx="763">
                  <c:v>0.99037539999999957</c:v>
                </c:pt>
                <c:pt idx="764">
                  <c:v>0.99042769999999958</c:v>
                </c:pt>
                <c:pt idx="765">
                  <c:v>0.9902240999999995</c:v>
                </c:pt>
                <c:pt idx="766">
                  <c:v>0.99064500000000189</c:v>
                </c:pt>
                <c:pt idx="767">
                  <c:v>0.99051109999999787</c:v>
                </c:pt>
                <c:pt idx="768">
                  <c:v>0.99039859999999957</c:v>
                </c:pt>
                <c:pt idx="769">
                  <c:v>0.99053639999999588</c:v>
                </c:pt>
                <c:pt idx="770">
                  <c:v>0.99064109999999994</c:v>
                </c:pt>
                <c:pt idx="771">
                  <c:v>0.99058099999999716</c:v>
                </c:pt>
                <c:pt idx="772">
                  <c:v>0.9905673999999961</c:v>
                </c:pt>
                <c:pt idx="773">
                  <c:v>0.99047819999999787</c:v>
                </c:pt>
                <c:pt idx="774">
                  <c:v>0.99043549999999958</c:v>
                </c:pt>
                <c:pt idx="775">
                  <c:v>0.99067989999999995</c:v>
                </c:pt>
                <c:pt idx="776">
                  <c:v>0.99050919999999787</c:v>
                </c:pt>
                <c:pt idx="777">
                  <c:v>0.99054799999999787</c:v>
                </c:pt>
                <c:pt idx="778">
                  <c:v>0.99079049999999991</c:v>
                </c:pt>
                <c:pt idx="779">
                  <c:v>0.99092819999999959</c:v>
                </c:pt>
                <c:pt idx="780">
                  <c:v>0.99078269999999957</c:v>
                </c:pt>
                <c:pt idx="781">
                  <c:v>0.9906197999999995</c:v>
                </c:pt>
                <c:pt idx="782">
                  <c:v>0.99101159999999811</c:v>
                </c:pt>
                <c:pt idx="783">
                  <c:v>0.99063329999999949</c:v>
                </c:pt>
                <c:pt idx="784">
                  <c:v>0.9905983999999981</c:v>
                </c:pt>
                <c:pt idx="785">
                  <c:v>0.990707</c:v>
                </c:pt>
                <c:pt idx="786">
                  <c:v>0.99056549999999799</c:v>
                </c:pt>
                <c:pt idx="787">
                  <c:v>0.99111239999999656</c:v>
                </c:pt>
                <c:pt idx="788">
                  <c:v>0.9910580999999995</c:v>
                </c:pt>
                <c:pt idx="789">
                  <c:v>0.99060229999999949</c:v>
                </c:pt>
                <c:pt idx="790">
                  <c:v>0.99097079999999949</c:v>
                </c:pt>
                <c:pt idx="791">
                  <c:v>0.99093399999999787</c:v>
                </c:pt>
                <c:pt idx="792">
                  <c:v>0.99089329999999998</c:v>
                </c:pt>
                <c:pt idx="793">
                  <c:v>0.99088159999999958</c:v>
                </c:pt>
                <c:pt idx="794">
                  <c:v>0.99099019999999949</c:v>
                </c:pt>
                <c:pt idx="795">
                  <c:v>0.99129279999999786</c:v>
                </c:pt>
                <c:pt idx="796">
                  <c:v>0.99084859999999997</c:v>
                </c:pt>
                <c:pt idx="797">
                  <c:v>0.99117259999999741</c:v>
                </c:pt>
                <c:pt idx="798">
                  <c:v>0.99130249999999787</c:v>
                </c:pt>
                <c:pt idx="799">
                  <c:v>0.99127339999999786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'Mesures corrigées'!$L$1</c:f>
              <c:strCache>
                <c:ptCount val="1"/>
                <c:pt idx="0">
                  <c:v>PE12</c:v>
                </c:pt>
              </c:strCache>
            </c:strRef>
          </c:tx>
          <c:marker>
            <c:symbol val="x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0.31000000000000094</c:v>
                </c:pt>
                <c:pt idx="63">
                  <c:v>0.31500000000000095</c:v>
                </c:pt>
                <c:pt idx="64">
                  <c:v>0.32000000000000106</c:v>
                </c:pt>
                <c:pt idx="65">
                  <c:v>0.32500000000000107</c:v>
                </c:pt>
                <c:pt idx="66">
                  <c:v>0.33000000000000124</c:v>
                </c:pt>
                <c:pt idx="67">
                  <c:v>0.33500000000000124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0.37500000000000094</c:v>
                </c:pt>
                <c:pt idx="76">
                  <c:v>0.38000000000000106</c:v>
                </c:pt>
                <c:pt idx="77">
                  <c:v>0.38500000000000106</c:v>
                </c:pt>
                <c:pt idx="78">
                  <c:v>0.39000000000000107</c:v>
                </c:pt>
                <c:pt idx="79">
                  <c:v>0.39500000000000124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0.43500000000000094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0.61500000000000188</c:v>
                </c:pt>
                <c:pt idx="124">
                  <c:v>0.62000000000000188</c:v>
                </c:pt>
                <c:pt idx="125">
                  <c:v>0.625000000000002</c:v>
                </c:pt>
                <c:pt idx="126">
                  <c:v>0.63000000000000211</c:v>
                </c:pt>
                <c:pt idx="127">
                  <c:v>0.63500000000000212</c:v>
                </c:pt>
                <c:pt idx="128">
                  <c:v>0.64000000000000212</c:v>
                </c:pt>
                <c:pt idx="129">
                  <c:v>0.64500000000000213</c:v>
                </c:pt>
                <c:pt idx="130">
                  <c:v>0.65000000000000224</c:v>
                </c:pt>
                <c:pt idx="131">
                  <c:v>0.65500000000000236</c:v>
                </c:pt>
                <c:pt idx="132">
                  <c:v>0.66000000000000236</c:v>
                </c:pt>
                <c:pt idx="133">
                  <c:v>0.66500000000000248</c:v>
                </c:pt>
                <c:pt idx="134">
                  <c:v>0.67000000000000248</c:v>
                </c:pt>
                <c:pt idx="135">
                  <c:v>0.67500000000000249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0.74000000000000188</c:v>
                </c:pt>
                <c:pt idx="149">
                  <c:v>0.74500000000000188</c:v>
                </c:pt>
                <c:pt idx="150">
                  <c:v>0.750000000000002</c:v>
                </c:pt>
                <c:pt idx="151">
                  <c:v>0.75500000000000211</c:v>
                </c:pt>
                <c:pt idx="152">
                  <c:v>0.76000000000000212</c:v>
                </c:pt>
                <c:pt idx="153">
                  <c:v>0.76500000000000212</c:v>
                </c:pt>
                <c:pt idx="154">
                  <c:v>0.77000000000000213</c:v>
                </c:pt>
                <c:pt idx="155">
                  <c:v>0.77500000000000224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0.86500000000000188</c:v>
                </c:pt>
                <c:pt idx="174">
                  <c:v>0.87000000000000188</c:v>
                </c:pt>
                <c:pt idx="175">
                  <c:v>0.875000000000002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1.0049999999999957</c:v>
                </c:pt>
                <c:pt idx="202">
                  <c:v>1.01</c:v>
                </c:pt>
                <c:pt idx="203">
                  <c:v>1.0149999999999957</c:v>
                </c:pt>
                <c:pt idx="204">
                  <c:v>1.02</c:v>
                </c:pt>
                <c:pt idx="205">
                  <c:v>1.0249999999999957</c:v>
                </c:pt>
                <c:pt idx="206">
                  <c:v>1.03</c:v>
                </c:pt>
                <c:pt idx="207">
                  <c:v>1.0349999999999957</c:v>
                </c:pt>
                <c:pt idx="208">
                  <c:v>1.04</c:v>
                </c:pt>
                <c:pt idx="209">
                  <c:v>1.0449999999999962</c:v>
                </c:pt>
                <c:pt idx="210">
                  <c:v>1.05</c:v>
                </c:pt>
                <c:pt idx="211">
                  <c:v>1.0549999999999962</c:v>
                </c:pt>
                <c:pt idx="212">
                  <c:v>1.06</c:v>
                </c:pt>
                <c:pt idx="213">
                  <c:v>1.0649999999999962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1.1299999999999957</c:v>
                </c:pt>
                <c:pt idx="227">
                  <c:v>1.135</c:v>
                </c:pt>
                <c:pt idx="228">
                  <c:v>1.1399999999999957</c:v>
                </c:pt>
                <c:pt idx="229">
                  <c:v>1.145</c:v>
                </c:pt>
                <c:pt idx="230">
                  <c:v>1.1499999999999957</c:v>
                </c:pt>
                <c:pt idx="231">
                  <c:v>1.155</c:v>
                </c:pt>
                <c:pt idx="232">
                  <c:v>1.1599999999999957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1.1800000000000037</c:v>
                </c:pt>
                <c:pt idx="237">
                  <c:v>1.1850000000000001</c:v>
                </c:pt>
                <c:pt idx="238">
                  <c:v>1.1900000000000037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1.2049999999999954</c:v>
                </c:pt>
                <c:pt idx="242">
                  <c:v>1.21</c:v>
                </c:pt>
                <c:pt idx="243">
                  <c:v>1.2149999999999954</c:v>
                </c:pt>
                <c:pt idx="244">
                  <c:v>1.22</c:v>
                </c:pt>
                <c:pt idx="245">
                  <c:v>1.2249999999999954</c:v>
                </c:pt>
                <c:pt idx="246">
                  <c:v>1.23</c:v>
                </c:pt>
                <c:pt idx="247">
                  <c:v>1.2349999999999954</c:v>
                </c:pt>
                <c:pt idx="248">
                  <c:v>1.24</c:v>
                </c:pt>
                <c:pt idx="249">
                  <c:v>1.2449999999999959</c:v>
                </c:pt>
                <c:pt idx="250">
                  <c:v>1.25</c:v>
                </c:pt>
                <c:pt idx="251">
                  <c:v>1.2549999999999957</c:v>
                </c:pt>
                <c:pt idx="252">
                  <c:v>1.26</c:v>
                </c:pt>
                <c:pt idx="253">
                  <c:v>1.2649999999999957</c:v>
                </c:pt>
                <c:pt idx="254">
                  <c:v>1.27</c:v>
                </c:pt>
                <c:pt idx="255">
                  <c:v>1.2749999999999957</c:v>
                </c:pt>
                <c:pt idx="256">
                  <c:v>1.28</c:v>
                </c:pt>
                <c:pt idx="257">
                  <c:v>1.2849999999999957</c:v>
                </c:pt>
                <c:pt idx="258">
                  <c:v>1.29</c:v>
                </c:pt>
                <c:pt idx="259">
                  <c:v>1.2949999999999962</c:v>
                </c:pt>
                <c:pt idx="260">
                  <c:v>1.3</c:v>
                </c:pt>
                <c:pt idx="261">
                  <c:v>1.3049999999999962</c:v>
                </c:pt>
                <c:pt idx="262">
                  <c:v>1.31</c:v>
                </c:pt>
                <c:pt idx="263">
                  <c:v>1.3149999999999962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1.4049999999999947</c:v>
                </c:pt>
                <c:pt idx="282">
                  <c:v>1.41</c:v>
                </c:pt>
                <c:pt idx="283">
                  <c:v>1.4149999999999949</c:v>
                </c:pt>
                <c:pt idx="284">
                  <c:v>1.42</c:v>
                </c:pt>
                <c:pt idx="285">
                  <c:v>1.4249999999999949</c:v>
                </c:pt>
                <c:pt idx="286">
                  <c:v>1.43</c:v>
                </c:pt>
                <c:pt idx="287">
                  <c:v>1.4349999999999949</c:v>
                </c:pt>
                <c:pt idx="288">
                  <c:v>1.44</c:v>
                </c:pt>
                <c:pt idx="289">
                  <c:v>1.4449999999999954</c:v>
                </c:pt>
                <c:pt idx="290">
                  <c:v>1.45</c:v>
                </c:pt>
                <c:pt idx="291">
                  <c:v>1.4549999999999954</c:v>
                </c:pt>
                <c:pt idx="292">
                  <c:v>1.46</c:v>
                </c:pt>
                <c:pt idx="293">
                  <c:v>1.4649999999999954</c:v>
                </c:pt>
                <c:pt idx="294">
                  <c:v>1.47</c:v>
                </c:pt>
                <c:pt idx="295">
                  <c:v>1.4749999999999954</c:v>
                </c:pt>
                <c:pt idx="296">
                  <c:v>1.48</c:v>
                </c:pt>
                <c:pt idx="297">
                  <c:v>1.4849999999999954</c:v>
                </c:pt>
                <c:pt idx="298">
                  <c:v>1.49</c:v>
                </c:pt>
                <c:pt idx="299">
                  <c:v>1.4949999999999959</c:v>
                </c:pt>
                <c:pt idx="300">
                  <c:v>1.5</c:v>
                </c:pt>
                <c:pt idx="301">
                  <c:v>1.5049999999999957</c:v>
                </c:pt>
                <c:pt idx="302">
                  <c:v>1.51</c:v>
                </c:pt>
                <c:pt idx="303">
                  <c:v>1.5149999999999957</c:v>
                </c:pt>
                <c:pt idx="304">
                  <c:v>1.52</c:v>
                </c:pt>
                <c:pt idx="305">
                  <c:v>1.5249999999999957</c:v>
                </c:pt>
                <c:pt idx="306">
                  <c:v>1.53</c:v>
                </c:pt>
                <c:pt idx="307">
                  <c:v>1.5349999999999957</c:v>
                </c:pt>
                <c:pt idx="308">
                  <c:v>1.54</c:v>
                </c:pt>
                <c:pt idx="309">
                  <c:v>1.5449999999999962</c:v>
                </c:pt>
                <c:pt idx="310">
                  <c:v>1.55</c:v>
                </c:pt>
                <c:pt idx="311">
                  <c:v>1.5549999999999962</c:v>
                </c:pt>
                <c:pt idx="312">
                  <c:v>1.56</c:v>
                </c:pt>
                <c:pt idx="313">
                  <c:v>1.5649999999999962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1.6800000000000037</c:v>
                </c:pt>
                <c:pt idx="337">
                  <c:v>1.6850000000000001</c:v>
                </c:pt>
                <c:pt idx="338">
                  <c:v>1.6900000000000037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1.7049999999999954</c:v>
                </c:pt>
                <c:pt idx="342">
                  <c:v>1.71</c:v>
                </c:pt>
                <c:pt idx="343">
                  <c:v>1.7149999999999954</c:v>
                </c:pt>
                <c:pt idx="344">
                  <c:v>1.72</c:v>
                </c:pt>
                <c:pt idx="345">
                  <c:v>1.7249999999999954</c:v>
                </c:pt>
                <c:pt idx="346">
                  <c:v>1.73</c:v>
                </c:pt>
                <c:pt idx="347">
                  <c:v>1.7349999999999954</c:v>
                </c:pt>
                <c:pt idx="348">
                  <c:v>1.74</c:v>
                </c:pt>
                <c:pt idx="349">
                  <c:v>1.7449999999999959</c:v>
                </c:pt>
                <c:pt idx="350">
                  <c:v>1.75</c:v>
                </c:pt>
                <c:pt idx="351">
                  <c:v>1.7549999999999957</c:v>
                </c:pt>
                <c:pt idx="352">
                  <c:v>1.76</c:v>
                </c:pt>
                <c:pt idx="353">
                  <c:v>1.7649999999999957</c:v>
                </c:pt>
                <c:pt idx="354">
                  <c:v>1.77</c:v>
                </c:pt>
                <c:pt idx="355">
                  <c:v>1.7749999999999957</c:v>
                </c:pt>
                <c:pt idx="356">
                  <c:v>1.78</c:v>
                </c:pt>
                <c:pt idx="357">
                  <c:v>1.7849999999999957</c:v>
                </c:pt>
                <c:pt idx="358">
                  <c:v>1.79</c:v>
                </c:pt>
                <c:pt idx="359">
                  <c:v>1.7949999999999962</c:v>
                </c:pt>
                <c:pt idx="360">
                  <c:v>1.8</c:v>
                </c:pt>
                <c:pt idx="361">
                  <c:v>1.8049999999999962</c:v>
                </c:pt>
                <c:pt idx="362">
                  <c:v>1.81</c:v>
                </c:pt>
                <c:pt idx="363">
                  <c:v>1.8149999999999962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1.9300000000000037</c:v>
                </c:pt>
                <c:pt idx="387">
                  <c:v>1.9350000000000001</c:v>
                </c:pt>
                <c:pt idx="388">
                  <c:v>1.9400000000000037</c:v>
                </c:pt>
                <c:pt idx="389">
                  <c:v>1.9450000000000001</c:v>
                </c:pt>
                <c:pt idx="390">
                  <c:v>1.9500000000000037</c:v>
                </c:pt>
                <c:pt idx="391">
                  <c:v>1.9550000000000001</c:v>
                </c:pt>
                <c:pt idx="392">
                  <c:v>1.9600000000000037</c:v>
                </c:pt>
                <c:pt idx="393">
                  <c:v>1.9650000000000001</c:v>
                </c:pt>
                <c:pt idx="394">
                  <c:v>1.9700000000000037</c:v>
                </c:pt>
                <c:pt idx="395">
                  <c:v>1.9750000000000001</c:v>
                </c:pt>
                <c:pt idx="396">
                  <c:v>1.9800000000000042</c:v>
                </c:pt>
                <c:pt idx="397">
                  <c:v>1.9850000000000001</c:v>
                </c:pt>
                <c:pt idx="398">
                  <c:v>1.9900000000000042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corrigées'!$L$2:$L$801</c:f>
              <c:numCache>
                <c:formatCode>General</c:formatCode>
                <c:ptCount val="800"/>
                <c:pt idx="0">
                  <c:v>1</c:v>
                </c:pt>
                <c:pt idx="1">
                  <c:v>1.0003907999999957</c:v>
                </c:pt>
                <c:pt idx="2">
                  <c:v>1.0000362999999954</c:v>
                </c:pt>
                <c:pt idx="3">
                  <c:v>0.99970750000000008</c:v>
                </c:pt>
                <c:pt idx="4">
                  <c:v>0.99997649999999949</c:v>
                </c:pt>
                <c:pt idx="5">
                  <c:v>1.0000127999999999</c:v>
                </c:pt>
                <c:pt idx="6">
                  <c:v>1.0004292999999926</c:v>
                </c:pt>
                <c:pt idx="7">
                  <c:v>0.99990820000000002</c:v>
                </c:pt>
                <c:pt idx="8">
                  <c:v>1.0000855000000037</c:v>
                </c:pt>
                <c:pt idx="9">
                  <c:v>1.0000362999999954</c:v>
                </c:pt>
                <c:pt idx="10">
                  <c:v>0.99980140000000062</c:v>
                </c:pt>
                <c:pt idx="11">
                  <c:v>1.0000127999999999</c:v>
                </c:pt>
                <c:pt idx="12">
                  <c:v>1.0001601999999998</c:v>
                </c:pt>
                <c:pt idx="13">
                  <c:v>0.99996590000000007</c:v>
                </c:pt>
                <c:pt idx="14">
                  <c:v>1.0001517</c:v>
                </c:pt>
                <c:pt idx="15">
                  <c:v>0.99990820000000002</c:v>
                </c:pt>
                <c:pt idx="16">
                  <c:v>0.99988900000000003</c:v>
                </c:pt>
                <c:pt idx="17">
                  <c:v>0.99985480000000004</c:v>
                </c:pt>
                <c:pt idx="18">
                  <c:v>1.0000127999999999</c:v>
                </c:pt>
                <c:pt idx="19">
                  <c:v>1.0000022</c:v>
                </c:pt>
                <c:pt idx="20">
                  <c:v>1.0000811999999999</c:v>
                </c:pt>
                <c:pt idx="21">
                  <c:v>1.0004165</c:v>
                </c:pt>
                <c:pt idx="22">
                  <c:v>1.0001559000000044</c:v>
                </c:pt>
                <c:pt idx="23">
                  <c:v>0.99962200000000001</c:v>
                </c:pt>
                <c:pt idx="24">
                  <c:v>1.0001622999999962</c:v>
                </c:pt>
                <c:pt idx="25">
                  <c:v>0.9998376999999995</c:v>
                </c:pt>
                <c:pt idx="26">
                  <c:v>1.0000491999999999</c:v>
                </c:pt>
                <c:pt idx="27">
                  <c:v>0.99969040000000065</c:v>
                </c:pt>
                <c:pt idx="28">
                  <c:v>0.99998720000000008</c:v>
                </c:pt>
                <c:pt idx="29">
                  <c:v>0.9999787</c:v>
                </c:pt>
                <c:pt idx="30">
                  <c:v>0.99975440000000004</c:v>
                </c:pt>
                <c:pt idx="31">
                  <c:v>1.0000341999999998</c:v>
                </c:pt>
                <c:pt idx="32">
                  <c:v>1.0001581000000039</c:v>
                </c:pt>
                <c:pt idx="33">
                  <c:v>0.9998399</c:v>
                </c:pt>
                <c:pt idx="34">
                  <c:v>0.99978220000000007</c:v>
                </c:pt>
                <c:pt idx="35">
                  <c:v>0.99980780000000002</c:v>
                </c:pt>
                <c:pt idx="36">
                  <c:v>1.0000298999999957</c:v>
                </c:pt>
                <c:pt idx="37">
                  <c:v>1.0000556</c:v>
                </c:pt>
                <c:pt idx="38">
                  <c:v>0.99984200000000001</c:v>
                </c:pt>
                <c:pt idx="39">
                  <c:v>0.9997929000000001</c:v>
                </c:pt>
                <c:pt idx="40">
                  <c:v>0.99988470000000007</c:v>
                </c:pt>
                <c:pt idx="41">
                  <c:v>1.0001943999999949</c:v>
                </c:pt>
                <c:pt idx="42">
                  <c:v>0.99995309999999948</c:v>
                </c:pt>
                <c:pt idx="43">
                  <c:v>0.99980570000000002</c:v>
                </c:pt>
                <c:pt idx="44">
                  <c:v>0.99984840000000064</c:v>
                </c:pt>
                <c:pt idx="45">
                  <c:v>1.0001068000000002</c:v>
                </c:pt>
                <c:pt idx="46">
                  <c:v>0.99975020000000003</c:v>
                </c:pt>
                <c:pt idx="47">
                  <c:v>0.99974160000000212</c:v>
                </c:pt>
                <c:pt idx="48">
                  <c:v>0.99988680000000008</c:v>
                </c:pt>
                <c:pt idx="49">
                  <c:v>1.0001410000000002</c:v>
                </c:pt>
                <c:pt idx="50">
                  <c:v>0.99990180000000062</c:v>
                </c:pt>
                <c:pt idx="51">
                  <c:v>0.999637</c:v>
                </c:pt>
                <c:pt idx="52">
                  <c:v>1</c:v>
                </c:pt>
                <c:pt idx="53">
                  <c:v>0.99997649999999949</c:v>
                </c:pt>
                <c:pt idx="54">
                  <c:v>0.99979930000000061</c:v>
                </c:pt>
                <c:pt idx="55">
                  <c:v>0.99987400000000004</c:v>
                </c:pt>
                <c:pt idx="56">
                  <c:v>0.99977150000000004</c:v>
                </c:pt>
                <c:pt idx="57">
                  <c:v>1.0001880000000001</c:v>
                </c:pt>
                <c:pt idx="58">
                  <c:v>1.0001366999999954</c:v>
                </c:pt>
                <c:pt idx="59">
                  <c:v>0.99996160000000001</c:v>
                </c:pt>
                <c:pt idx="60">
                  <c:v>0.99972670000000008</c:v>
                </c:pt>
                <c:pt idx="61">
                  <c:v>1.0002435000000001</c:v>
                </c:pt>
                <c:pt idx="62">
                  <c:v>0.99978649999999958</c:v>
                </c:pt>
                <c:pt idx="63">
                  <c:v>0.99979499999999999</c:v>
                </c:pt>
                <c:pt idx="64">
                  <c:v>1.0000107</c:v>
                </c:pt>
                <c:pt idx="65">
                  <c:v>0.99981209999999798</c:v>
                </c:pt>
                <c:pt idx="66">
                  <c:v>1.0000107</c:v>
                </c:pt>
                <c:pt idx="67">
                  <c:v>0.99988470000000007</c:v>
                </c:pt>
                <c:pt idx="68">
                  <c:v>1.0002499</c:v>
                </c:pt>
                <c:pt idx="69">
                  <c:v>1.0003096999999954</c:v>
                </c:pt>
                <c:pt idx="70">
                  <c:v>1.0000897000000002</c:v>
                </c:pt>
                <c:pt idx="71">
                  <c:v>0.99983349999999949</c:v>
                </c:pt>
                <c:pt idx="72">
                  <c:v>0.99989110000000003</c:v>
                </c:pt>
                <c:pt idx="73">
                  <c:v>1.0003139999999999</c:v>
                </c:pt>
                <c:pt idx="74">
                  <c:v>0.9998184999999995</c:v>
                </c:pt>
                <c:pt idx="75">
                  <c:v>0.99971170000000009</c:v>
                </c:pt>
                <c:pt idx="76">
                  <c:v>0.99993170000000009</c:v>
                </c:pt>
                <c:pt idx="77">
                  <c:v>0.99995309999999948</c:v>
                </c:pt>
                <c:pt idx="78">
                  <c:v>1.0000577000000039</c:v>
                </c:pt>
                <c:pt idx="79">
                  <c:v>1.0000556</c:v>
                </c:pt>
                <c:pt idx="80">
                  <c:v>0.99996590000000007</c:v>
                </c:pt>
                <c:pt idx="81">
                  <c:v>1.0000897000000002</c:v>
                </c:pt>
                <c:pt idx="82">
                  <c:v>0.99968180000000062</c:v>
                </c:pt>
                <c:pt idx="83">
                  <c:v>0.99975440000000004</c:v>
                </c:pt>
                <c:pt idx="84">
                  <c:v>0.99998289999999956</c:v>
                </c:pt>
                <c:pt idx="85">
                  <c:v>1.0001517</c:v>
                </c:pt>
                <c:pt idx="86">
                  <c:v>0.99981209999999798</c:v>
                </c:pt>
                <c:pt idx="87">
                  <c:v>0.99986760000000008</c:v>
                </c:pt>
                <c:pt idx="88">
                  <c:v>0.99996369999999957</c:v>
                </c:pt>
                <c:pt idx="89">
                  <c:v>1.0000661999999998</c:v>
                </c:pt>
                <c:pt idx="90">
                  <c:v>0.99986120000000001</c:v>
                </c:pt>
                <c:pt idx="91">
                  <c:v>0.9997180999999995</c:v>
                </c:pt>
                <c:pt idx="92">
                  <c:v>1.0001837</c:v>
                </c:pt>
                <c:pt idx="93">
                  <c:v>1.0001858000000001</c:v>
                </c:pt>
                <c:pt idx="94">
                  <c:v>1.0000661999999998</c:v>
                </c:pt>
                <c:pt idx="95">
                  <c:v>0.99994660000000002</c:v>
                </c:pt>
                <c:pt idx="96">
                  <c:v>1.0001453</c:v>
                </c:pt>
                <c:pt idx="97">
                  <c:v>1.0002883</c:v>
                </c:pt>
                <c:pt idx="98">
                  <c:v>1.0001517</c:v>
                </c:pt>
                <c:pt idx="99">
                  <c:v>0.99968609999999958</c:v>
                </c:pt>
                <c:pt idx="100">
                  <c:v>1.0001068000000002</c:v>
                </c:pt>
                <c:pt idx="101">
                  <c:v>1.0002520000000001</c:v>
                </c:pt>
                <c:pt idx="102">
                  <c:v>0.99992530000000002</c:v>
                </c:pt>
                <c:pt idx="103">
                  <c:v>0.99986760000000008</c:v>
                </c:pt>
                <c:pt idx="104">
                  <c:v>0.9999979</c:v>
                </c:pt>
                <c:pt idx="105">
                  <c:v>1.0002221</c:v>
                </c:pt>
                <c:pt idx="106">
                  <c:v>0.99989749999999999</c:v>
                </c:pt>
                <c:pt idx="107">
                  <c:v>0.99963489999999999</c:v>
                </c:pt>
                <c:pt idx="108">
                  <c:v>0.99988260000000007</c:v>
                </c:pt>
                <c:pt idx="109">
                  <c:v>1</c:v>
                </c:pt>
                <c:pt idx="110">
                  <c:v>1.0000897000000002</c:v>
                </c:pt>
                <c:pt idx="111">
                  <c:v>0.99999150000000003</c:v>
                </c:pt>
                <c:pt idx="112">
                  <c:v>0.9999166999999981</c:v>
                </c:pt>
                <c:pt idx="113">
                  <c:v>1.0003630999999962</c:v>
                </c:pt>
                <c:pt idx="114">
                  <c:v>1.0000107</c:v>
                </c:pt>
                <c:pt idx="115">
                  <c:v>0.99966050000000006</c:v>
                </c:pt>
                <c:pt idx="116">
                  <c:v>1.0000171000000042</c:v>
                </c:pt>
                <c:pt idx="117">
                  <c:v>1.0001559000000044</c:v>
                </c:pt>
                <c:pt idx="118">
                  <c:v>0.99966689999999958</c:v>
                </c:pt>
                <c:pt idx="119">
                  <c:v>1.0000362999999954</c:v>
                </c:pt>
                <c:pt idx="120">
                  <c:v>0.99994880000000064</c:v>
                </c:pt>
                <c:pt idx="121">
                  <c:v>1.0001239000000002</c:v>
                </c:pt>
                <c:pt idx="122">
                  <c:v>0.99996160000000001</c:v>
                </c:pt>
                <c:pt idx="123">
                  <c:v>0.99960070000000001</c:v>
                </c:pt>
                <c:pt idx="124">
                  <c:v>0.99980360000000001</c:v>
                </c:pt>
                <c:pt idx="125">
                  <c:v>1.0001089000000001</c:v>
                </c:pt>
                <c:pt idx="126">
                  <c:v>0.99980570000000002</c:v>
                </c:pt>
                <c:pt idx="127">
                  <c:v>1.0000789999999999</c:v>
                </c:pt>
                <c:pt idx="128">
                  <c:v>1.0000278</c:v>
                </c:pt>
                <c:pt idx="129">
                  <c:v>1.0000726000000002</c:v>
                </c:pt>
                <c:pt idx="130">
                  <c:v>1.0000042999999954</c:v>
                </c:pt>
                <c:pt idx="131">
                  <c:v>0.99981209999999798</c:v>
                </c:pt>
                <c:pt idx="132">
                  <c:v>0.99996590000000007</c:v>
                </c:pt>
                <c:pt idx="133">
                  <c:v>1.0001131999999999</c:v>
                </c:pt>
                <c:pt idx="134">
                  <c:v>0.99991249999999798</c:v>
                </c:pt>
                <c:pt idx="135">
                  <c:v>0.99975020000000003</c:v>
                </c:pt>
                <c:pt idx="136">
                  <c:v>1.000062</c:v>
                </c:pt>
                <c:pt idx="137">
                  <c:v>0.99999150000000003</c:v>
                </c:pt>
                <c:pt idx="138">
                  <c:v>0.99977369999999999</c:v>
                </c:pt>
                <c:pt idx="139">
                  <c:v>0.99996160000000001</c:v>
                </c:pt>
                <c:pt idx="140">
                  <c:v>0.99994880000000064</c:v>
                </c:pt>
                <c:pt idx="141">
                  <c:v>1.0000811999999999</c:v>
                </c:pt>
                <c:pt idx="142">
                  <c:v>0.99988260000000007</c:v>
                </c:pt>
                <c:pt idx="143">
                  <c:v>0.99995520000000004</c:v>
                </c:pt>
                <c:pt idx="144">
                  <c:v>1.0000256999999961</c:v>
                </c:pt>
                <c:pt idx="145">
                  <c:v>1.0001153999999999</c:v>
                </c:pt>
                <c:pt idx="146">
                  <c:v>1.0002328</c:v>
                </c:pt>
                <c:pt idx="147">
                  <c:v>0.9998184999999995</c:v>
                </c:pt>
                <c:pt idx="148">
                  <c:v>0.99989749999999999</c:v>
                </c:pt>
                <c:pt idx="149">
                  <c:v>0.9999787</c:v>
                </c:pt>
                <c:pt idx="150">
                  <c:v>0.9998142000000001</c:v>
                </c:pt>
                <c:pt idx="151">
                  <c:v>0.99972240000000001</c:v>
                </c:pt>
                <c:pt idx="152">
                  <c:v>0.99992960000000064</c:v>
                </c:pt>
                <c:pt idx="153">
                  <c:v>1.0001709000000001</c:v>
                </c:pt>
                <c:pt idx="154">
                  <c:v>0.9999166999999981</c:v>
                </c:pt>
                <c:pt idx="155">
                  <c:v>0.99983349999999949</c:v>
                </c:pt>
                <c:pt idx="156">
                  <c:v>1.0001388</c:v>
                </c:pt>
                <c:pt idx="157">
                  <c:v>1.0004036999999959</c:v>
                </c:pt>
                <c:pt idx="158">
                  <c:v>0.99990820000000002</c:v>
                </c:pt>
                <c:pt idx="159">
                  <c:v>0.99981000000000009</c:v>
                </c:pt>
                <c:pt idx="160">
                  <c:v>0.99969459999999999</c:v>
                </c:pt>
                <c:pt idx="161">
                  <c:v>1.0001175000000042</c:v>
                </c:pt>
                <c:pt idx="162">
                  <c:v>1.0000769</c:v>
                </c:pt>
                <c:pt idx="163">
                  <c:v>0.99985269999999959</c:v>
                </c:pt>
                <c:pt idx="164">
                  <c:v>1.0000661999999998</c:v>
                </c:pt>
                <c:pt idx="165">
                  <c:v>0.99989539999999999</c:v>
                </c:pt>
                <c:pt idx="166">
                  <c:v>0.99999579999999999</c:v>
                </c:pt>
                <c:pt idx="167">
                  <c:v>0.99984840000000064</c:v>
                </c:pt>
                <c:pt idx="168">
                  <c:v>0.99970750000000008</c:v>
                </c:pt>
                <c:pt idx="169">
                  <c:v>1.0002008</c:v>
                </c:pt>
                <c:pt idx="170">
                  <c:v>0.9998184999999995</c:v>
                </c:pt>
                <c:pt idx="171">
                  <c:v>0.99992530000000002</c:v>
                </c:pt>
                <c:pt idx="172">
                  <c:v>1.0000449</c:v>
                </c:pt>
                <c:pt idx="173">
                  <c:v>0.99988260000000007</c:v>
                </c:pt>
                <c:pt idx="174">
                  <c:v>0.99960710000000008</c:v>
                </c:pt>
                <c:pt idx="175">
                  <c:v>0.99963269999999949</c:v>
                </c:pt>
                <c:pt idx="176">
                  <c:v>1.0001751000000001</c:v>
                </c:pt>
                <c:pt idx="177">
                  <c:v>0.99976510000000007</c:v>
                </c:pt>
                <c:pt idx="178">
                  <c:v>0.99962420000000063</c:v>
                </c:pt>
                <c:pt idx="179">
                  <c:v>0.99961560000000005</c:v>
                </c:pt>
                <c:pt idx="180">
                  <c:v>0.99936580000000008</c:v>
                </c:pt>
                <c:pt idx="181">
                  <c:v>0.99949180000000004</c:v>
                </c:pt>
                <c:pt idx="182">
                  <c:v>0.99922910000000009</c:v>
                </c:pt>
                <c:pt idx="183">
                  <c:v>0.99954090000000007</c:v>
                </c:pt>
                <c:pt idx="184">
                  <c:v>0.99930170000000007</c:v>
                </c:pt>
                <c:pt idx="185">
                  <c:v>0.9992162999999975</c:v>
                </c:pt>
                <c:pt idx="186">
                  <c:v>0.9991927999999981</c:v>
                </c:pt>
                <c:pt idx="187">
                  <c:v>0.9991927999999981</c:v>
                </c:pt>
                <c:pt idx="188">
                  <c:v>0.99906249999999774</c:v>
                </c:pt>
                <c:pt idx="189">
                  <c:v>0.99927609999999956</c:v>
                </c:pt>
                <c:pt idx="190">
                  <c:v>0.99897500000000061</c:v>
                </c:pt>
                <c:pt idx="191">
                  <c:v>0.99882970000000004</c:v>
                </c:pt>
                <c:pt idx="192">
                  <c:v>0.99889170000000005</c:v>
                </c:pt>
                <c:pt idx="193">
                  <c:v>0.99890020000000002</c:v>
                </c:pt>
                <c:pt idx="194">
                  <c:v>0.99864400000000064</c:v>
                </c:pt>
                <c:pt idx="195">
                  <c:v>0.99863540000000062</c:v>
                </c:pt>
                <c:pt idx="196">
                  <c:v>0.99842609999999798</c:v>
                </c:pt>
                <c:pt idx="197">
                  <c:v>0.99865460000000061</c:v>
                </c:pt>
                <c:pt idx="198">
                  <c:v>0.99820829999999949</c:v>
                </c:pt>
                <c:pt idx="199">
                  <c:v>0.9982894999999995</c:v>
                </c:pt>
                <c:pt idx="200">
                  <c:v>0.99857349999999956</c:v>
                </c:pt>
                <c:pt idx="201">
                  <c:v>0.99838129999999958</c:v>
                </c:pt>
                <c:pt idx="202">
                  <c:v>0.9981314</c:v>
                </c:pt>
                <c:pt idx="203">
                  <c:v>0.99817200000000006</c:v>
                </c:pt>
                <c:pt idx="204">
                  <c:v>0.99820190000000009</c:v>
                </c:pt>
                <c:pt idx="205">
                  <c:v>0.99842400000000009</c:v>
                </c:pt>
                <c:pt idx="206">
                  <c:v>0.99809510000000001</c:v>
                </c:pt>
                <c:pt idx="207">
                  <c:v>0.9981676999999981</c:v>
                </c:pt>
                <c:pt idx="208">
                  <c:v>0.99799260000000001</c:v>
                </c:pt>
                <c:pt idx="209">
                  <c:v>0.99812070000000008</c:v>
                </c:pt>
                <c:pt idx="210">
                  <c:v>0.99796699999999727</c:v>
                </c:pt>
                <c:pt idx="211">
                  <c:v>0.99773420000000002</c:v>
                </c:pt>
                <c:pt idx="212">
                  <c:v>0.99805669999999957</c:v>
                </c:pt>
                <c:pt idx="213">
                  <c:v>0.997888</c:v>
                </c:pt>
                <c:pt idx="214">
                  <c:v>0.99783030000000006</c:v>
                </c:pt>
                <c:pt idx="215">
                  <c:v>0.99777910000000003</c:v>
                </c:pt>
                <c:pt idx="216">
                  <c:v>0.99793709999999958</c:v>
                </c:pt>
                <c:pt idx="217">
                  <c:v>0.99792000000000003</c:v>
                </c:pt>
                <c:pt idx="218">
                  <c:v>0.99790289999999959</c:v>
                </c:pt>
                <c:pt idx="219">
                  <c:v>0.99787940000000064</c:v>
                </c:pt>
                <c:pt idx="220">
                  <c:v>0.997668</c:v>
                </c:pt>
                <c:pt idx="221">
                  <c:v>0.99782599999999999</c:v>
                </c:pt>
                <c:pt idx="222">
                  <c:v>0.99753769999999797</c:v>
                </c:pt>
                <c:pt idx="223">
                  <c:v>0.9973668999999975</c:v>
                </c:pt>
                <c:pt idx="224">
                  <c:v>0.99742669999999956</c:v>
                </c:pt>
                <c:pt idx="225">
                  <c:v>0.99795629999999957</c:v>
                </c:pt>
                <c:pt idx="226">
                  <c:v>0.99768080000000003</c:v>
                </c:pt>
                <c:pt idx="227">
                  <c:v>0.99771709999999958</c:v>
                </c:pt>
                <c:pt idx="228">
                  <c:v>0.9976467</c:v>
                </c:pt>
                <c:pt idx="229">
                  <c:v>0.99771709999999958</c:v>
                </c:pt>
                <c:pt idx="230">
                  <c:v>0.99773209999999957</c:v>
                </c:pt>
                <c:pt idx="231">
                  <c:v>0.99790509999999999</c:v>
                </c:pt>
                <c:pt idx="232">
                  <c:v>0.99758259999999621</c:v>
                </c:pt>
                <c:pt idx="233">
                  <c:v>0.997888</c:v>
                </c:pt>
                <c:pt idx="234">
                  <c:v>0.9977876</c:v>
                </c:pt>
                <c:pt idx="235">
                  <c:v>0.99781320000000007</c:v>
                </c:pt>
                <c:pt idx="236">
                  <c:v>0.99790080000000003</c:v>
                </c:pt>
                <c:pt idx="237">
                  <c:v>0.99782599999999999</c:v>
                </c:pt>
                <c:pt idx="238">
                  <c:v>0.9978901</c:v>
                </c:pt>
                <c:pt idx="239">
                  <c:v>0.99779190000000062</c:v>
                </c:pt>
                <c:pt idx="240">
                  <c:v>0.9977235000000001</c:v>
                </c:pt>
                <c:pt idx="241">
                  <c:v>0.99792209999999959</c:v>
                </c:pt>
                <c:pt idx="242">
                  <c:v>0.99766160000000004</c:v>
                </c:pt>
                <c:pt idx="243">
                  <c:v>0.99761249999999957</c:v>
                </c:pt>
                <c:pt idx="244">
                  <c:v>0.99769360000000062</c:v>
                </c:pt>
                <c:pt idx="245">
                  <c:v>0.99803749999999958</c:v>
                </c:pt>
                <c:pt idx="246">
                  <c:v>0.99769150000000062</c:v>
                </c:pt>
                <c:pt idx="247">
                  <c:v>0.99785590000000002</c:v>
                </c:pt>
                <c:pt idx="248">
                  <c:v>0.99780469999999999</c:v>
                </c:pt>
                <c:pt idx="249">
                  <c:v>0.99793920000000003</c:v>
                </c:pt>
                <c:pt idx="250">
                  <c:v>0.99762960000000211</c:v>
                </c:pt>
                <c:pt idx="251">
                  <c:v>0.99768940000000061</c:v>
                </c:pt>
                <c:pt idx="252">
                  <c:v>0.99775130000000001</c:v>
                </c:pt>
                <c:pt idx="253">
                  <c:v>0.99783030000000006</c:v>
                </c:pt>
                <c:pt idx="254">
                  <c:v>0.99764450000000005</c:v>
                </c:pt>
                <c:pt idx="255">
                  <c:v>0.99769360000000062</c:v>
                </c:pt>
                <c:pt idx="256">
                  <c:v>0.99764880000000211</c:v>
                </c:pt>
                <c:pt idx="257">
                  <c:v>0.99760820000000061</c:v>
                </c:pt>
                <c:pt idx="258">
                  <c:v>0.99805880000000002</c:v>
                </c:pt>
                <c:pt idx="259">
                  <c:v>0.99751849999999798</c:v>
                </c:pt>
                <c:pt idx="260">
                  <c:v>0.99763600000000008</c:v>
                </c:pt>
                <c:pt idx="261">
                  <c:v>0.99798619999999727</c:v>
                </c:pt>
                <c:pt idx="262">
                  <c:v>0.99750140000000009</c:v>
                </c:pt>
                <c:pt idx="263">
                  <c:v>0.9974672999999975</c:v>
                </c:pt>
                <c:pt idx="264">
                  <c:v>0.99755269999999763</c:v>
                </c:pt>
                <c:pt idx="265">
                  <c:v>0.99771070000000006</c:v>
                </c:pt>
                <c:pt idx="266">
                  <c:v>0.99773629999999958</c:v>
                </c:pt>
                <c:pt idx="267">
                  <c:v>0.99747580000000002</c:v>
                </c:pt>
                <c:pt idx="268">
                  <c:v>0.99771500000000002</c:v>
                </c:pt>
                <c:pt idx="269">
                  <c:v>0.99755060000000007</c:v>
                </c:pt>
                <c:pt idx="270">
                  <c:v>0.99758039999999726</c:v>
                </c:pt>
                <c:pt idx="271">
                  <c:v>0.99734980000000062</c:v>
                </c:pt>
                <c:pt idx="272">
                  <c:v>0.99758689999999728</c:v>
                </c:pt>
                <c:pt idx="273">
                  <c:v>0.99765310000000007</c:v>
                </c:pt>
                <c:pt idx="274">
                  <c:v>0.9974288</c:v>
                </c:pt>
                <c:pt idx="275">
                  <c:v>0.99717040000000001</c:v>
                </c:pt>
                <c:pt idx="276">
                  <c:v>0.99753989999999959</c:v>
                </c:pt>
                <c:pt idx="277">
                  <c:v>0.99731560000000008</c:v>
                </c:pt>
                <c:pt idx="278">
                  <c:v>0.99730069999999948</c:v>
                </c:pt>
                <c:pt idx="279">
                  <c:v>0.99715329999999958</c:v>
                </c:pt>
                <c:pt idx="280">
                  <c:v>0.99742029999999959</c:v>
                </c:pt>
                <c:pt idx="281">
                  <c:v>0.99741809999999798</c:v>
                </c:pt>
                <c:pt idx="282">
                  <c:v>0.99730279999999727</c:v>
                </c:pt>
                <c:pt idx="283">
                  <c:v>0.99712560000000061</c:v>
                </c:pt>
                <c:pt idx="284">
                  <c:v>0.99717260000000008</c:v>
                </c:pt>
                <c:pt idx="285">
                  <c:v>0.9969462</c:v>
                </c:pt>
                <c:pt idx="286">
                  <c:v>0.99696329999999811</c:v>
                </c:pt>
                <c:pt idx="287">
                  <c:v>0.99703369999999958</c:v>
                </c:pt>
                <c:pt idx="288">
                  <c:v>0.99696329999999811</c:v>
                </c:pt>
                <c:pt idx="289">
                  <c:v>0.9972259</c:v>
                </c:pt>
                <c:pt idx="290">
                  <c:v>0.99719820000000003</c:v>
                </c:pt>
                <c:pt idx="291">
                  <c:v>0.99692700000000001</c:v>
                </c:pt>
                <c:pt idx="292">
                  <c:v>0.99676249999999811</c:v>
                </c:pt>
                <c:pt idx="293">
                  <c:v>0.99704660000000001</c:v>
                </c:pt>
                <c:pt idx="294">
                  <c:v>0.99693760000000009</c:v>
                </c:pt>
                <c:pt idx="295">
                  <c:v>0.99657889999999949</c:v>
                </c:pt>
                <c:pt idx="296">
                  <c:v>0.99697400000000003</c:v>
                </c:pt>
                <c:pt idx="297">
                  <c:v>0.99685440000000003</c:v>
                </c:pt>
                <c:pt idx="298">
                  <c:v>0.99640590000000007</c:v>
                </c:pt>
                <c:pt idx="299">
                  <c:v>0.99660020000000005</c:v>
                </c:pt>
                <c:pt idx="300">
                  <c:v>0.99685220000000008</c:v>
                </c:pt>
                <c:pt idx="301">
                  <c:v>0.99684800000000062</c:v>
                </c:pt>
                <c:pt idx="302">
                  <c:v>0.9967433</c:v>
                </c:pt>
                <c:pt idx="303">
                  <c:v>0.9967049</c:v>
                </c:pt>
                <c:pt idx="304">
                  <c:v>0.99674119999999999</c:v>
                </c:pt>
                <c:pt idx="305">
                  <c:v>0.99661729999999948</c:v>
                </c:pt>
                <c:pt idx="306">
                  <c:v>0.99676680000000006</c:v>
                </c:pt>
                <c:pt idx="307">
                  <c:v>0.9962799</c:v>
                </c:pt>
                <c:pt idx="308">
                  <c:v>0.99642940000000002</c:v>
                </c:pt>
                <c:pt idx="309">
                  <c:v>0.99645289999999798</c:v>
                </c:pt>
                <c:pt idx="310">
                  <c:v>0.99655969999999949</c:v>
                </c:pt>
                <c:pt idx="311">
                  <c:v>0.9964208</c:v>
                </c:pt>
                <c:pt idx="312">
                  <c:v>0.99639520000000004</c:v>
                </c:pt>
                <c:pt idx="313">
                  <c:v>0.99653189999999958</c:v>
                </c:pt>
                <c:pt idx="314">
                  <c:v>0.99639949999999999</c:v>
                </c:pt>
                <c:pt idx="315">
                  <c:v>0.99629909999999999</c:v>
                </c:pt>
                <c:pt idx="316">
                  <c:v>0.99643369999999798</c:v>
                </c:pt>
                <c:pt idx="317">
                  <c:v>0.99618380000000006</c:v>
                </c:pt>
                <c:pt idx="318">
                  <c:v>0.99634180000000061</c:v>
                </c:pt>
                <c:pt idx="319">
                  <c:v>0.9960194</c:v>
                </c:pt>
                <c:pt idx="320">
                  <c:v>0.99623289999999798</c:v>
                </c:pt>
                <c:pt idx="321">
                  <c:v>0.9962415</c:v>
                </c:pt>
                <c:pt idx="322">
                  <c:v>0.99596170000000006</c:v>
                </c:pt>
                <c:pt idx="323">
                  <c:v>0.99590400000000001</c:v>
                </c:pt>
                <c:pt idx="324">
                  <c:v>0.99576740000000008</c:v>
                </c:pt>
                <c:pt idx="325">
                  <c:v>0.9965190999999981</c:v>
                </c:pt>
                <c:pt idx="326">
                  <c:v>0.99583140000000003</c:v>
                </c:pt>
                <c:pt idx="327">
                  <c:v>0.99585060000000003</c:v>
                </c:pt>
                <c:pt idx="328">
                  <c:v>0.99621369999999798</c:v>
                </c:pt>
                <c:pt idx="329">
                  <c:v>0.99597880000000005</c:v>
                </c:pt>
                <c:pt idx="330">
                  <c:v>0.9959382</c:v>
                </c:pt>
                <c:pt idx="331">
                  <c:v>0.9957332000000001</c:v>
                </c:pt>
                <c:pt idx="332">
                  <c:v>0.99608130000000006</c:v>
                </c:pt>
                <c:pt idx="333">
                  <c:v>0.99589550000000004</c:v>
                </c:pt>
                <c:pt idx="334">
                  <c:v>0.99597240000000009</c:v>
                </c:pt>
                <c:pt idx="335">
                  <c:v>0.99550469999999958</c:v>
                </c:pt>
                <c:pt idx="336">
                  <c:v>0.99588910000000008</c:v>
                </c:pt>
                <c:pt idx="337">
                  <c:v>0.99566269999999957</c:v>
                </c:pt>
                <c:pt idx="338">
                  <c:v>0.99556879999999726</c:v>
                </c:pt>
                <c:pt idx="339">
                  <c:v>0.99558580000000008</c:v>
                </c:pt>
                <c:pt idx="340">
                  <c:v>0.99551109999999798</c:v>
                </c:pt>
                <c:pt idx="341">
                  <c:v>0.99571609999999811</c:v>
                </c:pt>
                <c:pt idx="342">
                  <c:v>0.99561359999999799</c:v>
                </c:pt>
                <c:pt idx="343">
                  <c:v>0.99545769999999956</c:v>
                </c:pt>
                <c:pt idx="344">
                  <c:v>0.99594460000000062</c:v>
                </c:pt>
                <c:pt idx="345">
                  <c:v>0.99563500000000005</c:v>
                </c:pt>
                <c:pt idx="346">
                  <c:v>0.9955794</c:v>
                </c:pt>
                <c:pt idx="347">
                  <c:v>0.99553669999999717</c:v>
                </c:pt>
                <c:pt idx="348">
                  <c:v>0.99569900000000211</c:v>
                </c:pt>
                <c:pt idx="349">
                  <c:v>0.99546619999999597</c:v>
                </c:pt>
                <c:pt idx="350">
                  <c:v>0.99550259999999668</c:v>
                </c:pt>
                <c:pt idx="351">
                  <c:v>0.9952526999999981</c:v>
                </c:pt>
                <c:pt idx="352">
                  <c:v>0.99528900000000009</c:v>
                </c:pt>
                <c:pt idx="353">
                  <c:v>0.99564560000000213</c:v>
                </c:pt>
                <c:pt idx="354">
                  <c:v>0.99556879999999726</c:v>
                </c:pt>
                <c:pt idx="355">
                  <c:v>0.99488540000000003</c:v>
                </c:pt>
                <c:pt idx="356">
                  <c:v>0.99532740000000008</c:v>
                </c:pt>
                <c:pt idx="357">
                  <c:v>0.99555589999999949</c:v>
                </c:pt>
                <c:pt idx="358">
                  <c:v>0.99542780000000008</c:v>
                </c:pt>
                <c:pt idx="359">
                  <c:v>0.99544060000000001</c:v>
                </c:pt>
                <c:pt idx="360">
                  <c:v>0.99514590000000003</c:v>
                </c:pt>
                <c:pt idx="361">
                  <c:v>0.99537229999999799</c:v>
                </c:pt>
                <c:pt idx="362">
                  <c:v>0.9951502000000001</c:v>
                </c:pt>
                <c:pt idx="363">
                  <c:v>0.99498360000000008</c:v>
                </c:pt>
                <c:pt idx="364">
                  <c:v>0.99551960000000006</c:v>
                </c:pt>
                <c:pt idx="365">
                  <c:v>0.99518440000000008</c:v>
                </c:pt>
                <c:pt idx="366">
                  <c:v>0.99511820000000006</c:v>
                </c:pt>
                <c:pt idx="367">
                  <c:v>0.99494940000000065</c:v>
                </c:pt>
                <c:pt idx="368">
                  <c:v>0.9948532999999995</c:v>
                </c:pt>
                <c:pt idx="369">
                  <c:v>0.99528900000000009</c:v>
                </c:pt>
                <c:pt idx="370">
                  <c:v>0.99502850000000009</c:v>
                </c:pt>
                <c:pt idx="371">
                  <c:v>0.9950156</c:v>
                </c:pt>
                <c:pt idx="372">
                  <c:v>0.99513740000000006</c:v>
                </c:pt>
                <c:pt idx="373">
                  <c:v>0.99489610000000006</c:v>
                </c:pt>
                <c:pt idx="374">
                  <c:v>0.99504980000000065</c:v>
                </c:pt>
                <c:pt idx="375">
                  <c:v>0.99492170000000002</c:v>
                </c:pt>
                <c:pt idx="376">
                  <c:v>0.99491530000000006</c:v>
                </c:pt>
                <c:pt idx="377">
                  <c:v>0.99514380000000002</c:v>
                </c:pt>
                <c:pt idx="378">
                  <c:v>0.99465900000000063</c:v>
                </c:pt>
                <c:pt idx="379">
                  <c:v>0.99468680000000009</c:v>
                </c:pt>
                <c:pt idx="380">
                  <c:v>0.99483629999999956</c:v>
                </c:pt>
                <c:pt idx="381">
                  <c:v>0.99492170000000002</c:v>
                </c:pt>
                <c:pt idx="382">
                  <c:v>0.99488320000000008</c:v>
                </c:pt>
                <c:pt idx="383">
                  <c:v>0.9947743</c:v>
                </c:pt>
                <c:pt idx="384">
                  <c:v>0.99477009999999999</c:v>
                </c:pt>
                <c:pt idx="385">
                  <c:v>0.99494940000000065</c:v>
                </c:pt>
                <c:pt idx="386">
                  <c:v>0.99484270000000008</c:v>
                </c:pt>
                <c:pt idx="387">
                  <c:v>0.99455860000000007</c:v>
                </c:pt>
                <c:pt idx="388">
                  <c:v>0.99477650000000006</c:v>
                </c:pt>
                <c:pt idx="389">
                  <c:v>0.99488540000000003</c:v>
                </c:pt>
                <c:pt idx="390">
                  <c:v>0.99471239999999728</c:v>
                </c:pt>
                <c:pt idx="391">
                  <c:v>0.99450739999999727</c:v>
                </c:pt>
                <c:pt idx="392">
                  <c:v>0.99447530000000006</c:v>
                </c:pt>
                <c:pt idx="393">
                  <c:v>0.99442199999999958</c:v>
                </c:pt>
                <c:pt idx="394">
                  <c:v>0.99471029999999949</c:v>
                </c:pt>
                <c:pt idx="395">
                  <c:v>0.99459920000000002</c:v>
                </c:pt>
                <c:pt idx="396">
                  <c:v>0.99452020000000008</c:v>
                </c:pt>
                <c:pt idx="397">
                  <c:v>0.99431949999999958</c:v>
                </c:pt>
                <c:pt idx="398">
                  <c:v>0.9943706999999995</c:v>
                </c:pt>
                <c:pt idx="399">
                  <c:v>0.99414430000000009</c:v>
                </c:pt>
                <c:pt idx="400">
                  <c:v>0.99434080000000002</c:v>
                </c:pt>
                <c:pt idx="401">
                  <c:v>0.99457789999999957</c:v>
                </c:pt>
                <c:pt idx="402">
                  <c:v>0.9944283999999981</c:v>
                </c:pt>
                <c:pt idx="403">
                  <c:v>0.99409310000000006</c:v>
                </c:pt>
                <c:pt idx="404">
                  <c:v>0.99419990000000003</c:v>
                </c:pt>
                <c:pt idx="405">
                  <c:v>0.9942896</c:v>
                </c:pt>
                <c:pt idx="406">
                  <c:v>0.99429600000000007</c:v>
                </c:pt>
                <c:pt idx="407">
                  <c:v>0.99400980000000005</c:v>
                </c:pt>
                <c:pt idx="408">
                  <c:v>0.99403540000000001</c:v>
                </c:pt>
                <c:pt idx="409">
                  <c:v>0.99437709999999957</c:v>
                </c:pt>
                <c:pt idx="410">
                  <c:v>0.99433440000000006</c:v>
                </c:pt>
                <c:pt idx="411">
                  <c:v>0.99390300000000009</c:v>
                </c:pt>
                <c:pt idx="412">
                  <c:v>0.99415500000000001</c:v>
                </c:pt>
                <c:pt idx="413">
                  <c:v>0.99423619999999668</c:v>
                </c:pt>
                <c:pt idx="414">
                  <c:v>0.99384960000000189</c:v>
                </c:pt>
                <c:pt idx="415">
                  <c:v>0.99375350000000007</c:v>
                </c:pt>
                <c:pt idx="416">
                  <c:v>0.99401409999999957</c:v>
                </c:pt>
                <c:pt idx="417">
                  <c:v>0.99440060000000008</c:v>
                </c:pt>
                <c:pt idx="418">
                  <c:v>0.9938880999999995</c:v>
                </c:pt>
                <c:pt idx="419">
                  <c:v>0.99372579999999999</c:v>
                </c:pt>
                <c:pt idx="420">
                  <c:v>0.99404820000000005</c:v>
                </c:pt>
                <c:pt idx="421">
                  <c:v>0.99373</c:v>
                </c:pt>
                <c:pt idx="422">
                  <c:v>0.99390090000000009</c:v>
                </c:pt>
                <c:pt idx="423">
                  <c:v>0.99353359999999669</c:v>
                </c:pt>
                <c:pt idx="424">
                  <c:v>0.99379840000000064</c:v>
                </c:pt>
                <c:pt idx="425">
                  <c:v>0.99391369999999957</c:v>
                </c:pt>
                <c:pt idx="426">
                  <c:v>0.99369160000000212</c:v>
                </c:pt>
                <c:pt idx="427">
                  <c:v>0.99349729999999958</c:v>
                </c:pt>
                <c:pt idx="428">
                  <c:v>0.99367880000000064</c:v>
                </c:pt>
                <c:pt idx="429">
                  <c:v>0.99362970000000062</c:v>
                </c:pt>
                <c:pt idx="430">
                  <c:v>0.99383900000000003</c:v>
                </c:pt>
                <c:pt idx="431">
                  <c:v>0.9936680999999995</c:v>
                </c:pt>
                <c:pt idx="432">
                  <c:v>0.99366170000000009</c:v>
                </c:pt>
                <c:pt idx="433">
                  <c:v>0.99363180000000062</c:v>
                </c:pt>
                <c:pt idx="434">
                  <c:v>0.99350149999999959</c:v>
                </c:pt>
                <c:pt idx="435">
                  <c:v>0.99351009999999751</c:v>
                </c:pt>
                <c:pt idx="436">
                  <c:v>0.9937087</c:v>
                </c:pt>
                <c:pt idx="437">
                  <c:v>0.99367450000000002</c:v>
                </c:pt>
                <c:pt idx="438">
                  <c:v>0.99335849999999959</c:v>
                </c:pt>
                <c:pt idx="439">
                  <c:v>0.9934267999999975</c:v>
                </c:pt>
                <c:pt idx="440">
                  <c:v>0.99349300000000007</c:v>
                </c:pt>
                <c:pt idx="441">
                  <c:v>0.99343319999999669</c:v>
                </c:pt>
                <c:pt idx="442">
                  <c:v>0.99355920000000009</c:v>
                </c:pt>
                <c:pt idx="443">
                  <c:v>0.99337340000000007</c:v>
                </c:pt>
                <c:pt idx="444">
                  <c:v>0.99357409999999957</c:v>
                </c:pt>
                <c:pt idx="445">
                  <c:v>0.9935036999999981</c:v>
                </c:pt>
                <c:pt idx="446">
                  <c:v>0.99354850000000006</c:v>
                </c:pt>
                <c:pt idx="447">
                  <c:v>0.99307440000000002</c:v>
                </c:pt>
                <c:pt idx="448">
                  <c:v>0.99331569999999958</c:v>
                </c:pt>
                <c:pt idx="449">
                  <c:v>0.99360619999999811</c:v>
                </c:pt>
                <c:pt idx="450">
                  <c:v>0.99333500000000008</c:v>
                </c:pt>
                <c:pt idx="451">
                  <c:v>0.99310649999999956</c:v>
                </c:pt>
                <c:pt idx="452">
                  <c:v>0.99312780000000001</c:v>
                </c:pt>
                <c:pt idx="453">
                  <c:v>0.99338619999999644</c:v>
                </c:pt>
                <c:pt idx="454">
                  <c:v>0.99294630000000006</c:v>
                </c:pt>
                <c:pt idx="455">
                  <c:v>0.99292069999999999</c:v>
                </c:pt>
                <c:pt idx="456">
                  <c:v>0.99311069999999957</c:v>
                </c:pt>
                <c:pt idx="457">
                  <c:v>0.99324309999999949</c:v>
                </c:pt>
                <c:pt idx="458">
                  <c:v>0.99306369999999811</c:v>
                </c:pt>
                <c:pt idx="459">
                  <c:v>0.99288219999999727</c:v>
                </c:pt>
                <c:pt idx="460">
                  <c:v>0.99315560000000003</c:v>
                </c:pt>
                <c:pt idx="461">
                  <c:v>0.99309150000000002</c:v>
                </c:pt>
                <c:pt idx="462">
                  <c:v>0.99302100000000004</c:v>
                </c:pt>
                <c:pt idx="463">
                  <c:v>0.99265370000000008</c:v>
                </c:pt>
                <c:pt idx="464">
                  <c:v>0.99289290000000008</c:v>
                </c:pt>
                <c:pt idx="465">
                  <c:v>0.99291429999999958</c:v>
                </c:pt>
                <c:pt idx="466">
                  <c:v>0.99291209999999763</c:v>
                </c:pt>
                <c:pt idx="467">
                  <c:v>0.99285450000000008</c:v>
                </c:pt>
                <c:pt idx="468">
                  <c:v>0.99273060000000002</c:v>
                </c:pt>
                <c:pt idx="469">
                  <c:v>0.9929611999999981</c:v>
                </c:pt>
                <c:pt idx="470">
                  <c:v>0.99263020000000002</c:v>
                </c:pt>
                <c:pt idx="471">
                  <c:v>0.99199170000000003</c:v>
                </c:pt>
                <c:pt idx="472">
                  <c:v>0.99179519999999999</c:v>
                </c:pt>
                <c:pt idx="473">
                  <c:v>0.9914792</c:v>
                </c:pt>
                <c:pt idx="474">
                  <c:v>0.9912933999999981</c:v>
                </c:pt>
                <c:pt idx="475">
                  <c:v>0.99130400000000007</c:v>
                </c:pt>
                <c:pt idx="476">
                  <c:v>0.9910755</c:v>
                </c:pt>
                <c:pt idx="477">
                  <c:v>0.99074030000000002</c:v>
                </c:pt>
                <c:pt idx="478">
                  <c:v>0.99072959999999999</c:v>
                </c:pt>
                <c:pt idx="479">
                  <c:v>0.99060150000000002</c:v>
                </c:pt>
                <c:pt idx="480">
                  <c:v>0.99014869999999999</c:v>
                </c:pt>
                <c:pt idx="481">
                  <c:v>0.99057369999999956</c:v>
                </c:pt>
                <c:pt idx="482">
                  <c:v>0.99013380000000006</c:v>
                </c:pt>
                <c:pt idx="483">
                  <c:v>0.99002060000000003</c:v>
                </c:pt>
                <c:pt idx="484">
                  <c:v>0.98990100000000003</c:v>
                </c:pt>
                <c:pt idx="485">
                  <c:v>0.99008249999999798</c:v>
                </c:pt>
                <c:pt idx="486">
                  <c:v>0.98975790000000008</c:v>
                </c:pt>
                <c:pt idx="487">
                  <c:v>0.98956779999999644</c:v>
                </c:pt>
                <c:pt idx="488">
                  <c:v>0.98996719999999727</c:v>
                </c:pt>
                <c:pt idx="489">
                  <c:v>0.98965330000000007</c:v>
                </c:pt>
                <c:pt idx="490">
                  <c:v>0.98914070000000009</c:v>
                </c:pt>
                <c:pt idx="491">
                  <c:v>0.98927530000000008</c:v>
                </c:pt>
                <c:pt idx="492">
                  <c:v>0.98920910000000006</c:v>
                </c:pt>
                <c:pt idx="493">
                  <c:v>0.98948029999999798</c:v>
                </c:pt>
                <c:pt idx="494">
                  <c:v>0.98924960000000062</c:v>
                </c:pt>
                <c:pt idx="495">
                  <c:v>0.98896349999999811</c:v>
                </c:pt>
                <c:pt idx="496">
                  <c:v>0.9889848</c:v>
                </c:pt>
                <c:pt idx="497">
                  <c:v>0.98914070000000009</c:v>
                </c:pt>
                <c:pt idx="498">
                  <c:v>0.9888247</c:v>
                </c:pt>
                <c:pt idx="499">
                  <c:v>0.98879690000000009</c:v>
                </c:pt>
                <c:pt idx="500">
                  <c:v>0.98890800000000001</c:v>
                </c:pt>
                <c:pt idx="501">
                  <c:v>0.98891649999999798</c:v>
                </c:pt>
                <c:pt idx="502">
                  <c:v>0.98876269999999811</c:v>
                </c:pt>
                <c:pt idx="503">
                  <c:v>0.98867090000000002</c:v>
                </c:pt>
                <c:pt idx="504">
                  <c:v>0.98867520000000064</c:v>
                </c:pt>
                <c:pt idx="505">
                  <c:v>0.98872860000000062</c:v>
                </c:pt>
                <c:pt idx="506">
                  <c:v>0.9887028999999995</c:v>
                </c:pt>
                <c:pt idx="507">
                  <c:v>0.98847869999999949</c:v>
                </c:pt>
                <c:pt idx="508">
                  <c:v>0.98850860000000007</c:v>
                </c:pt>
                <c:pt idx="509">
                  <c:v>0.9885192999999981</c:v>
                </c:pt>
                <c:pt idx="510">
                  <c:v>0.98828440000000006</c:v>
                </c:pt>
                <c:pt idx="511">
                  <c:v>0.98815619999999726</c:v>
                </c:pt>
                <c:pt idx="512">
                  <c:v>0.98821599999999798</c:v>
                </c:pt>
                <c:pt idx="513">
                  <c:v>0.98822240000000006</c:v>
                </c:pt>
                <c:pt idx="514">
                  <c:v>0.98801100000000008</c:v>
                </c:pt>
                <c:pt idx="515">
                  <c:v>0.98796190000000006</c:v>
                </c:pt>
                <c:pt idx="516">
                  <c:v>0.98835060000000008</c:v>
                </c:pt>
                <c:pt idx="517">
                  <c:v>0.98797470000000009</c:v>
                </c:pt>
                <c:pt idx="518">
                  <c:v>0.98810709999999957</c:v>
                </c:pt>
                <c:pt idx="519">
                  <c:v>0.98791709999999811</c:v>
                </c:pt>
                <c:pt idx="520">
                  <c:v>0.9881775999999981</c:v>
                </c:pt>
                <c:pt idx="521">
                  <c:v>0.98827160000000003</c:v>
                </c:pt>
                <c:pt idx="522">
                  <c:v>0.98802380000000001</c:v>
                </c:pt>
                <c:pt idx="523">
                  <c:v>0.98779110000000003</c:v>
                </c:pt>
                <c:pt idx="524">
                  <c:v>0.98799820000000005</c:v>
                </c:pt>
                <c:pt idx="525">
                  <c:v>0.9879405</c:v>
                </c:pt>
                <c:pt idx="526">
                  <c:v>0.98782100000000062</c:v>
                </c:pt>
                <c:pt idx="527">
                  <c:v>0.9876138000000001</c:v>
                </c:pt>
                <c:pt idx="528">
                  <c:v>0.9879575999999981</c:v>
                </c:pt>
                <c:pt idx="529">
                  <c:v>0.98781029999999959</c:v>
                </c:pt>
                <c:pt idx="530">
                  <c:v>0.98801739999999727</c:v>
                </c:pt>
                <c:pt idx="531">
                  <c:v>0.9878017</c:v>
                </c:pt>
                <c:pt idx="532">
                  <c:v>0.98781239999999726</c:v>
                </c:pt>
                <c:pt idx="533">
                  <c:v>0.98768860000000003</c:v>
                </c:pt>
                <c:pt idx="534">
                  <c:v>0.98776540000000002</c:v>
                </c:pt>
                <c:pt idx="535">
                  <c:v>0.98759249999999799</c:v>
                </c:pt>
                <c:pt idx="536">
                  <c:v>0.98779960000000189</c:v>
                </c:pt>
                <c:pt idx="537">
                  <c:v>0.98756469999999763</c:v>
                </c:pt>
                <c:pt idx="538">
                  <c:v>0.98751129999999798</c:v>
                </c:pt>
                <c:pt idx="539">
                  <c:v>0.98760530000000002</c:v>
                </c:pt>
                <c:pt idx="540">
                  <c:v>0.98787010000000008</c:v>
                </c:pt>
                <c:pt idx="541">
                  <c:v>0.98732980000000004</c:v>
                </c:pt>
                <c:pt idx="542">
                  <c:v>0.98773130000000009</c:v>
                </c:pt>
                <c:pt idx="543">
                  <c:v>0.98725080000000009</c:v>
                </c:pt>
                <c:pt idx="544">
                  <c:v>0.98752409999999957</c:v>
                </c:pt>
                <c:pt idx="545">
                  <c:v>0.98736180000000007</c:v>
                </c:pt>
                <c:pt idx="546">
                  <c:v>0.98745789999999956</c:v>
                </c:pt>
                <c:pt idx="547">
                  <c:v>0.98718460000000008</c:v>
                </c:pt>
                <c:pt idx="548">
                  <c:v>0.98727850000000006</c:v>
                </c:pt>
                <c:pt idx="549">
                  <c:v>0.98760310000000007</c:v>
                </c:pt>
                <c:pt idx="550">
                  <c:v>0.98733619999999644</c:v>
                </c:pt>
                <c:pt idx="551">
                  <c:v>0.98707560000000005</c:v>
                </c:pt>
                <c:pt idx="552">
                  <c:v>0.98720809999999959</c:v>
                </c:pt>
                <c:pt idx="553">
                  <c:v>0.98753909999999956</c:v>
                </c:pt>
                <c:pt idx="554">
                  <c:v>0.98730199999999957</c:v>
                </c:pt>
                <c:pt idx="555">
                  <c:v>0.98726140000000007</c:v>
                </c:pt>
                <c:pt idx="556">
                  <c:v>0.98726569999999958</c:v>
                </c:pt>
                <c:pt idx="557">
                  <c:v>0.98728069999999957</c:v>
                </c:pt>
                <c:pt idx="558">
                  <c:v>0.987097</c:v>
                </c:pt>
                <c:pt idx="559">
                  <c:v>0.98726140000000007</c:v>
                </c:pt>
                <c:pt idx="560">
                  <c:v>0.98730629999999797</c:v>
                </c:pt>
                <c:pt idx="561">
                  <c:v>0.98705860000000001</c:v>
                </c:pt>
                <c:pt idx="562">
                  <c:v>0.9870350999999995</c:v>
                </c:pt>
                <c:pt idx="563">
                  <c:v>0.98723789999999956</c:v>
                </c:pt>
                <c:pt idx="564">
                  <c:v>0.98722729999999959</c:v>
                </c:pt>
                <c:pt idx="565">
                  <c:v>0.98718460000000008</c:v>
                </c:pt>
                <c:pt idx="566">
                  <c:v>0.98708420000000008</c:v>
                </c:pt>
                <c:pt idx="567">
                  <c:v>0.98705000000000009</c:v>
                </c:pt>
                <c:pt idx="568">
                  <c:v>0.98730629999999797</c:v>
                </c:pt>
                <c:pt idx="569">
                  <c:v>0.98724860000000003</c:v>
                </c:pt>
                <c:pt idx="570">
                  <c:v>0.9871332999999981</c:v>
                </c:pt>
                <c:pt idx="571">
                  <c:v>0.9869753</c:v>
                </c:pt>
                <c:pt idx="572">
                  <c:v>0.98715680000000006</c:v>
                </c:pt>
                <c:pt idx="573">
                  <c:v>0.9871524999999981</c:v>
                </c:pt>
                <c:pt idx="574">
                  <c:v>0.98710340000000008</c:v>
                </c:pt>
                <c:pt idx="575">
                  <c:v>0.98694750000000009</c:v>
                </c:pt>
                <c:pt idx="576">
                  <c:v>0.98715680000000006</c:v>
                </c:pt>
                <c:pt idx="577">
                  <c:v>0.98719950000000001</c:v>
                </c:pt>
                <c:pt idx="578">
                  <c:v>0.98686420000000008</c:v>
                </c:pt>
                <c:pt idx="579">
                  <c:v>0.98684290000000008</c:v>
                </c:pt>
                <c:pt idx="580">
                  <c:v>0.98710550000000008</c:v>
                </c:pt>
                <c:pt idx="581">
                  <c:v>0.9872358</c:v>
                </c:pt>
                <c:pt idx="582">
                  <c:v>0.98683219999999727</c:v>
                </c:pt>
                <c:pt idx="583">
                  <c:v>0.98712480000000002</c:v>
                </c:pt>
                <c:pt idx="584">
                  <c:v>0.98707560000000005</c:v>
                </c:pt>
                <c:pt idx="585">
                  <c:v>0.98716529999999958</c:v>
                </c:pt>
                <c:pt idx="586">
                  <c:v>0.98695609999999956</c:v>
                </c:pt>
                <c:pt idx="587">
                  <c:v>0.98694750000000009</c:v>
                </c:pt>
                <c:pt idx="588">
                  <c:v>0.98718239999999668</c:v>
                </c:pt>
                <c:pt idx="589">
                  <c:v>0.98700729999999959</c:v>
                </c:pt>
                <c:pt idx="590">
                  <c:v>0.98678090000000007</c:v>
                </c:pt>
                <c:pt idx="591">
                  <c:v>0.98695609999999956</c:v>
                </c:pt>
                <c:pt idx="592">
                  <c:v>0.98742800000000008</c:v>
                </c:pt>
                <c:pt idx="593">
                  <c:v>0.98719309999999949</c:v>
                </c:pt>
                <c:pt idx="594">
                  <c:v>0.9871119999999981</c:v>
                </c:pt>
                <c:pt idx="595">
                  <c:v>0.98679800000000062</c:v>
                </c:pt>
                <c:pt idx="596">
                  <c:v>0.98700729999999959</c:v>
                </c:pt>
                <c:pt idx="597">
                  <c:v>0.98727850000000006</c:v>
                </c:pt>
                <c:pt idx="598">
                  <c:v>0.98695609999999956</c:v>
                </c:pt>
                <c:pt idx="599">
                  <c:v>0.9871119999999981</c:v>
                </c:pt>
                <c:pt idx="600">
                  <c:v>0.98715040000000009</c:v>
                </c:pt>
                <c:pt idx="601">
                  <c:v>0.98716749999999798</c:v>
                </c:pt>
                <c:pt idx="602">
                  <c:v>0.98692400000000002</c:v>
                </c:pt>
                <c:pt idx="603">
                  <c:v>0.98700940000000004</c:v>
                </c:pt>
                <c:pt idx="604">
                  <c:v>0.98682580000000064</c:v>
                </c:pt>
                <c:pt idx="605">
                  <c:v>0.9871974</c:v>
                </c:pt>
                <c:pt idx="606">
                  <c:v>0.98713760000000006</c:v>
                </c:pt>
                <c:pt idx="607">
                  <c:v>0.98692190000000002</c:v>
                </c:pt>
                <c:pt idx="608">
                  <c:v>0.98711619999999656</c:v>
                </c:pt>
                <c:pt idx="609">
                  <c:v>0.98715680000000006</c:v>
                </c:pt>
                <c:pt idx="610">
                  <c:v>0.98721659999999656</c:v>
                </c:pt>
                <c:pt idx="611">
                  <c:v>0.98729560000000005</c:v>
                </c:pt>
                <c:pt idx="612">
                  <c:v>0.98738100000000006</c:v>
                </c:pt>
                <c:pt idx="613">
                  <c:v>0.98721449999999811</c:v>
                </c:pt>
                <c:pt idx="614">
                  <c:v>0.98712689999999959</c:v>
                </c:pt>
                <c:pt idx="615">
                  <c:v>0.98713760000000006</c:v>
                </c:pt>
                <c:pt idx="616">
                  <c:v>0.9873745999999981</c:v>
                </c:pt>
                <c:pt idx="617">
                  <c:v>0.9871524999999981</c:v>
                </c:pt>
                <c:pt idx="618">
                  <c:v>0.98711840000000006</c:v>
                </c:pt>
                <c:pt idx="619">
                  <c:v>0.98714830000000009</c:v>
                </c:pt>
                <c:pt idx="620">
                  <c:v>0.98743659999999644</c:v>
                </c:pt>
                <c:pt idx="621">
                  <c:v>0.98754550000000008</c:v>
                </c:pt>
                <c:pt idx="622">
                  <c:v>0.98693680000000006</c:v>
                </c:pt>
                <c:pt idx="623">
                  <c:v>0.9872528999999981</c:v>
                </c:pt>
                <c:pt idx="624">
                  <c:v>0.98709910000000001</c:v>
                </c:pt>
                <c:pt idx="625">
                  <c:v>0.98750279999999668</c:v>
                </c:pt>
                <c:pt idx="626">
                  <c:v>0.98709269999999949</c:v>
                </c:pt>
                <c:pt idx="627">
                  <c:v>0.98741729999999717</c:v>
                </c:pt>
                <c:pt idx="628">
                  <c:v>0.98726359999999669</c:v>
                </c:pt>
                <c:pt idx="629">
                  <c:v>0.98742369999999957</c:v>
                </c:pt>
                <c:pt idx="630">
                  <c:v>0.98742590000000008</c:v>
                </c:pt>
                <c:pt idx="631">
                  <c:v>0.98731479999999727</c:v>
                </c:pt>
                <c:pt idx="632">
                  <c:v>0.9874749999999981</c:v>
                </c:pt>
                <c:pt idx="633">
                  <c:v>0.98719100000000004</c:v>
                </c:pt>
                <c:pt idx="634">
                  <c:v>0.9876138000000001</c:v>
                </c:pt>
                <c:pt idx="635">
                  <c:v>0.98732120000000001</c:v>
                </c:pt>
                <c:pt idx="636">
                  <c:v>0.98740880000000009</c:v>
                </c:pt>
                <c:pt idx="637">
                  <c:v>0.98776760000000008</c:v>
                </c:pt>
                <c:pt idx="638">
                  <c:v>0.98776540000000002</c:v>
                </c:pt>
                <c:pt idx="639">
                  <c:v>0.98732120000000001</c:v>
                </c:pt>
                <c:pt idx="640">
                  <c:v>0.9878808</c:v>
                </c:pt>
                <c:pt idx="641">
                  <c:v>0.98755399999999727</c:v>
                </c:pt>
                <c:pt idx="642">
                  <c:v>0.98750699999999725</c:v>
                </c:pt>
                <c:pt idx="643">
                  <c:v>0.98760740000000002</c:v>
                </c:pt>
                <c:pt idx="644">
                  <c:v>0.98793199999999959</c:v>
                </c:pt>
                <c:pt idx="645">
                  <c:v>0.98790640000000007</c:v>
                </c:pt>
                <c:pt idx="646">
                  <c:v>0.98787430000000009</c:v>
                </c:pt>
                <c:pt idx="647">
                  <c:v>0.98748779999999725</c:v>
                </c:pt>
                <c:pt idx="648">
                  <c:v>0.98770560000000063</c:v>
                </c:pt>
                <c:pt idx="649">
                  <c:v>0.98780600000000007</c:v>
                </c:pt>
                <c:pt idx="650">
                  <c:v>0.98763300000000009</c:v>
                </c:pt>
                <c:pt idx="651">
                  <c:v>0.98766720000000008</c:v>
                </c:pt>
                <c:pt idx="652">
                  <c:v>0.98796190000000006</c:v>
                </c:pt>
                <c:pt idx="653">
                  <c:v>0.9879575999999981</c:v>
                </c:pt>
                <c:pt idx="654">
                  <c:v>0.98762020000000061</c:v>
                </c:pt>
                <c:pt idx="655">
                  <c:v>0.98753049999999798</c:v>
                </c:pt>
                <c:pt idx="656">
                  <c:v>0.98804950000000002</c:v>
                </c:pt>
                <c:pt idx="657">
                  <c:v>0.98808580000000001</c:v>
                </c:pt>
                <c:pt idx="658">
                  <c:v>0.98792770000000008</c:v>
                </c:pt>
                <c:pt idx="659">
                  <c:v>0.98797900000000005</c:v>
                </c:pt>
                <c:pt idx="660">
                  <c:v>0.98827160000000003</c:v>
                </c:pt>
                <c:pt idx="661">
                  <c:v>0.9880559000000001</c:v>
                </c:pt>
                <c:pt idx="662">
                  <c:v>0.98800249999999956</c:v>
                </c:pt>
                <c:pt idx="663">
                  <c:v>0.98815619999999726</c:v>
                </c:pt>
                <c:pt idx="664">
                  <c:v>0.98810709999999957</c:v>
                </c:pt>
                <c:pt idx="665">
                  <c:v>0.98820540000000001</c:v>
                </c:pt>
                <c:pt idx="666">
                  <c:v>0.9878166999999981</c:v>
                </c:pt>
                <c:pt idx="667">
                  <c:v>0.98822240000000006</c:v>
                </c:pt>
                <c:pt idx="668">
                  <c:v>0.98816480000000007</c:v>
                </c:pt>
                <c:pt idx="669">
                  <c:v>0.98826520000000007</c:v>
                </c:pt>
                <c:pt idx="670">
                  <c:v>0.98820320000000006</c:v>
                </c:pt>
                <c:pt idx="671">
                  <c:v>0.98808150000000006</c:v>
                </c:pt>
                <c:pt idx="672">
                  <c:v>0.98822880000000002</c:v>
                </c:pt>
                <c:pt idx="673">
                  <c:v>0.98840820000000007</c:v>
                </c:pt>
                <c:pt idx="674">
                  <c:v>0.9881968000000001</c:v>
                </c:pt>
                <c:pt idx="675">
                  <c:v>0.98835060000000008</c:v>
                </c:pt>
                <c:pt idx="676">
                  <c:v>0.98828860000000007</c:v>
                </c:pt>
                <c:pt idx="677">
                  <c:v>0.98849150000000008</c:v>
                </c:pt>
                <c:pt idx="678">
                  <c:v>0.98838259999999656</c:v>
                </c:pt>
                <c:pt idx="679">
                  <c:v>0.98813699999999727</c:v>
                </c:pt>
                <c:pt idx="680">
                  <c:v>0.98852780000000007</c:v>
                </c:pt>
                <c:pt idx="681">
                  <c:v>0.98878620000000006</c:v>
                </c:pt>
                <c:pt idx="682">
                  <c:v>0.98828009999999811</c:v>
                </c:pt>
                <c:pt idx="683">
                  <c:v>0.98815409999999959</c:v>
                </c:pt>
                <c:pt idx="684">
                  <c:v>0.98826729999999763</c:v>
                </c:pt>
                <c:pt idx="685">
                  <c:v>0.98853419999999725</c:v>
                </c:pt>
                <c:pt idx="686">
                  <c:v>0.98836980000000008</c:v>
                </c:pt>
                <c:pt idx="687">
                  <c:v>0.98825869999999949</c:v>
                </c:pt>
                <c:pt idx="688">
                  <c:v>0.98855989999999949</c:v>
                </c:pt>
                <c:pt idx="689">
                  <c:v>0.98876700000000006</c:v>
                </c:pt>
                <c:pt idx="690">
                  <c:v>0.98849150000000008</c:v>
                </c:pt>
                <c:pt idx="691">
                  <c:v>0.98858759999999668</c:v>
                </c:pt>
                <c:pt idx="692">
                  <c:v>0.98859619999999726</c:v>
                </c:pt>
                <c:pt idx="693">
                  <c:v>0.98881400000000008</c:v>
                </c:pt>
                <c:pt idx="694">
                  <c:v>0.98859619999999726</c:v>
                </c:pt>
                <c:pt idx="695">
                  <c:v>0.98847020000000008</c:v>
                </c:pt>
                <c:pt idx="696">
                  <c:v>0.9892026999999981</c:v>
                </c:pt>
                <c:pt idx="697">
                  <c:v>0.98873500000000003</c:v>
                </c:pt>
                <c:pt idx="698">
                  <c:v>0.98867300000000002</c:v>
                </c:pt>
                <c:pt idx="699">
                  <c:v>0.98861110000000008</c:v>
                </c:pt>
                <c:pt idx="700">
                  <c:v>0.98885030000000007</c:v>
                </c:pt>
                <c:pt idx="701">
                  <c:v>0.9888032999999995</c:v>
                </c:pt>
                <c:pt idx="702">
                  <c:v>0.98886309999999811</c:v>
                </c:pt>
                <c:pt idx="703">
                  <c:v>0.98882249999999949</c:v>
                </c:pt>
                <c:pt idx="704">
                  <c:v>0.98880970000000001</c:v>
                </c:pt>
                <c:pt idx="705">
                  <c:v>0.98900620000000006</c:v>
                </c:pt>
                <c:pt idx="706">
                  <c:v>0.98873709999999959</c:v>
                </c:pt>
                <c:pt idx="707">
                  <c:v>0.98885240000000008</c:v>
                </c:pt>
                <c:pt idx="708">
                  <c:v>0.9889036999999995</c:v>
                </c:pt>
                <c:pt idx="709">
                  <c:v>0.98910870000000006</c:v>
                </c:pt>
                <c:pt idx="710">
                  <c:v>0.98901259999999669</c:v>
                </c:pt>
                <c:pt idx="711">
                  <c:v>0.98900620000000006</c:v>
                </c:pt>
                <c:pt idx="712">
                  <c:v>0.98885880000000004</c:v>
                </c:pt>
                <c:pt idx="713">
                  <c:v>0.98901900000000009</c:v>
                </c:pt>
                <c:pt idx="714">
                  <c:v>0.98906379999999727</c:v>
                </c:pt>
                <c:pt idx="715">
                  <c:v>0.98886309999999811</c:v>
                </c:pt>
                <c:pt idx="716">
                  <c:v>0.98903609999999798</c:v>
                </c:pt>
                <c:pt idx="717">
                  <c:v>0.98931369999999763</c:v>
                </c:pt>
                <c:pt idx="718">
                  <c:v>0.98889090000000002</c:v>
                </c:pt>
                <c:pt idx="719">
                  <c:v>0.98908950000000007</c:v>
                </c:pt>
                <c:pt idx="720">
                  <c:v>0.98905960000000004</c:v>
                </c:pt>
                <c:pt idx="721">
                  <c:v>0.98915140000000001</c:v>
                </c:pt>
                <c:pt idx="722">
                  <c:v>0.9892858999999995</c:v>
                </c:pt>
                <c:pt idx="723">
                  <c:v>0.98902750000000006</c:v>
                </c:pt>
                <c:pt idx="724">
                  <c:v>0.98926029999999798</c:v>
                </c:pt>
                <c:pt idx="725">
                  <c:v>0.98926889999999956</c:v>
                </c:pt>
                <c:pt idx="726">
                  <c:v>0.98929880000000003</c:v>
                </c:pt>
                <c:pt idx="727">
                  <c:v>0.98936709999999739</c:v>
                </c:pt>
                <c:pt idx="728">
                  <c:v>0.98953789999999797</c:v>
                </c:pt>
                <c:pt idx="729">
                  <c:v>0.98917700000000008</c:v>
                </c:pt>
                <c:pt idx="730">
                  <c:v>0.98928379999999727</c:v>
                </c:pt>
                <c:pt idx="731">
                  <c:v>0.98923679999999725</c:v>
                </c:pt>
                <c:pt idx="732">
                  <c:v>0.9893415000000001</c:v>
                </c:pt>
                <c:pt idx="733">
                  <c:v>0.98927950000000009</c:v>
                </c:pt>
                <c:pt idx="734">
                  <c:v>0.98931799999999726</c:v>
                </c:pt>
                <c:pt idx="735">
                  <c:v>0.98945040000000006</c:v>
                </c:pt>
                <c:pt idx="736">
                  <c:v>0.98975150000000001</c:v>
                </c:pt>
                <c:pt idx="737">
                  <c:v>0.98956779999999644</c:v>
                </c:pt>
                <c:pt idx="738">
                  <c:v>0.98966389999999949</c:v>
                </c:pt>
                <c:pt idx="739">
                  <c:v>0.98938849999999956</c:v>
                </c:pt>
                <c:pt idx="740">
                  <c:v>0.98952509999999949</c:v>
                </c:pt>
                <c:pt idx="741">
                  <c:v>0.98948880000000006</c:v>
                </c:pt>
                <c:pt idx="742">
                  <c:v>0.98919200000000007</c:v>
                </c:pt>
                <c:pt idx="743">
                  <c:v>0.98956569999999811</c:v>
                </c:pt>
                <c:pt idx="744">
                  <c:v>0.9898241000000001</c:v>
                </c:pt>
                <c:pt idx="745">
                  <c:v>0.98939490000000008</c:v>
                </c:pt>
                <c:pt idx="746">
                  <c:v>0.9895848999999981</c:v>
                </c:pt>
                <c:pt idx="747">
                  <c:v>0.9894823999999961</c:v>
                </c:pt>
                <c:pt idx="748">
                  <c:v>0.98951019999999656</c:v>
                </c:pt>
                <c:pt idx="749">
                  <c:v>0.98981560000000002</c:v>
                </c:pt>
                <c:pt idx="750">
                  <c:v>0.98965970000000003</c:v>
                </c:pt>
                <c:pt idx="751">
                  <c:v>0.98966389999999949</c:v>
                </c:pt>
                <c:pt idx="752">
                  <c:v>0.98995220000000006</c:v>
                </c:pt>
                <c:pt idx="753">
                  <c:v>0.98962980000000211</c:v>
                </c:pt>
                <c:pt idx="754">
                  <c:v>0.98942689999999811</c:v>
                </c:pt>
                <c:pt idx="755">
                  <c:v>0.98981560000000002</c:v>
                </c:pt>
                <c:pt idx="756">
                  <c:v>0.9897045000000001</c:v>
                </c:pt>
                <c:pt idx="757">
                  <c:v>0.99033239999999656</c:v>
                </c:pt>
                <c:pt idx="758">
                  <c:v>0.98986469999999949</c:v>
                </c:pt>
                <c:pt idx="759">
                  <c:v>0.98987540000000063</c:v>
                </c:pt>
                <c:pt idx="760">
                  <c:v>0.9900696999999995</c:v>
                </c:pt>
                <c:pt idx="761">
                  <c:v>0.98993940000000002</c:v>
                </c:pt>
                <c:pt idx="762">
                  <c:v>0.9896703</c:v>
                </c:pt>
                <c:pt idx="763">
                  <c:v>0.98969810000000003</c:v>
                </c:pt>
                <c:pt idx="764">
                  <c:v>0.99007400000000001</c:v>
                </c:pt>
                <c:pt idx="765">
                  <c:v>0.99028329999999798</c:v>
                </c:pt>
                <c:pt idx="766">
                  <c:v>0.99006120000000009</c:v>
                </c:pt>
                <c:pt idx="767">
                  <c:v>0.99010170000000008</c:v>
                </c:pt>
                <c:pt idx="768">
                  <c:v>0.99045619999999668</c:v>
                </c:pt>
                <c:pt idx="769">
                  <c:v>0.99015510000000007</c:v>
                </c:pt>
                <c:pt idx="770">
                  <c:v>0.98991380000000007</c:v>
                </c:pt>
                <c:pt idx="771">
                  <c:v>0.9900696999999995</c:v>
                </c:pt>
                <c:pt idx="772">
                  <c:v>0.98997570000000001</c:v>
                </c:pt>
                <c:pt idx="773">
                  <c:v>0.99023840000000007</c:v>
                </c:pt>
                <c:pt idx="774">
                  <c:v>0.99014020000000003</c:v>
                </c:pt>
                <c:pt idx="775">
                  <c:v>0.98995010000000006</c:v>
                </c:pt>
                <c:pt idx="776">
                  <c:v>0.99038149999999958</c:v>
                </c:pt>
                <c:pt idx="777">
                  <c:v>0.99024480000000004</c:v>
                </c:pt>
                <c:pt idx="778">
                  <c:v>0.99026399999999726</c:v>
                </c:pt>
                <c:pt idx="779">
                  <c:v>0.99031099999999728</c:v>
                </c:pt>
                <c:pt idx="780">
                  <c:v>0.99023629999999763</c:v>
                </c:pt>
                <c:pt idx="781">
                  <c:v>0.9905288000000001</c:v>
                </c:pt>
                <c:pt idx="782">
                  <c:v>0.99043909999999957</c:v>
                </c:pt>
                <c:pt idx="783">
                  <c:v>0.9901273999999981</c:v>
                </c:pt>
                <c:pt idx="784">
                  <c:v>0.99066120000000002</c:v>
                </c:pt>
                <c:pt idx="785">
                  <c:v>0.9905288000000001</c:v>
                </c:pt>
                <c:pt idx="786">
                  <c:v>0.99039860000000002</c:v>
                </c:pt>
                <c:pt idx="787">
                  <c:v>0.9902896999999995</c:v>
                </c:pt>
                <c:pt idx="788">
                  <c:v>0.99045619999999668</c:v>
                </c:pt>
                <c:pt idx="789">
                  <c:v>0.99050749999999799</c:v>
                </c:pt>
                <c:pt idx="790">
                  <c:v>0.99027900000000002</c:v>
                </c:pt>
                <c:pt idx="791">
                  <c:v>0.9903686999999981</c:v>
                </c:pt>
                <c:pt idx="792">
                  <c:v>0.99049039999999811</c:v>
                </c:pt>
                <c:pt idx="793">
                  <c:v>0.99054590000000009</c:v>
                </c:pt>
                <c:pt idx="794">
                  <c:v>0.99053739999999668</c:v>
                </c:pt>
                <c:pt idx="795">
                  <c:v>0.99051599999999751</c:v>
                </c:pt>
                <c:pt idx="796">
                  <c:v>0.99056299999999597</c:v>
                </c:pt>
                <c:pt idx="797">
                  <c:v>0.99073600000000006</c:v>
                </c:pt>
                <c:pt idx="798">
                  <c:v>0.99049039999999811</c:v>
                </c:pt>
                <c:pt idx="799">
                  <c:v>0.99055659999999668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'Mesures corrigées'!$M$1</c:f>
              <c:strCache>
                <c:ptCount val="1"/>
                <c:pt idx="0">
                  <c:v>PE13</c:v>
                </c:pt>
              </c:strCache>
            </c:strRef>
          </c:tx>
          <c:marker>
            <c:symbol val="star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0.31000000000000094</c:v>
                </c:pt>
                <c:pt idx="63">
                  <c:v>0.31500000000000095</c:v>
                </c:pt>
                <c:pt idx="64">
                  <c:v>0.32000000000000106</c:v>
                </c:pt>
                <c:pt idx="65">
                  <c:v>0.32500000000000107</c:v>
                </c:pt>
                <c:pt idx="66">
                  <c:v>0.33000000000000124</c:v>
                </c:pt>
                <c:pt idx="67">
                  <c:v>0.33500000000000124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0.37500000000000094</c:v>
                </c:pt>
                <c:pt idx="76">
                  <c:v>0.38000000000000106</c:v>
                </c:pt>
                <c:pt idx="77">
                  <c:v>0.38500000000000106</c:v>
                </c:pt>
                <c:pt idx="78">
                  <c:v>0.39000000000000107</c:v>
                </c:pt>
                <c:pt idx="79">
                  <c:v>0.39500000000000124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0.43500000000000094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0.61500000000000188</c:v>
                </c:pt>
                <c:pt idx="124">
                  <c:v>0.62000000000000188</c:v>
                </c:pt>
                <c:pt idx="125">
                  <c:v>0.625000000000002</c:v>
                </c:pt>
                <c:pt idx="126">
                  <c:v>0.63000000000000211</c:v>
                </c:pt>
                <c:pt idx="127">
                  <c:v>0.63500000000000212</c:v>
                </c:pt>
                <c:pt idx="128">
                  <c:v>0.64000000000000212</c:v>
                </c:pt>
                <c:pt idx="129">
                  <c:v>0.64500000000000213</c:v>
                </c:pt>
                <c:pt idx="130">
                  <c:v>0.65000000000000224</c:v>
                </c:pt>
                <c:pt idx="131">
                  <c:v>0.65500000000000236</c:v>
                </c:pt>
                <c:pt idx="132">
                  <c:v>0.66000000000000236</c:v>
                </c:pt>
                <c:pt idx="133">
                  <c:v>0.66500000000000248</c:v>
                </c:pt>
                <c:pt idx="134">
                  <c:v>0.67000000000000248</c:v>
                </c:pt>
                <c:pt idx="135">
                  <c:v>0.67500000000000249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0.74000000000000188</c:v>
                </c:pt>
                <c:pt idx="149">
                  <c:v>0.74500000000000188</c:v>
                </c:pt>
                <c:pt idx="150">
                  <c:v>0.750000000000002</c:v>
                </c:pt>
                <c:pt idx="151">
                  <c:v>0.75500000000000211</c:v>
                </c:pt>
                <c:pt idx="152">
                  <c:v>0.76000000000000212</c:v>
                </c:pt>
                <c:pt idx="153">
                  <c:v>0.76500000000000212</c:v>
                </c:pt>
                <c:pt idx="154">
                  <c:v>0.77000000000000213</c:v>
                </c:pt>
                <c:pt idx="155">
                  <c:v>0.77500000000000224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0.86500000000000188</c:v>
                </c:pt>
                <c:pt idx="174">
                  <c:v>0.87000000000000188</c:v>
                </c:pt>
                <c:pt idx="175">
                  <c:v>0.875000000000002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1.0049999999999957</c:v>
                </c:pt>
                <c:pt idx="202">
                  <c:v>1.01</c:v>
                </c:pt>
                <c:pt idx="203">
                  <c:v>1.0149999999999957</c:v>
                </c:pt>
                <c:pt idx="204">
                  <c:v>1.02</c:v>
                </c:pt>
                <c:pt idx="205">
                  <c:v>1.0249999999999957</c:v>
                </c:pt>
                <c:pt idx="206">
                  <c:v>1.03</c:v>
                </c:pt>
                <c:pt idx="207">
                  <c:v>1.0349999999999957</c:v>
                </c:pt>
                <c:pt idx="208">
                  <c:v>1.04</c:v>
                </c:pt>
                <c:pt idx="209">
                  <c:v>1.0449999999999962</c:v>
                </c:pt>
                <c:pt idx="210">
                  <c:v>1.05</c:v>
                </c:pt>
                <c:pt idx="211">
                  <c:v>1.0549999999999962</c:v>
                </c:pt>
                <c:pt idx="212">
                  <c:v>1.06</c:v>
                </c:pt>
                <c:pt idx="213">
                  <c:v>1.0649999999999962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1.1299999999999957</c:v>
                </c:pt>
                <c:pt idx="227">
                  <c:v>1.135</c:v>
                </c:pt>
                <c:pt idx="228">
                  <c:v>1.1399999999999957</c:v>
                </c:pt>
                <c:pt idx="229">
                  <c:v>1.145</c:v>
                </c:pt>
                <c:pt idx="230">
                  <c:v>1.1499999999999957</c:v>
                </c:pt>
                <c:pt idx="231">
                  <c:v>1.155</c:v>
                </c:pt>
                <c:pt idx="232">
                  <c:v>1.1599999999999957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1.1800000000000037</c:v>
                </c:pt>
                <c:pt idx="237">
                  <c:v>1.1850000000000001</c:v>
                </c:pt>
                <c:pt idx="238">
                  <c:v>1.1900000000000037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1.2049999999999954</c:v>
                </c:pt>
                <c:pt idx="242">
                  <c:v>1.21</c:v>
                </c:pt>
                <c:pt idx="243">
                  <c:v>1.2149999999999954</c:v>
                </c:pt>
                <c:pt idx="244">
                  <c:v>1.22</c:v>
                </c:pt>
                <c:pt idx="245">
                  <c:v>1.2249999999999954</c:v>
                </c:pt>
                <c:pt idx="246">
                  <c:v>1.23</c:v>
                </c:pt>
                <c:pt idx="247">
                  <c:v>1.2349999999999954</c:v>
                </c:pt>
                <c:pt idx="248">
                  <c:v>1.24</c:v>
                </c:pt>
                <c:pt idx="249">
                  <c:v>1.2449999999999959</c:v>
                </c:pt>
                <c:pt idx="250">
                  <c:v>1.25</c:v>
                </c:pt>
                <c:pt idx="251">
                  <c:v>1.2549999999999957</c:v>
                </c:pt>
                <c:pt idx="252">
                  <c:v>1.26</c:v>
                </c:pt>
                <c:pt idx="253">
                  <c:v>1.2649999999999957</c:v>
                </c:pt>
                <c:pt idx="254">
                  <c:v>1.27</c:v>
                </c:pt>
                <c:pt idx="255">
                  <c:v>1.2749999999999957</c:v>
                </c:pt>
                <c:pt idx="256">
                  <c:v>1.28</c:v>
                </c:pt>
                <c:pt idx="257">
                  <c:v>1.2849999999999957</c:v>
                </c:pt>
                <c:pt idx="258">
                  <c:v>1.29</c:v>
                </c:pt>
                <c:pt idx="259">
                  <c:v>1.2949999999999962</c:v>
                </c:pt>
                <c:pt idx="260">
                  <c:v>1.3</c:v>
                </c:pt>
                <c:pt idx="261">
                  <c:v>1.3049999999999962</c:v>
                </c:pt>
                <c:pt idx="262">
                  <c:v>1.31</c:v>
                </c:pt>
                <c:pt idx="263">
                  <c:v>1.3149999999999962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1.4049999999999947</c:v>
                </c:pt>
                <c:pt idx="282">
                  <c:v>1.41</c:v>
                </c:pt>
                <c:pt idx="283">
                  <c:v>1.4149999999999949</c:v>
                </c:pt>
                <c:pt idx="284">
                  <c:v>1.42</c:v>
                </c:pt>
                <c:pt idx="285">
                  <c:v>1.4249999999999949</c:v>
                </c:pt>
                <c:pt idx="286">
                  <c:v>1.43</c:v>
                </c:pt>
                <c:pt idx="287">
                  <c:v>1.4349999999999949</c:v>
                </c:pt>
                <c:pt idx="288">
                  <c:v>1.44</c:v>
                </c:pt>
                <c:pt idx="289">
                  <c:v>1.4449999999999954</c:v>
                </c:pt>
                <c:pt idx="290">
                  <c:v>1.45</c:v>
                </c:pt>
                <c:pt idx="291">
                  <c:v>1.4549999999999954</c:v>
                </c:pt>
                <c:pt idx="292">
                  <c:v>1.46</c:v>
                </c:pt>
                <c:pt idx="293">
                  <c:v>1.4649999999999954</c:v>
                </c:pt>
                <c:pt idx="294">
                  <c:v>1.47</c:v>
                </c:pt>
                <c:pt idx="295">
                  <c:v>1.4749999999999954</c:v>
                </c:pt>
                <c:pt idx="296">
                  <c:v>1.48</c:v>
                </c:pt>
                <c:pt idx="297">
                  <c:v>1.4849999999999954</c:v>
                </c:pt>
                <c:pt idx="298">
                  <c:v>1.49</c:v>
                </c:pt>
                <c:pt idx="299">
                  <c:v>1.4949999999999959</c:v>
                </c:pt>
                <c:pt idx="300">
                  <c:v>1.5</c:v>
                </c:pt>
                <c:pt idx="301">
                  <c:v>1.5049999999999957</c:v>
                </c:pt>
                <c:pt idx="302">
                  <c:v>1.51</c:v>
                </c:pt>
                <c:pt idx="303">
                  <c:v>1.5149999999999957</c:v>
                </c:pt>
                <c:pt idx="304">
                  <c:v>1.52</c:v>
                </c:pt>
                <c:pt idx="305">
                  <c:v>1.5249999999999957</c:v>
                </c:pt>
                <c:pt idx="306">
                  <c:v>1.53</c:v>
                </c:pt>
                <c:pt idx="307">
                  <c:v>1.5349999999999957</c:v>
                </c:pt>
                <c:pt idx="308">
                  <c:v>1.54</c:v>
                </c:pt>
                <c:pt idx="309">
                  <c:v>1.5449999999999962</c:v>
                </c:pt>
                <c:pt idx="310">
                  <c:v>1.55</c:v>
                </c:pt>
                <c:pt idx="311">
                  <c:v>1.5549999999999962</c:v>
                </c:pt>
                <c:pt idx="312">
                  <c:v>1.56</c:v>
                </c:pt>
                <c:pt idx="313">
                  <c:v>1.5649999999999962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1.6800000000000037</c:v>
                </c:pt>
                <c:pt idx="337">
                  <c:v>1.6850000000000001</c:v>
                </c:pt>
                <c:pt idx="338">
                  <c:v>1.6900000000000037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1.7049999999999954</c:v>
                </c:pt>
                <c:pt idx="342">
                  <c:v>1.71</c:v>
                </c:pt>
                <c:pt idx="343">
                  <c:v>1.7149999999999954</c:v>
                </c:pt>
                <c:pt idx="344">
                  <c:v>1.72</c:v>
                </c:pt>
                <c:pt idx="345">
                  <c:v>1.7249999999999954</c:v>
                </c:pt>
                <c:pt idx="346">
                  <c:v>1.73</c:v>
                </c:pt>
                <c:pt idx="347">
                  <c:v>1.7349999999999954</c:v>
                </c:pt>
                <c:pt idx="348">
                  <c:v>1.74</c:v>
                </c:pt>
                <c:pt idx="349">
                  <c:v>1.7449999999999959</c:v>
                </c:pt>
                <c:pt idx="350">
                  <c:v>1.75</c:v>
                </c:pt>
                <c:pt idx="351">
                  <c:v>1.7549999999999957</c:v>
                </c:pt>
                <c:pt idx="352">
                  <c:v>1.76</c:v>
                </c:pt>
                <c:pt idx="353">
                  <c:v>1.7649999999999957</c:v>
                </c:pt>
                <c:pt idx="354">
                  <c:v>1.77</c:v>
                </c:pt>
                <c:pt idx="355">
                  <c:v>1.7749999999999957</c:v>
                </c:pt>
                <c:pt idx="356">
                  <c:v>1.78</c:v>
                </c:pt>
                <c:pt idx="357">
                  <c:v>1.7849999999999957</c:v>
                </c:pt>
                <c:pt idx="358">
                  <c:v>1.79</c:v>
                </c:pt>
                <c:pt idx="359">
                  <c:v>1.7949999999999962</c:v>
                </c:pt>
                <c:pt idx="360">
                  <c:v>1.8</c:v>
                </c:pt>
                <c:pt idx="361">
                  <c:v>1.8049999999999962</c:v>
                </c:pt>
                <c:pt idx="362">
                  <c:v>1.81</c:v>
                </c:pt>
                <c:pt idx="363">
                  <c:v>1.8149999999999962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1.9300000000000037</c:v>
                </c:pt>
                <c:pt idx="387">
                  <c:v>1.9350000000000001</c:v>
                </c:pt>
                <c:pt idx="388">
                  <c:v>1.9400000000000037</c:v>
                </c:pt>
                <c:pt idx="389">
                  <c:v>1.9450000000000001</c:v>
                </c:pt>
                <c:pt idx="390">
                  <c:v>1.9500000000000037</c:v>
                </c:pt>
                <c:pt idx="391">
                  <c:v>1.9550000000000001</c:v>
                </c:pt>
                <c:pt idx="392">
                  <c:v>1.9600000000000037</c:v>
                </c:pt>
                <c:pt idx="393">
                  <c:v>1.9650000000000001</c:v>
                </c:pt>
                <c:pt idx="394">
                  <c:v>1.9700000000000037</c:v>
                </c:pt>
                <c:pt idx="395">
                  <c:v>1.9750000000000001</c:v>
                </c:pt>
                <c:pt idx="396">
                  <c:v>1.9800000000000042</c:v>
                </c:pt>
                <c:pt idx="397">
                  <c:v>1.9850000000000001</c:v>
                </c:pt>
                <c:pt idx="398">
                  <c:v>1.9900000000000042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corrigées'!$M$2:$M$801</c:f>
              <c:numCache>
                <c:formatCode>General</c:formatCode>
                <c:ptCount val="800"/>
                <c:pt idx="0">
                  <c:v>1</c:v>
                </c:pt>
                <c:pt idx="1">
                  <c:v>0.99968540000000061</c:v>
                </c:pt>
                <c:pt idx="2">
                  <c:v>0.9999648000000001</c:v>
                </c:pt>
                <c:pt idx="3">
                  <c:v>1.0003201999999998</c:v>
                </c:pt>
                <c:pt idx="4">
                  <c:v>0.9997816000000006</c:v>
                </c:pt>
                <c:pt idx="5">
                  <c:v>0.99992780000000003</c:v>
                </c:pt>
                <c:pt idx="6">
                  <c:v>0.99993340000000019</c:v>
                </c:pt>
                <c:pt idx="7">
                  <c:v>1.0000851000000039</c:v>
                </c:pt>
                <c:pt idx="8">
                  <c:v>0.99974830000000003</c:v>
                </c:pt>
                <c:pt idx="9">
                  <c:v>0.99973160000000005</c:v>
                </c:pt>
                <c:pt idx="10">
                  <c:v>0.99994260000000001</c:v>
                </c:pt>
                <c:pt idx="11">
                  <c:v>1.0000129000000044</c:v>
                </c:pt>
                <c:pt idx="12">
                  <c:v>0.99972240000000001</c:v>
                </c:pt>
                <c:pt idx="13">
                  <c:v>0.99973530000000022</c:v>
                </c:pt>
                <c:pt idx="14">
                  <c:v>0.99988709999999958</c:v>
                </c:pt>
                <c:pt idx="15">
                  <c:v>1.0001369000000002</c:v>
                </c:pt>
                <c:pt idx="16">
                  <c:v>0.9998353000000002</c:v>
                </c:pt>
                <c:pt idx="17">
                  <c:v>0.99983340000000021</c:v>
                </c:pt>
                <c:pt idx="18">
                  <c:v>1.0001536000000002</c:v>
                </c:pt>
                <c:pt idx="19">
                  <c:v>1.0001406000000002</c:v>
                </c:pt>
                <c:pt idx="20">
                  <c:v>0.99987040000000005</c:v>
                </c:pt>
                <c:pt idx="21">
                  <c:v>0.99963360000000012</c:v>
                </c:pt>
                <c:pt idx="22">
                  <c:v>0.99988340000000009</c:v>
                </c:pt>
                <c:pt idx="23">
                  <c:v>0.99998700000000018</c:v>
                </c:pt>
                <c:pt idx="24">
                  <c:v>0.99960950000000004</c:v>
                </c:pt>
                <c:pt idx="25">
                  <c:v>0.9995984</c:v>
                </c:pt>
                <c:pt idx="26">
                  <c:v>0.99990190000000001</c:v>
                </c:pt>
                <c:pt idx="27">
                  <c:v>1.0001221</c:v>
                </c:pt>
                <c:pt idx="28">
                  <c:v>0.99966130000000009</c:v>
                </c:pt>
                <c:pt idx="29">
                  <c:v>0.99970200000000009</c:v>
                </c:pt>
                <c:pt idx="30">
                  <c:v>0.99998520000000002</c:v>
                </c:pt>
                <c:pt idx="31">
                  <c:v>0.99989270000000019</c:v>
                </c:pt>
                <c:pt idx="32">
                  <c:v>0.99956140000000016</c:v>
                </c:pt>
                <c:pt idx="33">
                  <c:v>0.99963170000000012</c:v>
                </c:pt>
                <c:pt idx="34">
                  <c:v>1.0000647999999954</c:v>
                </c:pt>
                <c:pt idx="35">
                  <c:v>1.0001184000000001</c:v>
                </c:pt>
                <c:pt idx="36">
                  <c:v>0.99999440000000062</c:v>
                </c:pt>
                <c:pt idx="37">
                  <c:v>0.99946879999999727</c:v>
                </c:pt>
                <c:pt idx="38">
                  <c:v>0.99997960000000063</c:v>
                </c:pt>
                <c:pt idx="39">
                  <c:v>0.99995000000000012</c:v>
                </c:pt>
                <c:pt idx="40">
                  <c:v>0.99967240000000013</c:v>
                </c:pt>
                <c:pt idx="41">
                  <c:v>0.99938369999999799</c:v>
                </c:pt>
                <c:pt idx="42">
                  <c:v>0.99992410000000009</c:v>
                </c:pt>
                <c:pt idx="43">
                  <c:v>0.99979640000000014</c:v>
                </c:pt>
                <c:pt idx="44">
                  <c:v>0.99980380000000002</c:v>
                </c:pt>
                <c:pt idx="45">
                  <c:v>0.99976130000000007</c:v>
                </c:pt>
                <c:pt idx="46">
                  <c:v>1.0000091999999998</c:v>
                </c:pt>
                <c:pt idx="47">
                  <c:v>1.0000259</c:v>
                </c:pt>
                <c:pt idx="48">
                  <c:v>0.99985010000000019</c:v>
                </c:pt>
                <c:pt idx="49">
                  <c:v>0.9997816000000006</c:v>
                </c:pt>
                <c:pt idx="50">
                  <c:v>1.0000018000000002</c:v>
                </c:pt>
                <c:pt idx="51">
                  <c:v>0.99991669999999833</c:v>
                </c:pt>
                <c:pt idx="52">
                  <c:v>0.99952249999999798</c:v>
                </c:pt>
                <c:pt idx="53">
                  <c:v>0.99979640000000014</c:v>
                </c:pt>
                <c:pt idx="54">
                  <c:v>1.0000167000000002</c:v>
                </c:pt>
                <c:pt idx="55">
                  <c:v>1.0001258000000002</c:v>
                </c:pt>
                <c:pt idx="56">
                  <c:v>0.99986669999999822</c:v>
                </c:pt>
                <c:pt idx="57">
                  <c:v>0.99958729999999785</c:v>
                </c:pt>
                <c:pt idx="58">
                  <c:v>1.0000777000000001</c:v>
                </c:pt>
                <c:pt idx="59">
                  <c:v>1.0000018000000002</c:v>
                </c:pt>
                <c:pt idx="60">
                  <c:v>0.9997872000000001</c:v>
                </c:pt>
                <c:pt idx="61">
                  <c:v>0.99992040000000015</c:v>
                </c:pt>
                <c:pt idx="62">
                  <c:v>1.0002645999999964</c:v>
                </c:pt>
                <c:pt idx="63">
                  <c:v>0.99994630000000018</c:v>
                </c:pt>
                <c:pt idx="64">
                  <c:v>0.99963540000000062</c:v>
                </c:pt>
                <c:pt idx="65">
                  <c:v>0.99946699999999644</c:v>
                </c:pt>
                <c:pt idx="66">
                  <c:v>0.9997927000000002</c:v>
                </c:pt>
                <c:pt idx="67">
                  <c:v>1.0002609</c:v>
                </c:pt>
                <c:pt idx="68">
                  <c:v>0.99993709999999958</c:v>
                </c:pt>
                <c:pt idx="69">
                  <c:v>0.99970020000000015</c:v>
                </c:pt>
                <c:pt idx="70">
                  <c:v>0.99999630000000006</c:v>
                </c:pt>
                <c:pt idx="71">
                  <c:v>0.99994630000000018</c:v>
                </c:pt>
                <c:pt idx="72">
                  <c:v>0.99958909999999956</c:v>
                </c:pt>
                <c:pt idx="73">
                  <c:v>0.99979640000000014</c:v>
                </c:pt>
                <c:pt idx="74">
                  <c:v>1.0000055000000001</c:v>
                </c:pt>
                <c:pt idx="75">
                  <c:v>1.0001942999999938</c:v>
                </c:pt>
                <c:pt idx="76">
                  <c:v>0.9996391</c:v>
                </c:pt>
                <c:pt idx="77">
                  <c:v>0.99972980000000222</c:v>
                </c:pt>
                <c:pt idx="78">
                  <c:v>0.99999070000000012</c:v>
                </c:pt>
                <c:pt idx="79">
                  <c:v>1.0000278</c:v>
                </c:pt>
                <c:pt idx="80">
                  <c:v>0.99994820000000062</c:v>
                </c:pt>
                <c:pt idx="81">
                  <c:v>0.99997590000000014</c:v>
                </c:pt>
                <c:pt idx="82">
                  <c:v>1.0002091000000002</c:v>
                </c:pt>
                <c:pt idx="83">
                  <c:v>0.99999630000000006</c:v>
                </c:pt>
                <c:pt idx="84">
                  <c:v>1.0000351999999999</c:v>
                </c:pt>
                <c:pt idx="85">
                  <c:v>0.99972610000000017</c:v>
                </c:pt>
                <c:pt idx="86">
                  <c:v>0.99993520000000014</c:v>
                </c:pt>
                <c:pt idx="87">
                  <c:v>1.0004348999999961</c:v>
                </c:pt>
                <c:pt idx="88">
                  <c:v>0.99950769999999856</c:v>
                </c:pt>
                <c:pt idx="89">
                  <c:v>0.99988340000000009</c:v>
                </c:pt>
                <c:pt idx="90">
                  <c:v>1.0001406000000002</c:v>
                </c:pt>
                <c:pt idx="91">
                  <c:v>1.0001388000000002</c:v>
                </c:pt>
                <c:pt idx="92">
                  <c:v>0.99966130000000009</c:v>
                </c:pt>
                <c:pt idx="93">
                  <c:v>0.99965950000000015</c:v>
                </c:pt>
                <c:pt idx="94">
                  <c:v>0.99992229999999949</c:v>
                </c:pt>
                <c:pt idx="95">
                  <c:v>0.99998890000000018</c:v>
                </c:pt>
                <c:pt idx="96">
                  <c:v>0.9996465000000001</c:v>
                </c:pt>
                <c:pt idx="97">
                  <c:v>0.9997927000000002</c:v>
                </c:pt>
                <c:pt idx="98">
                  <c:v>0.99986860000000011</c:v>
                </c:pt>
                <c:pt idx="99">
                  <c:v>1.0000537</c:v>
                </c:pt>
                <c:pt idx="100">
                  <c:v>0.99976680000000018</c:v>
                </c:pt>
                <c:pt idx="101">
                  <c:v>0.99990010000000007</c:v>
                </c:pt>
                <c:pt idx="102">
                  <c:v>0.99980200000000008</c:v>
                </c:pt>
                <c:pt idx="103">
                  <c:v>0.99993709999999958</c:v>
                </c:pt>
                <c:pt idx="104">
                  <c:v>0.99950960000000011</c:v>
                </c:pt>
                <c:pt idx="105">
                  <c:v>0.99958359999999669</c:v>
                </c:pt>
                <c:pt idx="106">
                  <c:v>0.99994630000000018</c:v>
                </c:pt>
                <c:pt idx="107">
                  <c:v>1.0002739</c:v>
                </c:pt>
                <c:pt idx="108">
                  <c:v>0.99947440000000021</c:v>
                </c:pt>
                <c:pt idx="109">
                  <c:v>0.99974640000000004</c:v>
                </c:pt>
                <c:pt idx="110">
                  <c:v>1.0000591999999999</c:v>
                </c:pt>
                <c:pt idx="111">
                  <c:v>1.0000407</c:v>
                </c:pt>
                <c:pt idx="112">
                  <c:v>0.99964840000000199</c:v>
                </c:pt>
                <c:pt idx="113">
                  <c:v>0.99975940000000063</c:v>
                </c:pt>
                <c:pt idx="114">
                  <c:v>1.0000999000000002</c:v>
                </c:pt>
                <c:pt idx="115">
                  <c:v>0.9999722000000002</c:v>
                </c:pt>
                <c:pt idx="116">
                  <c:v>0.99969090000000005</c:v>
                </c:pt>
                <c:pt idx="117">
                  <c:v>1.0000777000000001</c:v>
                </c:pt>
                <c:pt idx="118">
                  <c:v>1.0003054</c:v>
                </c:pt>
                <c:pt idx="119">
                  <c:v>0.99995370000000006</c:v>
                </c:pt>
                <c:pt idx="120">
                  <c:v>0.99993340000000019</c:v>
                </c:pt>
                <c:pt idx="121">
                  <c:v>0.99959280000000006</c:v>
                </c:pt>
                <c:pt idx="122">
                  <c:v>0.9999722000000002</c:v>
                </c:pt>
                <c:pt idx="123">
                  <c:v>0.99985010000000019</c:v>
                </c:pt>
                <c:pt idx="124">
                  <c:v>0.9999648000000001</c:v>
                </c:pt>
                <c:pt idx="125">
                  <c:v>0.9997853000000001</c:v>
                </c:pt>
                <c:pt idx="126">
                  <c:v>0.99995560000000061</c:v>
                </c:pt>
                <c:pt idx="127">
                  <c:v>1.0000906999999959</c:v>
                </c:pt>
                <c:pt idx="128">
                  <c:v>0.99974460000000065</c:v>
                </c:pt>
                <c:pt idx="129">
                  <c:v>0.99995000000000012</c:v>
                </c:pt>
                <c:pt idx="130">
                  <c:v>0.99985750000000007</c:v>
                </c:pt>
                <c:pt idx="131">
                  <c:v>0.99992970000000003</c:v>
                </c:pt>
                <c:pt idx="132">
                  <c:v>1.0001073</c:v>
                </c:pt>
                <c:pt idx="133">
                  <c:v>0.99972240000000001</c:v>
                </c:pt>
                <c:pt idx="134">
                  <c:v>1.0000091999999998</c:v>
                </c:pt>
                <c:pt idx="135">
                  <c:v>1.0001406000000002</c:v>
                </c:pt>
                <c:pt idx="136">
                  <c:v>0.9998205</c:v>
                </c:pt>
                <c:pt idx="137">
                  <c:v>0.9997390000000006</c:v>
                </c:pt>
                <c:pt idx="138">
                  <c:v>0.99987780000000015</c:v>
                </c:pt>
                <c:pt idx="139">
                  <c:v>0.99992040000000015</c:v>
                </c:pt>
                <c:pt idx="140">
                  <c:v>0.99967060000000063</c:v>
                </c:pt>
                <c:pt idx="141">
                  <c:v>0.99989820000000063</c:v>
                </c:pt>
                <c:pt idx="142">
                  <c:v>1.0000739999999999</c:v>
                </c:pt>
                <c:pt idx="143">
                  <c:v>0.9998353000000002</c:v>
                </c:pt>
                <c:pt idx="144">
                  <c:v>0.99980010000000008</c:v>
                </c:pt>
                <c:pt idx="145">
                  <c:v>0.99950590000000017</c:v>
                </c:pt>
                <c:pt idx="146">
                  <c:v>1.0000629000000001</c:v>
                </c:pt>
                <c:pt idx="147">
                  <c:v>1.0001277000000002</c:v>
                </c:pt>
                <c:pt idx="148">
                  <c:v>0.99979830000000014</c:v>
                </c:pt>
                <c:pt idx="149">
                  <c:v>0.99959280000000006</c:v>
                </c:pt>
                <c:pt idx="150">
                  <c:v>1.0000148000000002</c:v>
                </c:pt>
                <c:pt idx="151">
                  <c:v>1.0001481000000001</c:v>
                </c:pt>
                <c:pt idx="152">
                  <c:v>0.99986300000000017</c:v>
                </c:pt>
                <c:pt idx="153">
                  <c:v>0.99967430000000013</c:v>
                </c:pt>
                <c:pt idx="154">
                  <c:v>1.0000481000000001</c:v>
                </c:pt>
                <c:pt idx="155">
                  <c:v>0.99999070000000012</c:v>
                </c:pt>
                <c:pt idx="156">
                  <c:v>0.9997334999999995</c:v>
                </c:pt>
                <c:pt idx="157">
                  <c:v>0.99968540000000061</c:v>
                </c:pt>
                <c:pt idx="158">
                  <c:v>1.0000018000000002</c:v>
                </c:pt>
                <c:pt idx="159">
                  <c:v>0.99990560000000062</c:v>
                </c:pt>
                <c:pt idx="160">
                  <c:v>0.99949850000000007</c:v>
                </c:pt>
                <c:pt idx="161">
                  <c:v>0.99985750000000007</c:v>
                </c:pt>
                <c:pt idx="162">
                  <c:v>0.99996669999999799</c:v>
                </c:pt>
                <c:pt idx="163">
                  <c:v>1.0001609999999999</c:v>
                </c:pt>
                <c:pt idx="164">
                  <c:v>0.99959100000000012</c:v>
                </c:pt>
                <c:pt idx="165">
                  <c:v>0.99956140000000016</c:v>
                </c:pt>
                <c:pt idx="166">
                  <c:v>0.99984640000000002</c:v>
                </c:pt>
                <c:pt idx="167">
                  <c:v>0.99999630000000006</c:v>
                </c:pt>
                <c:pt idx="168">
                  <c:v>0.9997427000000001</c:v>
                </c:pt>
                <c:pt idx="169">
                  <c:v>0.99962800000000063</c:v>
                </c:pt>
                <c:pt idx="170">
                  <c:v>0.99998890000000018</c:v>
                </c:pt>
                <c:pt idx="171">
                  <c:v>0.99994820000000062</c:v>
                </c:pt>
                <c:pt idx="172">
                  <c:v>0.99964100000000211</c:v>
                </c:pt>
                <c:pt idx="173">
                  <c:v>0.99956140000000016</c:v>
                </c:pt>
                <c:pt idx="174">
                  <c:v>0.99972050000000001</c:v>
                </c:pt>
                <c:pt idx="175">
                  <c:v>1.0000555000000044</c:v>
                </c:pt>
                <c:pt idx="176">
                  <c:v>0.99933739999999738</c:v>
                </c:pt>
                <c:pt idx="177">
                  <c:v>0.99928560000000011</c:v>
                </c:pt>
                <c:pt idx="178">
                  <c:v>0.99980570000000002</c:v>
                </c:pt>
                <c:pt idx="179">
                  <c:v>0.99957619999999736</c:v>
                </c:pt>
                <c:pt idx="180">
                  <c:v>0.99916529999999959</c:v>
                </c:pt>
                <c:pt idx="181">
                  <c:v>0.99893209999999832</c:v>
                </c:pt>
                <c:pt idx="182">
                  <c:v>0.99936339999999668</c:v>
                </c:pt>
                <c:pt idx="183">
                  <c:v>0.9993911000000002</c:v>
                </c:pt>
                <c:pt idx="184">
                  <c:v>0.99907280000000021</c:v>
                </c:pt>
                <c:pt idx="185">
                  <c:v>0.99891360000000007</c:v>
                </c:pt>
                <c:pt idx="186">
                  <c:v>0.99911719999999737</c:v>
                </c:pt>
                <c:pt idx="187">
                  <c:v>0.99905980000000061</c:v>
                </c:pt>
                <c:pt idx="188">
                  <c:v>0.99878780000000011</c:v>
                </c:pt>
                <c:pt idx="189">
                  <c:v>0.99891180000000013</c:v>
                </c:pt>
                <c:pt idx="190">
                  <c:v>0.99900060000000002</c:v>
                </c:pt>
                <c:pt idx="191">
                  <c:v>0.99889700000000015</c:v>
                </c:pt>
                <c:pt idx="192">
                  <c:v>0.99873780000000001</c:v>
                </c:pt>
                <c:pt idx="193">
                  <c:v>0.99836399999999725</c:v>
                </c:pt>
                <c:pt idx="194">
                  <c:v>0.99881920000000002</c:v>
                </c:pt>
                <c:pt idx="195">
                  <c:v>0.99852869999999949</c:v>
                </c:pt>
                <c:pt idx="196">
                  <c:v>0.99841019999999736</c:v>
                </c:pt>
                <c:pt idx="197">
                  <c:v>0.99849910000000008</c:v>
                </c:pt>
                <c:pt idx="198">
                  <c:v>0.99853980000000009</c:v>
                </c:pt>
                <c:pt idx="199">
                  <c:v>0.99833440000000007</c:v>
                </c:pt>
                <c:pt idx="200">
                  <c:v>0.99828249999999785</c:v>
                </c:pt>
                <c:pt idx="201">
                  <c:v>0.99824000000000002</c:v>
                </c:pt>
                <c:pt idx="202">
                  <c:v>0.99810300000000018</c:v>
                </c:pt>
                <c:pt idx="203">
                  <c:v>0.99833440000000007</c:v>
                </c:pt>
                <c:pt idx="204">
                  <c:v>0.99800490000000019</c:v>
                </c:pt>
                <c:pt idx="205">
                  <c:v>0.99812520000000005</c:v>
                </c:pt>
                <c:pt idx="206">
                  <c:v>0.99825289999999856</c:v>
                </c:pt>
                <c:pt idx="207">
                  <c:v>0.99804380000000004</c:v>
                </c:pt>
                <c:pt idx="208">
                  <c:v>0.99787540000000063</c:v>
                </c:pt>
                <c:pt idx="209">
                  <c:v>0.99760330000000019</c:v>
                </c:pt>
                <c:pt idx="210">
                  <c:v>0.99776800000000021</c:v>
                </c:pt>
                <c:pt idx="211">
                  <c:v>0.99776800000000021</c:v>
                </c:pt>
                <c:pt idx="212">
                  <c:v>0.99741269999999727</c:v>
                </c:pt>
                <c:pt idx="213">
                  <c:v>0.99777360000000015</c:v>
                </c:pt>
                <c:pt idx="214">
                  <c:v>0.99782540000000064</c:v>
                </c:pt>
                <c:pt idx="215">
                  <c:v>0.99752930000000006</c:v>
                </c:pt>
                <c:pt idx="216">
                  <c:v>0.99758479999999727</c:v>
                </c:pt>
                <c:pt idx="217">
                  <c:v>0.99716100000000019</c:v>
                </c:pt>
                <c:pt idx="218">
                  <c:v>0.99759780000000009</c:v>
                </c:pt>
                <c:pt idx="219">
                  <c:v>0.99741269999999727</c:v>
                </c:pt>
                <c:pt idx="220">
                  <c:v>0.99719620000000009</c:v>
                </c:pt>
                <c:pt idx="221">
                  <c:v>0.99719060000000015</c:v>
                </c:pt>
                <c:pt idx="222">
                  <c:v>0.99756079999999725</c:v>
                </c:pt>
                <c:pt idx="223">
                  <c:v>0.9973257000000002</c:v>
                </c:pt>
                <c:pt idx="224">
                  <c:v>0.9969186000000001</c:v>
                </c:pt>
                <c:pt idx="225">
                  <c:v>0.99733679999999725</c:v>
                </c:pt>
                <c:pt idx="226">
                  <c:v>0.99774580000000224</c:v>
                </c:pt>
                <c:pt idx="227">
                  <c:v>0.99775320000000001</c:v>
                </c:pt>
                <c:pt idx="228">
                  <c:v>0.99725910000000018</c:v>
                </c:pt>
                <c:pt idx="229">
                  <c:v>0.99762740000000005</c:v>
                </c:pt>
                <c:pt idx="230">
                  <c:v>0.9976366000000001</c:v>
                </c:pt>
                <c:pt idx="231">
                  <c:v>0.99740719999999727</c:v>
                </c:pt>
                <c:pt idx="232">
                  <c:v>0.99747749999999957</c:v>
                </c:pt>
                <c:pt idx="233">
                  <c:v>0.99747749999999957</c:v>
                </c:pt>
                <c:pt idx="234">
                  <c:v>0.99782910000000014</c:v>
                </c:pt>
                <c:pt idx="235">
                  <c:v>0.99777360000000015</c:v>
                </c:pt>
                <c:pt idx="236">
                  <c:v>0.99728689999999809</c:v>
                </c:pt>
                <c:pt idx="237">
                  <c:v>0.99739790000000017</c:v>
                </c:pt>
                <c:pt idx="238">
                  <c:v>0.99777360000000015</c:v>
                </c:pt>
                <c:pt idx="239">
                  <c:v>0.99774770000000013</c:v>
                </c:pt>
                <c:pt idx="240">
                  <c:v>0.99724060000000003</c:v>
                </c:pt>
                <c:pt idx="241">
                  <c:v>0.99752560000000012</c:v>
                </c:pt>
                <c:pt idx="242">
                  <c:v>0.99767180000000188</c:v>
                </c:pt>
                <c:pt idx="243">
                  <c:v>0.99765330000000008</c:v>
                </c:pt>
                <c:pt idx="244">
                  <c:v>0.9974478999999995</c:v>
                </c:pt>
                <c:pt idx="245">
                  <c:v>0.99736089999999822</c:v>
                </c:pt>
                <c:pt idx="246">
                  <c:v>0.99765520000000063</c:v>
                </c:pt>
                <c:pt idx="247">
                  <c:v>0.99742380000000019</c:v>
                </c:pt>
                <c:pt idx="248">
                  <c:v>0.99731460000000016</c:v>
                </c:pt>
                <c:pt idx="249">
                  <c:v>0.99724249999999959</c:v>
                </c:pt>
                <c:pt idx="250">
                  <c:v>0.99763290000000016</c:v>
                </c:pt>
                <c:pt idx="251">
                  <c:v>0.99752749999999957</c:v>
                </c:pt>
                <c:pt idx="252">
                  <c:v>0.99753669999999739</c:v>
                </c:pt>
                <c:pt idx="253">
                  <c:v>0.99720540000000013</c:v>
                </c:pt>
                <c:pt idx="254">
                  <c:v>0.99764410000000003</c:v>
                </c:pt>
                <c:pt idx="255">
                  <c:v>0.99764410000000003</c:v>
                </c:pt>
                <c:pt idx="256">
                  <c:v>0.99728689999999809</c:v>
                </c:pt>
                <c:pt idx="257">
                  <c:v>0.99719060000000015</c:v>
                </c:pt>
                <c:pt idx="258">
                  <c:v>0.99731089999999956</c:v>
                </c:pt>
                <c:pt idx="259">
                  <c:v>0.9976292000000021</c:v>
                </c:pt>
                <c:pt idx="260">
                  <c:v>0.9971314</c:v>
                </c:pt>
                <c:pt idx="261">
                  <c:v>0.9973516</c:v>
                </c:pt>
                <c:pt idx="262">
                  <c:v>0.99769400000000064</c:v>
                </c:pt>
                <c:pt idx="263">
                  <c:v>0.99747930000000018</c:v>
                </c:pt>
                <c:pt idx="264">
                  <c:v>0.99735900000000011</c:v>
                </c:pt>
                <c:pt idx="265">
                  <c:v>0.99697970000000002</c:v>
                </c:pt>
                <c:pt idx="266">
                  <c:v>0.9973202000000001</c:v>
                </c:pt>
                <c:pt idx="267">
                  <c:v>0.99722580000000005</c:v>
                </c:pt>
                <c:pt idx="268">
                  <c:v>0.99702960000000063</c:v>
                </c:pt>
                <c:pt idx="269">
                  <c:v>0.99697780000000003</c:v>
                </c:pt>
                <c:pt idx="270">
                  <c:v>0.99741089999999832</c:v>
                </c:pt>
                <c:pt idx="271">
                  <c:v>0.99719990000000003</c:v>
                </c:pt>
                <c:pt idx="272">
                  <c:v>0.99707400000000002</c:v>
                </c:pt>
                <c:pt idx="273">
                  <c:v>0.99690560000000061</c:v>
                </c:pt>
                <c:pt idx="274">
                  <c:v>0.99707960000000062</c:v>
                </c:pt>
                <c:pt idx="275">
                  <c:v>0.99727209999999833</c:v>
                </c:pt>
                <c:pt idx="276">
                  <c:v>0.99689080000000063</c:v>
                </c:pt>
                <c:pt idx="277">
                  <c:v>0.9969186000000001</c:v>
                </c:pt>
                <c:pt idx="278">
                  <c:v>0.99707220000000008</c:v>
                </c:pt>
                <c:pt idx="279">
                  <c:v>0.99720729999999957</c:v>
                </c:pt>
                <c:pt idx="280">
                  <c:v>0.99672240000000012</c:v>
                </c:pt>
                <c:pt idx="281">
                  <c:v>0.99699630000000017</c:v>
                </c:pt>
                <c:pt idx="282">
                  <c:v>0.9969666999999981</c:v>
                </c:pt>
                <c:pt idx="283">
                  <c:v>0.9969112</c:v>
                </c:pt>
                <c:pt idx="284">
                  <c:v>0.99666130000000019</c:v>
                </c:pt>
                <c:pt idx="285">
                  <c:v>0.99659840000000011</c:v>
                </c:pt>
                <c:pt idx="286">
                  <c:v>0.9969593000000001</c:v>
                </c:pt>
                <c:pt idx="287">
                  <c:v>0.99689080000000063</c:v>
                </c:pt>
                <c:pt idx="288">
                  <c:v>0.99666870000000007</c:v>
                </c:pt>
                <c:pt idx="289">
                  <c:v>0.99647259999999738</c:v>
                </c:pt>
                <c:pt idx="290">
                  <c:v>0.99677420000000061</c:v>
                </c:pt>
                <c:pt idx="291">
                  <c:v>0.99691300000000016</c:v>
                </c:pt>
                <c:pt idx="292">
                  <c:v>0.99632269999999956</c:v>
                </c:pt>
                <c:pt idx="293">
                  <c:v>0.99654100000000012</c:v>
                </c:pt>
                <c:pt idx="294">
                  <c:v>0.99650769999999833</c:v>
                </c:pt>
                <c:pt idx="295">
                  <c:v>0.99663540000000062</c:v>
                </c:pt>
                <c:pt idx="296">
                  <c:v>0.99642809999999959</c:v>
                </c:pt>
                <c:pt idx="297">
                  <c:v>0.99615240000000016</c:v>
                </c:pt>
                <c:pt idx="298">
                  <c:v>0.99645409999999957</c:v>
                </c:pt>
                <c:pt idx="299">
                  <c:v>0.99650400000000006</c:v>
                </c:pt>
                <c:pt idx="300">
                  <c:v>0.99615240000000016</c:v>
                </c:pt>
                <c:pt idx="301">
                  <c:v>0.99599140000000064</c:v>
                </c:pt>
                <c:pt idx="302">
                  <c:v>0.99654470000000006</c:v>
                </c:pt>
                <c:pt idx="303">
                  <c:v>0.9965558000000001</c:v>
                </c:pt>
                <c:pt idx="304">
                  <c:v>0.99590620000000007</c:v>
                </c:pt>
                <c:pt idx="305">
                  <c:v>0.99603209999999798</c:v>
                </c:pt>
                <c:pt idx="306">
                  <c:v>0.99622640000000007</c:v>
                </c:pt>
                <c:pt idx="307">
                  <c:v>0.99618380000000006</c:v>
                </c:pt>
                <c:pt idx="308">
                  <c:v>0.9958304</c:v>
                </c:pt>
                <c:pt idx="309">
                  <c:v>0.99595440000000002</c:v>
                </c:pt>
                <c:pt idx="310">
                  <c:v>0.9961098000000006</c:v>
                </c:pt>
                <c:pt idx="311">
                  <c:v>0.99624490000000021</c:v>
                </c:pt>
                <c:pt idx="312">
                  <c:v>0.99572670000000008</c:v>
                </c:pt>
                <c:pt idx="313">
                  <c:v>0.99586369999999957</c:v>
                </c:pt>
                <c:pt idx="314">
                  <c:v>0.99598209999999809</c:v>
                </c:pt>
                <c:pt idx="315">
                  <c:v>0.9959340000000001</c:v>
                </c:pt>
                <c:pt idx="316">
                  <c:v>0.99577110000000002</c:v>
                </c:pt>
                <c:pt idx="317">
                  <c:v>0.99577110000000002</c:v>
                </c:pt>
                <c:pt idx="318">
                  <c:v>0.99593960000000004</c:v>
                </c:pt>
                <c:pt idx="319">
                  <c:v>0.99574340000000061</c:v>
                </c:pt>
                <c:pt idx="320">
                  <c:v>0.99549349999999959</c:v>
                </c:pt>
                <c:pt idx="321">
                  <c:v>0.99545279999999725</c:v>
                </c:pt>
                <c:pt idx="322">
                  <c:v>0.99569340000000062</c:v>
                </c:pt>
                <c:pt idx="323">
                  <c:v>0.9958045000000002</c:v>
                </c:pt>
                <c:pt idx="324">
                  <c:v>0.99550829999999957</c:v>
                </c:pt>
                <c:pt idx="325">
                  <c:v>0.99529000000000001</c:v>
                </c:pt>
                <c:pt idx="326">
                  <c:v>0.99569160000000212</c:v>
                </c:pt>
                <c:pt idx="327">
                  <c:v>0.99545649999999808</c:v>
                </c:pt>
                <c:pt idx="328">
                  <c:v>0.99529740000000011</c:v>
                </c:pt>
                <c:pt idx="329">
                  <c:v>0.99559900000000012</c:v>
                </c:pt>
                <c:pt idx="330">
                  <c:v>0.99538249999999751</c:v>
                </c:pt>
                <c:pt idx="331">
                  <c:v>0.99564160000000224</c:v>
                </c:pt>
                <c:pt idx="332">
                  <c:v>0.99531399999999726</c:v>
                </c:pt>
                <c:pt idx="333">
                  <c:v>0.99519560000000062</c:v>
                </c:pt>
                <c:pt idx="334">
                  <c:v>0.99531960000000019</c:v>
                </c:pt>
                <c:pt idx="335">
                  <c:v>0.99542689999999956</c:v>
                </c:pt>
                <c:pt idx="336">
                  <c:v>0.99515669999999956</c:v>
                </c:pt>
                <c:pt idx="337">
                  <c:v>0.99533990000000006</c:v>
                </c:pt>
                <c:pt idx="338">
                  <c:v>0.99527329999999958</c:v>
                </c:pt>
                <c:pt idx="339">
                  <c:v>0.99538619999999656</c:v>
                </c:pt>
                <c:pt idx="340">
                  <c:v>0.99523809999999957</c:v>
                </c:pt>
                <c:pt idx="341">
                  <c:v>0.99513449999999959</c:v>
                </c:pt>
                <c:pt idx="342">
                  <c:v>0.99516040000000006</c:v>
                </c:pt>
                <c:pt idx="343">
                  <c:v>0.99527329999999958</c:v>
                </c:pt>
                <c:pt idx="344">
                  <c:v>0.99482910000000002</c:v>
                </c:pt>
                <c:pt idx="345">
                  <c:v>0.99478289999999958</c:v>
                </c:pt>
                <c:pt idx="346">
                  <c:v>0.99518629999999797</c:v>
                </c:pt>
                <c:pt idx="347">
                  <c:v>0.99508820000000009</c:v>
                </c:pt>
                <c:pt idx="348">
                  <c:v>0.99491060000000009</c:v>
                </c:pt>
                <c:pt idx="349">
                  <c:v>0.9947773000000002</c:v>
                </c:pt>
                <c:pt idx="350">
                  <c:v>0.99500870000000008</c:v>
                </c:pt>
                <c:pt idx="351">
                  <c:v>0.99484950000000061</c:v>
                </c:pt>
                <c:pt idx="352">
                  <c:v>0.99469590000000063</c:v>
                </c:pt>
                <c:pt idx="353">
                  <c:v>0.99476809999999949</c:v>
                </c:pt>
                <c:pt idx="354">
                  <c:v>0.99496789999999957</c:v>
                </c:pt>
                <c:pt idx="355">
                  <c:v>0.99487730000000019</c:v>
                </c:pt>
                <c:pt idx="356">
                  <c:v>0.99461629999999956</c:v>
                </c:pt>
                <c:pt idx="357">
                  <c:v>0.99462740000000061</c:v>
                </c:pt>
                <c:pt idx="358">
                  <c:v>0.99493460000000011</c:v>
                </c:pt>
                <c:pt idx="359">
                  <c:v>0.99477920000000064</c:v>
                </c:pt>
                <c:pt idx="360">
                  <c:v>0.99443489999999957</c:v>
                </c:pt>
                <c:pt idx="361">
                  <c:v>0.99454229999999832</c:v>
                </c:pt>
                <c:pt idx="362">
                  <c:v>0.99467920000000065</c:v>
                </c:pt>
                <c:pt idx="363">
                  <c:v>0.99464780000000064</c:v>
                </c:pt>
                <c:pt idx="364">
                  <c:v>0.9944570999999981</c:v>
                </c:pt>
                <c:pt idx="365">
                  <c:v>0.99439609999999956</c:v>
                </c:pt>
                <c:pt idx="366">
                  <c:v>0.99472550000000015</c:v>
                </c:pt>
                <c:pt idx="367">
                  <c:v>0.99448679999999656</c:v>
                </c:pt>
                <c:pt idx="368">
                  <c:v>0.99437199999999959</c:v>
                </c:pt>
                <c:pt idx="369">
                  <c:v>0.99431459999999727</c:v>
                </c:pt>
                <c:pt idx="370">
                  <c:v>0.99451079999999725</c:v>
                </c:pt>
                <c:pt idx="371">
                  <c:v>0.99455339999999726</c:v>
                </c:pt>
                <c:pt idx="372">
                  <c:v>0.99415729999999958</c:v>
                </c:pt>
                <c:pt idx="373">
                  <c:v>0.99411849999999957</c:v>
                </c:pt>
                <c:pt idx="374">
                  <c:v>0.99453120000000017</c:v>
                </c:pt>
                <c:pt idx="375">
                  <c:v>0.99452190000000007</c:v>
                </c:pt>
                <c:pt idx="376">
                  <c:v>0.99410550000000009</c:v>
                </c:pt>
                <c:pt idx="377">
                  <c:v>0.99390010000000006</c:v>
                </c:pt>
                <c:pt idx="378">
                  <c:v>0.99441459999999726</c:v>
                </c:pt>
                <c:pt idx="379">
                  <c:v>0.99421289999999785</c:v>
                </c:pt>
                <c:pt idx="380">
                  <c:v>0.99402590000000002</c:v>
                </c:pt>
                <c:pt idx="381">
                  <c:v>0.9938705000000001</c:v>
                </c:pt>
                <c:pt idx="382">
                  <c:v>0.99424249999999958</c:v>
                </c:pt>
                <c:pt idx="383">
                  <c:v>0.99439050000000018</c:v>
                </c:pt>
                <c:pt idx="384">
                  <c:v>0.99395190000000011</c:v>
                </c:pt>
                <c:pt idx="385">
                  <c:v>0.99392600000000009</c:v>
                </c:pt>
                <c:pt idx="386">
                  <c:v>0.99417400000000011</c:v>
                </c:pt>
                <c:pt idx="387">
                  <c:v>0.99389080000000063</c:v>
                </c:pt>
                <c:pt idx="388">
                  <c:v>0.99393709999999957</c:v>
                </c:pt>
                <c:pt idx="389">
                  <c:v>0.99404440000000061</c:v>
                </c:pt>
                <c:pt idx="390">
                  <c:v>0.99400370000000016</c:v>
                </c:pt>
                <c:pt idx="391">
                  <c:v>0.99406480000000008</c:v>
                </c:pt>
                <c:pt idx="392">
                  <c:v>0.99390560000000061</c:v>
                </c:pt>
                <c:pt idx="393">
                  <c:v>0.99381500000000011</c:v>
                </c:pt>
                <c:pt idx="394">
                  <c:v>0.99381680000000006</c:v>
                </c:pt>
                <c:pt idx="395">
                  <c:v>0.99398520000000001</c:v>
                </c:pt>
                <c:pt idx="396">
                  <c:v>0.99336339999999657</c:v>
                </c:pt>
                <c:pt idx="397">
                  <c:v>0.99351329999999716</c:v>
                </c:pt>
                <c:pt idx="398">
                  <c:v>0.99373170000000011</c:v>
                </c:pt>
                <c:pt idx="399">
                  <c:v>0.99397600000000019</c:v>
                </c:pt>
                <c:pt idx="400">
                  <c:v>0.9936539000000002</c:v>
                </c:pt>
                <c:pt idx="401">
                  <c:v>0.99354850000000017</c:v>
                </c:pt>
                <c:pt idx="402">
                  <c:v>0.99367060000000063</c:v>
                </c:pt>
                <c:pt idx="403">
                  <c:v>0.99384460000000063</c:v>
                </c:pt>
                <c:pt idx="404">
                  <c:v>0.9932468000000001</c:v>
                </c:pt>
                <c:pt idx="405">
                  <c:v>0.99340219999999668</c:v>
                </c:pt>
                <c:pt idx="406">
                  <c:v>0.99362620000000001</c:v>
                </c:pt>
                <c:pt idx="407">
                  <c:v>0.99355769999999832</c:v>
                </c:pt>
                <c:pt idx="408">
                  <c:v>0.99337080000000011</c:v>
                </c:pt>
                <c:pt idx="409">
                  <c:v>0.99338929999999959</c:v>
                </c:pt>
                <c:pt idx="410">
                  <c:v>0.99346149999999811</c:v>
                </c:pt>
                <c:pt idx="411">
                  <c:v>0.99353180000000019</c:v>
                </c:pt>
                <c:pt idx="412">
                  <c:v>0.99327640000000006</c:v>
                </c:pt>
                <c:pt idx="413">
                  <c:v>0.99307840000000014</c:v>
                </c:pt>
                <c:pt idx="414">
                  <c:v>0.99352249999999798</c:v>
                </c:pt>
                <c:pt idx="415">
                  <c:v>0.99345219999999679</c:v>
                </c:pt>
                <c:pt idx="416">
                  <c:v>0.99317649999999957</c:v>
                </c:pt>
                <c:pt idx="417">
                  <c:v>0.9931154000000002</c:v>
                </c:pt>
                <c:pt idx="418">
                  <c:v>0.99333560000000021</c:v>
                </c:pt>
                <c:pt idx="419">
                  <c:v>0.99328749999999821</c:v>
                </c:pt>
                <c:pt idx="420">
                  <c:v>0.99312280000000008</c:v>
                </c:pt>
                <c:pt idx="421">
                  <c:v>0.99304510000000001</c:v>
                </c:pt>
                <c:pt idx="422">
                  <c:v>0.99322090000000007</c:v>
                </c:pt>
                <c:pt idx="423">
                  <c:v>0.99304690000000018</c:v>
                </c:pt>
                <c:pt idx="424">
                  <c:v>0.99283780000000021</c:v>
                </c:pt>
                <c:pt idx="425">
                  <c:v>0.99296920000000011</c:v>
                </c:pt>
                <c:pt idx="426">
                  <c:v>0.99318199999999957</c:v>
                </c:pt>
                <c:pt idx="427">
                  <c:v>0.9929192</c:v>
                </c:pt>
                <c:pt idx="428">
                  <c:v>0.99259349999999957</c:v>
                </c:pt>
                <c:pt idx="429">
                  <c:v>0.99293769999999959</c:v>
                </c:pt>
                <c:pt idx="430">
                  <c:v>0.99289520000000064</c:v>
                </c:pt>
                <c:pt idx="431">
                  <c:v>0.99300800000000011</c:v>
                </c:pt>
                <c:pt idx="432">
                  <c:v>0.99258789999999808</c:v>
                </c:pt>
                <c:pt idx="433">
                  <c:v>0.99253980000000008</c:v>
                </c:pt>
                <c:pt idx="434">
                  <c:v>0.99313389999999957</c:v>
                </c:pt>
                <c:pt idx="435">
                  <c:v>0.99303580000000014</c:v>
                </c:pt>
                <c:pt idx="436">
                  <c:v>0.99263050000000019</c:v>
                </c:pt>
                <c:pt idx="437">
                  <c:v>0.99265090000000011</c:v>
                </c:pt>
                <c:pt idx="438">
                  <c:v>0.99296550000000017</c:v>
                </c:pt>
                <c:pt idx="439">
                  <c:v>0.99269160000000223</c:v>
                </c:pt>
                <c:pt idx="440">
                  <c:v>0.99216040000000016</c:v>
                </c:pt>
                <c:pt idx="441">
                  <c:v>0.99243799999999738</c:v>
                </c:pt>
                <c:pt idx="442">
                  <c:v>0.9927138000000002</c:v>
                </c:pt>
                <c:pt idx="443">
                  <c:v>0.99246389999999785</c:v>
                </c:pt>
                <c:pt idx="444">
                  <c:v>0.9922510999999995</c:v>
                </c:pt>
                <c:pt idx="445">
                  <c:v>0.99230849999999959</c:v>
                </c:pt>
                <c:pt idx="446">
                  <c:v>0.9923455000000001</c:v>
                </c:pt>
                <c:pt idx="447">
                  <c:v>0.99250100000000008</c:v>
                </c:pt>
                <c:pt idx="448">
                  <c:v>0.99224370000000017</c:v>
                </c:pt>
                <c:pt idx="449">
                  <c:v>0.99232329999999958</c:v>
                </c:pt>
                <c:pt idx="450">
                  <c:v>0.99223080000000019</c:v>
                </c:pt>
                <c:pt idx="451">
                  <c:v>0.9922715000000002</c:v>
                </c:pt>
                <c:pt idx="452">
                  <c:v>0.99230110000000016</c:v>
                </c:pt>
                <c:pt idx="453">
                  <c:v>0.99231960000000008</c:v>
                </c:pt>
                <c:pt idx="454">
                  <c:v>0.99241769999999763</c:v>
                </c:pt>
                <c:pt idx="455">
                  <c:v>0.99239920000000015</c:v>
                </c:pt>
                <c:pt idx="456">
                  <c:v>0.99199200000000021</c:v>
                </c:pt>
                <c:pt idx="457">
                  <c:v>0.99192350000000018</c:v>
                </c:pt>
                <c:pt idx="458">
                  <c:v>0.99232329999999958</c:v>
                </c:pt>
                <c:pt idx="459">
                  <c:v>0.99231219999999631</c:v>
                </c:pt>
                <c:pt idx="460">
                  <c:v>0.9919106000000002</c:v>
                </c:pt>
                <c:pt idx="461">
                  <c:v>0.99204010000000009</c:v>
                </c:pt>
                <c:pt idx="462">
                  <c:v>0.99223080000000019</c:v>
                </c:pt>
                <c:pt idx="463">
                  <c:v>0.99219370000000007</c:v>
                </c:pt>
                <c:pt idx="464">
                  <c:v>0.99170890000000012</c:v>
                </c:pt>
                <c:pt idx="465">
                  <c:v>0.99158489999999821</c:v>
                </c:pt>
                <c:pt idx="466">
                  <c:v>0.99187730000000007</c:v>
                </c:pt>
                <c:pt idx="467">
                  <c:v>0.99185689999999949</c:v>
                </c:pt>
                <c:pt idx="468">
                  <c:v>0.99151449999999786</c:v>
                </c:pt>
                <c:pt idx="469">
                  <c:v>0.99168480000000003</c:v>
                </c:pt>
                <c:pt idx="470">
                  <c:v>0.9913090999999995</c:v>
                </c:pt>
                <c:pt idx="471">
                  <c:v>0.99144420000000011</c:v>
                </c:pt>
                <c:pt idx="472">
                  <c:v>0.99088530000000019</c:v>
                </c:pt>
                <c:pt idx="473">
                  <c:v>0.99096489999999959</c:v>
                </c:pt>
                <c:pt idx="474">
                  <c:v>0.99079280000000014</c:v>
                </c:pt>
                <c:pt idx="475">
                  <c:v>0.9905058999999995</c:v>
                </c:pt>
                <c:pt idx="476">
                  <c:v>0.99001550000000016</c:v>
                </c:pt>
                <c:pt idx="477">
                  <c:v>0.98965460000000061</c:v>
                </c:pt>
                <c:pt idx="478">
                  <c:v>0.98977670000000018</c:v>
                </c:pt>
                <c:pt idx="479">
                  <c:v>0.98970450000000021</c:v>
                </c:pt>
                <c:pt idx="480">
                  <c:v>0.98936960000000007</c:v>
                </c:pt>
                <c:pt idx="481">
                  <c:v>0.98896980000000001</c:v>
                </c:pt>
                <c:pt idx="482">
                  <c:v>0.98923449999999957</c:v>
                </c:pt>
                <c:pt idx="483">
                  <c:v>0.98911969999999949</c:v>
                </c:pt>
                <c:pt idx="484">
                  <c:v>0.98859970000000019</c:v>
                </c:pt>
                <c:pt idx="485">
                  <c:v>0.98867930000000004</c:v>
                </c:pt>
                <c:pt idx="486">
                  <c:v>0.98873110000000008</c:v>
                </c:pt>
                <c:pt idx="487">
                  <c:v>0.98872740000000015</c:v>
                </c:pt>
                <c:pt idx="488">
                  <c:v>0.98823509999999959</c:v>
                </c:pt>
                <c:pt idx="489">
                  <c:v>0.98834240000000007</c:v>
                </c:pt>
                <c:pt idx="490">
                  <c:v>0.98821839999999728</c:v>
                </c:pt>
                <c:pt idx="491">
                  <c:v>0.98824430000000008</c:v>
                </c:pt>
                <c:pt idx="492">
                  <c:v>0.9880926000000001</c:v>
                </c:pt>
                <c:pt idx="493">
                  <c:v>0.98790200000000006</c:v>
                </c:pt>
                <c:pt idx="494">
                  <c:v>0.98819440000000003</c:v>
                </c:pt>
                <c:pt idx="495">
                  <c:v>0.98779830000000013</c:v>
                </c:pt>
                <c:pt idx="496">
                  <c:v>0.98777800000000004</c:v>
                </c:pt>
                <c:pt idx="497">
                  <c:v>0.98766510000000007</c:v>
                </c:pt>
                <c:pt idx="498">
                  <c:v>0.98778170000000021</c:v>
                </c:pt>
                <c:pt idx="499">
                  <c:v>0.98767430000000012</c:v>
                </c:pt>
                <c:pt idx="500">
                  <c:v>0.98726160000000007</c:v>
                </c:pt>
                <c:pt idx="501">
                  <c:v>0.98752809999999958</c:v>
                </c:pt>
                <c:pt idx="502">
                  <c:v>0.98769280000000004</c:v>
                </c:pt>
                <c:pt idx="503">
                  <c:v>0.98747629999999809</c:v>
                </c:pt>
                <c:pt idx="504">
                  <c:v>0.98703580000000013</c:v>
                </c:pt>
                <c:pt idx="505">
                  <c:v>0.98707100000000003</c:v>
                </c:pt>
                <c:pt idx="506">
                  <c:v>0.9875448</c:v>
                </c:pt>
                <c:pt idx="507">
                  <c:v>0.98734309999999958</c:v>
                </c:pt>
                <c:pt idx="508">
                  <c:v>0.98700070000000006</c:v>
                </c:pt>
                <c:pt idx="509">
                  <c:v>0.98713580000000012</c:v>
                </c:pt>
                <c:pt idx="510">
                  <c:v>0.98713580000000012</c:v>
                </c:pt>
                <c:pt idx="511">
                  <c:v>0.98720239999999737</c:v>
                </c:pt>
                <c:pt idx="512">
                  <c:v>0.98702289999999959</c:v>
                </c:pt>
                <c:pt idx="513">
                  <c:v>0.98678410000000016</c:v>
                </c:pt>
                <c:pt idx="514">
                  <c:v>0.98698769999999958</c:v>
                </c:pt>
                <c:pt idx="515">
                  <c:v>0.98686930000000017</c:v>
                </c:pt>
                <c:pt idx="516">
                  <c:v>0.98673600000000006</c:v>
                </c:pt>
                <c:pt idx="517">
                  <c:v>0.98688590000000009</c:v>
                </c:pt>
                <c:pt idx="518">
                  <c:v>0.98704140000000062</c:v>
                </c:pt>
                <c:pt idx="519">
                  <c:v>0.98686369999999957</c:v>
                </c:pt>
                <c:pt idx="520">
                  <c:v>0.98658429999999797</c:v>
                </c:pt>
                <c:pt idx="521">
                  <c:v>0.98651389999999739</c:v>
                </c:pt>
                <c:pt idx="522">
                  <c:v>0.98674160000000211</c:v>
                </c:pt>
                <c:pt idx="523">
                  <c:v>0.98679890000000015</c:v>
                </c:pt>
                <c:pt idx="524">
                  <c:v>0.98646029999999763</c:v>
                </c:pt>
                <c:pt idx="525">
                  <c:v>0.98647880000000021</c:v>
                </c:pt>
                <c:pt idx="526">
                  <c:v>0.98649729999999958</c:v>
                </c:pt>
                <c:pt idx="527">
                  <c:v>0.9867971000000002</c:v>
                </c:pt>
                <c:pt idx="528">
                  <c:v>0.98612900000000003</c:v>
                </c:pt>
                <c:pt idx="529">
                  <c:v>0.98630480000000009</c:v>
                </c:pt>
                <c:pt idx="530">
                  <c:v>0.98656759999999644</c:v>
                </c:pt>
                <c:pt idx="531">
                  <c:v>0.98647319999999727</c:v>
                </c:pt>
                <c:pt idx="532">
                  <c:v>0.98630849999999959</c:v>
                </c:pt>
                <c:pt idx="533">
                  <c:v>0.98610490000000017</c:v>
                </c:pt>
                <c:pt idx="534">
                  <c:v>0.98652689999999799</c:v>
                </c:pt>
                <c:pt idx="535">
                  <c:v>0.98650279999999668</c:v>
                </c:pt>
                <c:pt idx="536">
                  <c:v>0.9861308000000002</c:v>
                </c:pt>
                <c:pt idx="537">
                  <c:v>0.98630480000000009</c:v>
                </c:pt>
                <c:pt idx="538">
                  <c:v>0.98651759999999666</c:v>
                </c:pt>
                <c:pt idx="539">
                  <c:v>0.98642510000000017</c:v>
                </c:pt>
                <c:pt idx="540">
                  <c:v>0.98616229999999727</c:v>
                </c:pt>
                <c:pt idx="541">
                  <c:v>0.98584580000000199</c:v>
                </c:pt>
                <c:pt idx="542">
                  <c:v>0.98628449999999956</c:v>
                </c:pt>
                <c:pt idx="543">
                  <c:v>0.98611789999999833</c:v>
                </c:pt>
                <c:pt idx="544">
                  <c:v>0.98610309999999957</c:v>
                </c:pt>
                <c:pt idx="545">
                  <c:v>0.98583289999999957</c:v>
                </c:pt>
                <c:pt idx="546">
                  <c:v>0.98619190000000012</c:v>
                </c:pt>
                <c:pt idx="547">
                  <c:v>0.98639920000000014</c:v>
                </c:pt>
                <c:pt idx="548">
                  <c:v>0.98589400000000005</c:v>
                </c:pt>
                <c:pt idx="549">
                  <c:v>0.98580330000000016</c:v>
                </c:pt>
                <c:pt idx="550">
                  <c:v>0.98609570000000013</c:v>
                </c:pt>
                <c:pt idx="551">
                  <c:v>0.98596239999999669</c:v>
                </c:pt>
                <c:pt idx="552">
                  <c:v>0.98581249999999809</c:v>
                </c:pt>
                <c:pt idx="553">
                  <c:v>0.98582360000000002</c:v>
                </c:pt>
                <c:pt idx="554">
                  <c:v>0.9860217</c:v>
                </c:pt>
                <c:pt idx="555">
                  <c:v>0.98584210000000017</c:v>
                </c:pt>
                <c:pt idx="556">
                  <c:v>0.98588470000000017</c:v>
                </c:pt>
                <c:pt idx="557">
                  <c:v>0.98570890000000011</c:v>
                </c:pt>
                <c:pt idx="558">
                  <c:v>0.98576809999999959</c:v>
                </c:pt>
                <c:pt idx="559">
                  <c:v>0.98612709999999959</c:v>
                </c:pt>
                <c:pt idx="560">
                  <c:v>0.98565340000000012</c:v>
                </c:pt>
                <c:pt idx="561">
                  <c:v>0.98555339999999736</c:v>
                </c:pt>
                <c:pt idx="562">
                  <c:v>0.98612530000000009</c:v>
                </c:pt>
                <c:pt idx="563">
                  <c:v>0.98599020000000004</c:v>
                </c:pt>
                <c:pt idx="564">
                  <c:v>0.98571629999999832</c:v>
                </c:pt>
                <c:pt idx="565">
                  <c:v>0.98576809999999959</c:v>
                </c:pt>
                <c:pt idx="566">
                  <c:v>0.9858477000000001</c:v>
                </c:pt>
                <c:pt idx="567">
                  <c:v>0.98584580000000199</c:v>
                </c:pt>
                <c:pt idx="568">
                  <c:v>0.98564970000000063</c:v>
                </c:pt>
                <c:pt idx="569">
                  <c:v>0.98572550000000003</c:v>
                </c:pt>
                <c:pt idx="570">
                  <c:v>0.98587730000000007</c:v>
                </c:pt>
                <c:pt idx="571">
                  <c:v>0.98604940000000063</c:v>
                </c:pt>
                <c:pt idx="572">
                  <c:v>0.98550529999999958</c:v>
                </c:pt>
                <c:pt idx="573">
                  <c:v>0.98577920000000063</c:v>
                </c:pt>
                <c:pt idx="574">
                  <c:v>0.98579030000000012</c:v>
                </c:pt>
                <c:pt idx="575">
                  <c:v>0.98603460000000021</c:v>
                </c:pt>
                <c:pt idx="576">
                  <c:v>0.98536649999999726</c:v>
                </c:pt>
                <c:pt idx="577">
                  <c:v>0.98567930000000015</c:v>
                </c:pt>
                <c:pt idx="578">
                  <c:v>0.98585320000000021</c:v>
                </c:pt>
                <c:pt idx="579">
                  <c:v>0.98586429999999958</c:v>
                </c:pt>
                <c:pt idx="580">
                  <c:v>0.98545529999999959</c:v>
                </c:pt>
                <c:pt idx="581">
                  <c:v>0.98565150000000012</c:v>
                </c:pt>
                <c:pt idx="582">
                  <c:v>0.9860272000000001</c:v>
                </c:pt>
                <c:pt idx="583">
                  <c:v>0.98589209999999949</c:v>
                </c:pt>
                <c:pt idx="584">
                  <c:v>0.98555529999999958</c:v>
                </c:pt>
                <c:pt idx="585">
                  <c:v>0.98562560000000199</c:v>
                </c:pt>
                <c:pt idx="586">
                  <c:v>0.98593100000000011</c:v>
                </c:pt>
                <c:pt idx="587">
                  <c:v>0.98585140000000004</c:v>
                </c:pt>
                <c:pt idx="588">
                  <c:v>0.98527580000000015</c:v>
                </c:pt>
                <c:pt idx="589">
                  <c:v>0.98566450000000017</c:v>
                </c:pt>
                <c:pt idx="590">
                  <c:v>0.98581990000000008</c:v>
                </c:pt>
                <c:pt idx="591">
                  <c:v>0.98570150000000001</c:v>
                </c:pt>
                <c:pt idx="592">
                  <c:v>0.98562560000000199</c:v>
                </c:pt>
                <c:pt idx="593">
                  <c:v>0.98553679999999666</c:v>
                </c:pt>
                <c:pt idx="594">
                  <c:v>0.98569220000000013</c:v>
                </c:pt>
                <c:pt idx="595">
                  <c:v>0.98569220000000013</c:v>
                </c:pt>
                <c:pt idx="596">
                  <c:v>0.98558299999999632</c:v>
                </c:pt>
                <c:pt idx="597">
                  <c:v>0.98529800000000001</c:v>
                </c:pt>
                <c:pt idx="598">
                  <c:v>0.98593649999999833</c:v>
                </c:pt>
                <c:pt idx="599">
                  <c:v>0.98582360000000002</c:v>
                </c:pt>
                <c:pt idx="600">
                  <c:v>0.98545160000000021</c:v>
                </c:pt>
                <c:pt idx="601">
                  <c:v>0.9859402000000006</c:v>
                </c:pt>
                <c:pt idx="602">
                  <c:v>0.98577920000000063</c:v>
                </c:pt>
                <c:pt idx="603">
                  <c:v>0.98573110000000019</c:v>
                </c:pt>
                <c:pt idx="604">
                  <c:v>0.98552570000000017</c:v>
                </c:pt>
                <c:pt idx="605">
                  <c:v>0.98565150000000012</c:v>
                </c:pt>
                <c:pt idx="606">
                  <c:v>0.98592360000000001</c:v>
                </c:pt>
                <c:pt idx="607">
                  <c:v>0.98558120000000016</c:v>
                </c:pt>
                <c:pt idx="608">
                  <c:v>0.98550349999999798</c:v>
                </c:pt>
                <c:pt idx="609">
                  <c:v>0.98581069999999948</c:v>
                </c:pt>
                <c:pt idx="610">
                  <c:v>0.98593100000000011</c:v>
                </c:pt>
                <c:pt idx="611">
                  <c:v>0.98585320000000021</c:v>
                </c:pt>
                <c:pt idx="612">
                  <c:v>0.98565520000000062</c:v>
                </c:pt>
                <c:pt idx="613">
                  <c:v>0.9860217</c:v>
                </c:pt>
                <c:pt idx="614">
                  <c:v>0.98589030000000011</c:v>
                </c:pt>
                <c:pt idx="615">
                  <c:v>0.98597170000000012</c:v>
                </c:pt>
                <c:pt idx="616">
                  <c:v>0.98589209999999949</c:v>
                </c:pt>
                <c:pt idx="617">
                  <c:v>0.98569220000000013</c:v>
                </c:pt>
                <c:pt idx="618">
                  <c:v>0.98579590000000061</c:v>
                </c:pt>
                <c:pt idx="619">
                  <c:v>0.98604570000000002</c:v>
                </c:pt>
                <c:pt idx="620">
                  <c:v>0.98574590000000062</c:v>
                </c:pt>
                <c:pt idx="621">
                  <c:v>0.98567560000000065</c:v>
                </c:pt>
                <c:pt idx="622">
                  <c:v>0.98594209999999949</c:v>
                </c:pt>
                <c:pt idx="623">
                  <c:v>0.98583470000000006</c:v>
                </c:pt>
                <c:pt idx="624">
                  <c:v>0.9857977</c:v>
                </c:pt>
                <c:pt idx="625">
                  <c:v>0.98595500000000014</c:v>
                </c:pt>
                <c:pt idx="626">
                  <c:v>0.98608639999999725</c:v>
                </c:pt>
                <c:pt idx="627">
                  <c:v>0.98604940000000063</c:v>
                </c:pt>
                <c:pt idx="628">
                  <c:v>0.98559970000000008</c:v>
                </c:pt>
                <c:pt idx="629">
                  <c:v>0.98605130000000019</c:v>
                </c:pt>
                <c:pt idx="630">
                  <c:v>0.98581809999999959</c:v>
                </c:pt>
                <c:pt idx="631">
                  <c:v>0.98609010000000019</c:v>
                </c:pt>
                <c:pt idx="632">
                  <c:v>0.98588840000000011</c:v>
                </c:pt>
                <c:pt idx="633">
                  <c:v>0.9858384</c:v>
                </c:pt>
                <c:pt idx="634">
                  <c:v>0.98614190000000002</c:v>
                </c:pt>
                <c:pt idx="635">
                  <c:v>0.98625109999999949</c:v>
                </c:pt>
                <c:pt idx="636">
                  <c:v>0.98603089999999949</c:v>
                </c:pt>
                <c:pt idx="637">
                  <c:v>0.98606609999999772</c:v>
                </c:pt>
                <c:pt idx="638">
                  <c:v>0.98649360000000019</c:v>
                </c:pt>
                <c:pt idx="639">
                  <c:v>0.98607349999999949</c:v>
                </c:pt>
                <c:pt idx="640">
                  <c:v>0.98600309999999958</c:v>
                </c:pt>
                <c:pt idx="641">
                  <c:v>0.98613639999999736</c:v>
                </c:pt>
                <c:pt idx="642">
                  <c:v>0.98624370000000017</c:v>
                </c:pt>
                <c:pt idx="643">
                  <c:v>0.98605680000000007</c:v>
                </c:pt>
                <c:pt idx="644">
                  <c:v>0.98596980000000012</c:v>
                </c:pt>
                <c:pt idx="645">
                  <c:v>0.98628449999999956</c:v>
                </c:pt>
                <c:pt idx="646">
                  <c:v>0.98624930000000011</c:v>
                </c:pt>
                <c:pt idx="647">
                  <c:v>0.98630669999999798</c:v>
                </c:pt>
                <c:pt idx="648">
                  <c:v>0.98637140000000012</c:v>
                </c:pt>
                <c:pt idx="649">
                  <c:v>0.98624370000000017</c:v>
                </c:pt>
                <c:pt idx="650">
                  <c:v>0.98646029999999763</c:v>
                </c:pt>
                <c:pt idx="651">
                  <c:v>0.98669720000000005</c:v>
                </c:pt>
                <c:pt idx="652">
                  <c:v>0.98628259999999668</c:v>
                </c:pt>
                <c:pt idx="653">
                  <c:v>0.98634000000000022</c:v>
                </c:pt>
                <c:pt idx="654">
                  <c:v>0.9865750000000002</c:v>
                </c:pt>
                <c:pt idx="655">
                  <c:v>0.98668980000000062</c:v>
                </c:pt>
                <c:pt idx="656">
                  <c:v>0.98643439999999727</c:v>
                </c:pt>
                <c:pt idx="657">
                  <c:v>0.9863955000000002</c:v>
                </c:pt>
                <c:pt idx="658">
                  <c:v>0.98663050000000019</c:v>
                </c:pt>
                <c:pt idx="659">
                  <c:v>0.98679890000000015</c:v>
                </c:pt>
                <c:pt idx="660">
                  <c:v>0.98650649999999773</c:v>
                </c:pt>
                <c:pt idx="661">
                  <c:v>0.98657129999999948</c:v>
                </c:pt>
                <c:pt idx="662">
                  <c:v>0.98656209999999622</c:v>
                </c:pt>
                <c:pt idx="663">
                  <c:v>0.98684520000000064</c:v>
                </c:pt>
                <c:pt idx="664">
                  <c:v>0.98675269999999959</c:v>
                </c:pt>
                <c:pt idx="665">
                  <c:v>0.98670269999999949</c:v>
                </c:pt>
                <c:pt idx="666">
                  <c:v>0.98695070000000018</c:v>
                </c:pt>
                <c:pt idx="667">
                  <c:v>0.9867453000000006</c:v>
                </c:pt>
                <c:pt idx="668">
                  <c:v>0.98652130000000016</c:v>
                </c:pt>
                <c:pt idx="669">
                  <c:v>0.98657869999999959</c:v>
                </c:pt>
                <c:pt idx="670">
                  <c:v>0.98703950000000007</c:v>
                </c:pt>
                <c:pt idx="671">
                  <c:v>0.98690070000000008</c:v>
                </c:pt>
                <c:pt idx="672">
                  <c:v>0.98682670000000017</c:v>
                </c:pt>
                <c:pt idx="673">
                  <c:v>0.98680820000000002</c:v>
                </c:pt>
                <c:pt idx="674">
                  <c:v>0.9869711000000001</c:v>
                </c:pt>
                <c:pt idx="675">
                  <c:v>0.98710430000000016</c:v>
                </c:pt>
                <c:pt idx="676">
                  <c:v>0.98678229999999956</c:v>
                </c:pt>
                <c:pt idx="677">
                  <c:v>0.98696740000000016</c:v>
                </c:pt>
                <c:pt idx="678">
                  <c:v>0.98708950000000018</c:v>
                </c:pt>
                <c:pt idx="679">
                  <c:v>0.98695440000000012</c:v>
                </c:pt>
                <c:pt idx="680">
                  <c:v>0.98685820000000013</c:v>
                </c:pt>
                <c:pt idx="681">
                  <c:v>0.98690070000000008</c:v>
                </c:pt>
                <c:pt idx="682">
                  <c:v>0.98733189999999948</c:v>
                </c:pt>
                <c:pt idx="683">
                  <c:v>0.9869785000000002</c:v>
                </c:pt>
                <c:pt idx="684">
                  <c:v>0.98708400000000007</c:v>
                </c:pt>
                <c:pt idx="685">
                  <c:v>0.98698960000000002</c:v>
                </c:pt>
                <c:pt idx="686">
                  <c:v>0.98736529999999956</c:v>
                </c:pt>
                <c:pt idx="687">
                  <c:v>0.98712470000000008</c:v>
                </c:pt>
                <c:pt idx="688">
                  <c:v>0.98713950000000006</c:v>
                </c:pt>
                <c:pt idx="689">
                  <c:v>0.98700990000000011</c:v>
                </c:pt>
                <c:pt idx="690">
                  <c:v>0.98724309999999948</c:v>
                </c:pt>
                <c:pt idx="691">
                  <c:v>0.98749850000000006</c:v>
                </c:pt>
                <c:pt idx="692">
                  <c:v>0.98726160000000007</c:v>
                </c:pt>
                <c:pt idx="693">
                  <c:v>0.98705249999999956</c:v>
                </c:pt>
                <c:pt idx="694">
                  <c:v>0.98740599999999956</c:v>
                </c:pt>
                <c:pt idx="695">
                  <c:v>0.98748739999999668</c:v>
                </c:pt>
                <c:pt idx="696">
                  <c:v>0.98712100000000014</c:v>
                </c:pt>
                <c:pt idx="697">
                  <c:v>0.98716169999999959</c:v>
                </c:pt>
                <c:pt idx="698">
                  <c:v>0.98752259999999736</c:v>
                </c:pt>
                <c:pt idx="699">
                  <c:v>0.98740970000000017</c:v>
                </c:pt>
                <c:pt idx="700">
                  <c:v>0.98725980000000013</c:v>
                </c:pt>
                <c:pt idx="701">
                  <c:v>0.98733009999999821</c:v>
                </c:pt>
                <c:pt idx="702">
                  <c:v>0.98722460000000001</c:v>
                </c:pt>
                <c:pt idx="703">
                  <c:v>0.98763920000000005</c:v>
                </c:pt>
                <c:pt idx="704">
                  <c:v>0.98734120000000014</c:v>
                </c:pt>
                <c:pt idx="705">
                  <c:v>0.98728940000000009</c:v>
                </c:pt>
                <c:pt idx="706">
                  <c:v>0.98756509999999798</c:v>
                </c:pt>
                <c:pt idx="707">
                  <c:v>0.98768170000000022</c:v>
                </c:pt>
                <c:pt idx="708">
                  <c:v>0.98724680000000009</c:v>
                </c:pt>
                <c:pt idx="709">
                  <c:v>0.98735229999999785</c:v>
                </c:pt>
                <c:pt idx="710">
                  <c:v>0.98761510000000019</c:v>
                </c:pt>
                <c:pt idx="711">
                  <c:v>0.98764470000000015</c:v>
                </c:pt>
                <c:pt idx="712">
                  <c:v>0.98752809999999958</c:v>
                </c:pt>
                <c:pt idx="713">
                  <c:v>0.98757069999999958</c:v>
                </c:pt>
                <c:pt idx="714">
                  <c:v>0.98775580000000063</c:v>
                </c:pt>
                <c:pt idx="715">
                  <c:v>0.9878574999999995</c:v>
                </c:pt>
                <c:pt idx="716">
                  <c:v>0.98783349999999959</c:v>
                </c:pt>
                <c:pt idx="717">
                  <c:v>0.98764660000000015</c:v>
                </c:pt>
                <c:pt idx="718">
                  <c:v>0.98792420000000014</c:v>
                </c:pt>
                <c:pt idx="719">
                  <c:v>0.98779280000000003</c:v>
                </c:pt>
                <c:pt idx="720">
                  <c:v>0.98749110000000018</c:v>
                </c:pt>
                <c:pt idx="721">
                  <c:v>0.98771320000000018</c:v>
                </c:pt>
                <c:pt idx="722">
                  <c:v>0.98792790000000008</c:v>
                </c:pt>
                <c:pt idx="723">
                  <c:v>0.9879186000000002</c:v>
                </c:pt>
                <c:pt idx="724">
                  <c:v>0.98760030000000021</c:v>
                </c:pt>
                <c:pt idx="725">
                  <c:v>0.98786309999999833</c:v>
                </c:pt>
                <c:pt idx="726">
                  <c:v>0.98830360000000006</c:v>
                </c:pt>
                <c:pt idx="727">
                  <c:v>0.98815180000000002</c:v>
                </c:pt>
                <c:pt idx="728">
                  <c:v>0.9879038</c:v>
                </c:pt>
                <c:pt idx="729">
                  <c:v>0.98784090000000013</c:v>
                </c:pt>
                <c:pt idx="730">
                  <c:v>0.98815369999999958</c:v>
                </c:pt>
                <c:pt idx="731">
                  <c:v>0.98819249999999959</c:v>
                </c:pt>
                <c:pt idx="732">
                  <c:v>0.98795560000000004</c:v>
                </c:pt>
                <c:pt idx="733">
                  <c:v>0.98805560000000003</c:v>
                </c:pt>
                <c:pt idx="734">
                  <c:v>0.98813150000000016</c:v>
                </c:pt>
                <c:pt idx="735">
                  <c:v>0.98812220000000006</c:v>
                </c:pt>
                <c:pt idx="736">
                  <c:v>0.98815920000000013</c:v>
                </c:pt>
                <c:pt idx="737">
                  <c:v>0.98797970000000013</c:v>
                </c:pt>
                <c:pt idx="738">
                  <c:v>0.98817960000000005</c:v>
                </c:pt>
                <c:pt idx="739">
                  <c:v>0.988348</c:v>
                </c:pt>
                <c:pt idx="740">
                  <c:v>0.98800560000000015</c:v>
                </c:pt>
                <c:pt idx="741">
                  <c:v>0.9883054</c:v>
                </c:pt>
                <c:pt idx="742">
                  <c:v>0.98835540000000011</c:v>
                </c:pt>
                <c:pt idx="743">
                  <c:v>0.98826659999999678</c:v>
                </c:pt>
                <c:pt idx="744">
                  <c:v>0.98849229999999821</c:v>
                </c:pt>
                <c:pt idx="745">
                  <c:v>0.98830729999999956</c:v>
                </c:pt>
                <c:pt idx="746">
                  <c:v>0.98843309999999784</c:v>
                </c:pt>
                <c:pt idx="747">
                  <c:v>0.98836649999999726</c:v>
                </c:pt>
                <c:pt idx="748">
                  <c:v>0.98828319999999736</c:v>
                </c:pt>
                <c:pt idx="749">
                  <c:v>0.9881165999999969</c:v>
                </c:pt>
                <c:pt idx="750">
                  <c:v>0.98832580000000014</c:v>
                </c:pt>
                <c:pt idx="751">
                  <c:v>0.98849229999999821</c:v>
                </c:pt>
                <c:pt idx="752">
                  <c:v>0.98830729999999956</c:v>
                </c:pt>
                <c:pt idx="753">
                  <c:v>0.98811849999999957</c:v>
                </c:pt>
                <c:pt idx="754">
                  <c:v>0.98845349999999799</c:v>
                </c:pt>
                <c:pt idx="755">
                  <c:v>0.98854970000000009</c:v>
                </c:pt>
                <c:pt idx="756">
                  <c:v>0.98847009999999957</c:v>
                </c:pt>
                <c:pt idx="757">
                  <c:v>0.98853489999999822</c:v>
                </c:pt>
                <c:pt idx="758">
                  <c:v>0.98868850000000008</c:v>
                </c:pt>
                <c:pt idx="759">
                  <c:v>0.98866080000000012</c:v>
                </c:pt>
                <c:pt idx="760">
                  <c:v>0.98869220000000002</c:v>
                </c:pt>
                <c:pt idx="761">
                  <c:v>0.9886293000000006</c:v>
                </c:pt>
                <c:pt idx="762">
                  <c:v>0.98897350000000017</c:v>
                </c:pt>
                <c:pt idx="763">
                  <c:v>0.98882920000000063</c:v>
                </c:pt>
                <c:pt idx="764">
                  <c:v>0.98848309999999751</c:v>
                </c:pt>
                <c:pt idx="765">
                  <c:v>0.98865890000000012</c:v>
                </c:pt>
                <c:pt idx="766">
                  <c:v>0.98901049999999957</c:v>
                </c:pt>
                <c:pt idx="767">
                  <c:v>0.9888606000000002</c:v>
                </c:pt>
                <c:pt idx="768">
                  <c:v>0.98873660000000019</c:v>
                </c:pt>
                <c:pt idx="769">
                  <c:v>0.98874960000000212</c:v>
                </c:pt>
                <c:pt idx="770">
                  <c:v>0.98916599999999832</c:v>
                </c:pt>
                <c:pt idx="771">
                  <c:v>0.98887730000000018</c:v>
                </c:pt>
                <c:pt idx="772">
                  <c:v>0.98872000000000004</c:v>
                </c:pt>
                <c:pt idx="773">
                  <c:v>0.98876619999999737</c:v>
                </c:pt>
                <c:pt idx="774">
                  <c:v>0.9889808999999995</c:v>
                </c:pt>
                <c:pt idx="775">
                  <c:v>0.98886800000000008</c:v>
                </c:pt>
                <c:pt idx="776">
                  <c:v>0.98861260000000017</c:v>
                </c:pt>
                <c:pt idx="777">
                  <c:v>0.98908639999999737</c:v>
                </c:pt>
                <c:pt idx="778">
                  <c:v>0.98908269999999809</c:v>
                </c:pt>
                <c:pt idx="779">
                  <c:v>0.98905500000000002</c:v>
                </c:pt>
                <c:pt idx="780">
                  <c:v>0.98887540000000063</c:v>
                </c:pt>
                <c:pt idx="781">
                  <c:v>0.98901980000000012</c:v>
                </c:pt>
                <c:pt idx="782">
                  <c:v>0.98916229999999716</c:v>
                </c:pt>
                <c:pt idx="783">
                  <c:v>0.98901049999999957</c:v>
                </c:pt>
                <c:pt idx="784">
                  <c:v>0.98906789999999956</c:v>
                </c:pt>
                <c:pt idx="785">
                  <c:v>0.98901420000000018</c:v>
                </c:pt>
                <c:pt idx="786">
                  <c:v>0.98912160000000005</c:v>
                </c:pt>
                <c:pt idx="787">
                  <c:v>0.98934740000000021</c:v>
                </c:pt>
                <c:pt idx="788">
                  <c:v>0.98933629999999773</c:v>
                </c:pt>
                <c:pt idx="789">
                  <c:v>0.98913080000000009</c:v>
                </c:pt>
                <c:pt idx="790">
                  <c:v>0.98941209999999669</c:v>
                </c:pt>
                <c:pt idx="791">
                  <c:v>0.98932890000000007</c:v>
                </c:pt>
                <c:pt idx="792">
                  <c:v>0.98905120000000002</c:v>
                </c:pt>
                <c:pt idx="793">
                  <c:v>0.98893470000000017</c:v>
                </c:pt>
                <c:pt idx="794">
                  <c:v>0.98936769999999763</c:v>
                </c:pt>
                <c:pt idx="795">
                  <c:v>0.98932700000000007</c:v>
                </c:pt>
                <c:pt idx="796">
                  <c:v>0.98908089999999949</c:v>
                </c:pt>
                <c:pt idx="797">
                  <c:v>0.98941949999999956</c:v>
                </c:pt>
                <c:pt idx="798">
                  <c:v>0.98978780000000022</c:v>
                </c:pt>
                <c:pt idx="799">
                  <c:v>0.98951949999999822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'Mesures corrigées'!$N$1</c:f>
              <c:strCache>
                <c:ptCount val="1"/>
                <c:pt idx="0">
                  <c:v>PE14</c:v>
                </c:pt>
              </c:strCache>
            </c:strRef>
          </c:tx>
          <c:marker>
            <c:symbol val="circl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0.31000000000000094</c:v>
                </c:pt>
                <c:pt idx="63">
                  <c:v>0.31500000000000095</c:v>
                </c:pt>
                <c:pt idx="64">
                  <c:v>0.32000000000000106</c:v>
                </c:pt>
                <c:pt idx="65">
                  <c:v>0.32500000000000107</c:v>
                </c:pt>
                <c:pt idx="66">
                  <c:v>0.33000000000000124</c:v>
                </c:pt>
                <c:pt idx="67">
                  <c:v>0.33500000000000124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0.37500000000000094</c:v>
                </c:pt>
                <c:pt idx="76">
                  <c:v>0.38000000000000106</c:v>
                </c:pt>
                <c:pt idx="77">
                  <c:v>0.38500000000000106</c:v>
                </c:pt>
                <c:pt idx="78">
                  <c:v>0.39000000000000107</c:v>
                </c:pt>
                <c:pt idx="79">
                  <c:v>0.39500000000000124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0.43500000000000094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0.61500000000000188</c:v>
                </c:pt>
                <c:pt idx="124">
                  <c:v>0.62000000000000188</c:v>
                </c:pt>
                <c:pt idx="125">
                  <c:v>0.625000000000002</c:v>
                </c:pt>
                <c:pt idx="126">
                  <c:v>0.63000000000000211</c:v>
                </c:pt>
                <c:pt idx="127">
                  <c:v>0.63500000000000212</c:v>
                </c:pt>
                <c:pt idx="128">
                  <c:v>0.64000000000000212</c:v>
                </c:pt>
                <c:pt idx="129">
                  <c:v>0.64500000000000213</c:v>
                </c:pt>
                <c:pt idx="130">
                  <c:v>0.65000000000000224</c:v>
                </c:pt>
                <c:pt idx="131">
                  <c:v>0.65500000000000236</c:v>
                </c:pt>
                <c:pt idx="132">
                  <c:v>0.66000000000000236</c:v>
                </c:pt>
                <c:pt idx="133">
                  <c:v>0.66500000000000248</c:v>
                </c:pt>
                <c:pt idx="134">
                  <c:v>0.67000000000000248</c:v>
                </c:pt>
                <c:pt idx="135">
                  <c:v>0.67500000000000249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0.74000000000000188</c:v>
                </c:pt>
                <c:pt idx="149">
                  <c:v>0.74500000000000188</c:v>
                </c:pt>
                <c:pt idx="150">
                  <c:v>0.750000000000002</c:v>
                </c:pt>
                <c:pt idx="151">
                  <c:v>0.75500000000000211</c:v>
                </c:pt>
                <c:pt idx="152">
                  <c:v>0.76000000000000212</c:v>
                </c:pt>
                <c:pt idx="153">
                  <c:v>0.76500000000000212</c:v>
                </c:pt>
                <c:pt idx="154">
                  <c:v>0.77000000000000213</c:v>
                </c:pt>
                <c:pt idx="155">
                  <c:v>0.77500000000000224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0.86500000000000188</c:v>
                </c:pt>
                <c:pt idx="174">
                  <c:v>0.87000000000000188</c:v>
                </c:pt>
                <c:pt idx="175">
                  <c:v>0.875000000000002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1.0049999999999957</c:v>
                </c:pt>
                <c:pt idx="202">
                  <c:v>1.01</c:v>
                </c:pt>
                <c:pt idx="203">
                  <c:v>1.0149999999999957</c:v>
                </c:pt>
                <c:pt idx="204">
                  <c:v>1.02</c:v>
                </c:pt>
                <c:pt idx="205">
                  <c:v>1.0249999999999957</c:v>
                </c:pt>
                <c:pt idx="206">
                  <c:v>1.03</c:v>
                </c:pt>
                <c:pt idx="207">
                  <c:v>1.0349999999999957</c:v>
                </c:pt>
                <c:pt idx="208">
                  <c:v>1.04</c:v>
                </c:pt>
                <c:pt idx="209">
                  <c:v>1.0449999999999962</c:v>
                </c:pt>
                <c:pt idx="210">
                  <c:v>1.05</c:v>
                </c:pt>
                <c:pt idx="211">
                  <c:v>1.0549999999999962</c:v>
                </c:pt>
                <c:pt idx="212">
                  <c:v>1.06</c:v>
                </c:pt>
                <c:pt idx="213">
                  <c:v>1.0649999999999962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1.1299999999999957</c:v>
                </c:pt>
                <c:pt idx="227">
                  <c:v>1.135</c:v>
                </c:pt>
                <c:pt idx="228">
                  <c:v>1.1399999999999957</c:v>
                </c:pt>
                <c:pt idx="229">
                  <c:v>1.145</c:v>
                </c:pt>
                <c:pt idx="230">
                  <c:v>1.1499999999999957</c:v>
                </c:pt>
                <c:pt idx="231">
                  <c:v>1.155</c:v>
                </c:pt>
                <c:pt idx="232">
                  <c:v>1.1599999999999957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1.1800000000000037</c:v>
                </c:pt>
                <c:pt idx="237">
                  <c:v>1.1850000000000001</c:v>
                </c:pt>
                <c:pt idx="238">
                  <c:v>1.1900000000000037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1.2049999999999954</c:v>
                </c:pt>
                <c:pt idx="242">
                  <c:v>1.21</c:v>
                </c:pt>
                <c:pt idx="243">
                  <c:v>1.2149999999999954</c:v>
                </c:pt>
                <c:pt idx="244">
                  <c:v>1.22</c:v>
                </c:pt>
                <c:pt idx="245">
                  <c:v>1.2249999999999954</c:v>
                </c:pt>
                <c:pt idx="246">
                  <c:v>1.23</c:v>
                </c:pt>
                <c:pt idx="247">
                  <c:v>1.2349999999999954</c:v>
                </c:pt>
                <c:pt idx="248">
                  <c:v>1.24</c:v>
                </c:pt>
                <c:pt idx="249">
                  <c:v>1.2449999999999959</c:v>
                </c:pt>
                <c:pt idx="250">
                  <c:v>1.25</c:v>
                </c:pt>
                <c:pt idx="251">
                  <c:v>1.2549999999999957</c:v>
                </c:pt>
                <c:pt idx="252">
                  <c:v>1.26</c:v>
                </c:pt>
                <c:pt idx="253">
                  <c:v>1.2649999999999957</c:v>
                </c:pt>
                <c:pt idx="254">
                  <c:v>1.27</c:v>
                </c:pt>
                <c:pt idx="255">
                  <c:v>1.2749999999999957</c:v>
                </c:pt>
                <c:pt idx="256">
                  <c:v>1.28</c:v>
                </c:pt>
                <c:pt idx="257">
                  <c:v>1.2849999999999957</c:v>
                </c:pt>
                <c:pt idx="258">
                  <c:v>1.29</c:v>
                </c:pt>
                <c:pt idx="259">
                  <c:v>1.2949999999999962</c:v>
                </c:pt>
                <c:pt idx="260">
                  <c:v>1.3</c:v>
                </c:pt>
                <c:pt idx="261">
                  <c:v>1.3049999999999962</c:v>
                </c:pt>
                <c:pt idx="262">
                  <c:v>1.31</c:v>
                </c:pt>
                <c:pt idx="263">
                  <c:v>1.3149999999999962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1.4049999999999947</c:v>
                </c:pt>
                <c:pt idx="282">
                  <c:v>1.41</c:v>
                </c:pt>
                <c:pt idx="283">
                  <c:v>1.4149999999999949</c:v>
                </c:pt>
                <c:pt idx="284">
                  <c:v>1.42</c:v>
                </c:pt>
                <c:pt idx="285">
                  <c:v>1.4249999999999949</c:v>
                </c:pt>
                <c:pt idx="286">
                  <c:v>1.43</c:v>
                </c:pt>
                <c:pt idx="287">
                  <c:v>1.4349999999999949</c:v>
                </c:pt>
                <c:pt idx="288">
                  <c:v>1.44</c:v>
                </c:pt>
                <c:pt idx="289">
                  <c:v>1.4449999999999954</c:v>
                </c:pt>
                <c:pt idx="290">
                  <c:v>1.45</c:v>
                </c:pt>
                <c:pt idx="291">
                  <c:v>1.4549999999999954</c:v>
                </c:pt>
                <c:pt idx="292">
                  <c:v>1.46</c:v>
                </c:pt>
                <c:pt idx="293">
                  <c:v>1.4649999999999954</c:v>
                </c:pt>
                <c:pt idx="294">
                  <c:v>1.47</c:v>
                </c:pt>
                <c:pt idx="295">
                  <c:v>1.4749999999999954</c:v>
                </c:pt>
                <c:pt idx="296">
                  <c:v>1.48</c:v>
                </c:pt>
                <c:pt idx="297">
                  <c:v>1.4849999999999954</c:v>
                </c:pt>
                <c:pt idx="298">
                  <c:v>1.49</c:v>
                </c:pt>
                <c:pt idx="299">
                  <c:v>1.4949999999999959</c:v>
                </c:pt>
                <c:pt idx="300">
                  <c:v>1.5</c:v>
                </c:pt>
                <c:pt idx="301">
                  <c:v>1.5049999999999957</c:v>
                </c:pt>
                <c:pt idx="302">
                  <c:v>1.51</c:v>
                </c:pt>
                <c:pt idx="303">
                  <c:v>1.5149999999999957</c:v>
                </c:pt>
                <c:pt idx="304">
                  <c:v>1.52</c:v>
                </c:pt>
                <c:pt idx="305">
                  <c:v>1.5249999999999957</c:v>
                </c:pt>
                <c:pt idx="306">
                  <c:v>1.53</c:v>
                </c:pt>
                <c:pt idx="307">
                  <c:v>1.5349999999999957</c:v>
                </c:pt>
                <c:pt idx="308">
                  <c:v>1.54</c:v>
                </c:pt>
                <c:pt idx="309">
                  <c:v>1.5449999999999962</c:v>
                </c:pt>
                <c:pt idx="310">
                  <c:v>1.55</c:v>
                </c:pt>
                <c:pt idx="311">
                  <c:v>1.5549999999999962</c:v>
                </c:pt>
                <c:pt idx="312">
                  <c:v>1.56</c:v>
                </c:pt>
                <c:pt idx="313">
                  <c:v>1.5649999999999962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1.6800000000000037</c:v>
                </c:pt>
                <c:pt idx="337">
                  <c:v>1.6850000000000001</c:v>
                </c:pt>
                <c:pt idx="338">
                  <c:v>1.6900000000000037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1.7049999999999954</c:v>
                </c:pt>
                <c:pt idx="342">
                  <c:v>1.71</c:v>
                </c:pt>
                <c:pt idx="343">
                  <c:v>1.7149999999999954</c:v>
                </c:pt>
                <c:pt idx="344">
                  <c:v>1.72</c:v>
                </c:pt>
                <c:pt idx="345">
                  <c:v>1.7249999999999954</c:v>
                </c:pt>
                <c:pt idx="346">
                  <c:v>1.73</c:v>
                </c:pt>
                <c:pt idx="347">
                  <c:v>1.7349999999999954</c:v>
                </c:pt>
                <c:pt idx="348">
                  <c:v>1.74</c:v>
                </c:pt>
                <c:pt idx="349">
                  <c:v>1.7449999999999959</c:v>
                </c:pt>
                <c:pt idx="350">
                  <c:v>1.75</c:v>
                </c:pt>
                <c:pt idx="351">
                  <c:v>1.7549999999999957</c:v>
                </c:pt>
                <c:pt idx="352">
                  <c:v>1.76</c:v>
                </c:pt>
                <c:pt idx="353">
                  <c:v>1.7649999999999957</c:v>
                </c:pt>
                <c:pt idx="354">
                  <c:v>1.77</c:v>
                </c:pt>
                <c:pt idx="355">
                  <c:v>1.7749999999999957</c:v>
                </c:pt>
                <c:pt idx="356">
                  <c:v>1.78</c:v>
                </c:pt>
                <c:pt idx="357">
                  <c:v>1.7849999999999957</c:v>
                </c:pt>
                <c:pt idx="358">
                  <c:v>1.79</c:v>
                </c:pt>
                <c:pt idx="359">
                  <c:v>1.7949999999999962</c:v>
                </c:pt>
                <c:pt idx="360">
                  <c:v>1.8</c:v>
                </c:pt>
                <c:pt idx="361">
                  <c:v>1.8049999999999962</c:v>
                </c:pt>
                <c:pt idx="362">
                  <c:v>1.81</c:v>
                </c:pt>
                <c:pt idx="363">
                  <c:v>1.8149999999999962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1.9300000000000037</c:v>
                </c:pt>
                <c:pt idx="387">
                  <c:v>1.9350000000000001</c:v>
                </c:pt>
                <c:pt idx="388">
                  <c:v>1.9400000000000037</c:v>
                </c:pt>
                <c:pt idx="389">
                  <c:v>1.9450000000000001</c:v>
                </c:pt>
                <c:pt idx="390">
                  <c:v>1.9500000000000037</c:v>
                </c:pt>
                <c:pt idx="391">
                  <c:v>1.9550000000000001</c:v>
                </c:pt>
                <c:pt idx="392">
                  <c:v>1.9600000000000037</c:v>
                </c:pt>
                <c:pt idx="393">
                  <c:v>1.9650000000000001</c:v>
                </c:pt>
                <c:pt idx="394">
                  <c:v>1.9700000000000037</c:v>
                </c:pt>
                <c:pt idx="395">
                  <c:v>1.9750000000000001</c:v>
                </c:pt>
                <c:pt idx="396">
                  <c:v>1.9800000000000042</c:v>
                </c:pt>
                <c:pt idx="397">
                  <c:v>1.9850000000000001</c:v>
                </c:pt>
                <c:pt idx="398">
                  <c:v>1.9900000000000042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corrigées'!$N$2:$N$801</c:f>
              <c:numCache>
                <c:formatCode>General</c:formatCode>
                <c:ptCount val="800"/>
                <c:pt idx="0">
                  <c:v>1</c:v>
                </c:pt>
                <c:pt idx="1">
                  <c:v>1.0001028999999999</c:v>
                </c:pt>
                <c:pt idx="2">
                  <c:v>0.99989119999999998</c:v>
                </c:pt>
                <c:pt idx="3">
                  <c:v>1.0001591999999999</c:v>
                </c:pt>
                <c:pt idx="4">
                  <c:v>0.99983880000000003</c:v>
                </c:pt>
                <c:pt idx="5">
                  <c:v>0.99997089999999988</c:v>
                </c:pt>
                <c:pt idx="6">
                  <c:v>0.99978440000000002</c:v>
                </c:pt>
                <c:pt idx="7">
                  <c:v>1.0001845</c:v>
                </c:pt>
                <c:pt idx="8">
                  <c:v>1.0000544</c:v>
                </c:pt>
                <c:pt idx="9">
                  <c:v>0.99999029999999989</c:v>
                </c:pt>
                <c:pt idx="10">
                  <c:v>0.99987760000000003</c:v>
                </c:pt>
                <c:pt idx="11">
                  <c:v>0.99994760000000005</c:v>
                </c:pt>
                <c:pt idx="12">
                  <c:v>0.99993589999999988</c:v>
                </c:pt>
                <c:pt idx="13">
                  <c:v>0.99980969999999991</c:v>
                </c:pt>
                <c:pt idx="14">
                  <c:v>1.0000853999999999</c:v>
                </c:pt>
                <c:pt idx="15">
                  <c:v>1.0000718</c:v>
                </c:pt>
                <c:pt idx="16">
                  <c:v>0.99998639999999728</c:v>
                </c:pt>
                <c:pt idx="17">
                  <c:v>1.0000484999999999</c:v>
                </c:pt>
                <c:pt idx="18">
                  <c:v>1.0000699</c:v>
                </c:pt>
                <c:pt idx="19">
                  <c:v>1.0000601999999998</c:v>
                </c:pt>
                <c:pt idx="20">
                  <c:v>0.99974950000000062</c:v>
                </c:pt>
                <c:pt idx="21">
                  <c:v>1.0001397999999957</c:v>
                </c:pt>
                <c:pt idx="22">
                  <c:v>1.0001222999999957</c:v>
                </c:pt>
                <c:pt idx="23">
                  <c:v>1.0000601999999998</c:v>
                </c:pt>
                <c:pt idx="24">
                  <c:v>1.0001184999999999</c:v>
                </c:pt>
                <c:pt idx="25">
                  <c:v>1.0001806</c:v>
                </c:pt>
                <c:pt idx="26">
                  <c:v>0.99996699999999727</c:v>
                </c:pt>
                <c:pt idx="27">
                  <c:v>1.0000601999999998</c:v>
                </c:pt>
                <c:pt idx="28">
                  <c:v>0.99995339999999799</c:v>
                </c:pt>
                <c:pt idx="29">
                  <c:v>1.0002758</c:v>
                </c:pt>
                <c:pt idx="30">
                  <c:v>1.0000388</c:v>
                </c:pt>
                <c:pt idx="31">
                  <c:v>1.0000369</c:v>
                </c:pt>
                <c:pt idx="32">
                  <c:v>1.0001068</c:v>
                </c:pt>
                <c:pt idx="33">
                  <c:v>0.99988539999999959</c:v>
                </c:pt>
                <c:pt idx="34">
                  <c:v>0.99984460000000064</c:v>
                </c:pt>
                <c:pt idx="35">
                  <c:v>0.99990089999999987</c:v>
                </c:pt>
                <c:pt idx="36">
                  <c:v>1.0001301</c:v>
                </c:pt>
                <c:pt idx="37">
                  <c:v>1.0001068</c:v>
                </c:pt>
                <c:pt idx="38">
                  <c:v>1.0001184999999999</c:v>
                </c:pt>
                <c:pt idx="39">
                  <c:v>0.99986209999999798</c:v>
                </c:pt>
                <c:pt idx="40">
                  <c:v>0.99993009999999949</c:v>
                </c:pt>
                <c:pt idx="41">
                  <c:v>0.99971640000000006</c:v>
                </c:pt>
                <c:pt idx="42">
                  <c:v>1.0002291999999962</c:v>
                </c:pt>
                <c:pt idx="43">
                  <c:v>1.0001534000000001</c:v>
                </c:pt>
                <c:pt idx="44">
                  <c:v>1.0001281999999998</c:v>
                </c:pt>
                <c:pt idx="45">
                  <c:v>1.0000971000000001</c:v>
                </c:pt>
                <c:pt idx="46">
                  <c:v>1.0001126</c:v>
                </c:pt>
                <c:pt idx="47">
                  <c:v>1.0001728000000001</c:v>
                </c:pt>
                <c:pt idx="48">
                  <c:v>0.99996499999999811</c:v>
                </c:pt>
                <c:pt idx="49">
                  <c:v>1.0000019</c:v>
                </c:pt>
                <c:pt idx="50">
                  <c:v>0.99994559999999999</c:v>
                </c:pt>
                <c:pt idx="51">
                  <c:v>1.0001476</c:v>
                </c:pt>
                <c:pt idx="52">
                  <c:v>0.9999806</c:v>
                </c:pt>
                <c:pt idx="53">
                  <c:v>0.999992199999998</c:v>
                </c:pt>
                <c:pt idx="54">
                  <c:v>1.0000039000000001</c:v>
                </c:pt>
                <c:pt idx="55">
                  <c:v>1.0002116999999959</c:v>
                </c:pt>
                <c:pt idx="56">
                  <c:v>1.0000971000000001</c:v>
                </c:pt>
                <c:pt idx="57">
                  <c:v>0.99986989999999998</c:v>
                </c:pt>
                <c:pt idx="58">
                  <c:v>1.000182500000004</c:v>
                </c:pt>
                <c:pt idx="59">
                  <c:v>1.0000640999999957</c:v>
                </c:pt>
                <c:pt idx="60">
                  <c:v>1</c:v>
                </c:pt>
                <c:pt idx="61">
                  <c:v>0.99998249999999811</c:v>
                </c:pt>
                <c:pt idx="62">
                  <c:v>0.9999960999999995</c:v>
                </c:pt>
                <c:pt idx="63">
                  <c:v>1.0000271999999999</c:v>
                </c:pt>
                <c:pt idx="64">
                  <c:v>1.0000154999999999</c:v>
                </c:pt>
                <c:pt idx="65">
                  <c:v>1.0000621000000001</c:v>
                </c:pt>
                <c:pt idx="66">
                  <c:v>0.99980190000000002</c:v>
                </c:pt>
                <c:pt idx="67">
                  <c:v>0.99995919999999949</c:v>
                </c:pt>
                <c:pt idx="68">
                  <c:v>1.0002232999999949</c:v>
                </c:pt>
                <c:pt idx="69">
                  <c:v>0.99992229999999949</c:v>
                </c:pt>
                <c:pt idx="70">
                  <c:v>1.0000893</c:v>
                </c:pt>
                <c:pt idx="71">
                  <c:v>0.99976890000000007</c:v>
                </c:pt>
                <c:pt idx="72">
                  <c:v>1.0001611999999998</c:v>
                </c:pt>
                <c:pt idx="73">
                  <c:v>0.9997047999999995</c:v>
                </c:pt>
                <c:pt idx="74">
                  <c:v>0.99997469999999988</c:v>
                </c:pt>
                <c:pt idx="75">
                  <c:v>1.0001864</c:v>
                </c:pt>
                <c:pt idx="76">
                  <c:v>0.99976109999999996</c:v>
                </c:pt>
                <c:pt idx="77">
                  <c:v>1.0001165000000001</c:v>
                </c:pt>
                <c:pt idx="78">
                  <c:v>0.99991649999999777</c:v>
                </c:pt>
                <c:pt idx="79">
                  <c:v>1.0001397999999957</c:v>
                </c:pt>
                <c:pt idx="80">
                  <c:v>0.99974359999999951</c:v>
                </c:pt>
                <c:pt idx="81">
                  <c:v>1.0001437</c:v>
                </c:pt>
                <c:pt idx="82">
                  <c:v>0.99987570000000003</c:v>
                </c:pt>
                <c:pt idx="83">
                  <c:v>0.99994369999999999</c:v>
                </c:pt>
                <c:pt idx="84">
                  <c:v>1.0001339999999999</c:v>
                </c:pt>
                <c:pt idx="85">
                  <c:v>1.0000096999999957</c:v>
                </c:pt>
                <c:pt idx="86">
                  <c:v>1.0000912999999947</c:v>
                </c:pt>
                <c:pt idx="87">
                  <c:v>1.0001107</c:v>
                </c:pt>
                <c:pt idx="88">
                  <c:v>1.0002873999999999</c:v>
                </c:pt>
                <c:pt idx="89">
                  <c:v>0.9999941999999995</c:v>
                </c:pt>
                <c:pt idx="90">
                  <c:v>0.99992419999999949</c:v>
                </c:pt>
                <c:pt idx="91">
                  <c:v>1.0002291999999962</c:v>
                </c:pt>
                <c:pt idx="92">
                  <c:v>1.0000135999999999</c:v>
                </c:pt>
                <c:pt idx="93">
                  <c:v>1.0000194</c:v>
                </c:pt>
                <c:pt idx="94">
                  <c:v>1.0001611999999998</c:v>
                </c:pt>
                <c:pt idx="95">
                  <c:v>0.99978440000000002</c:v>
                </c:pt>
                <c:pt idx="96">
                  <c:v>1.0003262999999936</c:v>
                </c:pt>
                <c:pt idx="97">
                  <c:v>0.9999785999999995</c:v>
                </c:pt>
                <c:pt idx="98">
                  <c:v>1.0000640999999957</c:v>
                </c:pt>
                <c:pt idx="99">
                  <c:v>1.0000232999999952</c:v>
                </c:pt>
                <c:pt idx="100">
                  <c:v>1.0000446999999957</c:v>
                </c:pt>
                <c:pt idx="101">
                  <c:v>1.0002116999999959</c:v>
                </c:pt>
                <c:pt idx="102">
                  <c:v>0.99994950000000005</c:v>
                </c:pt>
                <c:pt idx="103">
                  <c:v>1.0001418</c:v>
                </c:pt>
                <c:pt idx="104">
                  <c:v>0.99994169999999993</c:v>
                </c:pt>
                <c:pt idx="105">
                  <c:v>0.99981549999999997</c:v>
                </c:pt>
                <c:pt idx="106">
                  <c:v>0.99985820000000003</c:v>
                </c:pt>
                <c:pt idx="107">
                  <c:v>0.99986209999999798</c:v>
                </c:pt>
                <c:pt idx="108">
                  <c:v>1.0001028999999999</c:v>
                </c:pt>
                <c:pt idx="109">
                  <c:v>1.0001087</c:v>
                </c:pt>
                <c:pt idx="110">
                  <c:v>1.0000135999999999</c:v>
                </c:pt>
                <c:pt idx="111">
                  <c:v>0.99998639999999728</c:v>
                </c:pt>
                <c:pt idx="112">
                  <c:v>0.99980190000000002</c:v>
                </c:pt>
                <c:pt idx="113">
                  <c:v>0.99983299999999786</c:v>
                </c:pt>
                <c:pt idx="114">
                  <c:v>0.99979020000000063</c:v>
                </c:pt>
                <c:pt idx="115">
                  <c:v>0.99994559999999999</c:v>
                </c:pt>
                <c:pt idx="116">
                  <c:v>1.0000427000000001</c:v>
                </c:pt>
                <c:pt idx="117">
                  <c:v>0.99984460000000064</c:v>
                </c:pt>
                <c:pt idx="118">
                  <c:v>0.99993199999999949</c:v>
                </c:pt>
                <c:pt idx="119">
                  <c:v>0.9999806</c:v>
                </c:pt>
                <c:pt idx="120">
                  <c:v>0.99995729999999949</c:v>
                </c:pt>
                <c:pt idx="121">
                  <c:v>1.0001301</c:v>
                </c:pt>
                <c:pt idx="122">
                  <c:v>0.99993979999999949</c:v>
                </c:pt>
                <c:pt idx="123">
                  <c:v>0.9999766999999995</c:v>
                </c:pt>
                <c:pt idx="124">
                  <c:v>0.99995140000000005</c:v>
                </c:pt>
                <c:pt idx="125">
                  <c:v>0.99974750000000001</c:v>
                </c:pt>
                <c:pt idx="126">
                  <c:v>0.99996699999999727</c:v>
                </c:pt>
                <c:pt idx="127">
                  <c:v>1.0001009999999999</c:v>
                </c:pt>
                <c:pt idx="128">
                  <c:v>0.99984070000000003</c:v>
                </c:pt>
                <c:pt idx="129">
                  <c:v>1.0001766999999957</c:v>
                </c:pt>
                <c:pt idx="130">
                  <c:v>1.0000329999999999</c:v>
                </c:pt>
                <c:pt idx="131">
                  <c:v>1.0000874000000037</c:v>
                </c:pt>
                <c:pt idx="132">
                  <c:v>1.0000601999999998</c:v>
                </c:pt>
                <c:pt idx="133">
                  <c:v>0.99986599999999959</c:v>
                </c:pt>
                <c:pt idx="134">
                  <c:v>0.99985820000000003</c:v>
                </c:pt>
                <c:pt idx="135">
                  <c:v>1.0000408000000001</c:v>
                </c:pt>
                <c:pt idx="136">
                  <c:v>1.0002232999999949</c:v>
                </c:pt>
                <c:pt idx="137">
                  <c:v>1.0001165000000001</c:v>
                </c:pt>
                <c:pt idx="138">
                  <c:v>0.99993009999999949</c:v>
                </c:pt>
                <c:pt idx="139">
                  <c:v>0.99975919999999996</c:v>
                </c:pt>
                <c:pt idx="140">
                  <c:v>1.0000369</c:v>
                </c:pt>
                <c:pt idx="141">
                  <c:v>0.99975330000000007</c:v>
                </c:pt>
                <c:pt idx="142">
                  <c:v>0.99984659999999959</c:v>
                </c:pt>
                <c:pt idx="143">
                  <c:v>1.0000427000000001</c:v>
                </c:pt>
                <c:pt idx="144">
                  <c:v>0.99989119999999998</c:v>
                </c:pt>
                <c:pt idx="145">
                  <c:v>0.9999844999999995</c:v>
                </c:pt>
                <c:pt idx="146">
                  <c:v>1.0002564</c:v>
                </c:pt>
                <c:pt idx="147">
                  <c:v>0.99998639999999728</c:v>
                </c:pt>
                <c:pt idx="148">
                  <c:v>1.0002232999999949</c:v>
                </c:pt>
                <c:pt idx="149">
                  <c:v>0.99987760000000003</c:v>
                </c:pt>
                <c:pt idx="150">
                  <c:v>0.99989899999999987</c:v>
                </c:pt>
                <c:pt idx="151">
                  <c:v>0.9999979999999995</c:v>
                </c:pt>
                <c:pt idx="152">
                  <c:v>1.0000524000000037</c:v>
                </c:pt>
                <c:pt idx="153">
                  <c:v>1.0000524000000037</c:v>
                </c:pt>
                <c:pt idx="154">
                  <c:v>0.99988539999999959</c:v>
                </c:pt>
                <c:pt idx="155">
                  <c:v>1.0001553999999999</c:v>
                </c:pt>
                <c:pt idx="156">
                  <c:v>0.99989510000000004</c:v>
                </c:pt>
                <c:pt idx="157">
                  <c:v>1.0001864</c:v>
                </c:pt>
                <c:pt idx="158">
                  <c:v>1.0002271999999999</c:v>
                </c:pt>
                <c:pt idx="159">
                  <c:v>1.000068</c:v>
                </c:pt>
                <c:pt idx="160">
                  <c:v>1.0000777000000001</c:v>
                </c:pt>
                <c:pt idx="161">
                  <c:v>0.99978830000000007</c:v>
                </c:pt>
                <c:pt idx="162">
                  <c:v>1.0004078000000001</c:v>
                </c:pt>
                <c:pt idx="163">
                  <c:v>1.0000213999999954</c:v>
                </c:pt>
                <c:pt idx="164">
                  <c:v>0.99986989999999998</c:v>
                </c:pt>
                <c:pt idx="165">
                  <c:v>0.99984659999999959</c:v>
                </c:pt>
                <c:pt idx="166">
                  <c:v>0.99995729999999949</c:v>
                </c:pt>
                <c:pt idx="167">
                  <c:v>0.99995529999999988</c:v>
                </c:pt>
                <c:pt idx="168">
                  <c:v>0.99996109999999949</c:v>
                </c:pt>
                <c:pt idx="169">
                  <c:v>0.9999785999999995</c:v>
                </c:pt>
                <c:pt idx="170">
                  <c:v>0.99991259999999726</c:v>
                </c:pt>
                <c:pt idx="171">
                  <c:v>1.0000640999999957</c:v>
                </c:pt>
                <c:pt idx="172">
                  <c:v>0.9999844999999995</c:v>
                </c:pt>
                <c:pt idx="173">
                  <c:v>0.99971640000000006</c:v>
                </c:pt>
                <c:pt idx="174">
                  <c:v>0.99990089999999987</c:v>
                </c:pt>
                <c:pt idx="175">
                  <c:v>0.99985629999999959</c:v>
                </c:pt>
                <c:pt idx="176">
                  <c:v>0.9996367999999981</c:v>
                </c:pt>
                <c:pt idx="177">
                  <c:v>0.99963289999999949</c:v>
                </c:pt>
                <c:pt idx="178">
                  <c:v>0.99953969999999959</c:v>
                </c:pt>
                <c:pt idx="179">
                  <c:v>0.99966589999999989</c:v>
                </c:pt>
                <c:pt idx="180">
                  <c:v>0.99939019999999956</c:v>
                </c:pt>
                <c:pt idx="181">
                  <c:v>0.9994328999999974</c:v>
                </c:pt>
                <c:pt idx="182">
                  <c:v>0.99938429999999956</c:v>
                </c:pt>
                <c:pt idx="183">
                  <c:v>0.99940180000000001</c:v>
                </c:pt>
                <c:pt idx="184">
                  <c:v>0.99912990000000002</c:v>
                </c:pt>
                <c:pt idx="185">
                  <c:v>0.9993434999999995</c:v>
                </c:pt>
                <c:pt idx="186">
                  <c:v>0.99929109999999999</c:v>
                </c:pt>
                <c:pt idx="187">
                  <c:v>0.99958629999999726</c:v>
                </c:pt>
                <c:pt idx="188">
                  <c:v>0.99910269999999957</c:v>
                </c:pt>
                <c:pt idx="189">
                  <c:v>0.99900369999999949</c:v>
                </c:pt>
                <c:pt idx="190">
                  <c:v>0.99887940000000064</c:v>
                </c:pt>
                <c:pt idx="191">
                  <c:v>0.99889490000000003</c:v>
                </c:pt>
                <c:pt idx="192">
                  <c:v>0.99882690000000007</c:v>
                </c:pt>
                <c:pt idx="193">
                  <c:v>0.99881139999999957</c:v>
                </c:pt>
                <c:pt idx="194">
                  <c:v>0.99883860000000002</c:v>
                </c:pt>
                <c:pt idx="195">
                  <c:v>0.99906000000000006</c:v>
                </c:pt>
                <c:pt idx="196">
                  <c:v>0.99878620000000007</c:v>
                </c:pt>
                <c:pt idx="197">
                  <c:v>0.99842300000000006</c:v>
                </c:pt>
                <c:pt idx="198">
                  <c:v>0.99881139999999957</c:v>
                </c:pt>
                <c:pt idx="199">
                  <c:v>0.99837049999999949</c:v>
                </c:pt>
                <c:pt idx="200">
                  <c:v>0.9984520999999974</c:v>
                </c:pt>
                <c:pt idx="201">
                  <c:v>0.998372499999998</c:v>
                </c:pt>
                <c:pt idx="202">
                  <c:v>0.9984016</c:v>
                </c:pt>
                <c:pt idx="203">
                  <c:v>0.9984016</c:v>
                </c:pt>
                <c:pt idx="204">
                  <c:v>0.99815689999999957</c:v>
                </c:pt>
                <c:pt idx="205">
                  <c:v>0.99829089999999998</c:v>
                </c:pt>
                <c:pt idx="206">
                  <c:v>0.99828899999999787</c:v>
                </c:pt>
                <c:pt idx="207">
                  <c:v>0.99798789999999959</c:v>
                </c:pt>
                <c:pt idx="208">
                  <c:v>0.99803649999999811</c:v>
                </c:pt>
                <c:pt idx="209">
                  <c:v>0.99786170000000007</c:v>
                </c:pt>
                <c:pt idx="210">
                  <c:v>0.99804429999999988</c:v>
                </c:pt>
                <c:pt idx="211">
                  <c:v>0.99803649999999811</c:v>
                </c:pt>
                <c:pt idx="212">
                  <c:v>0.99786559999999958</c:v>
                </c:pt>
                <c:pt idx="213">
                  <c:v>0.99776850000000006</c:v>
                </c:pt>
                <c:pt idx="214">
                  <c:v>0.99751599999999763</c:v>
                </c:pt>
                <c:pt idx="215">
                  <c:v>0.99773929999999988</c:v>
                </c:pt>
                <c:pt idx="216">
                  <c:v>0.9977334999999995</c:v>
                </c:pt>
                <c:pt idx="217">
                  <c:v>0.997737399999998</c:v>
                </c:pt>
                <c:pt idx="218">
                  <c:v>0.99759559999999958</c:v>
                </c:pt>
                <c:pt idx="219">
                  <c:v>0.99760340000000003</c:v>
                </c:pt>
                <c:pt idx="220">
                  <c:v>0.99760730000000009</c:v>
                </c:pt>
                <c:pt idx="221">
                  <c:v>0.99766939999999948</c:v>
                </c:pt>
                <c:pt idx="222">
                  <c:v>0.99777239999999956</c:v>
                </c:pt>
                <c:pt idx="223">
                  <c:v>0.99777239999999956</c:v>
                </c:pt>
                <c:pt idx="224">
                  <c:v>0.99744410000000006</c:v>
                </c:pt>
                <c:pt idx="225">
                  <c:v>0.99741889999999811</c:v>
                </c:pt>
                <c:pt idx="226">
                  <c:v>0.9977606999999995</c:v>
                </c:pt>
                <c:pt idx="227">
                  <c:v>0.99764809999999993</c:v>
                </c:pt>
                <c:pt idx="228">
                  <c:v>0.99767139999999999</c:v>
                </c:pt>
                <c:pt idx="229">
                  <c:v>0.99772569999999994</c:v>
                </c:pt>
                <c:pt idx="230">
                  <c:v>0.99746739999999645</c:v>
                </c:pt>
                <c:pt idx="231">
                  <c:v>0.99785980000000063</c:v>
                </c:pt>
                <c:pt idx="232">
                  <c:v>0.99800540000000004</c:v>
                </c:pt>
                <c:pt idx="233">
                  <c:v>0.99792379999999958</c:v>
                </c:pt>
                <c:pt idx="234">
                  <c:v>0.9977917999999999</c:v>
                </c:pt>
                <c:pt idx="235">
                  <c:v>0.99783840000000001</c:v>
                </c:pt>
                <c:pt idx="236">
                  <c:v>0.99783449999999996</c:v>
                </c:pt>
                <c:pt idx="237">
                  <c:v>0.99776649999999956</c:v>
                </c:pt>
                <c:pt idx="238">
                  <c:v>0.99764999999999993</c:v>
                </c:pt>
                <c:pt idx="239">
                  <c:v>0.99786170000000007</c:v>
                </c:pt>
                <c:pt idx="240">
                  <c:v>0.99766939999999948</c:v>
                </c:pt>
                <c:pt idx="241">
                  <c:v>0.99769079999999999</c:v>
                </c:pt>
                <c:pt idx="242">
                  <c:v>0.99784230000000007</c:v>
                </c:pt>
                <c:pt idx="243">
                  <c:v>0.99801119999999777</c:v>
                </c:pt>
                <c:pt idx="244">
                  <c:v>0.99772379999999949</c:v>
                </c:pt>
                <c:pt idx="245">
                  <c:v>0.99762670000000009</c:v>
                </c:pt>
                <c:pt idx="246">
                  <c:v>0.99774520000000189</c:v>
                </c:pt>
                <c:pt idx="247">
                  <c:v>0.99765389999999998</c:v>
                </c:pt>
                <c:pt idx="248">
                  <c:v>0.99767329999999999</c:v>
                </c:pt>
                <c:pt idx="249">
                  <c:v>0.99764610000000009</c:v>
                </c:pt>
                <c:pt idx="250">
                  <c:v>0.99788689999999958</c:v>
                </c:pt>
                <c:pt idx="251">
                  <c:v>0.99758980000000008</c:v>
                </c:pt>
                <c:pt idx="252">
                  <c:v>0.99802480000000005</c:v>
                </c:pt>
                <c:pt idx="253">
                  <c:v>0.99772379999999949</c:v>
                </c:pt>
                <c:pt idx="254">
                  <c:v>0.99750239999999646</c:v>
                </c:pt>
                <c:pt idx="255">
                  <c:v>0.99776259999999739</c:v>
                </c:pt>
                <c:pt idx="256">
                  <c:v>0.99765780000000004</c:v>
                </c:pt>
                <c:pt idx="257">
                  <c:v>0.99807730000000006</c:v>
                </c:pt>
                <c:pt idx="258">
                  <c:v>0.99787139999999996</c:v>
                </c:pt>
                <c:pt idx="259">
                  <c:v>0.99764419999999987</c:v>
                </c:pt>
                <c:pt idx="260">
                  <c:v>0.99765579999999998</c:v>
                </c:pt>
                <c:pt idx="261">
                  <c:v>0.99733729999999776</c:v>
                </c:pt>
                <c:pt idx="262">
                  <c:v>0.99759559999999958</c:v>
                </c:pt>
                <c:pt idx="263">
                  <c:v>0.99767139999999999</c:v>
                </c:pt>
                <c:pt idx="264">
                  <c:v>0.99749460000000001</c:v>
                </c:pt>
                <c:pt idx="265">
                  <c:v>0.99738589999999949</c:v>
                </c:pt>
                <c:pt idx="266">
                  <c:v>0.99752379999999741</c:v>
                </c:pt>
                <c:pt idx="267">
                  <c:v>0.99757809999999958</c:v>
                </c:pt>
                <c:pt idx="268">
                  <c:v>0.99715479999999956</c:v>
                </c:pt>
                <c:pt idx="269">
                  <c:v>0.99733339999999726</c:v>
                </c:pt>
                <c:pt idx="270">
                  <c:v>0.99742279999999739</c:v>
                </c:pt>
                <c:pt idx="271">
                  <c:v>0.99731599999999776</c:v>
                </c:pt>
                <c:pt idx="272">
                  <c:v>0.99732960000000004</c:v>
                </c:pt>
                <c:pt idx="273">
                  <c:v>0.9974558</c:v>
                </c:pt>
                <c:pt idx="274">
                  <c:v>0.99728679999999703</c:v>
                </c:pt>
                <c:pt idx="275">
                  <c:v>0.99729269999999959</c:v>
                </c:pt>
                <c:pt idx="276">
                  <c:v>0.99718199999999957</c:v>
                </c:pt>
                <c:pt idx="277">
                  <c:v>0.99700329999999959</c:v>
                </c:pt>
                <c:pt idx="278">
                  <c:v>0.99748100000000006</c:v>
                </c:pt>
                <c:pt idx="279">
                  <c:v>0.99717809999999996</c:v>
                </c:pt>
                <c:pt idx="280">
                  <c:v>0.99706739999999716</c:v>
                </c:pt>
                <c:pt idx="281">
                  <c:v>0.99697220000000009</c:v>
                </c:pt>
                <c:pt idx="282">
                  <c:v>0.99701099999999776</c:v>
                </c:pt>
                <c:pt idx="283">
                  <c:v>0.99706349999999799</c:v>
                </c:pt>
                <c:pt idx="284">
                  <c:v>0.99715280000000006</c:v>
                </c:pt>
                <c:pt idx="285">
                  <c:v>0.997080999999998</c:v>
                </c:pt>
                <c:pt idx="286">
                  <c:v>0.99717609999999957</c:v>
                </c:pt>
                <c:pt idx="287">
                  <c:v>0.99706539999999799</c:v>
                </c:pt>
                <c:pt idx="288">
                  <c:v>0.99694890000000003</c:v>
                </c:pt>
                <c:pt idx="289">
                  <c:v>0.99688090000000007</c:v>
                </c:pt>
                <c:pt idx="290">
                  <c:v>0.99711009999999956</c:v>
                </c:pt>
                <c:pt idx="291">
                  <c:v>0.99689840000000063</c:v>
                </c:pt>
                <c:pt idx="292">
                  <c:v>0.99679159999999989</c:v>
                </c:pt>
                <c:pt idx="293">
                  <c:v>0.99688479999999957</c:v>
                </c:pt>
                <c:pt idx="294">
                  <c:v>0.99677989999999994</c:v>
                </c:pt>
                <c:pt idx="295">
                  <c:v>0.99669450000000004</c:v>
                </c:pt>
                <c:pt idx="296">
                  <c:v>0.99677599999999988</c:v>
                </c:pt>
                <c:pt idx="297">
                  <c:v>0.99661869999999997</c:v>
                </c:pt>
                <c:pt idx="298">
                  <c:v>0.99689650000000007</c:v>
                </c:pt>
                <c:pt idx="299">
                  <c:v>0.9965837999999968</c:v>
                </c:pt>
                <c:pt idx="300">
                  <c:v>0.99610599999999949</c:v>
                </c:pt>
                <c:pt idx="301">
                  <c:v>0.99663429999999997</c:v>
                </c:pt>
                <c:pt idx="302">
                  <c:v>0.99638569999999949</c:v>
                </c:pt>
                <c:pt idx="303">
                  <c:v>0.99674299999999949</c:v>
                </c:pt>
                <c:pt idx="304">
                  <c:v>0.99649640000000006</c:v>
                </c:pt>
                <c:pt idx="305">
                  <c:v>0.99628659999999702</c:v>
                </c:pt>
                <c:pt idx="306">
                  <c:v>0.996137099999998</c:v>
                </c:pt>
                <c:pt idx="307">
                  <c:v>0.99635460000000009</c:v>
                </c:pt>
                <c:pt idx="308">
                  <c:v>0.99630020000000008</c:v>
                </c:pt>
                <c:pt idx="309">
                  <c:v>0.99632940000000003</c:v>
                </c:pt>
                <c:pt idx="310">
                  <c:v>0.9961234999999995</c:v>
                </c:pt>
                <c:pt idx="311">
                  <c:v>0.99642259999999727</c:v>
                </c:pt>
                <c:pt idx="312">
                  <c:v>0.99624580000000063</c:v>
                </c:pt>
                <c:pt idx="313">
                  <c:v>0.99634099999999959</c:v>
                </c:pt>
                <c:pt idx="314">
                  <c:v>0.99596809999999958</c:v>
                </c:pt>
                <c:pt idx="315">
                  <c:v>0.99634099999999959</c:v>
                </c:pt>
                <c:pt idx="316">
                  <c:v>0.99634289999999959</c:v>
                </c:pt>
                <c:pt idx="317">
                  <c:v>0.99605749999999948</c:v>
                </c:pt>
                <c:pt idx="318">
                  <c:v>0.9961468</c:v>
                </c:pt>
                <c:pt idx="319">
                  <c:v>0.99587300000000001</c:v>
                </c:pt>
                <c:pt idx="320">
                  <c:v>0.99586130000000006</c:v>
                </c:pt>
                <c:pt idx="321">
                  <c:v>0.9961468</c:v>
                </c:pt>
                <c:pt idx="322">
                  <c:v>0.99604190000000004</c:v>
                </c:pt>
                <c:pt idx="323">
                  <c:v>0.99607299999999788</c:v>
                </c:pt>
                <c:pt idx="324">
                  <c:v>0.99594479999999996</c:v>
                </c:pt>
                <c:pt idx="325">
                  <c:v>0.99593120000000002</c:v>
                </c:pt>
                <c:pt idx="326">
                  <c:v>0.99605359999999787</c:v>
                </c:pt>
                <c:pt idx="327">
                  <c:v>0.99588269999999957</c:v>
                </c:pt>
                <c:pt idx="328">
                  <c:v>0.99575449999999988</c:v>
                </c:pt>
                <c:pt idx="329">
                  <c:v>0.99586909999999951</c:v>
                </c:pt>
                <c:pt idx="330">
                  <c:v>0.99592539999999996</c:v>
                </c:pt>
                <c:pt idx="331">
                  <c:v>0.99597589999999991</c:v>
                </c:pt>
                <c:pt idx="332">
                  <c:v>0.99562240000000002</c:v>
                </c:pt>
                <c:pt idx="333">
                  <c:v>0.99576609999999799</c:v>
                </c:pt>
                <c:pt idx="334">
                  <c:v>0.99572149999999993</c:v>
                </c:pt>
                <c:pt idx="335">
                  <c:v>0.99554669999999956</c:v>
                </c:pt>
                <c:pt idx="336">
                  <c:v>0.99563019999999958</c:v>
                </c:pt>
                <c:pt idx="337">
                  <c:v>0.99558940000000007</c:v>
                </c:pt>
                <c:pt idx="338">
                  <c:v>0.99547289999999811</c:v>
                </c:pt>
                <c:pt idx="339">
                  <c:v>0.99569820000000064</c:v>
                </c:pt>
                <c:pt idx="340">
                  <c:v>0.99539320000000009</c:v>
                </c:pt>
                <c:pt idx="341">
                  <c:v>0.99547289999999811</c:v>
                </c:pt>
                <c:pt idx="342">
                  <c:v>0.99549229999999811</c:v>
                </c:pt>
                <c:pt idx="343">
                  <c:v>0.99553309999999751</c:v>
                </c:pt>
                <c:pt idx="344">
                  <c:v>0.99563800000000002</c:v>
                </c:pt>
                <c:pt idx="345">
                  <c:v>0.99536219999999587</c:v>
                </c:pt>
                <c:pt idx="346">
                  <c:v>0.99541269999999715</c:v>
                </c:pt>
                <c:pt idx="347">
                  <c:v>0.99554079999999956</c:v>
                </c:pt>
                <c:pt idx="348">
                  <c:v>0.99499319999999958</c:v>
                </c:pt>
                <c:pt idx="349">
                  <c:v>0.99516409999999811</c:v>
                </c:pt>
                <c:pt idx="350">
                  <c:v>0.99547869999999949</c:v>
                </c:pt>
                <c:pt idx="351">
                  <c:v>0.99552729999999956</c:v>
                </c:pt>
                <c:pt idx="352">
                  <c:v>0.99526889999999957</c:v>
                </c:pt>
                <c:pt idx="353">
                  <c:v>0.99504949999999992</c:v>
                </c:pt>
                <c:pt idx="354">
                  <c:v>0.99534079999999958</c:v>
                </c:pt>
                <c:pt idx="355">
                  <c:v>0.995173799999998</c:v>
                </c:pt>
                <c:pt idx="356">
                  <c:v>0.99510389999999949</c:v>
                </c:pt>
                <c:pt idx="357">
                  <c:v>0.99518349999999856</c:v>
                </c:pt>
                <c:pt idx="358">
                  <c:v>0.99537190000000009</c:v>
                </c:pt>
                <c:pt idx="359">
                  <c:v>0.99489800000000062</c:v>
                </c:pt>
                <c:pt idx="360">
                  <c:v>0.99517569999999989</c:v>
                </c:pt>
                <c:pt idx="361">
                  <c:v>0.99512519999999949</c:v>
                </c:pt>
                <c:pt idx="362">
                  <c:v>0.99470959999999997</c:v>
                </c:pt>
                <c:pt idx="363">
                  <c:v>0.99491740000000006</c:v>
                </c:pt>
                <c:pt idx="364">
                  <c:v>0.99494269999999996</c:v>
                </c:pt>
                <c:pt idx="365">
                  <c:v>0.99473289999999959</c:v>
                </c:pt>
                <c:pt idx="366">
                  <c:v>0.99486689999999856</c:v>
                </c:pt>
                <c:pt idx="367">
                  <c:v>0.99503589999999997</c:v>
                </c:pt>
                <c:pt idx="368">
                  <c:v>0.99514079999999949</c:v>
                </c:pt>
                <c:pt idx="369">
                  <c:v>0.99500680000000008</c:v>
                </c:pt>
                <c:pt idx="370">
                  <c:v>0.99491160000000001</c:v>
                </c:pt>
                <c:pt idx="371">
                  <c:v>0.99475430000000009</c:v>
                </c:pt>
                <c:pt idx="372">
                  <c:v>0.99483779999999811</c:v>
                </c:pt>
                <c:pt idx="373">
                  <c:v>0.99480089999999999</c:v>
                </c:pt>
                <c:pt idx="374">
                  <c:v>0.99492519999999951</c:v>
                </c:pt>
                <c:pt idx="375">
                  <c:v>0.99478540000000004</c:v>
                </c:pt>
                <c:pt idx="376">
                  <c:v>0.99465519999999996</c:v>
                </c:pt>
                <c:pt idx="377">
                  <c:v>0.99445329999999788</c:v>
                </c:pt>
                <c:pt idx="378">
                  <c:v>0.9945484</c:v>
                </c:pt>
                <c:pt idx="379">
                  <c:v>0.99468240000000008</c:v>
                </c:pt>
                <c:pt idx="380">
                  <c:v>0.99458529999999956</c:v>
                </c:pt>
                <c:pt idx="381">
                  <c:v>0.99474850000000004</c:v>
                </c:pt>
                <c:pt idx="382">
                  <c:v>0.99436779999999725</c:v>
                </c:pt>
                <c:pt idx="383">
                  <c:v>0.99471540000000003</c:v>
                </c:pt>
                <c:pt idx="384">
                  <c:v>0.99432509999999996</c:v>
                </c:pt>
                <c:pt idx="385">
                  <c:v>0.99453289999999717</c:v>
                </c:pt>
                <c:pt idx="386">
                  <c:v>0.99458339999999656</c:v>
                </c:pt>
                <c:pt idx="387">
                  <c:v>0.99450759999999716</c:v>
                </c:pt>
                <c:pt idx="388">
                  <c:v>0.99444739999999776</c:v>
                </c:pt>
                <c:pt idx="389">
                  <c:v>0.99426679999999645</c:v>
                </c:pt>
                <c:pt idx="390">
                  <c:v>0.99415999999999949</c:v>
                </c:pt>
                <c:pt idx="391">
                  <c:v>0.99451729999999716</c:v>
                </c:pt>
                <c:pt idx="392">
                  <c:v>0.99408619999999714</c:v>
                </c:pt>
                <c:pt idx="393">
                  <c:v>0.99430949999999996</c:v>
                </c:pt>
                <c:pt idx="394">
                  <c:v>0.99426289999999751</c:v>
                </c:pt>
                <c:pt idx="395">
                  <c:v>0.9942512999999995</c:v>
                </c:pt>
                <c:pt idx="396">
                  <c:v>0.99414449999999999</c:v>
                </c:pt>
                <c:pt idx="397">
                  <c:v>0.99432119999999957</c:v>
                </c:pt>
                <c:pt idx="398">
                  <c:v>0.99425319999999739</c:v>
                </c:pt>
                <c:pt idx="399">
                  <c:v>0.99426489999999956</c:v>
                </c:pt>
                <c:pt idx="400">
                  <c:v>0.99406869999999958</c:v>
                </c:pt>
                <c:pt idx="401">
                  <c:v>0.9939289</c:v>
                </c:pt>
                <c:pt idx="402">
                  <c:v>0.99417160000000004</c:v>
                </c:pt>
                <c:pt idx="403">
                  <c:v>0.99411139999999787</c:v>
                </c:pt>
                <c:pt idx="404">
                  <c:v>0.99371329999999958</c:v>
                </c:pt>
                <c:pt idx="405">
                  <c:v>0.99397739999999957</c:v>
                </c:pt>
                <c:pt idx="406">
                  <c:v>0.99389590000000005</c:v>
                </c:pt>
                <c:pt idx="407">
                  <c:v>0.99400850000000007</c:v>
                </c:pt>
                <c:pt idx="408">
                  <c:v>0.99375209999999958</c:v>
                </c:pt>
                <c:pt idx="409">
                  <c:v>0.99379100000000065</c:v>
                </c:pt>
                <c:pt idx="410">
                  <c:v>0.99364340000000062</c:v>
                </c:pt>
                <c:pt idx="411">
                  <c:v>0.99379489999999993</c:v>
                </c:pt>
                <c:pt idx="412">
                  <c:v>0.99381619999999715</c:v>
                </c:pt>
                <c:pt idx="413">
                  <c:v>0.99348609999999715</c:v>
                </c:pt>
                <c:pt idx="414">
                  <c:v>0.99378520000000004</c:v>
                </c:pt>
                <c:pt idx="415">
                  <c:v>0.99349580000000004</c:v>
                </c:pt>
                <c:pt idx="416">
                  <c:v>0.99370160000000063</c:v>
                </c:pt>
                <c:pt idx="417">
                  <c:v>0.99363950000000001</c:v>
                </c:pt>
                <c:pt idx="418">
                  <c:v>0.99363760000000001</c:v>
                </c:pt>
                <c:pt idx="419">
                  <c:v>0.99378129999999998</c:v>
                </c:pt>
                <c:pt idx="420">
                  <c:v>0.993882299999998</c:v>
                </c:pt>
                <c:pt idx="421">
                  <c:v>0.9936180999999995</c:v>
                </c:pt>
                <c:pt idx="422">
                  <c:v>0.99365119999999996</c:v>
                </c:pt>
                <c:pt idx="423">
                  <c:v>0.99340059999999786</c:v>
                </c:pt>
                <c:pt idx="424">
                  <c:v>0.99335979999999957</c:v>
                </c:pt>
                <c:pt idx="425">
                  <c:v>0.99344140000000003</c:v>
                </c:pt>
                <c:pt idx="426">
                  <c:v>0.99359289999999956</c:v>
                </c:pt>
                <c:pt idx="427">
                  <c:v>0.99356759999999633</c:v>
                </c:pt>
                <c:pt idx="428">
                  <c:v>0.99327239999999739</c:v>
                </c:pt>
                <c:pt idx="429">
                  <c:v>0.99337340000000007</c:v>
                </c:pt>
                <c:pt idx="430">
                  <c:v>0.99352489999999949</c:v>
                </c:pt>
                <c:pt idx="431">
                  <c:v>0.99336369999999741</c:v>
                </c:pt>
                <c:pt idx="432">
                  <c:v>0.9935268999999981</c:v>
                </c:pt>
                <c:pt idx="433">
                  <c:v>0.9933461999999974</c:v>
                </c:pt>
                <c:pt idx="434">
                  <c:v>0.99351129999999788</c:v>
                </c:pt>
                <c:pt idx="435">
                  <c:v>0.99335590000000007</c:v>
                </c:pt>
                <c:pt idx="436">
                  <c:v>0.99310539999999958</c:v>
                </c:pt>
                <c:pt idx="437">
                  <c:v>0.99297529999999989</c:v>
                </c:pt>
                <c:pt idx="438">
                  <c:v>0.99315009999999959</c:v>
                </c:pt>
                <c:pt idx="439">
                  <c:v>0.9929616999999995</c:v>
                </c:pt>
                <c:pt idx="440">
                  <c:v>0.99304710000000007</c:v>
                </c:pt>
                <c:pt idx="441">
                  <c:v>0.99302000000000001</c:v>
                </c:pt>
                <c:pt idx="442">
                  <c:v>0.99308400000000008</c:v>
                </c:pt>
                <c:pt idx="443">
                  <c:v>0.99314619999999787</c:v>
                </c:pt>
                <c:pt idx="444">
                  <c:v>0.99301020000000007</c:v>
                </c:pt>
                <c:pt idx="445">
                  <c:v>0.99284899999999987</c:v>
                </c:pt>
                <c:pt idx="446">
                  <c:v>0.99289950000000005</c:v>
                </c:pt>
                <c:pt idx="447">
                  <c:v>0.99289369999999999</c:v>
                </c:pt>
                <c:pt idx="448">
                  <c:v>0.99287039999999949</c:v>
                </c:pt>
                <c:pt idx="449">
                  <c:v>0.99299669999999951</c:v>
                </c:pt>
                <c:pt idx="450">
                  <c:v>0.99285489999999998</c:v>
                </c:pt>
                <c:pt idx="451">
                  <c:v>0.99278109999999997</c:v>
                </c:pt>
                <c:pt idx="452">
                  <c:v>0.99293639999999728</c:v>
                </c:pt>
                <c:pt idx="453">
                  <c:v>0.99280830000000009</c:v>
                </c:pt>
                <c:pt idx="454">
                  <c:v>0.99284130000000004</c:v>
                </c:pt>
                <c:pt idx="455">
                  <c:v>0.99274219999999957</c:v>
                </c:pt>
                <c:pt idx="456">
                  <c:v>0.99278500000000003</c:v>
                </c:pt>
                <c:pt idx="457">
                  <c:v>0.9926353999999995</c:v>
                </c:pt>
                <c:pt idx="458">
                  <c:v>0.9929287</c:v>
                </c:pt>
                <c:pt idx="459">
                  <c:v>0.99244120000000002</c:v>
                </c:pt>
                <c:pt idx="460">
                  <c:v>0.99259069999999949</c:v>
                </c:pt>
                <c:pt idx="461">
                  <c:v>0.99252279999999715</c:v>
                </c:pt>
                <c:pt idx="462">
                  <c:v>0.99256359999999622</c:v>
                </c:pt>
                <c:pt idx="463">
                  <c:v>0.99249749999999959</c:v>
                </c:pt>
                <c:pt idx="464">
                  <c:v>0.99213239999999725</c:v>
                </c:pt>
                <c:pt idx="465">
                  <c:v>0.99249359999999787</c:v>
                </c:pt>
                <c:pt idx="466">
                  <c:v>0.99255189999999949</c:v>
                </c:pt>
                <c:pt idx="467">
                  <c:v>0.99234800000000001</c:v>
                </c:pt>
                <c:pt idx="468">
                  <c:v>0.9922936</c:v>
                </c:pt>
                <c:pt idx="469">
                  <c:v>0.99246259999999598</c:v>
                </c:pt>
                <c:pt idx="470">
                  <c:v>0.99219649999999959</c:v>
                </c:pt>
                <c:pt idx="471">
                  <c:v>0.99169540000000211</c:v>
                </c:pt>
                <c:pt idx="472">
                  <c:v>0.99179060000000063</c:v>
                </c:pt>
                <c:pt idx="473">
                  <c:v>0.99125259999999715</c:v>
                </c:pt>
                <c:pt idx="474">
                  <c:v>0.99126229999999715</c:v>
                </c:pt>
                <c:pt idx="475">
                  <c:v>0.99125069999999949</c:v>
                </c:pt>
                <c:pt idx="476">
                  <c:v>0.99058449999999787</c:v>
                </c:pt>
                <c:pt idx="477">
                  <c:v>0.99049910000000008</c:v>
                </c:pt>
                <c:pt idx="478">
                  <c:v>0.99024269999999959</c:v>
                </c:pt>
                <c:pt idx="479">
                  <c:v>0.99010090000000006</c:v>
                </c:pt>
                <c:pt idx="480">
                  <c:v>0.98983489999999996</c:v>
                </c:pt>
                <c:pt idx="481">
                  <c:v>0.98977849999999989</c:v>
                </c:pt>
                <c:pt idx="482">
                  <c:v>0.9897376999999995</c:v>
                </c:pt>
                <c:pt idx="483">
                  <c:v>0.98962700000000003</c:v>
                </c:pt>
                <c:pt idx="484">
                  <c:v>0.98957849999999958</c:v>
                </c:pt>
                <c:pt idx="485">
                  <c:v>0.98948140000000007</c:v>
                </c:pt>
                <c:pt idx="486">
                  <c:v>0.98933179999999787</c:v>
                </c:pt>
                <c:pt idx="487">
                  <c:v>0.98935709999999799</c:v>
                </c:pt>
                <c:pt idx="488">
                  <c:v>0.98905799999999811</c:v>
                </c:pt>
                <c:pt idx="489">
                  <c:v>0.98900940000000004</c:v>
                </c:pt>
                <c:pt idx="490">
                  <c:v>0.98919200000000007</c:v>
                </c:pt>
                <c:pt idx="491">
                  <c:v>0.98899779999999959</c:v>
                </c:pt>
                <c:pt idx="492">
                  <c:v>0.98872399999999949</c:v>
                </c:pt>
                <c:pt idx="493">
                  <c:v>0.98884440000000062</c:v>
                </c:pt>
                <c:pt idx="494">
                  <c:v>0.98864039999999997</c:v>
                </c:pt>
                <c:pt idx="495">
                  <c:v>0.98859769999999958</c:v>
                </c:pt>
                <c:pt idx="496">
                  <c:v>0.98854329999999957</c:v>
                </c:pt>
                <c:pt idx="497">
                  <c:v>0.98873749999999949</c:v>
                </c:pt>
                <c:pt idx="498">
                  <c:v>0.9884792</c:v>
                </c:pt>
                <c:pt idx="499">
                  <c:v>0.98857829999999958</c:v>
                </c:pt>
                <c:pt idx="500">
                  <c:v>0.9884034999999981</c:v>
                </c:pt>
                <c:pt idx="501">
                  <c:v>0.9884034999999981</c:v>
                </c:pt>
                <c:pt idx="502">
                  <c:v>0.98834719999999787</c:v>
                </c:pt>
                <c:pt idx="503">
                  <c:v>0.98834519999999959</c:v>
                </c:pt>
                <c:pt idx="504">
                  <c:v>0.98834719999999787</c:v>
                </c:pt>
                <c:pt idx="505">
                  <c:v>0.98819379999999957</c:v>
                </c:pt>
                <c:pt idx="506">
                  <c:v>0.98822480000000001</c:v>
                </c:pt>
                <c:pt idx="507">
                  <c:v>0.98817629999999956</c:v>
                </c:pt>
                <c:pt idx="508">
                  <c:v>0.98815689999999956</c:v>
                </c:pt>
                <c:pt idx="509">
                  <c:v>0.98796259999999703</c:v>
                </c:pt>
                <c:pt idx="510">
                  <c:v>0.98807139999999949</c:v>
                </c:pt>
                <c:pt idx="511">
                  <c:v>0.98794709999999997</c:v>
                </c:pt>
                <c:pt idx="512">
                  <c:v>0.98790629999999957</c:v>
                </c:pt>
                <c:pt idx="513">
                  <c:v>0.98769069999999992</c:v>
                </c:pt>
                <c:pt idx="514">
                  <c:v>0.98761110000000008</c:v>
                </c:pt>
                <c:pt idx="515">
                  <c:v>0.98769069999999992</c:v>
                </c:pt>
                <c:pt idx="516">
                  <c:v>0.98775679999999799</c:v>
                </c:pt>
                <c:pt idx="517">
                  <c:v>0.98766939999999959</c:v>
                </c:pt>
                <c:pt idx="518">
                  <c:v>0.98739749999999959</c:v>
                </c:pt>
                <c:pt idx="519">
                  <c:v>0.98774899999999999</c:v>
                </c:pt>
                <c:pt idx="520">
                  <c:v>0.98777040000000005</c:v>
                </c:pt>
                <c:pt idx="521">
                  <c:v>0.98752179999999956</c:v>
                </c:pt>
                <c:pt idx="522">
                  <c:v>0.98755480000000007</c:v>
                </c:pt>
                <c:pt idx="523">
                  <c:v>0.98733729999999797</c:v>
                </c:pt>
                <c:pt idx="524">
                  <c:v>0.98762660000000002</c:v>
                </c:pt>
                <c:pt idx="525">
                  <c:v>0.98743629999999716</c:v>
                </c:pt>
                <c:pt idx="526">
                  <c:v>0.98751789999999751</c:v>
                </c:pt>
                <c:pt idx="527">
                  <c:v>0.98759559999999957</c:v>
                </c:pt>
                <c:pt idx="528">
                  <c:v>0.98751589999999956</c:v>
                </c:pt>
                <c:pt idx="529">
                  <c:v>0.9872012999999995</c:v>
                </c:pt>
                <c:pt idx="530">
                  <c:v>0.98740719999999726</c:v>
                </c:pt>
                <c:pt idx="531">
                  <c:v>0.98726149999999957</c:v>
                </c:pt>
                <c:pt idx="532">
                  <c:v>0.9872362999999974</c:v>
                </c:pt>
                <c:pt idx="533">
                  <c:v>0.98732559999999958</c:v>
                </c:pt>
                <c:pt idx="534">
                  <c:v>0.98732949999999997</c:v>
                </c:pt>
                <c:pt idx="535">
                  <c:v>0.98722069999999951</c:v>
                </c:pt>
                <c:pt idx="536">
                  <c:v>0.98725179999999957</c:v>
                </c:pt>
                <c:pt idx="537">
                  <c:v>0.98697799999999958</c:v>
                </c:pt>
                <c:pt idx="538">
                  <c:v>0.98695470000000007</c:v>
                </c:pt>
                <c:pt idx="539">
                  <c:v>0.98709259999999788</c:v>
                </c:pt>
                <c:pt idx="540">
                  <c:v>0.98704400000000003</c:v>
                </c:pt>
                <c:pt idx="541">
                  <c:v>0.98706339999999726</c:v>
                </c:pt>
                <c:pt idx="542">
                  <c:v>0.98722069999999951</c:v>
                </c:pt>
                <c:pt idx="543">
                  <c:v>0.98690999999999951</c:v>
                </c:pt>
                <c:pt idx="544">
                  <c:v>0.98678759999999788</c:v>
                </c:pt>
                <c:pt idx="545">
                  <c:v>0.9871430999999995</c:v>
                </c:pt>
                <c:pt idx="546">
                  <c:v>0.9868730999999995</c:v>
                </c:pt>
                <c:pt idx="547">
                  <c:v>0.9868789</c:v>
                </c:pt>
                <c:pt idx="548">
                  <c:v>0.986810999999998</c:v>
                </c:pt>
                <c:pt idx="549">
                  <c:v>0.98696829999999958</c:v>
                </c:pt>
                <c:pt idx="550">
                  <c:v>0.98672939999999998</c:v>
                </c:pt>
                <c:pt idx="551">
                  <c:v>0.98697989999999991</c:v>
                </c:pt>
                <c:pt idx="552">
                  <c:v>0.98666329999999958</c:v>
                </c:pt>
                <c:pt idx="553">
                  <c:v>0.98690609999999956</c:v>
                </c:pt>
                <c:pt idx="554">
                  <c:v>0.98668080000000002</c:v>
                </c:pt>
                <c:pt idx="555">
                  <c:v>0.9869410999999999</c:v>
                </c:pt>
                <c:pt idx="556">
                  <c:v>0.98665559999999997</c:v>
                </c:pt>
                <c:pt idx="557">
                  <c:v>0.986830399999998</c:v>
                </c:pt>
                <c:pt idx="558">
                  <c:v>0.98654099999999956</c:v>
                </c:pt>
                <c:pt idx="559">
                  <c:v>0.98669830000000003</c:v>
                </c:pt>
                <c:pt idx="560">
                  <c:v>0.98686340000000006</c:v>
                </c:pt>
                <c:pt idx="561">
                  <c:v>0.98667890000000003</c:v>
                </c:pt>
                <c:pt idx="562">
                  <c:v>0.98665950000000002</c:v>
                </c:pt>
                <c:pt idx="563">
                  <c:v>0.98668470000000008</c:v>
                </c:pt>
                <c:pt idx="564">
                  <c:v>0.98676049999999949</c:v>
                </c:pt>
                <c:pt idx="565">
                  <c:v>0.98660309999999996</c:v>
                </c:pt>
                <c:pt idx="566">
                  <c:v>0.98645169999999949</c:v>
                </c:pt>
                <c:pt idx="567">
                  <c:v>0.98665749999999997</c:v>
                </c:pt>
                <c:pt idx="568">
                  <c:v>0.98671379999999786</c:v>
                </c:pt>
                <c:pt idx="569">
                  <c:v>0.98670609999999959</c:v>
                </c:pt>
                <c:pt idx="570">
                  <c:v>0.98696239999999646</c:v>
                </c:pt>
                <c:pt idx="571">
                  <c:v>0.98667499999999997</c:v>
                </c:pt>
                <c:pt idx="572">
                  <c:v>0.9868401</c:v>
                </c:pt>
                <c:pt idx="573">
                  <c:v>0.986504099999998</c:v>
                </c:pt>
                <c:pt idx="574">
                  <c:v>0.98670220000000008</c:v>
                </c:pt>
                <c:pt idx="575">
                  <c:v>0.98660700000000001</c:v>
                </c:pt>
                <c:pt idx="576">
                  <c:v>0.98662840000000063</c:v>
                </c:pt>
                <c:pt idx="577">
                  <c:v>0.98642839999999776</c:v>
                </c:pt>
                <c:pt idx="578">
                  <c:v>0.98662640000000001</c:v>
                </c:pt>
                <c:pt idx="579">
                  <c:v>0.9868536999999995</c:v>
                </c:pt>
                <c:pt idx="580">
                  <c:v>0.98651769999999717</c:v>
                </c:pt>
                <c:pt idx="581">
                  <c:v>0.986504099999998</c:v>
                </c:pt>
                <c:pt idx="582">
                  <c:v>0.98664780000000063</c:v>
                </c:pt>
                <c:pt idx="583">
                  <c:v>0.98664979999999991</c:v>
                </c:pt>
                <c:pt idx="584">
                  <c:v>0.98647299999999716</c:v>
                </c:pt>
                <c:pt idx="585">
                  <c:v>0.98660309999999996</c:v>
                </c:pt>
                <c:pt idx="586">
                  <c:v>0.98657009999999956</c:v>
                </c:pt>
                <c:pt idx="587">
                  <c:v>0.98645169999999949</c:v>
                </c:pt>
                <c:pt idx="588">
                  <c:v>0.98667499999999997</c:v>
                </c:pt>
                <c:pt idx="589">
                  <c:v>0.98647109999999949</c:v>
                </c:pt>
                <c:pt idx="590">
                  <c:v>0.98642449999999959</c:v>
                </c:pt>
                <c:pt idx="591">
                  <c:v>0.98663999999999996</c:v>
                </c:pt>
                <c:pt idx="592">
                  <c:v>0.98665169999999991</c:v>
                </c:pt>
                <c:pt idx="593">
                  <c:v>0.98644580000000004</c:v>
                </c:pt>
                <c:pt idx="594">
                  <c:v>0.98661090000000007</c:v>
                </c:pt>
                <c:pt idx="595">
                  <c:v>0.9865488</c:v>
                </c:pt>
                <c:pt idx="596">
                  <c:v>0.98662059999999996</c:v>
                </c:pt>
                <c:pt idx="597">
                  <c:v>0.98639530000000009</c:v>
                </c:pt>
                <c:pt idx="598">
                  <c:v>0.9865836999999974</c:v>
                </c:pt>
                <c:pt idx="599">
                  <c:v>0.9865488</c:v>
                </c:pt>
                <c:pt idx="600">
                  <c:v>0.98666329999999958</c:v>
                </c:pt>
                <c:pt idx="601">
                  <c:v>0.98643419999999715</c:v>
                </c:pt>
                <c:pt idx="602">
                  <c:v>0.98644389999999949</c:v>
                </c:pt>
                <c:pt idx="603">
                  <c:v>0.98631179999999741</c:v>
                </c:pt>
                <c:pt idx="604">
                  <c:v>0.9865488</c:v>
                </c:pt>
                <c:pt idx="605">
                  <c:v>0.98668280000000008</c:v>
                </c:pt>
                <c:pt idx="606">
                  <c:v>0.98678569999999999</c:v>
                </c:pt>
                <c:pt idx="607">
                  <c:v>0.98686530000000006</c:v>
                </c:pt>
                <c:pt idx="608">
                  <c:v>0.98664390000000002</c:v>
                </c:pt>
                <c:pt idx="609">
                  <c:v>0.98637979999999958</c:v>
                </c:pt>
                <c:pt idx="610">
                  <c:v>0.98663809999999996</c:v>
                </c:pt>
                <c:pt idx="611">
                  <c:v>0.98666140000000002</c:v>
                </c:pt>
                <c:pt idx="612">
                  <c:v>0.9864671999999961</c:v>
                </c:pt>
                <c:pt idx="613">
                  <c:v>0.98669049999999991</c:v>
                </c:pt>
                <c:pt idx="614">
                  <c:v>0.98679150000000004</c:v>
                </c:pt>
                <c:pt idx="615">
                  <c:v>0.98678960000000004</c:v>
                </c:pt>
                <c:pt idx="616">
                  <c:v>0.98666720000000008</c:v>
                </c:pt>
                <c:pt idx="617">
                  <c:v>0.98689830000000001</c:v>
                </c:pt>
                <c:pt idx="618">
                  <c:v>0.98688479999999956</c:v>
                </c:pt>
                <c:pt idx="619">
                  <c:v>0.986830399999998</c:v>
                </c:pt>
                <c:pt idx="620">
                  <c:v>0.98666530000000008</c:v>
                </c:pt>
                <c:pt idx="621">
                  <c:v>0.9868789</c:v>
                </c:pt>
                <c:pt idx="622">
                  <c:v>0.98689450000000001</c:v>
                </c:pt>
                <c:pt idx="623">
                  <c:v>0.9868614</c:v>
                </c:pt>
                <c:pt idx="624">
                  <c:v>0.98666919999999958</c:v>
                </c:pt>
                <c:pt idx="625">
                  <c:v>0.98697209999999957</c:v>
                </c:pt>
                <c:pt idx="626">
                  <c:v>0.98674489999999992</c:v>
                </c:pt>
                <c:pt idx="627">
                  <c:v>0.98699739999999958</c:v>
                </c:pt>
                <c:pt idx="628">
                  <c:v>0.98689450000000001</c:v>
                </c:pt>
                <c:pt idx="629">
                  <c:v>0.98690609999999956</c:v>
                </c:pt>
                <c:pt idx="630">
                  <c:v>0.98692749999999996</c:v>
                </c:pt>
                <c:pt idx="631">
                  <c:v>0.98700520000000003</c:v>
                </c:pt>
                <c:pt idx="632">
                  <c:v>0.9869410999999999</c:v>
                </c:pt>
                <c:pt idx="633">
                  <c:v>0.98714689999999949</c:v>
                </c:pt>
                <c:pt idx="634">
                  <c:v>0.9868342999999995</c:v>
                </c:pt>
                <c:pt idx="635">
                  <c:v>0.98702069999999997</c:v>
                </c:pt>
                <c:pt idx="636">
                  <c:v>0.98710999999999949</c:v>
                </c:pt>
                <c:pt idx="637">
                  <c:v>0.98707309999999959</c:v>
                </c:pt>
                <c:pt idx="638">
                  <c:v>0.98708869999999949</c:v>
                </c:pt>
                <c:pt idx="639">
                  <c:v>0.98722460000000001</c:v>
                </c:pt>
                <c:pt idx="640">
                  <c:v>0.98681869999999949</c:v>
                </c:pt>
                <c:pt idx="641">
                  <c:v>0.98698379999999786</c:v>
                </c:pt>
                <c:pt idx="642">
                  <c:v>0.98718970000000006</c:v>
                </c:pt>
                <c:pt idx="643">
                  <c:v>0.98708289999999776</c:v>
                </c:pt>
                <c:pt idx="644">
                  <c:v>0.98693140000000001</c:v>
                </c:pt>
                <c:pt idx="645">
                  <c:v>0.98727709999999957</c:v>
                </c:pt>
                <c:pt idx="646">
                  <c:v>0.9871313999999981</c:v>
                </c:pt>
                <c:pt idx="647">
                  <c:v>0.98731399999999725</c:v>
                </c:pt>
                <c:pt idx="648">
                  <c:v>0.98720910000000006</c:v>
                </c:pt>
                <c:pt idx="649">
                  <c:v>0.98701879999999786</c:v>
                </c:pt>
                <c:pt idx="650">
                  <c:v>0.98703819999999787</c:v>
                </c:pt>
                <c:pt idx="651">
                  <c:v>0.98733339999999725</c:v>
                </c:pt>
                <c:pt idx="652">
                  <c:v>0.98739749999999959</c:v>
                </c:pt>
                <c:pt idx="653">
                  <c:v>0.98737219999999726</c:v>
                </c:pt>
                <c:pt idx="654">
                  <c:v>0.98741879999999715</c:v>
                </c:pt>
                <c:pt idx="655">
                  <c:v>0.987479</c:v>
                </c:pt>
                <c:pt idx="656">
                  <c:v>0.98735089999999959</c:v>
                </c:pt>
                <c:pt idx="657">
                  <c:v>0.98731779999999725</c:v>
                </c:pt>
                <c:pt idx="658">
                  <c:v>0.98772179999999987</c:v>
                </c:pt>
                <c:pt idx="659">
                  <c:v>0.98753729999999751</c:v>
                </c:pt>
                <c:pt idx="660">
                  <c:v>0.98749259999999728</c:v>
                </c:pt>
                <c:pt idx="661">
                  <c:v>0.98751399999999656</c:v>
                </c:pt>
                <c:pt idx="662">
                  <c:v>0.98766550000000009</c:v>
                </c:pt>
                <c:pt idx="663">
                  <c:v>0.98768100000000003</c:v>
                </c:pt>
                <c:pt idx="664">
                  <c:v>0.98744409999999949</c:v>
                </c:pt>
                <c:pt idx="665">
                  <c:v>0.98765970000000003</c:v>
                </c:pt>
                <c:pt idx="666">
                  <c:v>0.987465499999998</c:v>
                </c:pt>
                <c:pt idx="667">
                  <c:v>0.98752179999999956</c:v>
                </c:pt>
                <c:pt idx="668">
                  <c:v>0.98761889999999997</c:v>
                </c:pt>
                <c:pt idx="669">
                  <c:v>0.98739549999999987</c:v>
                </c:pt>
                <c:pt idx="670">
                  <c:v>0.98767329999999998</c:v>
                </c:pt>
                <c:pt idx="671">
                  <c:v>0.98761889999999997</c:v>
                </c:pt>
                <c:pt idx="672">
                  <c:v>0.98775289999999949</c:v>
                </c:pt>
                <c:pt idx="673">
                  <c:v>0.98771209999999787</c:v>
                </c:pt>
                <c:pt idx="674">
                  <c:v>0.98760329999999996</c:v>
                </c:pt>
                <c:pt idx="675">
                  <c:v>0.98769069999999992</c:v>
                </c:pt>
                <c:pt idx="676">
                  <c:v>0.98786360000000006</c:v>
                </c:pt>
                <c:pt idx="677">
                  <c:v>0.98780920000000005</c:v>
                </c:pt>
                <c:pt idx="678">
                  <c:v>0.9878382999999995</c:v>
                </c:pt>
                <c:pt idx="679">
                  <c:v>0.98771599999999959</c:v>
                </c:pt>
                <c:pt idx="680">
                  <c:v>0.98802480000000004</c:v>
                </c:pt>
                <c:pt idx="681">
                  <c:v>0.98793160000000002</c:v>
                </c:pt>
                <c:pt idx="682">
                  <c:v>0.98787720000000001</c:v>
                </c:pt>
                <c:pt idx="683">
                  <c:v>0.988151</c:v>
                </c:pt>
                <c:pt idx="684">
                  <c:v>0.98820930000000007</c:v>
                </c:pt>
                <c:pt idx="685">
                  <c:v>0.98798209999999786</c:v>
                </c:pt>
                <c:pt idx="686">
                  <c:v>0.98808299999999727</c:v>
                </c:pt>
                <c:pt idx="687">
                  <c:v>0.98804029999999998</c:v>
                </c:pt>
                <c:pt idx="688">
                  <c:v>0.98795100000000002</c:v>
                </c:pt>
                <c:pt idx="689">
                  <c:v>0.98778009999999949</c:v>
                </c:pt>
                <c:pt idx="690">
                  <c:v>0.9881801999999974</c:v>
                </c:pt>
                <c:pt idx="691">
                  <c:v>0.98794709999999997</c:v>
                </c:pt>
                <c:pt idx="692">
                  <c:v>0.98801309999999798</c:v>
                </c:pt>
                <c:pt idx="693">
                  <c:v>0.98791409999999957</c:v>
                </c:pt>
                <c:pt idx="694">
                  <c:v>0.9881626999999974</c:v>
                </c:pt>
                <c:pt idx="695">
                  <c:v>0.9881373999999975</c:v>
                </c:pt>
                <c:pt idx="696">
                  <c:v>0.98805779999999788</c:v>
                </c:pt>
                <c:pt idx="697">
                  <c:v>0.98824810000000007</c:v>
                </c:pt>
                <c:pt idx="698">
                  <c:v>0.98827139999999958</c:v>
                </c:pt>
                <c:pt idx="699">
                  <c:v>0.98833749999999798</c:v>
                </c:pt>
                <c:pt idx="700">
                  <c:v>0.98815300000000006</c:v>
                </c:pt>
                <c:pt idx="701">
                  <c:v>0.98824620000000007</c:v>
                </c:pt>
                <c:pt idx="702">
                  <c:v>0.98818789999999956</c:v>
                </c:pt>
                <c:pt idx="703">
                  <c:v>0.98848120000000006</c:v>
                </c:pt>
                <c:pt idx="704">
                  <c:v>0.9881626999999974</c:v>
                </c:pt>
                <c:pt idx="705">
                  <c:v>0.9881839999999974</c:v>
                </c:pt>
                <c:pt idx="706">
                  <c:v>0.98831029999999787</c:v>
                </c:pt>
                <c:pt idx="707">
                  <c:v>0.98839959999999949</c:v>
                </c:pt>
                <c:pt idx="708">
                  <c:v>0.98830829999999958</c:v>
                </c:pt>
                <c:pt idx="709">
                  <c:v>0.98854529999999996</c:v>
                </c:pt>
                <c:pt idx="710">
                  <c:v>0.98858409999999775</c:v>
                </c:pt>
                <c:pt idx="711">
                  <c:v>0.98876279999999717</c:v>
                </c:pt>
                <c:pt idx="712">
                  <c:v>0.98850449999999956</c:v>
                </c:pt>
                <c:pt idx="713">
                  <c:v>0.98857639999999702</c:v>
                </c:pt>
                <c:pt idx="714">
                  <c:v>0.98856469999999741</c:v>
                </c:pt>
                <c:pt idx="715">
                  <c:v>0.98874139999999988</c:v>
                </c:pt>
                <c:pt idx="716">
                  <c:v>0.98861329999999958</c:v>
                </c:pt>
                <c:pt idx="717">
                  <c:v>0.98844229999999811</c:v>
                </c:pt>
                <c:pt idx="718">
                  <c:v>0.9884714999999995</c:v>
                </c:pt>
                <c:pt idx="719">
                  <c:v>0.98880940000000062</c:v>
                </c:pt>
                <c:pt idx="720">
                  <c:v>0.98865990000000004</c:v>
                </c:pt>
                <c:pt idx="721">
                  <c:v>0.9884754</c:v>
                </c:pt>
                <c:pt idx="722">
                  <c:v>0.98863659999999787</c:v>
                </c:pt>
                <c:pt idx="723">
                  <c:v>0.98888519999999958</c:v>
                </c:pt>
                <c:pt idx="724">
                  <c:v>0.98859969999999997</c:v>
                </c:pt>
                <c:pt idx="725">
                  <c:v>0.98841319999999611</c:v>
                </c:pt>
                <c:pt idx="726">
                  <c:v>0.98870649999999949</c:v>
                </c:pt>
                <c:pt idx="727">
                  <c:v>0.98894919999999997</c:v>
                </c:pt>
                <c:pt idx="728">
                  <c:v>0.98871809999999949</c:v>
                </c:pt>
                <c:pt idx="729">
                  <c:v>0.98858409999999775</c:v>
                </c:pt>
                <c:pt idx="730">
                  <c:v>0.98863849999999998</c:v>
                </c:pt>
                <c:pt idx="731">
                  <c:v>0.9887802999999995</c:v>
                </c:pt>
                <c:pt idx="732">
                  <c:v>0.98910269999999956</c:v>
                </c:pt>
                <c:pt idx="733">
                  <c:v>0.9887530999999995</c:v>
                </c:pt>
                <c:pt idx="734">
                  <c:v>0.98887349999999996</c:v>
                </c:pt>
                <c:pt idx="735">
                  <c:v>0.98891429999999958</c:v>
                </c:pt>
                <c:pt idx="736">
                  <c:v>0.98915709999999957</c:v>
                </c:pt>
                <c:pt idx="737">
                  <c:v>0.9888171999999974</c:v>
                </c:pt>
                <c:pt idx="738">
                  <c:v>0.9888171999999974</c:v>
                </c:pt>
                <c:pt idx="739">
                  <c:v>0.98889289999999996</c:v>
                </c:pt>
                <c:pt idx="740">
                  <c:v>0.98900359999999787</c:v>
                </c:pt>
                <c:pt idx="741">
                  <c:v>0.98920749999999957</c:v>
                </c:pt>
                <c:pt idx="742">
                  <c:v>0.98892979999999997</c:v>
                </c:pt>
                <c:pt idx="743">
                  <c:v>0.98911239999999656</c:v>
                </c:pt>
                <c:pt idx="744">
                  <c:v>0.98928329999999798</c:v>
                </c:pt>
                <c:pt idx="745">
                  <c:v>0.98896279999999714</c:v>
                </c:pt>
                <c:pt idx="746">
                  <c:v>0.98912599999999951</c:v>
                </c:pt>
                <c:pt idx="747">
                  <c:v>0.98933179999999787</c:v>
                </c:pt>
                <c:pt idx="748">
                  <c:v>0.98914539999999951</c:v>
                </c:pt>
                <c:pt idx="749">
                  <c:v>0.98905219999999716</c:v>
                </c:pt>
                <c:pt idx="750">
                  <c:v>0.98925219999999703</c:v>
                </c:pt>
                <c:pt idx="751">
                  <c:v>0.98928329999999798</c:v>
                </c:pt>
                <c:pt idx="752">
                  <c:v>0.98931049999999787</c:v>
                </c:pt>
                <c:pt idx="753">
                  <c:v>0.98930080000000009</c:v>
                </c:pt>
                <c:pt idx="754">
                  <c:v>0.98925799999999786</c:v>
                </c:pt>
                <c:pt idx="755">
                  <c:v>0.98929299999999787</c:v>
                </c:pt>
                <c:pt idx="756">
                  <c:v>0.98928909999999959</c:v>
                </c:pt>
                <c:pt idx="757">
                  <c:v>0.98922700000000008</c:v>
                </c:pt>
                <c:pt idx="758">
                  <c:v>0.98935509999999949</c:v>
                </c:pt>
                <c:pt idx="759">
                  <c:v>0.98954739999999775</c:v>
                </c:pt>
                <c:pt idx="760">
                  <c:v>0.98923279999999703</c:v>
                </c:pt>
                <c:pt idx="761">
                  <c:v>0.98937459999999799</c:v>
                </c:pt>
                <c:pt idx="762">
                  <c:v>0.98941919999999728</c:v>
                </c:pt>
                <c:pt idx="763">
                  <c:v>0.98941729999999739</c:v>
                </c:pt>
                <c:pt idx="764">
                  <c:v>0.98928129999999959</c:v>
                </c:pt>
                <c:pt idx="765">
                  <c:v>0.98961929999999998</c:v>
                </c:pt>
                <c:pt idx="766">
                  <c:v>0.98983099999999957</c:v>
                </c:pt>
                <c:pt idx="767">
                  <c:v>0.98975520000000061</c:v>
                </c:pt>
                <c:pt idx="768">
                  <c:v>0.98951439999999669</c:v>
                </c:pt>
                <c:pt idx="769">
                  <c:v>0.98960179999999998</c:v>
                </c:pt>
                <c:pt idx="770">
                  <c:v>0.98976299999999739</c:v>
                </c:pt>
                <c:pt idx="771">
                  <c:v>0.98951439999999669</c:v>
                </c:pt>
                <c:pt idx="772">
                  <c:v>0.98984849999999991</c:v>
                </c:pt>
                <c:pt idx="773">
                  <c:v>0.98944249999999956</c:v>
                </c:pt>
                <c:pt idx="774">
                  <c:v>0.98968919999999949</c:v>
                </c:pt>
                <c:pt idx="775">
                  <c:v>0.98985619999999741</c:v>
                </c:pt>
                <c:pt idx="776">
                  <c:v>0.98960570000000003</c:v>
                </c:pt>
                <c:pt idx="777">
                  <c:v>0.98954349999999958</c:v>
                </c:pt>
                <c:pt idx="778">
                  <c:v>0.99020769999999958</c:v>
                </c:pt>
                <c:pt idx="779">
                  <c:v>0.98989700000000003</c:v>
                </c:pt>
                <c:pt idx="780">
                  <c:v>0.98955129999999958</c:v>
                </c:pt>
                <c:pt idx="781">
                  <c:v>0.98963679999999787</c:v>
                </c:pt>
                <c:pt idx="782">
                  <c:v>0.98962899999999987</c:v>
                </c:pt>
                <c:pt idx="783">
                  <c:v>0.98980179999999951</c:v>
                </c:pt>
                <c:pt idx="784">
                  <c:v>0.98977270000000006</c:v>
                </c:pt>
                <c:pt idx="785">
                  <c:v>0.98991449999999959</c:v>
                </c:pt>
                <c:pt idx="786">
                  <c:v>0.99013590000000007</c:v>
                </c:pt>
                <c:pt idx="787">
                  <c:v>0.99022520000000003</c:v>
                </c:pt>
                <c:pt idx="788">
                  <c:v>0.9898173999999974</c:v>
                </c:pt>
                <c:pt idx="789">
                  <c:v>0.98992419999999959</c:v>
                </c:pt>
                <c:pt idx="790">
                  <c:v>0.99001939999999811</c:v>
                </c:pt>
                <c:pt idx="791">
                  <c:v>0.99019799999999958</c:v>
                </c:pt>
                <c:pt idx="792">
                  <c:v>0.99006009999999856</c:v>
                </c:pt>
                <c:pt idx="793">
                  <c:v>0.98974159999999989</c:v>
                </c:pt>
                <c:pt idx="794">
                  <c:v>0.99008929999999951</c:v>
                </c:pt>
                <c:pt idx="795">
                  <c:v>0.98993389999999959</c:v>
                </c:pt>
                <c:pt idx="796">
                  <c:v>0.9900388</c:v>
                </c:pt>
                <c:pt idx="797">
                  <c:v>0.9900620999999975</c:v>
                </c:pt>
                <c:pt idx="798">
                  <c:v>0.99013979999999957</c:v>
                </c:pt>
                <c:pt idx="799">
                  <c:v>0.99016309999999741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'Mesures corrigées'!$O$1</c:f>
              <c:strCache>
                <c:ptCount val="1"/>
                <c:pt idx="0">
                  <c:v>PE15</c:v>
                </c:pt>
              </c:strCache>
            </c:strRef>
          </c:tx>
          <c:marker>
            <c:symbol val="plus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0.31000000000000094</c:v>
                </c:pt>
                <c:pt idx="63">
                  <c:v>0.31500000000000095</c:v>
                </c:pt>
                <c:pt idx="64">
                  <c:v>0.32000000000000106</c:v>
                </c:pt>
                <c:pt idx="65">
                  <c:v>0.32500000000000107</c:v>
                </c:pt>
                <c:pt idx="66">
                  <c:v>0.33000000000000124</c:v>
                </c:pt>
                <c:pt idx="67">
                  <c:v>0.33500000000000124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0.37500000000000094</c:v>
                </c:pt>
                <c:pt idx="76">
                  <c:v>0.38000000000000106</c:v>
                </c:pt>
                <c:pt idx="77">
                  <c:v>0.38500000000000106</c:v>
                </c:pt>
                <c:pt idx="78">
                  <c:v>0.39000000000000107</c:v>
                </c:pt>
                <c:pt idx="79">
                  <c:v>0.39500000000000124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0.43500000000000094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0.61500000000000188</c:v>
                </c:pt>
                <c:pt idx="124">
                  <c:v>0.62000000000000188</c:v>
                </c:pt>
                <c:pt idx="125">
                  <c:v>0.625000000000002</c:v>
                </c:pt>
                <c:pt idx="126">
                  <c:v>0.63000000000000211</c:v>
                </c:pt>
                <c:pt idx="127">
                  <c:v>0.63500000000000212</c:v>
                </c:pt>
                <c:pt idx="128">
                  <c:v>0.64000000000000212</c:v>
                </c:pt>
                <c:pt idx="129">
                  <c:v>0.64500000000000213</c:v>
                </c:pt>
                <c:pt idx="130">
                  <c:v>0.65000000000000224</c:v>
                </c:pt>
                <c:pt idx="131">
                  <c:v>0.65500000000000236</c:v>
                </c:pt>
                <c:pt idx="132">
                  <c:v>0.66000000000000236</c:v>
                </c:pt>
                <c:pt idx="133">
                  <c:v>0.66500000000000248</c:v>
                </c:pt>
                <c:pt idx="134">
                  <c:v>0.67000000000000248</c:v>
                </c:pt>
                <c:pt idx="135">
                  <c:v>0.67500000000000249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0.74000000000000188</c:v>
                </c:pt>
                <c:pt idx="149">
                  <c:v>0.74500000000000188</c:v>
                </c:pt>
                <c:pt idx="150">
                  <c:v>0.750000000000002</c:v>
                </c:pt>
                <c:pt idx="151">
                  <c:v>0.75500000000000211</c:v>
                </c:pt>
                <c:pt idx="152">
                  <c:v>0.76000000000000212</c:v>
                </c:pt>
                <c:pt idx="153">
                  <c:v>0.76500000000000212</c:v>
                </c:pt>
                <c:pt idx="154">
                  <c:v>0.77000000000000213</c:v>
                </c:pt>
                <c:pt idx="155">
                  <c:v>0.77500000000000224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0.86500000000000188</c:v>
                </c:pt>
                <c:pt idx="174">
                  <c:v>0.87000000000000188</c:v>
                </c:pt>
                <c:pt idx="175">
                  <c:v>0.875000000000002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1.0049999999999957</c:v>
                </c:pt>
                <c:pt idx="202">
                  <c:v>1.01</c:v>
                </c:pt>
                <c:pt idx="203">
                  <c:v>1.0149999999999957</c:v>
                </c:pt>
                <c:pt idx="204">
                  <c:v>1.02</c:v>
                </c:pt>
                <c:pt idx="205">
                  <c:v>1.0249999999999957</c:v>
                </c:pt>
                <c:pt idx="206">
                  <c:v>1.03</c:v>
                </c:pt>
                <c:pt idx="207">
                  <c:v>1.0349999999999957</c:v>
                </c:pt>
                <c:pt idx="208">
                  <c:v>1.04</c:v>
                </c:pt>
                <c:pt idx="209">
                  <c:v>1.0449999999999962</c:v>
                </c:pt>
                <c:pt idx="210">
                  <c:v>1.05</c:v>
                </c:pt>
                <c:pt idx="211">
                  <c:v>1.0549999999999962</c:v>
                </c:pt>
                <c:pt idx="212">
                  <c:v>1.06</c:v>
                </c:pt>
                <c:pt idx="213">
                  <c:v>1.0649999999999962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1.1299999999999957</c:v>
                </c:pt>
                <c:pt idx="227">
                  <c:v>1.135</c:v>
                </c:pt>
                <c:pt idx="228">
                  <c:v>1.1399999999999957</c:v>
                </c:pt>
                <c:pt idx="229">
                  <c:v>1.145</c:v>
                </c:pt>
                <c:pt idx="230">
                  <c:v>1.1499999999999957</c:v>
                </c:pt>
                <c:pt idx="231">
                  <c:v>1.155</c:v>
                </c:pt>
                <c:pt idx="232">
                  <c:v>1.1599999999999957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1.1800000000000037</c:v>
                </c:pt>
                <c:pt idx="237">
                  <c:v>1.1850000000000001</c:v>
                </c:pt>
                <c:pt idx="238">
                  <c:v>1.1900000000000037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1.2049999999999954</c:v>
                </c:pt>
                <c:pt idx="242">
                  <c:v>1.21</c:v>
                </c:pt>
                <c:pt idx="243">
                  <c:v>1.2149999999999954</c:v>
                </c:pt>
                <c:pt idx="244">
                  <c:v>1.22</c:v>
                </c:pt>
                <c:pt idx="245">
                  <c:v>1.2249999999999954</c:v>
                </c:pt>
                <c:pt idx="246">
                  <c:v>1.23</c:v>
                </c:pt>
                <c:pt idx="247">
                  <c:v>1.2349999999999954</c:v>
                </c:pt>
                <c:pt idx="248">
                  <c:v>1.24</c:v>
                </c:pt>
                <c:pt idx="249">
                  <c:v>1.2449999999999959</c:v>
                </c:pt>
                <c:pt idx="250">
                  <c:v>1.25</c:v>
                </c:pt>
                <c:pt idx="251">
                  <c:v>1.2549999999999957</c:v>
                </c:pt>
                <c:pt idx="252">
                  <c:v>1.26</c:v>
                </c:pt>
                <c:pt idx="253">
                  <c:v>1.2649999999999957</c:v>
                </c:pt>
                <c:pt idx="254">
                  <c:v>1.27</c:v>
                </c:pt>
                <c:pt idx="255">
                  <c:v>1.2749999999999957</c:v>
                </c:pt>
                <c:pt idx="256">
                  <c:v>1.28</c:v>
                </c:pt>
                <c:pt idx="257">
                  <c:v>1.2849999999999957</c:v>
                </c:pt>
                <c:pt idx="258">
                  <c:v>1.29</c:v>
                </c:pt>
                <c:pt idx="259">
                  <c:v>1.2949999999999962</c:v>
                </c:pt>
                <c:pt idx="260">
                  <c:v>1.3</c:v>
                </c:pt>
                <c:pt idx="261">
                  <c:v>1.3049999999999962</c:v>
                </c:pt>
                <c:pt idx="262">
                  <c:v>1.31</c:v>
                </c:pt>
                <c:pt idx="263">
                  <c:v>1.3149999999999962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1.4049999999999947</c:v>
                </c:pt>
                <c:pt idx="282">
                  <c:v>1.41</c:v>
                </c:pt>
                <c:pt idx="283">
                  <c:v>1.4149999999999949</c:v>
                </c:pt>
                <c:pt idx="284">
                  <c:v>1.42</c:v>
                </c:pt>
                <c:pt idx="285">
                  <c:v>1.4249999999999949</c:v>
                </c:pt>
                <c:pt idx="286">
                  <c:v>1.43</c:v>
                </c:pt>
                <c:pt idx="287">
                  <c:v>1.4349999999999949</c:v>
                </c:pt>
                <c:pt idx="288">
                  <c:v>1.44</c:v>
                </c:pt>
                <c:pt idx="289">
                  <c:v>1.4449999999999954</c:v>
                </c:pt>
                <c:pt idx="290">
                  <c:v>1.45</c:v>
                </c:pt>
                <c:pt idx="291">
                  <c:v>1.4549999999999954</c:v>
                </c:pt>
                <c:pt idx="292">
                  <c:v>1.46</c:v>
                </c:pt>
                <c:pt idx="293">
                  <c:v>1.4649999999999954</c:v>
                </c:pt>
                <c:pt idx="294">
                  <c:v>1.47</c:v>
                </c:pt>
                <c:pt idx="295">
                  <c:v>1.4749999999999954</c:v>
                </c:pt>
                <c:pt idx="296">
                  <c:v>1.48</c:v>
                </c:pt>
                <c:pt idx="297">
                  <c:v>1.4849999999999954</c:v>
                </c:pt>
                <c:pt idx="298">
                  <c:v>1.49</c:v>
                </c:pt>
                <c:pt idx="299">
                  <c:v>1.4949999999999959</c:v>
                </c:pt>
                <c:pt idx="300">
                  <c:v>1.5</c:v>
                </c:pt>
                <c:pt idx="301">
                  <c:v>1.5049999999999957</c:v>
                </c:pt>
                <c:pt idx="302">
                  <c:v>1.51</c:v>
                </c:pt>
                <c:pt idx="303">
                  <c:v>1.5149999999999957</c:v>
                </c:pt>
                <c:pt idx="304">
                  <c:v>1.52</c:v>
                </c:pt>
                <c:pt idx="305">
                  <c:v>1.5249999999999957</c:v>
                </c:pt>
                <c:pt idx="306">
                  <c:v>1.53</c:v>
                </c:pt>
                <c:pt idx="307">
                  <c:v>1.5349999999999957</c:v>
                </c:pt>
                <c:pt idx="308">
                  <c:v>1.54</c:v>
                </c:pt>
                <c:pt idx="309">
                  <c:v>1.5449999999999962</c:v>
                </c:pt>
                <c:pt idx="310">
                  <c:v>1.55</c:v>
                </c:pt>
                <c:pt idx="311">
                  <c:v>1.5549999999999962</c:v>
                </c:pt>
                <c:pt idx="312">
                  <c:v>1.56</c:v>
                </c:pt>
                <c:pt idx="313">
                  <c:v>1.5649999999999962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1.6800000000000037</c:v>
                </c:pt>
                <c:pt idx="337">
                  <c:v>1.6850000000000001</c:v>
                </c:pt>
                <c:pt idx="338">
                  <c:v>1.6900000000000037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1.7049999999999954</c:v>
                </c:pt>
                <c:pt idx="342">
                  <c:v>1.71</c:v>
                </c:pt>
                <c:pt idx="343">
                  <c:v>1.7149999999999954</c:v>
                </c:pt>
                <c:pt idx="344">
                  <c:v>1.72</c:v>
                </c:pt>
                <c:pt idx="345">
                  <c:v>1.7249999999999954</c:v>
                </c:pt>
                <c:pt idx="346">
                  <c:v>1.73</c:v>
                </c:pt>
                <c:pt idx="347">
                  <c:v>1.7349999999999954</c:v>
                </c:pt>
                <c:pt idx="348">
                  <c:v>1.74</c:v>
                </c:pt>
                <c:pt idx="349">
                  <c:v>1.7449999999999959</c:v>
                </c:pt>
                <c:pt idx="350">
                  <c:v>1.75</c:v>
                </c:pt>
                <c:pt idx="351">
                  <c:v>1.7549999999999957</c:v>
                </c:pt>
                <c:pt idx="352">
                  <c:v>1.76</c:v>
                </c:pt>
                <c:pt idx="353">
                  <c:v>1.7649999999999957</c:v>
                </c:pt>
                <c:pt idx="354">
                  <c:v>1.77</c:v>
                </c:pt>
                <c:pt idx="355">
                  <c:v>1.7749999999999957</c:v>
                </c:pt>
                <c:pt idx="356">
                  <c:v>1.78</c:v>
                </c:pt>
                <c:pt idx="357">
                  <c:v>1.7849999999999957</c:v>
                </c:pt>
                <c:pt idx="358">
                  <c:v>1.79</c:v>
                </c:pt>
                <c:pt idx="359">
                  <c:v>1.7949999999999962</c:v>
                </c:pt>
                <c:pt idx="360">
                  <c:v>1.8</c:v>
                </c:pt>
                <c:pt idx="361">
                  <c:v>1.8049999999999962</c:v>
                </c:pt>
                <c:pt idx="362">
                  <c:v>1.81</c:v>
                </c:pt>
                <c:pt idx="363">
                  <c:v>1.8149999999999962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1.9300000000000037</c:v>
                </c:pt>
                <c:pt idx="387">
                  <c:v>1.9350000000000001</c:v>
                </c:pt>
                <c:pt idx="388">
                  <c:v>1.9400000000000037</c:v>
                </c:pt>
                <c:pt idx="389">
                  <c:v>1.9450000000000001</c:v>
                </c:pt>
                <c:pt idx="390">
                  <c:v>1.9500000000000037</c:v>
                </c:pt>
                <c:pt idx="391">
                  <c:v>1.9550000000000001</c:v>
                </c:pt>
                <c:pt idx="392">
                  <c:v>1.9600000000000037</c:v>
                </c:pt>
                <c:pt idx="393">
                  <c:v>1.9650000000000001</c:v>
                </c:pt>
                <c:pt idx="394">
                  <c:v>1.9700000000000037</c:v>
                </c:pt>
                <c:pt idx="395">
                  <c:v>1.9750000000000001</c:v>
                </c:pt>
                <c:pt idx="396">
                  <c:v>1.9800000000000042</c:v>
                </c:pt>
                <c:pt idx="397">
                  <c:v>1.9850000000000001</c:v>
                </c:pt>
                <c:pt idx="398">
                  <c:v>1.9900000000000042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corrigées'!$O$2:$O$801</c:f>
              <c:numCache>
                <c:formatCode>General</c:formatCode>
                <c:ptCount val="800"/>
                <c:pt idx="0">
                  <c:v>1</c:v>
                </c:pt>
                <c:pt idx="1">
                  <c:v>1.000243</c:v>
                </c:pt>
                <c:pt idx="2">
                  <c:v>0.99981019999999787</c:v>
                </c:pt>
                <c:pt idx="3">
                  <c:v>0.9999074</c:v>
                </c:pt>
                <c:pt idx="4">
                  <c:v>1.0000601</c:v>
                </c:pt>
                <c:pt idx="5">
                  <c:v>0.9998610999999995</c:v>
                </c:pt>
                <c:pt idx="6">
                  <c:v>1.00003</c:v>
                </c:pt>
                <c:pt idx="7">
                  <c:v>0.99993979999999949</c:v>
                </c:pt>
                <c:pt idx="8">
                  <c:v>0.99996989999999997</c:v>
                </c:pt>
                <c:pt idx="9">
                  <c:v>0.99989119999999998</c:v>
                </c:pt>
                <c:pt idx="10">
                  <c:v>1.0001827999999999</c:v>
                </c:pt>
                <c:pt idx="11">
                  <c:v>1.0001411</c:v>
                </c:pt>
                <c:pt idx="12">
                  <c:v>1.0000114999999998</c:v>
                </c:pt>
                <c:pt idx="13">
                  <c:v>0.99979169999999995</c:v>
                </c:pt>
                <c:pt idx="14">
                  <c:v>1.0000833</c:v>
                </c:pt>
                <c:pt idx="15">
                  <c:v>1.0000647999999954</c:v>
                </c:pt>
                <c:pt idx="16">
                  <c:v>0.99988659999999741</c:v>
                </c:pt>
                <c:pt idx="17">
                  <c:v>0.99999529999999992</c:v>
                </c:pt>
                <c:pt idx="18">
                  <c:v>0.99972459999999996</c:v>
                </c:pt>
                <c:pt idx="19">
                  <c:v>1.0001989999999998</c:v>
                </c:pt>
                <c:pt idx="20">
                  <c:v>0.99975930000000002</c:v>
                </c:pt>
                <c:pt idx="21">
                  <c:v>1.0000670999999999</c:v>
                </c:pt>
                <c:pt idx="22">
                  <c:v>1.0000486</c:v>
                </c:pt>
                <c:pt idx="23">
                  <c:v>1.0000045999999998</c:v>
                </c:pt>
                <c:pt idx="24">
                  <c:v>0.99980089999999999</c:v>
                </c:pt>
                <c:pt idx="25">
                  <c:v>0.99975930000000002</c:v>
                </c:pt>
                <c:pt idx="26">
                  <c:v>0.99981709999999957</c:v>
                </c:pt>
                <c:pt idx="27">
                  <c:v>1.0001064</c:v>
                </c:pt>
                <c:pt idx="28">
                  <c:v>0.99999759999999949</c:v>
                </c:pt>
                <c:pt idx="29">
                  <c:v>0.99976619999999716</c:v>
                </c:pt>
                <c:pt idx="30">
                  <c:v>0.99951629999999703</c:v>
                </c:pt>
                <c:pt idx="31">
                  <c:v>0.99997219999999787</c:v>
                </c:pt>
                <c:pt idx="32">
                  <c:v>1.0001156999999998</c:v>
                </c:pt>
                <c:pt idx="33">
                  <c:v>0.9997684999999995</c:v>
                </c:pt>
                <c:pt idx="34">
                  <c:v>1.0000670999999999</c:v>
                </c:pt>
                <c:pt idx="35">
                  <c:v>0.99991199999999958</c:v>
                </c:pt>
                <c:pt idx="36">
                  <c:v>1.0001134</c:v>
                </c:pt>
                <c:pt idx="37">
                  <c:v>0.99987959999999998</c:v>
                </c:pt>
                <c:pt idx="38">
                  <c:v>0.99965979999999999</c:v>
                </c:pt>
                <c:pt idx="39">
                  <c:v>1.0000138000000001</c:v>
                </c:pt>
                <c:pt idx="40">
                  <c:v>0.99989580000000211</c:v>
                </c:pt>
                <c:pt idx="41">
                  <c:v>0.99998140000000002</c:v>
                </c:pt>
                <c:pt idx="42">
                  <c:v>0.9998148</c:v>
                </c:pt>
                <c:pt idx="43">
                  <c:v>0.99994669999999997</c:v>
                </c:pt>
                <c:pt idx="44">
                  <c:v>0.99986799999999787</c:v>
                </c:pt>
                <c:pt idx="45">
                  <c:v>0.99984719999999949</c:v>
                </c:pt>
                <c:pt idx="46">
                  <c:v>1.0001873999999999</c:v>
                </c:pt>
                <c:pt idx="47">
                  <c:v>0.99985879999999949</c:v>
                </c:pt>
                <c:pt idx="48">
                  <c:v>0.99987499999999996</c:v>
                </c:pt>
                <c:pt idx="49">
                  <c:v>1.0002313999999957</c:v>
                </c:pt>
                <c:pt idx="50">
                  <c:v>0.99984719999999949</c:v>
                </c:pt>
                <c:pt idx="51">
                  <c:v>1.0000994999999957</c:v>
                </c:pt>
                <c:pt idx="52">
                  <c:v>0.99988889999999997</c:v>
                </c:pt>
                <c:pt idx="53">
                  <c:v>0.99996989999999997</c:v>
                </c:pt>
                <c:pt idx="54">
                  <c:v>0.99957180000000001</c:v>
                </c:pt>
                <c:pt idx="55">
                  <c:v>1.00003</c:v>
                </c:pt>
                <c:pt idx="56">
                  <c:v>0.9999304999999995</c:v>
                </c:pt>
                <c:pt idx="57">
                  <c:v>0.9996041999999995</c:v>
                </c:pt>
                <c:pt idx="58">
                  <c:v>0.9998633999999974</c:v>
                </c:pt>
                <c:pt idx="59">
                  <c:v>0.99984030000000002</c:v>
                </c:pt>
                <c:pt idx="60">
                  <c:v>0.99985649999999959</c:v>
                </c:pt>
                <c:pt idx="61">
                  <c:v>1.0001156999999998</c:v>
                </c:pt>
                <c:pt idx="62">
                  <c:v>1.0000509000000037</c:v>
                </c:pt>
                <c:pt idx="63">
                  <c:v>0.99981019999999787</c:v>
                </c:pt>
                <c:pt idx="64">
                  <c:v>0.99978239999999741</c:v>
                </c:pt>
                <c:pt idx="65">
                  <c:v>0.99985879999999949</c:v>
                </c:pt>
                <c:pt idx="66">
                  <c:v>0.99981939999999958</c:v>
                </c:pt>
                <c:pt idx="67">
                  <c:v>0.99990040000000002</c:v>
                </c:pt>
                <c:pt idx="68">
                  <c:v>0.99975229999999959</c:v>
                </c:pt>
                <c:pt idx="69">
                  <c:v>0.99984259999999958</c:v>
                </c:pt>
                <c:pt idx="70">
                  <c:v>1.0001064</c:v>
                </c:pt>
                <c:pt idx="71">
                  <c:v>1.0000323999999998</c:v>
                </c:pt>
                <c:pt idx="72">
                  <c:v>1</c:v>
                </c:pt>
                <c:pt idx="73">
                  <c:v>1</c:v>
                </c:pt>
                <c:pt idx="74">
                  <c:v>0.99994439999999996</c:v>
                </c:pt>
                <c:pt idx="75">
                  <c:v>0.999838</c:v>
                </c:pt>
                <c:pt idx="76">
                  <c:v>1.0003632999999954</c:v>
                </c:pt>
                <c:pt idx="77">
                  <c:v>0.99968749999999951</c:v>
                </c:pt>
                <c:pt idx="78">
                  <c:v>0.99985649999999959</c:v>
                </c:pt>
                <c:pt idx="79">
                  <c:v>0.99997910000000001</c:v>
                </c:pt>
                <c:pt idx="80">
                  <c:v>0.99985649999999959</c:v>
                </c:pt>
                <c:pt idx="81">
                  <c:v>0.9999768</c:v>
                </c:pt>
                <c:pt idx="82">
                  <c:v>0.99977779999999949</c:v>
                </c:pt>
                <c:pt idx="83">
                  <c:v>0.99983329999999959</c:v>
                </c:pt>
                <c:pt idx="84">
                  <c:v>0.99959259999999717</c:v>
                </c:pt>
                <c:pt idx="85">
                  <c:v>0.99985419999999958</c:v>
                </c:pt>
                <c:pt idx="86">
                  <c:v>0.99943759999999715</c:v>
                </c:pt>
                <c:pt idx="87">
                  <c:v>1.0001827999999999</c:v>
                </c:pt>
                <c:pt idx="88">
                  <c:v>1.0000045999999998</c:v>
                </c:pt>
                <c:pt idx="89">
                  <c:v>1.0001040999999962</c:v>
                </c:pt>
                <c:pt idx="90">
                  <c:v>0.99973380000000001</c:v>
                </c:pt>
                <c:pt idx="91">
                  <c:v>0.99989580000000211</c:v>
                </c:pt>
                <c:pt idx="92">
                  <c:v>0.99978239999999741</c:v>
                </c:pt>
                <c:pt idx="93">
                  <c:v>0.99998379999999787</c:v>
                </c:pt>
                <c:pt idx="94">
                  <c:v>0.9999884</c:v>
                </c:pt>
                <c:pt idx="95">
                  <c:v>0.99987039999999949</c:v>
                </c:pt>
                <c:pt idx="96">
                  <c:v>0.99986569999999997</c:v>
                </c:pt>
                <c:pt idx="97">
                  <c:v>0.99985649999999959</c:v>
                </c:pt>
                <c:pt idx="98">
                  <c:v>0.999919</c:v>
                </c:pt>
                <c:pt idx="99">
                  <c:v>1.0001365</c:v>
                </c:pt>
                <c:pt idx="100">
                  <c:v>0.99983329999999959</c:v>
                </c:pt>
                <c:pt idx="101">
                  <c:v>0.9999074</c:v>
                </c:pt>
                <c:pt idx="102">
                  <c:v>0.99990509999999999</c:v>
                </c:pt>
                <c:pt idx="103">
                  <c:v>1.0004095999999998</c:v>
                </c:pt>
                <c:pt idx="104">
                  <c:v>1.000192</c:v>
                </c:pt>
                <c:pt idx="105">
                  <c:v>0.99987499999999996</c:v>
                </c:pt>
                <c:pt idx="106">
                  <c:v>1.0000277</c:v>
                </c:pt>
                <c:pt idx="107">
                  <c:v>0.99970139999999996</c:v>
                </c:pt>
                <c:pt idx="108">
                  <c:v>0.99978009999999951</c:v>
                </c:pt>
                <c:pt idx="109">
                  <c:v>0.9996157999999995</c:v>
                </c:pt>
                <c:pt idx="110">
                  <c:v>0.99990040000000002</c:v>
                </c:pt>
                <c:pt idx="111">
                  <c:v>0.9999304999999995</c:v>
                </c:pt>
                <c:pt idx="112">
                  <c:v>0.99979629999999997</c:v>
                </c:pt>
                <c:pt idx="113">
                  <c:v>0.99971759999999787</c:v>
                </c:pt>
                <c:pt idx="114">
                  <c:v>0.99982870000000001</c:v>
                </c:pt>
                <c:pt idx="115">
                  <c:v>0.99939820000000001</c:v>
                </c:pt>
                <c:pt idx="116">
                  <c:v>0.99975459999999949</c:v>
                </c:pt>
                <c:pt idx="117">
                  <c:v>0.99990040000000002</c:v>
                </c:pt>
                <c:pt idx="118">
                  <c:v>0.99986569999999997</c:v>
                </c:pt>
                <c:pt idx="119">
                  <c:v>1.0000461999999999</c:v>
                </c:pt>
                <c:pt idx="120">
                  <c:v>1.0000509000000037</c:v>
                </c:pt>
                <c:pt idx="121">
                  <c:v>1.0000833</c:v>
                </c:pt>
                <c:pt idx="122">
                  <c:v>0.9998032</c:v>
                </c:pt>
                <c:pt idx="123">
                  <c:v>0.99991659999999716</c:v>
                </c:pt>
                <c:pt idx="124">
                  <c:v>0.99974079999999999</c:v>
                </c:pt>
                <c:pt idx="125">
                  <c:v>1.0000439000000001</c:v>
                </c:pt>
                <c:pt idx="126">
                  <c:v>0.99978239999999741</c:v>
                </c:pt>
                <c:pt idx="127">
                  <c:v>0.99982179999999998</c:v>
                </c:pt>
                <c:pt idx="128">
                  <c:v>0.99988889999999997</c:v>
                </c:pt>
                <c:pt idx="129">
                  <c:v>1.000192</c:v>
                </c:pt>
                <c:pt idx="130">
                  <c:v>1.0001549999999999</c:v>
                </c:pt>
                <c:pt idx="131">
                  <c:v>1.0000346999999949</c:v>
                </c:pt>
                <c:pt idx="132">
                  <c:v>1.0002891999999999</c:v>
                </c:pt>
                <c:pt idx="133">
                  <c:v>0.99979859999999998</c:v>
                </c:pt>
                <c:pt idx="134">
                  <c:v>0.99978239999999741</c:v>
                </c:pt>
                <c:pt idx="135">
                  <c:v>0.9999420999999995</c:v>
                </c:pt>
                <c:pt idx="136">
                  <c:v>0.99992359999999958</c:v>
                </c:pt>
                <c:pt idx="137">
                  <c:v>0.99993979999999949</c:v>
                </c:pt>
                <c:pt idx="138">
                  <c:v>0.99974540000000212</c:v>
                </c:pt>
                <c:pt idx="139">
                  <c:v>0.99979629999999997</c:v>
                </c:pt>
                <c:pt idx="140">
                  <c:v>0.99975229999999959</c:v>
                </c:pt>
                <c:pt idx="141">
                  <c:v>0.99995139999999949</c:v>
                </c:pt>
                <c:pt idx="142">
                  <c:v>0.9999860999999981</c:v>
                </c:pt>
                <c:pt idx="143">
                  <c:v>0.99959259999999717</c:v>
                </c:pt>
                <c:pt idx="144">
                  <c:v>1.0000994999999957</c:v>
                </c:pt>
                <c:pt idx="145">
                  <c:v>0.9997684999999995</c:v>
                </c:pt>
                <c:pt idx="146">
                  <c:v>0.9997893999999995</c:v>
                </c:pt>
                <c:pt idx="147">
                  <c:v>1.0000509000000037</c:v>
                </c:pt>
                <c:pt idx="148">
                  <c:v>0.99989119999999998</c:v>
                </c:pt>
                <c:pt idx="149">
                  <c:v>0.99989810000000001</c:v>
                </c:pt>
                <c:pt idx="150">
                  <c:v>0.9998264</c:v>
                </c:pt>
                <c:pt idx="151">
                  <c:v>1.0000068999999998</c:v>
                </c:pt>
                <c:pt idx="152">
                  <c:v>1.0000392999999954</c:v>
                </c:pt>
                <c:pt idx="153">
                  <c:v>0.9999327999999974</c:v>
                </c:pt>
                <c:pt idx="154">
                  <c:v>0.99987039999999949</c:v>
                </c:pt>
                <c:pt idx="155">
                  <c:v>1.0001248999999952</c:v>
                </c:pt>
                <c:pt idx="156">
                  <c:v>0.9998032</c:v>
                </c:pt>
                <c:pt idx="157">
                  <c:v>0.99999300000000002</c:v>
                </c:pt>
                <c:pt idx="158">
                  <c:v>0.99993979999999949</c:v>
                </c:pt>
                <c:pt idx="159">
                  <c:v>0.99993979999999949</c:v>
                </c:pt>
                <c:pt idx="160">
                  <c:v>0.9999652</c:v>
                </c:pt>
                <c:pt idx="161">
                  <c:v>0.99968059999999959</c:v>
                </c:pt>
                <c:pt idx="162">
                  <c:v>0.99985419999999958</c:v>
                </c:pt>
                <c:pt idx="163">
                  <c:v>0.99980559999999996</c:v>
                </c:pt>
                <c:pt idx="164">
                  <c:v>0.99985179999999996</c:v>
                </c:pt>
                <c:pt idx="165">
                  <c:v>0.99995829999999997</c:v>
                </c:pt>
                <c:pt idx="166">
                  <c:v>0.99988189999999999</c:v>
                </c:pt>
                <c:pt idx="167">
                  <c:v>1.0000509000000037</c:v>
                </c:pt>
                <c:pt idx="168">
                  <c:v>0.99987039999999949</c:v>
                </c:pt>
                <c:pt idx="169">
                  <c:v>0.99983099999999958</c:v>
                </c:pt>
                <c:pt idx="170">
                  <c:v>1.0000045999999998</c:v>
                </c:pt>
                <c:pt idx="171">
                  <c:v>1.0002985</c:v>
                </c:pt>
                <c:pt idx="172">
                  <c:v>1.0003101000000001</c:v>
                </c:pt>
                <c:pt idx="173">
                  <c:v>0.9996735999999995</c:v>
                </c:pt>
                <c:pt idx="174">
                  <c:v>0.9998842</c:v>
                </c:pt>
                <c:pt idx="175">
                  <c:v>0.9996389</c:v>
                </c:pt>
                <c:pt idx="176">
                  <c:v>0.99967129999999993</c:v>
                </c:pt>
                <c:pt idx="177">
                  <c:v>0.99938669999999741</c:v>
                </c:pt>
                <c:pt idx="178">
                  <c:v>0.99931719999999669</c:v>
                </c:pt>
                <c:pt idx="179">
                  <c:v>0.99950699999999715</c:v>
                </c:pt>
                <c:pt idx="180">
                  <c:v>0.99971989999999999</c:v>
                </c:pt>
                <c:pt idx="181">
                  <c:v>0.99912049999999997</c:v>
                </c:pt>
                <c:pt idx="182">
                  <c:v>0.99921769999999788</c:v>
                </c:pt>
                <c:pt idx="183">
                  <c:v>0.99933339999999715</c:v>
                </c:pt>
                <c:pt idx="184">
                  <c:v>0.9992200999999995</c:v>
                </c:pt>
                <c:pt idx="185">
                  <c:v>0.99914599999999998</c:v>
                </c:pt>
                <c:pt idx="186">
                  <c:v>0.99934499999999959</c:v>
                </c:pt>
                <c:pt idx="187">
                  <c:v>0.99931719999999669</c:v>
                </c:pt>
                <c:pt idx="188">
                  <c:v>0.9990812</c:v>
                </c:pt>
                <c:pt idx="189">
                  <c:v>0.99887989999999993</c:v>
                </c:pt>
                <c:pt idx="190">
                  <c:v>0.99876649999999956</c:v>
                </c:pt>
                <c:pt idx="191">
                  <c:v>0.9990348999999995</c:v>
                </c:pt>
                <c:pt idx="192">
                  <c:v>0.9991181999999974</c:v>
                </c:pt>
                <c:pt idx="193">
                  <c:v>0.99867620000000001</c:v>
                </c:pt>
                <c:pt idx="194">
                  <c:v>0.9990812</c:v>
                </c:pt>
                <c:pt idx="195">
                  <c:v>0.9985581999999974</c:v>
                </c:pt>
                <c:pt idx="196">
                  <c:v>0.99883820000000001</c:v>
                </c:pt>
                <c:pt idx="197">
                  <c:v>0.99858589999999958</c:v>
                </c:pt>
                <c:pt idx="198">
                  <c:v>0.9981970999999995</c:v>
                </c:pt>
                <c:pt idx="199">
                  <c:v>0.9983938999999995</c:v>
                </c:pt>
                <c:pt idx="200">
                  <c:v>0.9985465999999974</c:v>
                </c:pt>
                <c:pt idx="201">
                  <c:v>0.99867620000000001</c:v>
                </c:pt>
                <c:pt idx="202">
                  <c:v>0.99834990000000001</c:v>
                </c:pt>
                <c:pt idx="203">
                  <c:v>0.9984262999999981</c:v>
                </c:pt>
                <c:pt idx="204">
                  <c:v>0.99842389999999959</c:v>
                </c:pt>
                <c:pt idx="205">
                  <c:v>0.99823879999999787</c:v>
                </c:pt>
                <c:pt idx="206">
                  <c:v>0.99804209999999949</c:v>
                </c:pt>
                <c:pt idx="207">
                  <c:v>0.99816009999999811</c:v>
                </c:pt>
                <c:pt idx="208">
                  <c:v>0.99810460000000001</c:v>
                </c:pt>
                <c:pt idx="209">
                  <c:v>0.99793329999999958</c:v>
                </c:pt>
                <c:pt idx="210">
                  <c:v>0.99814159999999996</c:v>
                </c:pt>
                <c:pt idx="211">
                  <c:v>0.9982086999999995</c:v>
                </c:pt>
                <c:pt idx="212">
                  <c:v>0.9981160999999974</c:v>
                </c:pt>
                <c:pt idx="213">
                  <c:v>0.99793789999999949</c:v>
                </c:pt>
                <c:pt idx="214">
                  <c:v>0.99786849999999949</c:v>
                </c:pt>
                <c:pt idx="215">
                  <c:v>0.99797959999999997</c:v>
                </c:pt>
                <c:pt idx="216">
                  <c:v>0.99812309999999949</c:v>
                </c:pt>
                <c:pt idx="217">
                  <c:v>0.99764629999999999</c:v>
                </c:pt>
                <c:pt idx="218">
                  <c:v>0.99779679999999948</c:v>
                </c:pt>
                <c:pt idx="219">
                  <c:v>0.99781529999999996</c:v>
                </c:pt>
                <c:pt idx="220">
                  <c:v>0.99794260000000001</c:v>
                </c:pt>
                <c:pt idx="221">
                  <c:v>0.99730149999999951</c:v>
                </c:pt>
                <c:pt idx="222">
                  <c:v>0.99767410000000001</c:v>
                </c:pt>
                <c:pt idx="223">
                  <c:v>0.99777830000000001</c:v>
                </c:pt>
                <c:pt idx="224">
                  <c:v>0.99757459999999787</c:v>
                </c:pt>
                <c:pt idx="225">
                  <c:v>0.99779209999999996</c:v>
                </c:pt>
                <c:pt idx="226">
                  <c:v>0.99794260000000001</c:v>
                </c:pt>
                <c:pt idx="227">
                  <c:v>0.99756069999999786</c:v>
                </c:pt>
                <c:pt idx="228">
                  <c:v>0.99786389999999958</c:v>
                </c:pt>
                <c:pt idx="229">
                  <c:v>0.99785459999999959</c:v>
                </c:pt>
                <c:pt idx="230">
                  <c:v>0.99770879999999951</c:v>
                </c:pt>
                <c:pt idx="231">
                  <c:v>0.99775740000000002</c:v>
                </c:pt>
                <c:pt idx="232">
                  <c:v>0.99797959999999997</c:v>
                </c:pt>
                <c:pt idx="233">
                  <c:v>0.99816939999999788</c:v>
                </c:pt>
                <c:pt idx="234">
                  <c:v>0.99780369999999996</c:v>
                </c:pt>
                <c:pt idx="235">
                  <c:v>0.99806749999999811</c:v>
                </c:pt>
                <c:pt idx="236">
                  <c:v>0.99805129999999997</c:v>
                </c:pt>
                <c:pt idx="237">
                  <c:v>0.99778060000000002</c:v>
                </c:pt>
                <c:pt idx="238">
                  <c:v>0.99797959999999997</c:v>
                </c:pt>
                <c:pt idx="239">
                  <c:v>0.99825269999999811</c:v>
                </c:pt>
                <c:pt idx="240">
                  <c:v>0.99794949999999993</c:v>
                </c:pt>
                <c:pt idx="241">
                  <c:v>0.99801199999999957</c:v>
                </c:pt>
                <c:pt idx="242">
                  <c:v>0.99809530000000002</c:v>
                </c:pt>
                <c:pt idx="243">
                  <c:v>0.9979055</c:v>
                </c:pt>
                <c:pt idx="244">
                  <c:v>0.99817400000000001</c:v>
                </c:pt>
                <c:pt idx="245">
                  <c:v>0.99772499999999997</c:v>
                </c:pt>
                <c:pt idx="246">
                  <c:v>0.99798419999999799</c:v>
                </c:pt>
                <c:pt idx="247">
                  <c:v>0.9977064999999995</c:v>
                </c:pt>
                <c:pt idx="248">
                  <c:v>0.99803279999999717</c:v>
                </c:pt>
                <c:pt idx="249">
                  <c:v>0.9980073999999981</c:v>
                </c:pt>
                <c:pt idx="250">
                  <c:v>0.99799349999999998</c:v>
                </c:pt>
                <c:pt idx="251">
                  <c:v>0.9979263999999981</c:v>
                </c:pt>
                <c:pt idx="252">
                  <c:v>0.99801429999999958</c:v>
                </c:pt>
                <c:pt idx="253">
                  <c:v>0.99785459999999959</c:v>
                </c:pt>
                <c:pt idx="254">
                  <c:v>0.99819249999999959</c:v>
                </c:pt>
                <c:pt idx="255">
                  <c:v>0.9980907</c:v>
                </c:pt>
                <c:pt idx="256">
                  <c:v>0.99768570000000001</c:v>
                </c:pt>
                <c:pt idx="257">
                  <c:v>0.99803509999999951</c:v>
                </c:pt>
                <c:pt idx="258">
                  <c:v>0.99791249999999787</c:v>
                </c:pt>
                <c:pt idx="259">
                  <c:v>0.99778519999999959</c:v>
                </c:pt>
                <c:pt idx="260">
                  <c:v>0.9979749999999995</c:v>
                </c:pt>
                <c:pt idx="261">
                  <c:v>0.99808140000000001</c:v>
                </c:pt>
                <c:pt idx="262">
                  <c:v>0.9975768999999981</c:v>
                </c:pt>
                <c:pt idx="263">
                  <c:v>0.99806059999999752</c:v>
                </c:pt>
                <c:pt idx="264">
                  <c:v>0.99748899999999741</c:v>
                </c:pt>
                <c:pt idx="265">
                  <c:v>0.99767869999999992</c:v>
                </c:pt>
                <c:pt idx="266">
                  <c:v>0.99753529999999957</c:v>
                </c:pt>
                <c:pt idx="267">
                  <c:v>0.99797269999999949</c:v>
                </c:pt>
                <c:pt idx="268">
                  <c:v>0.99814389999999997</c:v>
                </c:pt>
                <c:pt idx="269">
                  <c:v>0.99749589999999999</c:v>
                </c:pt>
                <c:pt idx="270">
                  <c:v>0.99802819999999959</c:v>
                </c:pt>
                <c:pt idx="271">
                  <c:v>0.99754909999999997</c:v>
                </c:pt>
                <c:pt idx="272">
                  <c:v>0.99795879999999959</c:v>
                </c:pt>
                <c:pt idx="273">
                  <c:v>0.99770189999999992</c:v>
                </c:pt>
                <c:pt idx="274">
                  <c:v>0.9974518999999995</c:v>
                </c:pt>
                <c:pt idx="275">
                  <c:v>0.99802819999999959</c:v>
                </c:pt>
                <c:pt idx="276">
                  <c:v>0.99741029999999786</c:v>
                </c:pt>
                <c:pt idx="277">
                  <c:v>0.99753529999999957</c:v>
                </c:pt>
                <c:pt idx="278">
                  <c:v>0.99779449999999992</c:v>
                </c:pt>
                <c:pt idx="279">
                  <c:v>0.99718580000000001</c:v>
                </c:pt>
                <c:pt idx="280">
                  <c:v>0.99738019999999716</c:v>
                </c:pt>
                <c:pt idx="281">
                  <c:v>0.99729229999999958</c:v>
                </c:pt>
                <c:pt idx="282">
                  <c:v>0.9974657999999974</c:v>
                </c:pt>
                <c:pt idx="283">
                  <c:v>0.99763249999999959</c:v>
                </c:pt>
                <c:pt idx="284">
                  <c:v>0.99735469999999959</c:v>
                </c:pt>
                <c:pt idx="285">
                  <c:v>0.9973824999999974</c:v>
                </c:pt>
                <c:pt idx="286">
                  <c:v>0.99735009999999957</c:v>
                </c:pt>
                <c:pt idx="287">
                  <c:v>0.99779449999999992</c:v>
                </c:pt>
                <c:pt idx="288">
                  <c:v>0.99735469999999959</c:v>
                </c:pt>
                <c:pt idx="289">
                  <c:v>0.99733849999999957</c:v>
                </c:pt>
                <c:pt idx="290">
                  <c:v>0.99723439999999774</c:v>
                </c:pt>
                <c:pt idx="291">
                  <c:v>0.9975792</c:v>
                </c:pt>
                <c:pt idx="292">
                  <c:v>0.99735709999999811</c:v>
                </c:pt>
                <c:pt idx="293">
                  <c:v>0.99714179999999997</c:v>
                </c:pt>
                <c:pt idx="294">
                  <c:v>0.99728529999999949</c:v>
                </c:pt>
                <c:pt idx="295">
                  <c:v>0.99742649999999811</c:v>
                </c:pt>
                <c:pt idx="296">
                  <c:v>0.99691039999999786</c:v>
                </c:pt>
                <c:pt idx="297">
                  <c:v>0.9972413</c:v>
                </c:pt>
                <c:pt idx="298">
                  <c:v>0.99710249999999956</c:v>
                </c:pt>
                <c:pt idx="299">
                  <c:v>0.99682709999999997</c:v>
                </c:pt>
                <c:pt idx="300">
                  <c:v>0.9970793</c:v>
                </c:pt>
                <c:pt idx="301">
                  <c:v>0.99730149999999951</c:v>
                </c:pt>
                <c:pt idx="302">
                  <c:v>0.99675769999999997</c:v>
                </c:pt>
                <c:pt idx="303">
                  <c:v>0.99716729999999787</c:v>
                </c:pt>
                <c:pt idx="304">
                  <c:v>0.99686180000000002</c:v>
                </c:pt>
                <c:pt idx="305">
                  <c:v>0.99675069999999999</c:v>
                </c:pt>
                <c:pt idx="306">
                  <c:v>0.99687799999999949</c:v>
                </c:pt>
                <c:pt idx="307">
                  <c:v>0.99665579999999998</c:v>
                </c:pt>
                <c:pt idx="308">
                  <c:v>0.99693349999999958</c:v>
                </c:pt>
                <c:pt idx="309">
                  <c:v>0.99722279999999752</c:v>
                </c:pt>
                <c:pt idx="310">
                  <c:v>0.99720429999999949</c:v>
                </c:pt>
                <c:pt idx="311">
                  <c:v>0.99718809999999958</c:v>
                </c:pt>
                <c:pt idx="312">
                  <c:v>0.99694280000000002</c:v>
                </c:pt>
                <c:pt idx="313">
                  <c:v>0.99676920000000002</c:v>
                </c:pt>
                <c:pt idx="314">
                  <c:v>0.9967321999999974</c:v>
                </c:pt>
                <c:pt idx="315">
                  <c:v>0.99673449999999997</c:v>
                </c:pt>
                <c:pt idx="316">
                  <c:v>0.99650079999999741</c:v>
                </c:pt>
                <c:pt idx="317">
                  <c:v>0.9967646</c:v>
                </c:pt>
                <c:pt idx="318">
                  <c:v>0.99669520000000211</c:v>
                </c:pt>
                <c:pt idx="319">
                  <c:v>0.99683869999999997</c:v>
                </c:pt>
                <c:pt idx="320">
                  <c:v>0.99638739999999715</c:v>
                </c:pt>
                <c:pt idx="321">
                  <c:v>0.99654939999999959</c:v>
                </c:pt>
                <c:pt idx="322">
                  <c:v>0.99658409999999786</c:v>
                </c:pt>
                <c:pt idx="323">
                  <c:v>0.99638509999999958</c:v>
                </c:pt>
                <c:pt idx="324">
                  <c:v>0.99687569999999992</c:v>
                </c:pt>
                <c:pt idx="325">
                  <c:v>0.99627629999999956</c:v>
                </c:pt>
                <c:pt idx="326">
                  <c:v>0.99670910000000001</c:v>
                </c:pt>
                <c:pt idx="327">
                  <c:v>0.9968224999999995</c:v>
                </c:pt>
                <c:pt idx="328">
                  <c:v>0.99675769999999997</c:v>
                </c:pt>
                <c:pt idx="329">
                  <c:v>0.9964499</c:v>
                </c:pt>
                <c:pt idx="330">
                  <c:v>0.99657949999999951</c:v>
                </c:pt>
                <c:pt idx="331">
                  <c:v>0.99611889999999959</c:v>
                </c:pt>
                <c:pt idx="332">
                  <c:v>0.99666279999999741</c:v>
                </c:pt>
                <c:pt idx="333">
                  <c:v>0.99649849999999951</c:v>
                </c:pt>
                <c:pt idx="334">
                  <c:v>0.99631789999999787</c:v>
                </c:pt>
                <c:pt idx="335">
                  <c:v>0.99654469999999951</c:v>
                </c:pt>
                <c:pt idx="336">
                  <c:v>0.99651699999999599</c:v>
                </c:pt>
                <c:pt idx="337">
                  <c:v>0.99607959999999951</c:v>
                </c:pt>
                <c:pt idx="338">
                  <c:v>0.99654239999999716</c:v>
                </c:pt>
                <c:pt idx="339">
                  <c:v>0.99616979999999811</c:v>
                </c:pt>
                <c:pt idx="340">
                  <c:v>0.99640359999999739</c:v>
                </c:pt>
                <c:pt idx="341">
                  <c:v>0.9962507999999981</c:v>
                </c:pt>
                <c:pt idx="342">
                  <c:v>0.99627169999999998</c:v>
                </c:pt>
                <c:pt idx="343">
                  <c:v>0.99609349999999997</c:v>
                </c:pt>
                <c:pt idx="344">
                  <c:v>0.9963132999999974</c:v>
                </c:pt>
                <c:pt idx="345">
                  <c:v>0.9961466999999995</c:v>
                </c:pt>
                <c:pt idx="346">
                  <c:v>0.9959962999999995</c:v>
                </c:pt>
                <c:pt idx="347">
                  <c:v>0.9964636999999974</c:v>
                </c:pt>
                <c:pt idx="348">
                  <c:v>0.99611889999999959</c:v>
                </c:pt>
                <c:pt idx="349">
                  <c:v>0.99602170000000001</c:v>
                </c:pt>
                <c:pt idx="350">
                  <c:v>0.99628319999999715</c:v>
                </c:pt>
                <c:pt idx="351">
                  <c:v>0.99604490000000001</c:v>
                </c:pt>
                <c:pt idx="352">
                  <c:v>0.99619069999999998</c:v>
                </c:pt>
                <c:pt idx="353">
                  <c:v>0.99592219999999787</c:v>
                </c:pt>
                <c:pt idx="354">
                  <c:v>0.9961373999999974</c:v>
                </c:pt>
                <c:pt idx="355">
                  <c:v>0.99560749999999998</c:v>
                </c:pt>
                <c:pt idx="356">
                  <c:v>0.9959962999999995</c:v>
                </c:pt>
                <c:pt idx="357">
                  <c:v>0.9960772999999995</c:v>
                </c:pt>
                <c:pt idx="358">
                  <c:v>0.99585279999999787</c:v>
                </c:pt>
                <c:pt idx="359">
                  <c:v>0.99624389999999996</c:v>
                </c:pt>
                <c:pt idx="360">
                  <c:v>0.99574859999999998</c:v>
                </c:pt>
                <c:pt idx="361">
                  <c:v>0.9957277999999995</c:v>
                </c:pt>
                <c:pt idx="362">
                  <c:v>0.99584119999999998</c:v>
                </c:pt>
                <c:pt idx="363">
                  <c:v>0.99582039999999949</c:v>
                </c:pt>
                <c:pt idx="364">
                  <c:v>0.99586439999999787</c:v>
                </c:pt>
                <c:pt idx="365">
                  <c:v>0.99565609999999949</c:v>
                </c:pt>
                <c:pt idx="366">
                  <c:v>0.99579030000000002</c:v>
                </c:pt>
                <c:pt idx="367">
                  <c:v>0.9956815</c:v>
                </c:pt>
                <c:pt idx="368">
                  <c:v>0.99572549999999993</c:v>
                </c:pt>
                <c:pt idx="369">
                  <c:v>0.99578339999999788</c:v>
                </c:pt>
                <c:pt idx="370">
                  <c:v>0.99587819999999949</c:v>
                </c:pt>
                <c:pt idx="371">
                  <c:v>0.99520940000000002</c:v>
                </c:pt>
                <c:pt idx="372">
                  <c:v>0.99590139999999949</c:v>
                </c:pt>
                <c:pt idx="373">
                  <c:v>0.99572319999999959</c:v>
                </c:pt>
                <c:pt idx="374">
                  <c:v>0.99564219999999959</c:v>
                </c:pt>
                <c:pt idx="375">
                  <c:v>0.99570700000000001</c:v>
                </c:pt>
                <c:pt idx="376">
                  <c:v>0.9957393999999995</c:v>
                </c:pt>
                <c:pt idx="377">
                  <c:v>0.99560749999999998</c:v>
                </c:pt>
                <c:pt idx="378">
                  <c:v>0.99561440000000001</c:v>
                </c:pt>
                <c:pt idx="379">
                  <c:v>0.99587589999999993</c:v>
                </c:pt>
                <c:pt idx="380">
                  <c:v>0.99582039999999949</c:v>
                </c:pt>
                <c:pt idx="381">
                  <c:v>0.99542459999999811</c:v>
                </c:pt>
                <c:pt idx="382">
                  <c:v>0.99559589999999998</c:v>
                </c:pt>
                <c:pt idx="383">
                  <c:v>0.99554269999999956</c:v>
                </c:pt>
                <c:pt idx="384">
                  <c:v>0.99577179999999998</c:v>
                </c:pt>
                <c:pt idx="385">
                  <c:v>0.99567229999999951</c:v>
                </c:pt>
                <c:pt idx="386">
                  <c:v>0.9953227999999974</c:v>
                </c:pt>
                <c:pt idx="387">
                  <c:v>0.99560979999999999</c:v>
                </c:pt>
                <c:pt idx="388">
                  <c:v>0.99548019999999715</c:v>
                </c:pt>
                <c:pt idx="389">
                  <c:v>0.99542229999999787</c:v>
                </c:pt>
                <c:pt idx="390">
                  <c:v>0.99549179999999959</c:v>
                </c:pt>
                <c:pt idx="391">
                  <c:v>0.99555189999999949</c:v>
                </c:pt>
                <c:pt idx="392">
                  <c:v>0.99537599999999959</c:v>
                </c:pt>
                <c:pt idx="393">
                  <c:v>0.99514459999999949</c:v>
                </c:pt>
                <c:pt idx="394">
                  <c:v>0.99576949999999997</c:v>
                </c:pt>
                <c:pt idx="395">
                  <c:v>0.99524409999999996</c:v>
                </c:pt>
                <c:pt idx="396">
                  <c:v>0.9956467999999995</c:v>
                </c:pt>
                <c:pt idx="397">
                  <c:v>0.99502659999999787</c:v>
                </c:pt>
                <c:pt idx="398">
                  <c:v>0.99535749999999956</c:v>
                </c:pt>
                <c:pt idx="399">
                  <c:v>0.99546399999999668</c:v>
                </c:pt>
                <c:pt idx="400">
                  <c:v>0.99539460000000002</c:v>
                </c:pt>
                <c:pt idx="401">
                  <c:v>0.99500109999999997</c:v>
                </c:pt>
                <c:pt idx="402">
                  <c:v>0.9954014999999995</c:v>
                </c:pt>
                <c:pt idx="403">
                  <c:v>0.99493629999999811</c:v>
                </c:pt>
                <c:pt idx="404">
                  <c:v>0.99520940000000002</c:v>
                </c:pt>
                <c:pt idx="405">
                  <c:v>0.99527649999999956</c:v>
                </c:pt>
                <c:pt idx="406">
                  <c:v>0.99514229999999959</c:v>
                </c:pt>
                <c:pt idx="407">
                  <c:v>0.99513999999999958</c:v>
                </c:pt>
                <c:pt idx="408">
                  <c:v>0.99557039999999786</c:v>
                </c:pt>
                <c:pt idx="409">
                  <c:v>0.99523719999999716</c:v>
                </c:pt>
                <c:pt idx="410">
                  <c:v>0.99490389999999951</c:v>
                </c:pt>
                <c:pt idx="411">
                  <c:v>0.99512839999999958</c:v>
                </c:pt>
                <c:pt idx="412">
                  <c:v>0.99512839999999958</c:v>
                </c:pt>
                <c:pt idx="413">
                  <c:v>0.99508679999999716</c:v>
                </c:pt>
                <c:pt idx="414">
                  <c:v>0.9947975</c:v>
                </c:pt>
                <c:pt idx="415">
                  <c:v>0.9948089999999995</c:v>
                </c:pt>
                <c:pt idx="416">
                  <c:v>0.99473269999999958</c:v>
                </c:pt>
                <c:pt idx="417">
                  <c:v>0.99508679999999716</c:v>
                </c:pt>
                <c:pt idx="418">
                  <c:v>0.99485299999999799</c:v>
                </c:pt>
                <c:pt idx="419">
                  <c:v>0.99469099999999999</c:v>
                </c:pt>
                <c:pt idx="420">
                  <c:v>0.9947859</c:v>
                </c:pt>
                <c:pt idx="421">
                  <c:v>0.99481599999999959</c:v>
                </c:pt>
                <c:pt idx="422">
                  <c:v>0.9948553</c:v>
                </c:pt>
                <c:pt idx="423">
                  <c:v>0.99461229999999956</c:v>
                </c:pt>
                <c:pt idx="424">
                  <c:v>0.99496869999999948</c:v>
                </c:pt>
                <c:pt idx="425">
                  <c:v>0.99470029999999998</c:v>
                </c:pt>
                <c:pt idx="426">
                  <c:v>0.99481369999999958</c:v>
                </c:pt>
                <c:pt idx="427">
                  <c:v>0.9947511999999995</c:v>
                </c:pt>
                <c:pt idx="428">
                  <c:v>0.99468409999999996</c:v>
                </c:pt>
                <c:pt idx="429">
                  <c:v>0.99468179999999951</c:v>
                </c:pt>
                <c:pt idx="430">
                  <c:v>0.99472569999999993</c:v>
                </c:pt>
                <c:pt idx="431">
                  <c:v>0.99477660000000001</c:v>
                </c:pt>
                <c:pt idx="432">
                  <c:v>0.99467709999999998</c:v>
                </c:pt>
                <c:pt idx="433">
                  <c:v>0.99451279999999576</c:v>
                </c:pt>
                <c:pt idx="434">
                  <c:v>0.9947049</c:v>
                </c:pt>
                <c:pt idx="435">
                  <c:v>0.99466089999999996</c:v>
                </c:pt>
                <c:pt idx="436">
                  <c:v>0.99478820000000001</c:v>
                </c:pt>
                <c:pt idx="437">
                  <c:v>0.9947049</c:v>
                </c:pt>
                <c:pt idx="438">
                  <c:v>0.99434159999999949</c:v>
                </c:pt>
                <c:pt idx="439">
                  <c:v>0.99464940000000213</c:v>
                </c:pt>
                <c:pt idx="440">
                  <c:v>0.99445499999999787</c:v>
                </c:pt>
                <c:pt idx="441">
                  <c:v>0.99444339999999787</c:v>
                </c:pt>
                <c:pt idx="442">
                  <c:v>0.99437399999999787</c:v>
                </c:pt>
                <c:pt idx="443">
                  <c:v>0.99443639999999645</c:v>
                </c:pt>
                <c:pt idx="444">
                  <c:v>0.99442949999999997</c:v>
                </c:pt>
                <c:pt idx="445">
                  <c:v>0.9944942999999995</c:v>
                </c:pt>
                <c:pt idx="446">
                  <c:v>0.99445029999999957</c:v>
                </c:pt>
                <c:pt idx="447">
                  <c:v>0.99415869999999951</c:v>
                </c:pt>
                <c:pt idx="448">
                  <c:v>0.9941447999999995</c:v>
                </c:pt>
                <c:pt idx="449">
                  <c:v>0.99447580000000002</c:v>
                </c:pt>
                <c:pt idx="450">
                  <c:v>0.9945891999999974</c:v>
                </c:pt>
                <c:pt idx="451">
                  <c:v>0.9944596</c:v>
                </c:pt>
                <c:pt idx="452">
                  <c:v>0.9945058999999995</c:v>
                </c:pt>
                <c:pt idx="453">
                  <c:v>0.99433689999999786</c:v>
                </c:pt>
                <c:pt idx="454">
                  <c:v>0.994448</c:v>
                </c:pt>
                <c:pt idx="455">
                  <c:v>0.99406149999999949</c:v>
                </c:pt>
                <c:pt idx="456">
                  <c:v>0.99420959999999958</c:v>
                </c:pt>
                <c:pt idx="457">
                  <c:v>0.99416339999999703</c:v>
                </c:pt>
                <c:pt idx="458">
                  <c:v>0.99422820000000001</c:v>
                </c:pt>
                <c:pt idx="459">
                  <c:v>0.99426749999999786</c:v>
                </c:pt>
                <c:pt idx="460">
                  <c:v>0.99402449999999998</c:v>
                </c:pt>
                <c:pt idx="461">
                  <c:v>0.99426059999999716</c:v>
                </c:pt>
                <c:pt idx="462">
                  <c:v>0.99391109999999949</c:v>
                </c:pt>
                <c:pt idx="463">
                  <c:v>0.99388329999999958</c:v>
                </c:pt>
                <c:pt idx="464">
                  <c:v>0.99395279999999786</c:v>
                </c:pt>
                <c:pt idx="465">
                  <c:v>0.99392729999999996</c:v>
                </c:pt>
                <c:pt idx="466">
                  <c:v>0.99382549999999992</c:v>
                </c:pt>
                <c:pt idx="467">
                  <c:v>0.9938207999999995</c:v>
                </c:pt>
                <c:pt idx="468">
                  <c:v>0.9942512999999995</c:v>
                </c:pt>
                <c:pt idx="469">
                  <c:v>0.99409159999999996</c:v>
                </c:pt>
                <c:pt idx="470">
                  <c:v>0.99388799999999811</c:v>
                </c:pt>
                <c:pt idx="471">
                  <c:v>0.99328619999999657</c:v>
                </c:pt>
                <c:pt idx="472">
                  <c:v>0.99337880000000001</c:v>
                </c:pt>
                <c:pt idx="473">
                  <c:v>0.99321449999999956</c:v>
                </c:pt>
                <c:pt idx="474">
                  <c:v>0.99264979999999992</c:v>
                </c:pt>
                <c:pt idx="475">
                  <c:v>0.99239529999999998</c:v>
                </c:pt>
                <c:pt idx="476">
                  <c:v>0.99242999999999959</c:v>
                </c:pt>
                <c:pt idx="477">
                  <c:v>0.99220549999999996</c:v>
                </c:pt>
                <c:pt idx="478">
                  <c:v>0.9919116</c:v>
                </c:pt>
                <c:pt idx="479">
                  <c:v>0.9922031999999974</c:v>
                </c:pt>
                <c:pt idx="480">
                  <c:v>0.99153899999999739</c:v>
                </c:pt>
                <c:pt idx="481">
                  <c:v>0.99180740000000001</c:v>
                </c:pt>
                <c:pt idx="482">
                  <c:v>0.99153199999999786</c:v>
                </c:pt>
                <c:pt idx="483">
                  <c:v>0.99134229999999957</c:v>
                </c:pt>
                <c:pt idx="484">
                  <c:v>0.99132369999999959</c:v>
                </c:pt>
                <c:pt idx="485">
                  <c:v>0.99100209999999811</c:v>
                </c:pt>
                <c:pt idx="486">
                  <c:v>0.9909905</c:v>
                </c:pt>
                <c:pt idx="487">
                  <c:v>0.99128209999999739</c:v>
                </c:pt>
                <c:pt idx="488">
                  <c:v>0.9913769999999974</c:v>
                </c:pt>
                <c:pt idx="489">
                  <c:v>0.9907127999999974</c:v>
                </c:pt>
                <c:pt idx="490">
                  <c:v>0.99102979999999996</c:v>
                </c:pt>
                <c:pt idx="491">
                  <c:v>0.99088169999999998</c:v>
                </c:pt>
                <c:pt idx="492">
                  <c:v>0.99077529999999991</c:v>
                </c:pt>
                <c:pt idx="493">
                  <c:v>0.99059709999999956</c:v>
                </c:pt>
                <c:pt idx="494">
                  <c:v>0.99062709999999998</c:v>
                </c:pt>
                <c:pt idx="495">
                  <c:v>0.99062249999999996</c:v>
                </c:pt>
                <c:pt idx="496">
                  <c:v>0.99064799999999997</c:v>
                </c:pt>
                <c:pt idx="497">
                  <c:v>0.99041189999999957</c:v>
                </c:pt>
                <c:pt idx="498">
                  <c:v>0.99051369999999717</c:v>
                </c:pt>
                <c:pt idx="499">
                  <c:v>0.99027999999999949</c:v>
                </c:pt>
                <c:pt idx="500">
                  <c:v>0.99054379999999786</c:v>
                </c:pt>
                <c:pt idx="501">
                  <c:v>0.99019209999999958</c:v>
                </c:pt>
                <c:pt idx="502">
                  <c:v>0.9899907</c:v>
                </c:pt>
                <c:pt idx="503">
                  <c:v>0.9899907</c:v>
                </c:pt>
                <c:pt idx="504">
                  <c:v>0.99000229999999956</c:v>
                </c:pt>
                <c:pt idx="505">
                  <c:v>0.99011799999999728</c:v>
                </c:pt>
                <c:pt idx="506">
                  <c:v>0.99007400000000001</c:v>
                </c:pt>
                <c:pt idx="507">
                  <c:v>0.99030549999999951</c:v>
                </c:pt>
                <c:pt idx="508">
                  <c:v>0.98971989999999999</c:v>
                </c:pt>
                <c:pt idx="509">
                  <c:v>0.9897684999999995</c:v>
                </c:pt>
                <c:pt idx="510">
                  <c:v>0.99031699999999656</c:v>
                </c:pt>
                <c:pt idx="511">
                  <c:v>0.98976160000000002</c:v>
                </c:pt>
                <c:pt idx="512">
                  <c:v>0.98985879999999959</c:v>
                </c:pt>
                <c:pt idx="513">
                  <c:v>0.98974309999999999</c:v>
                </c:pt>
                <c:pt idx="514">
                  <c:v>0.99012729999999949</c:v>
                </c:pt>
                <c:pt idx="515">
                  <c:v>0.98971529999999996</c:v>
                </c:pt>
                <c:pt idx="516">
                  <c:v>0.99017820000000001</c:v>
                </c:pt>
                <c:pt idx="517">
                  <c:v>0.9893959999999995</c:v>
                </c:pt>
                <c:pt idx="518">
                  <c:v>0.9897823999999974</c:v>
                </c:pt>
                <c:pt idx="519">
                  <c:v>0.98950939999999787</c:v>
                </c:pt>
                <c:pt idx="520">
                  <c:v>0.98956719999999587</c:v>
                </c:pt>
                <c:pt idx="521">
                  <c:v>0.98922009999999949</c:v>
                </c:pt>
                <c:pt idx="522">
                  <c:v>0.98940749999999811</c:v>
                </c:pt>
                <c:pt idx="523">
                  <c:v>0.98935429999999958</c:v>
                </c:pt>
                <c:pt idx="524">
                  <c:v>0.98959729999999957</c:v>
                </c:pt>
                <c:pt idx="525">
                  <c:v>0.98933579999999799</c:v>
                </c:pt>
                <c:pt idx="526">
                  <c:v>0.98955329999999786</c:v>
                </c:pt>
                <c:pt idx="527">
                  <c:v>0.98935659999999703</c:v>
                </c:pt>
                <c:pt idx="528">
                  <c:v>0.98927789999999949</c:v>
                </c:pt>
                <c:pt idx="529">
                  <c:v>0.9892917999999995</c:v>
                </c:pt>
                <c:pt idx="530">
                  <c:v>0.98933119999999786</c:v>
                </c:pt>
                <c:pt idx="531">
                  <c:v>0.98927559999999959</c:v>
                </c:pt>
                <c:pt idx="532">
                  <c:v>0.98957879999999787</c:v>
                </c:pt>
                <c:pt idx="533">
                  <c:v>0.98941219999999575</c:v>
                </c:pt>
                <c:pt idx="534">
                  <c:v>0.98900949999999999</c:v>
                </c:pt>
                <c:pt idx="535">
                  <c:v>0.98917609999999956</c:v>
                </c:pt>
                <c:pt idx="536">
                  <c:v>0.9891991999999995</c:v>
                </c:pt>
                <c:pt idx="537">
                  <c:v>0.9892431999999981</c:v>
                </c:pt>
                <c:pt idx="538">
                  <c:v>0.98890299999999787</c:v>
                </c:pt>
                <c:pt idx="539">
                  <c:v>0.98922699999999786</c:v>
                </c:pt>
                <c:pt idx="540">
                  <c:v>0.98922239999999739</c:v>
                </c:pt>
                <c:pt idx="541">
                  <c:v>0.98896319999999716</c:v>
                </c:pt>
                <c:pt idx="542">
                  <c:v>0.98916679999999668</c:v>
                </c:pt>
                <c:pt idx="543">
                  <c:v>0.98909049999999998</c:v>
                </c:pt>
                <c:pt idx="544">
                  <c:v>0.98927789999999949</c:v>
                </c:pt>
                <c:pt idx="545">
                  <c:v>0.98916919999999786</c:v>
                </c:pt>
                <c:pt idx="546">
                  <c:v>0.98916919999999786</c:v>
                </c:pt>
                <c:pt idx="547">
                  <c:v>0.98924089999999998</c:v>
                </c:pt>
                <c:pt idx="548">
                  <c:v>0.98906269999999741</c:v>
                </c:pt>
                <c:pt idx="549">
                  <c:v>0.9890002</c:v>
                </c:pt>
                <c:pt idx="550">
                  <c:v>0.98894700000000002</c:v>
                </c:pt>
                <c:pt idx="551">
                  <c:v>0.98904879999999951</c:v>
                </c:pt>
                <c:pt idx="552">
                  <c:v>0.98919000000000001</c:v>
                </c:pt>
                <c:pt idx="553">
                  <c:v>0.98901409999999956</c:v>
                </c:pt>
                <c:pt idx="554">
                  <c:v>0.98873409999999951</c:v>
                </c:pt>
                <c:pt idx="555">
                  <c:v>0.98920619999999715</c:v>
                </c:pt>
                <c:pt idx="556">
                  <c:v>0.98858829999999787</c:v>
                </c:pt>
                <c:pt idx="557">
                  <c:v>0.98890529999999999</c:v>
                </c:pt>
                <c:pt idx="558">
                  <c:v>0.98874799999999996</c:v>
                </c:pt>
                <c:pt idx="559">
                  <c:v>0.98900480000000002</c:v>
                </c:pt>
                <c:pt idx="560">
                  <c:v>0.98847719999999739</c:v>
                </c:pt>
                <c:pt idx="561">
                  <c:v>0.98881039999999787</c:v>
                </c:pt>
                <c:pt idx="562">
                  <c:v>0.9886275999999995</c:v>
                </c:pt>
                <c:pt idx="563">
                  <c:v>0.98874099999999998</c:v>
                </c:pt>
                <c:pt idx="564">
                  <c:v>0.98893540000000002</c:v>
                </c:pt>
                <c:pt idx="565">
                  <c:v>0.98873179999999949</c:v>
                </c:pt>
                <c:pt idx="566">
                  <c:v>0.98865769999999997</c:v>
                </c:pt>
                <c:pt idx="567">
                  <c:v>0.98876649999999811</c:v>
                </c:pt>
                <c:pt idx="568">
                  <c:v>0.98854889999999951</c:v>
                </c:pt>
                <c:pt idx="569">
                  <c:v>0.9886391999999995</c:v>
                </c:pt>
                <c:pt idx="570">
                  <c:v>0.98855119999999741</c:v>
                </c:pt>
                <c:pt idx="571">
                  <c:v>0.98885209999999957</c:v>
                </c:pt>
                <c:pt idx="572">
                  <c:v>0.98849339999999786</c:v>
                </c:pt>
                <c:pt idx="573">
                  <c:v>0.98859289999999811</c:v>
                </c:pt>
                <c:pt idx="574">
                  <c:v>0.9888844999999995</c:v>
                </c:pt>
                <c:pt idx="575">
                  <c:v>0.98922469999999996</c:v>
                </c:pt>
                <c:pt idx="576">
                  <c:v>0.98910900000000002</c:v>
                </c:pt>
                <c:pt idx="577">
                  <c:v>0.98872479999999996</c:v>
                </c:pt>
                <c:pt idx="578">
                  <c:v>0.98860219999999788</c:v>
                </c:pt>
                <c:pt idx="579">
                  <c:v>0.98875259999999787</c:v>
                </c:pt>
                <c:pt idx="580">
                  <c:v>0.9884678999999974</c:v>
                </c:pt>
                <c:pt idx="581">
                  <c:v>0.98878729999999959</c:v>
                </c:pt>
                <c:pt idx="582">
                  <c:v>0.98864379999999996</c:v>
                </c:pt>
                <c:pt idx="583">
                  <c:v>0.98892849999999999</c:v>
                </c:pt>
                <c:pt idx="584">
                  <c:v>0.98874329999999999</c:v>
                </c:pt>
                <c:pt idx="585">
                  <c:v>0.98870629999999959</c:v>
                </c:pt>
                <c:pt idx="586">
                  <c:v>0.98894700000000002</c:v>
                </c:pt>
                <c:pt idx="587">
                  <c:v>0.98837769999999958</c:v>
                </c:pt>
                <c:pt idx="588">
                  <c:v>0.98854429999999949</c:v>
                </c:pt>
                <c:pt idx="589">
                  <c:v>0.98821799999999715</c:v>
                </c:pt>
                <c:pt idx="590">
                  <c:v>0.98851879999999714</c:v>
                </c:pt>
                <c:pt idx="591">
                  <c:v>0.98866229999999811</c:v>
                </c:pt>
                <c:pt idx="592">
                  <c:v>0.98889139999999998</c:v>
                </c:pt>
                <c:pt idx="593">
                  <c:v>0.98909279999999811</c:v>
                </c:pt>
                <c:pt idx="594">
                  <c:v>0.98856279999999574</c:v>
                </c:pt>
                <c:pt idx="595">
                  <c:v>0.98868549999999999</c:v>
                </c:pt>
                <c:pt idx="596">
                  <c:v>0.98879659999999958</c:v>
                </c:pt>
                <c:pt idx="597">
                  <c:v>0.98868780000000001</c:v>
                </c:pt>
                <c:pt idx="598">
                  <c:v>0.9888614</c:v>
                </c:pt>
                <c:pt idx="599">
                  <c:v>0.9889076</c:v>
                </c:pt>
                <c:pt idx="600">
                  <c:v>0.98898629999999788</c:v>
                </c:pt>
                <c:pt idx="601">
                  <c:v>0.98888909999999997</c:v>
                </c:pt>
                <c:pt idx="602">
                  <c:v>0.98883589999999999</c:v>
                </c:pt>
                <c:pt idx="603">
                  <c:v>0.98894700000000002</c:v>
                </c:pt>
                <c:pt idx="604">
                  <c:v>0.98875259999999787</c:v>
                </c:pt>
                <c:pt idx="605">
                  <c:v>0.98893999999999949</c:v>
                </c:pt>
                <c:pt idx="606">
                  <c:v>0.9891413999999995</c:v>
                </c:pt>
                <c:pt idx="607">
                  <c:v>0.9889192</c:v>
                </c:pt>
                <c:pt idx="608">
                  <c:v>0.9890118</c:v>
                </c:pt>
                <c:pt idx="609">
                  <c:v>0.98866699999999741</c:v>
                </c:pt>
                <c:pt idx="610">
                  <c:v>0.98888909999999997</c:v>
                </c:pt>
                <c:pt idx="611">
                  <c:v>0.98898399999999786</c:v>
                </c:pt>
                <c:pt idx="612">
                  <c:v>0.9890118</c:v>
                </c:pt>
                <c:pt idx="613">
                  <c:v>0.98879659999999958</c:v>
                </c:pt>
                <c:pt idx="614">
                  <c:v>0.98878959999999949</c:v>
                </c:pt>
                <c:pt idx="615">
                  <c:v>0.98881969999999997</c:v>
                </c:pt>
                <c:pt idx="616">
                  <c:v>0.98889839999999996</c:v>
                </c:pt>
                <c:pt idx="617">
                  <c:v>0.9888266</c:v>
                </c:pt>
                <c:pt idx="618">
                  <c:v>0.9891413999999995</c:v>
                </c:pt>
                <c:pt idx="619">
                  <c:v>0.98880119999999949</c:v>
                </c:pt>
                <c:pt idx="620">
                  <c:v>0.9890603999999974</c:v>
                </c:pt>
                <c:pt idx="621">
                  <c:v>0.98881969999999997</c:v>
                </c:pt>
                <c:pt idx="622">
                  <c:v>0.98899329999999996</c:v>
                </c:pt>
                <c:pt idx="623">
                  <c:v>0.98885440000000002</c:v>
                </c:pt>
                <c:pt idx="624">
                  <c:v>0.9890348999999995</c:v>
                </c:pt>
                <c:pt idx="625">
                  <c:v>0.9889677999999974</c:v>
                </c:pt>
                <c:pt idx="626">
                  <c:v>0.98868780000000001</c:v>
                </c:pt>
                <c:pt idx="627">
                  <c:v>0.9887224999999995</c:v>
                </c:pt>
                <c:pt idx="628">
                  <c:v>0.9891297999999995</c:v>
                </c:pt>
                <c:pt idx="629">
                  <c:v>0.98912289999999958</c:v>
                </c:pt>
                <c:pt idx="630">
                  <c:v>0.98889839999999996</c:v>
                </c:pt>
                <c:pt idx="631">
                  <c:v>0.9889538999999995</c:v>
                </c:pt>
                <c:pt idx="632">
                  <c:v>0.98909740000000002</c:v>
                </c:pt>
                <c:pt idx="633">
                  <c:v>0.9889308</c:v>
                </c:pt>
                <c:pt idx="634">
                  <c:v>0.98899099999999951</c:v>
                </c:pt>
                <c:pt idx="635">
                  <c:v>0.98922239999999739</c:v>
                </c:pt>
                <c:pt idx="636">
                  <c:v>0.98908349999999956</c:v>
                </c:pt>
                <c:pt idx="637">
                  <c:v>0.9891991999999995</c:v>
                </c:pt>
                <c:pt idx="638">
                  <c:v>0.98912519999999959</c:v>
                </c:pt>
                <c:pt idx="639">
                  <c:v>0.98946539999999716</c:v>
                </c:pt>
                <c:pt idx="640">
                  <c:v>0.98943989999999959</c:v>
                </c:pt>
                <c:pt idx="641">
                  <c:v>0.98893540000000002</c:v>
                </c:pt>
                <c:pt idx="642">
                  <c:v>0.98899329999999996</c:v>
                </c:pt>
                <c:pt idx="643">
                  <c:v>0.98916219999999622</c:v>
                </c:pt>
                <c:pt idx="644">
                  <c:v>0.98946309999999715</c:v>
                </c:pt>
                <c:pt idx="645">
                  <c:v>0.98937509999999951</c:v>
                </c:pt>
                <c:pt idx="646">
                  <c:v>0.98921779999999715</c:v>
                </c:pt>
                <c:pt idx="647">
                  <c:v>0.98939359999999787</c:v>
                </c:pt>
                <c:pt idx="648">
                  <c:v>0.98950699999999703</c:v>
                </c:pt>
                <c:pt idx="649">
                  <c:v>0.98930339999999739</c:v>
                </c:pt>
                <c:pt idx="650">
                  <c:v>0.98940519999999788</c:v>
                </c:pt>
                <c:pt idx="651">
                  <c:v>0.98947929999999951</c:v>
                </c:pt>
                <c:pt idx="652">
                  <c:v>0.98956719999999587</c:v>
                </c:pt>
                <c:pt idx="653">
                  <c:v>0.98933349999999787</c:v>
                </c:pt>
                <c:pt idx="654">
                  <c:v>0.98937279999999717</c:v>
                </c:pt>
                <c:pt idx="655">
                  <c:v>0.98958569999999957</c:v>
                </c:pt>
                <c:pt idx="656">
                  <c:v>0.98945149999999948</c:v>
                </c:pt>
                <c:pt idx="657">
                  <c:v>0.98940749999999811</c:v>
                </c:pt>
                <c:pt idx="658">
                  <c:v>0.9894560999999974</c:v>
                </c:pt>
                <c:pt idx="659">
                  <c:v>0.9896620999999981</c:v>
                </c:pt>
                <c:pt idx="660">
                  <c:v>0.98968990000000001</c:v>
                </c:pt>
                <c:pt idx="661">
                  <c:v>0.98949549999999997</c:v>
                </c:pt>
                <c:pt idx="662">
                  <c:v>0.9895694999999981</c:v>
                </c:pt>
                <c:pt idx="663">
                  <c:v>0.9897129999999974</c:v>
                </c:pt>
                <c:pt idx="664">
                  <c:v>0.98987269999999949</c:v>
                </c:pt>
                <c:pt idx="665">
                  <c:v>0.98979169999999994</c:v>
                </c:pt>
                <c:pt idx="666">
                  <c:v>0.98948159999999741</c:v>
                </c:pt>
                <c:pt idx="667">
                  <c:v>0.98979629999999996</c:v>
                </c:pt>
                <c:pt idx="668">
                  <c:v>0.98982409999999998</c:v>
                </c:pt>
                <c:pt idx="669">
                  <c:v>0.98948619999999587</c:v>
                </c:pt>
                <c:pt idx="670">
                  <c:v>0.98979859999999997</c:v>
                </c:pt>
                <c:pt idx="671">
                  <c:v>0.98995829999999996</c:v>
                </c:pt>
                <c:pt idx="672">
                  <c:v>0.99012489999999997</c:v>
                </c:pt>
                <c:pt idx="673">
                  <c:v>0.98960189999999992</c:v>
                </c:pt>
                <c:pt idx="674">
                  <c:v>0.99000689999999958</c:v>
                </c:pt>
                <c:pt idx="675">
                  <c:v>0.9898264</c:v>
                </c:pt>
                <c:pt idx="676">
                  <c:v>0.98977320000000002</c:v>
                </c:pt>
                <c:pt idx="677">
                  <c:v>0.98978709999999959</c:v>
                </c:pt>
                <c:pt idx="678">
                  <c:v>0.99010869999999951</c:v>
                </c:pt>
                <c:pt idx="679">
                  <c:v>0.98994209999999949</c:v>
                </c:pt>
                <c:pt idx="680">
                  <c:v>0.98998379999999786</c:v>
                </c:pt>
                <c:pt idx="681">
                  <c:v>0.99024990000000002</c:v>
                </c:pt>
                <c:pt idx="682">
                  <c:v>0.98996989999999996</c:v>
                </c:pt>
                <c:pt idx="683">
                  <c:v>0.99029389999999951</c:v>
                </c:pt>
                <c:pt idx="684">
                  <c:v>0.9899097</c:v>
                </c:pt>
                <c:pt idx="685">
                  <c:v>0.98981709999999956</c:v>
                </c:pt>
                <c:pt idx="686">
                  <c:v>0.9899559999999995</c:v>
                </c:pt>
                <c:pt idx="687">
                  <c:v>0.98987959999999997</c:v>
                </c:pt>
                <c:pt idx="688">
                  <c:v>0.99002769999999951</c:v>
                </c:pt>
                <c:pt idx="689">
                  <c:v>0.98993049999999949</c:v>
                </c:pt>
                <c:pt idx="690">
                  <c:v>0.99021979999999787</c:v>
                </c:pt>
                <c:pt idx="691">
                  <c:v>0.9904212</c:v>
                </c:pt>
                <c:pt idx="692">
                  <c:v>0.99033789999999811</c:v>
                </c:pt>
                <c:pt idx="693">
                  <c:v>0.99019439999999959</c:v>
                </c:pt>
                <c:pt idx="694">
                  <c:v>0.99013879999999788</c:v>
                </c:pt>
                <c:pt idx="695">
                  <c:v>0.99028459999999741</c:v>
                </c:pt>
                <c:pt idx="696">
                  <c:v>0.99025689999999811</c:v>
                </c:pt>
                <c:pt idx="697">
                  <c:v>0.99041419999999725</c:v>
                </c:pt>
                <c:pt idx="698">
                  <c:v>0.99023369999999811</c:v>
                </c:pt>
                <c:pt idx="699">
                  <c:v>0.99062709999999998</c:v>
                </c:pt>
                <c:pt idx="700">
                  <c:v>0.99046509999999788</c:v>
                </c:pt>
                <c:pt idx="701">
                  <c:v>0.9903771999999974</c:v>
                </c:pt>
                <c:pt idx="702">
                  <c:v>0.99027309999999957</c:v>
                </c:pt>
                <c:pt idx="703">
                  <c:v>0.9904212</c:v>
                </c:pt>
                <c:pt idx="704">
                  <c:v>0.99050909999999959</c:v>
                </c:pt>
                <c:pt idx="705">
                  <c:v>0.99066649999999956</c:v>
                </c:pt>
                <c:pt idx="706">
                  <c:v>0.99050219999999656</c:v>
                </c:pt>
                <c:pt idx="707">
                  <c:v>0.99046279999999587</c:v>
                </c:pt>
                <c:pt idx="708">
                  <c:v>0.99065259999999811</c:v>
                </c:pt>
                <c:pt idx="709">
                  <c:v>0.99055309999999741</c:v>
                </c:pt>
                <c:pt idx="710">
                  <c:v>0.99026609999999715</c:v>
                </c:pt>
                <c:pt idx="711">
                  <c:v>0.99075669999999949</c:v>
                </c:pt>
                <c:pt idx="712">
                  <c:v>0.99100669999999957</c:v>
                </c:pt>
                <c:pt idx="713">
                  <c:v>0.99064799999999997</c:v>
                </c:pt>
                <c:pt idx="714">
                  <c:v>0.99079839999999997</c:v>
                </c:pt>
                <c:pt idx="715">
                  <c:v>0.99039569999999999</c:v>
                </c:pt>
                <c:pt idx="716">
                  <c:v>0.99063639999999786</c:v>
                </c:pt>
                <c:pt idx="717">
                  <c:v>0.99033089999999957</c:v>
                </c:pt>
                <c:pt idx="718">
                  <c:v>0.99062249999999996</c:v>
                </c:pt>
                <c:pt idx="719">
                  <c:v>0.99060859999999951</c:v>
                </c:pt>
                <c:pt idx="720">
                  <c:v>0.99067109999999992</c:v>
                </c:pt>
                <c:pt idx="721">
                  <c:v>0.99080999999999997</c:v>
                </c:pt>
                <c:pt idx="722">
                  <c:v>0.99087939999999997</c:v>
                </c:pt>
                <c:pt idx="723">
                  <c:v>0.99067339999999959</c:v>
                </c:pt>
                <c:pt idx="724">
                  <c:v>0.99087709999999996</c:v>
                </c:pt>
                <c:pt idx="725">
                  <c:v>0.99070579999999997</c:v>
                </c:pt>
                <c:pt idx="726">
                  <c:v>0.99096729999999811</c:v>
                </c:pt>
                <c:pt idx="727">
                  <c:v>0.99097429999999997</c:v>
                </c:pt>
                <c:pt idx="728">
                  <c:v>0.99089559999999999</c:v>
                </c:pt>
                <c:pt idx="729">
                  <c:v>0.99081920000000001</c:v>
                </c:pt>
                <c:pt idx="730">
                  <c:v>0.99112699999999787</c:v>
                </c:pt>
                <c:pt idx="731">
                  <c:v>0.9907475</c:v>
                </c:pt>
                <c:pt idx="732">
                  <c:v>0.9909905</c:v>
                </c:pt>
                <c:pt idx="733">
                  <c:v>0.99072899999999997</c:v>
                </c:pt>
                <c:pt idx="734">
                  <c:v>0.99090020000000001</c:v>
                </c:pt>
                <c:pt idx="735">
                  <c:v>0.99118259999999703</c:v>
                </c:pt>
                <c:pt idx="736">
                  <c:v>0.99110619999999716</c:v>
                </c:pt>
                <c:pt idx="737">
                  <c:v>0.99101829999999957</c:v>
                </c:pt>
                <c:pt idx="738">
                  <c:v>0.9910738</c:v>
                </c:pt>
                <c:pt idx="739">
                  <c:v>0.99099510000000002</c:v>
                </c:pt>
                <c:pt idx="740">
                  <c:v>0.99117329999999959</c:v>
                </c:pt>
                <c:pt idx="741">
                  <c:v>0.99114550000000001</c:v>
                </c:pt>
                <c:pt idx="742">
                  <c:v>0.9913284</c:v>
                </c:pt>
                <c:pt idx="743">
                  <c:v>0.99106449999999957</c:v>
                </c:pt>
                <c:pt idx="744">
                  <c:v>0.99114089999999999</c:v>
                </c:pt>
                <c:pt idx="745">
                  <c:v>0.99134460000000002</c:v>
                </c:pt>
                <c:pt idx="746">
                  <c:v>0.9910738</c:v>
                </c:pt>
                <c:pt idx="747">
                  <c:v>0.9912334999999981</c:v>
                </c:pt>
                <c:pt idx="748">
                  <c:v>0.99103909999999951</c:v>
                </c:pt>
                <c:pt idx="749">
                  <c:v>0.99125429999999959</c:v>
                </c:pt>
                <c:pt idx="750">
                  <c:v>0.99119409999999997</c:v>
                </c:pt>
                <c:pt idx="751">
                  <c:v>0.99127509999999996</c:v>
                </c:pt>
                <c:pt idx="752">
                  <c:v>0.99102749999999951</c:v>
                </c:pt>
                <c:pt idx="753">
                  <c:v>0.99134919999999949</c:v>
                </c:pt>
                <c:pt idx="754">
                  <c:v>0.99136999999999786</c:v>
                </c:pt>
                <c:pt idx="755">
                  <c:v>0.99143249999999716</c:v>
                </c:pt>
                <c:pt idx="756">
                  <c:v>0.99170329999999951</c:v>
                </c:pt>
                <c:pt idx="757">
                  <c:v>0.99133529999999959</c:v>
                </c:pt>
                <c:pt idx="758">
                  <c:v>0.9916083999999995</c:v>
                </c:pt>
                <c:pt idx="759">
                  <c:v>0.99139319999999787</c:v>
                </c:pt>
                <c:pt idx="760">
                  <c:v>0.9913514999999995</c:v>
                </c:pt>
                <c:pt idx="761">
                  <c:v>0.99152739999999739</c:v>
                </c:pt>
                <c:pt idx="762">
                  <c:v>0.99159679999999739</c:v>
                </c:pt>
                <c:pt idx="763">
                  <c:v>0.99176109999999951</c:v>
                </c:pt>
                <c:pt idx="764">
                  <c:v>0.99130989999999997</c:v>
                </c:pt>
                <c:pt idx="765">
                  <c:v>0.99138159999999786</c:v>
                </c:pt>
                <c:pt idx="766">
                  <c:v>0.99184909999999993</c:v>
                </c:pt>
                <c:pt idx="767">
                  <c:v>0.99140009999999956</c:v>
                </c:pt>
                <c:pt idx="768">
                  <c:v>0.9918051</c:v>
                </c:pt>
                <c:pt idx="769">
                  <c:v>0.9913978</c:v>
                </c:pt>
                <c:pt idx="770">
                  <c:v>0.99133069999999957</c:v>
                </c:pt>
                <c:pt idx="771">
                  <c:v>0.99169629999999998</c:v>
                </c:pt>
                <c:pt idx="772">
                  <c:v>0.99167090000000002</c:v>
                </c:pt>
                <c:pt idx="773">
                  <c:v>0.9917819999999995</c:v>
                </c:pt>
                <c:pt idx="774">
                  <c:v>0.99166159999999959</c:v>
                </c:pt>
                <c:pt idx="775">
                  <c:v>0.99158059999999715</c:v>
                </c:pt>
                <c:pt idx="776">
                  <c:v>0.99173339999999788</c:v>
                </c:pt>
                <c:pt idx="777">
                  <c:v>0.99153199999999786</c:v>
                </c:pt>
                <c:pt idx="778">
                  <c:v>0.99180279999999787</c:v>
                </c:pt>
                <c:pt idx="779">
                  <c:v>0.99188149999999997</c:v>
                </c:pt>
                <c:pt idx="780">
                  <c:v>0.9918884</c:v>
                </c:pt>
                <c:pt idx="781">
                  <c:v>0.99186299999999716</c:v>
                </c:pt>
                <c:pt idx="782">
                  <c:v>0.99187219999999787</c:v>
                </c:pt>
                <c:pt idx="783">
                  <c:v>0.99185599999999996</c:v>
                </c:pt>
                <c:pt idx="784">
                  <c:v>0.99185599999999996</c:v>
                </c:pt>
                <c:pt idx="785">
                  <c:v>0.99177269999999951</c:v>
                </c:pt>
                <c:pt idx="786">
                  <c:v>0.9919230999999995</c:v>
                </c:pt>
                <c:pt idx="787">
                  <c:v>0.99209439999999949</c:v>
                </c:pt>
                <c:pt idx="788">
                  <c:v>0.99146029999999741</c:v>
                </c:pt>
                <c:pt idx="789">
                  <c:v>0.99188149999999997</c:v>
                </c:pt>
                <c:pt idx="790">
                  <c:v>0.99180970000000002</c:v>
                </c:pt>
                <c:pt idx="791">
                  <c:v>0.9920040999999995</c:v>
                </c:pt>
                <c:pt idx="792">
                  <c:v>0.99236049999999787</c:v>
                </c:pt>
                <c:pt idx="793">
                  <c:v>0.99219389999999996</c:v>
                </c:pt>
                <c:pt idx="794">
                  <c:v>0.99192779999999958</c:v>
                </c:pt>
                <c:pt idx="795">
                  <c:v>0.99183519999999958</c:v>
                </c:pt>
                <c:pt idx="796">
                  <c:v>0.99230729999999956</c:v>
                </c:pt>
                <c:pt idx="797">
                  <c:v>0.99210599999999949</c:v>
                </c:pt>
                <c:pt idx="798">
                  <c:v>0.99214760000000002</c:v>
                </c:pt>
                <c:pt idx="799">
                  <c:v>0.99206429999999957</c:v>
                </c:pt>
              </c:numCache>
            </c:numRef>
          </c:yVal>
          <c:smooth val="1"/>
        </c:ser>
        <c:axId val="68052480"/>
        <c:axId val="68054400"/>
      </c:scatterChart>
      <c:scatterChart>
        <c:scatterStyle val="smoothMarker"/>
        <c:ser>
          <c:idx val="0"/>
          <c:order val="0"/>
          <c:tx>
            <c:strRef>
              <c:f>'Mesures corrigées'!$R$1</c:f>
              <c:strCache>
                <c:ptCount val="1"/>
                <c:pt idx="0">
                  <c:v>W5</c:v>
                </c:pt>
              </c:strCache>
            </c:strRef>
          </c:tx>
          <c:marker>
            <c:symbol val="diamond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0.31000000000000094</c:v>
                </c:pt>
                <c:pt idx="63">
                  <c:v>0.31500000000000095</c:v>
                </c:pt>
                <c:pt idx="64">
                  <c:v>0.32000000000000106</c:v>
                </c:pt>
                <c:pt idx="65">
                  <c:v>0.32500000000000107</c:v>
                </c:pt>
                <c:pt idx="66">
                  <c:v>0.33000000000000124</c:v>
                </c:pt>
                <c:pt idx="67">
                  <c:v>0.33500000000000124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0.37500000000000094</c:v>
                </c:pt>
                <c:pt idx="76">
                  <c:v>0.38000000000000106</c:v>
                </c:pt>
                <c:pt idx="77">
                  <c:v>0.38500000000000106</c:v>
                </c:pt>
                <c:pt idx="78">
                  <c:v>0.39000000000000107</c:v>
                </c:pt>
                <c:pt idx="79">
                  <c:v>0.39500000000000124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0.43500000000000094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0.61500000000000188</c:v>
                </c:pt>
                <c:pt idx="124">
                  <c:v>0.62000000000000188</c:v>
                </c:pt>
                <c:pt idx="125">
                  <c:v>0.625000000000002</c:v>
                </c:pt>
                <c:pt idx="126">
                  <c:v>0.63000000000000211</c:v>
                </c:pt>
                <c:pt idx="127">
                  <c:v>0.63500000000000212</c:v>
                </c:pt>
                <c:pt idx="128">
                  <c:v>0.64000000000000212</c:v>
                </c:pt>
                <c:pt idx="129">
                  <c:v>0.64500000000000213</c:v>
                </c:pt>
                <c:pt idx="130">
                  <c:v>0.65000000000000224</c:v>
                </c:pt>
                <c:pt idx="131">
                  <c:v>0.65500000000000236</c:v>
                </c:pt>
                <c:pt idx="132">
                  <c:v>0.66000000000000236</c:v>
                </c:pt>
                <c:pt idx="133">
                  <c:v>0.66500000000000248</c:v>
                </c:pt>
                <c:pt idx="134">
                  <c:v>0.67000000000000248</c:v>
                </c:pt>
                <c:pt idx="135">
                  <c:v>0.67500000000000249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0.74000000000000188</c:v>
                </c:pt>
                <c:pt idx="149">
                  <c:v>0.74500000000000188</c:v>
                </c:pt>
                <c:pt idx="150">
                  <c:v>0.750000000000002</c:v>
                </c:pt>
                <c:pt idx="151">
                  <c:v>0.75500000000000211</c:v>
                </c:pt>
                <c:pt idx="152">
                  <c:v>0.76000000000000212</c:v>
                </c:pt>
                <c:pt idx="153">
                  <c:v>0.76500000000000212</c:v>
                </c:pt>
                <c:pt idx="154">
                  <c:v>0.77000000000000213</c:v>
                </c:pt>
                <c:pt idx="155">
                  <c:v>0.77500000000000224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0.86500000000000188</c:v>
                </c:pt>
                <c:pt idx="174">
                  <c:v>0.87000000000000188</c:v>
                </c:pt>
                <c:pt idx="175">
                  <c:v>0.875000000000002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1.0049999999999957</c:v>
                </c:pt>
                <c:pt idx="202">
                  <c:v>1.01</c:v>
                </c:pt>
                <c:pt idx="203">
                  <c:v>1.0149999999999957</c:v>
                </c:pt>
                <c:pt idx="204">
                  <c:v>1.02</c:v>
                </c:pt>
                <c:pt idx="205">
                  <c:v>1.0249999999999957</c:v>
                </c:pt>
                <c:pt idx="206">
                  <c:v>1.03</c:v>
                </c:pt>
                <c:pt idx="207">
                  <c:v>1.0349999999999957</c:v>
                </c:pt>
                <c:pt idx="208">
                  <c:v>1.04</c:v>
                </c:pt>
                <c:pt idx="209">
                  <c:v>1.0449999999999962</c:v>
                </c:pt>
                <c:pt idx="210">
                  <c:v>1.05</c:v>
                </c:pt>
                <c:pt idx="211">
                  <c:v>1.0549999999999962</c:v>
                </c:pt>
                <c:pt idx="212">
                  <c:v>1.06</c:v>
                </c:pt>
                <c:pt idx="213">
                  <c:v>1.0649999999999962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1.1299999999999957</c:v>
                </c:pt>
                <c:pt idx="227">
                  <c:v>1.135</c:v>
                </c:pt>
                <c:pt idx="228">
                  <c:v>1.1399999999999957</c:v>
                </c:pt>
                <c:pt idx="229">
                  <c:v>1.145</c:v>
                </c:pt>
                <c:pt idx="230">
                  <c:v>1.1499999999999957</c:v>
                </c:pt>
                <c:pt idx="231">
                  <c:v>1.155</c:v>
                </c:pt>
                <c:pt idx="232">
                  <c:v>1.1599999999999957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1.1800000000000037</c:v>
                </c:pt>
                <c:pt idx="237">
                  <c:v>1.1850000000000001</c:v>
                </c:pt>
                <c:pt idx="238">
                  <c:v>1.1900000000000037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1.2049999999999954</c:v>
                </c:pt>
                <c:pt idx="242">
                  <c:v>1.21</c:v>
                </c:pt>
                <c:pt idx="243">
                  <c:v>1.2149999999999954</c:v>
                </c:pt>
                <c:pt idx="244">
                  <c:v>1.22</c:v>
                </c:pt>
                <c:pt idx="245">
                  <c:v>1.2249999999999954</c:v>
                </c:pt>
                <c:pt idx="246">
                  <c:v>1.23</c:v>
                </c:pt>
                <c:pt idx="247">
                  <c:v>1.2349999999999954</c:v>
                </c:pt>
                <c:pt idx="248">
                  <c:v>1.24</c:v>
                </c:pt>
                <c:pt idx="249">
                  <c:v>1.2449999999999959</c:v>
                </c:pt>
                <c:pt idx="250">
                  <c:v>1.25</c:v>
                </c:pt>
                <c:pt idx="251">
                  <c:v>1.2549999999999957</c:v>
                </c:pt>
                <c:pt idx="252">
                  <c:v>1.26</c:v>
                </c:pt>
                <c:pt idx="253">
                  <c:v>1.2649999999999957</c:v>
                </c:pt>
                <c:pt idx="254">
                  <c:v>1.27</c:v>
                </c:pt>
                <c:pt idx="255">
                  <c:v>1.2749999999999957</c:v>
                </c:pt>
                <c:pt idx="256">
                  <c:v>1.28</c:v>
                </c:pt>
                <c:pt idx="257">
                  <c:v>1.2849999999999957</c:v>
                </c:pt>
                <c:pt idx="258">
                  <c:v>1.29</c:v>
                </c:pt>
                <c:pt idx="259">
                  <c:v>1.2949999999999962</c:v>
                </c:pt>
                <c:pt idx="260">
                  <c:v>1.3</c:v>
                </c:pt>
                <c:pt idx="261">
                  <c:v>1.3049999999999962</c:v>
                </c:pt>
                <c:pt idx="262">
                  <c:v>1.31</c:v>
                </c:pt>
                <c:pt idx="263">
                  <c:v>1.3149999999999962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1.4049999999999947</c:v>
                </c:pt>
                <c:pt idx="282">
                  <c:v>1.41</c:v>
                </c:pt>
                <c:pt idx="283">
                  <c:v>1.4149999999999949</c:v>
                </c:pt>
                <c:pt idx="284">
                  <c:v>1.42</c:v>
                </c:pt>
                <c:pt idx="285">
                  <c:v>1.4249999999999949</c:v>
                </c:pt>
                <c:pt idx="286">
                  <c:v>1.43</c:v>
                </c:pt>
                <c:pt idx="287">
                  <c:v>1.4349999999999949</c:v>
                </c:pt>
                <c:pt idx="288">
                  <c:v>1.44</c:v>
                </c:pt>
                <c:pt idx="289">
                  <c:v>1.4449999999999954</c:v>
                </c:pt>
                <c:pt idx="290">
                  <c:v>1.45</c:v>
                </c:pt>
                <c:pt idx="291">
                  <c:v>1.4549999999999954</c:v>
                </c:pt>
                <c:pt idx="292">
                  <c:v>1.46</c:v>
                </c:pt>
                <c:pt idx="293">
                  <c:v>1.4649999999999954</c:v>
                </c:pt>
                <c:pt idx="294">
                  <c:v>1.47</c:v>
                </c:pt>
                <c:pt idx="295">
                  <c:v>1.4749999999999954</c:v>
                </c:pt>
                <c:pt idx="296">
                  <c:v>1.48</c:v>
                </c:pt>
                <c:pt idx="297">
                  <c:v>1.4849999999999954</c:v>
                </c:pt>
                <c:pt idx="298">
                  <c:v>1.49</c:v>
                </c:pt>
                <c:pt idx="299">
                  <c:v>1.4949999999999959</c:v>
                </c:pt>
                <c:pt idx="300">
                  <c:v>1.5</c:v>
                </c:pt>
                <c:pt idx="301">
                  <c:v>1.5049999999999957</c:v>
                </c:pt>
                <c:pt idx="302">
                  <c:v>1.51</c:v>
                </c:pt>
                <c:pt idx="303">
                  <c:v>1.5149999999999957</c:v>
                </c:pt>
                <c:pt idx="304">
                  <c:v>1.52</c:v>
                </c:pt>
                <c:pt idx="305">
                  <c:v>1.5249999999999957</c:v>
                </c:pt>
                <c:pt idx="306">
                  <c:v>1.53</c:v>
                </c:pt>
                <c:pt idx="307">
                  <c:v>1.5349999999999957</c:v>
                </c:pt>
                <c:pt idx="308">
                  <c:v>1.54</c:v>
                </c:pt>
                <c:pt idx="309">
                  <c:v>1.5449999999999962</c:v>
                </c:pt>
                <c:pt idx="310">
                  <c:v>1.55</c:v>
                </c:pt>
                <c:pt idx="311">
                  <c:v>1.5549999999999962</c:v>
                </c:pt>
                <c:pt idx="312">
                  <c:v>1.56</c:v>
                </c:pt>
                <c:pt idx="313">
                  <c:v>1.5649999999999962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1.6800000000000037</c:v>
                </c:pt>
                <c:pt idx="337">
                  <c:v>1.6850000000000001</c:v>
                </c:pt>
                <c:pt idx="338">
                  <c:v>1.6900000000000037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1.7049999999999954</c:v>
                </c:pt>
                <c:pt idx="342">
                  <c:v>1.71</c:v>
                </c:pt>
                <c:pt idx="343">
                  <c:v>1.7149999999999954</c:v>
                </c:pt>
                <c:pt idx="344">
                  <c:v>1.72</c:v>
                </c:pt>
                <c:pt idx="345">
                  <c:v>1.7249999999999954</c:v>
                </c:pt>
                <c:pt idx="346">
                  <c:v>1.73</c:v>
                </c:pt>
                <c:pt idx="347">
                  <c:v>1.7349999999999954</c:v>
                </c:pt>
                <c:pt idx="348">
                  <c:v>1.74</c:v>
                </c:pt>
                <c:pt idx="349">
                  <c:v>1.7449999999999959</c:v>
                </c:pt>
                <c:pt idx="350">
                  <c:v>1.75</c:v>
                </c:pt>
                <c:pt idx="351">
                  <c:v>1.7549999999999957</c:v>
                </c:pt>
                <c:pt idx="352">
                  <c:v>1.76</c:v>
                </c:pt>
                <c:pt idx="353">
                  <c:v>1.7649999999999957</c:v>
                </c:pt>
                <c:pt idx="354">
                  <c:v>1.77</c:v>
                </c:pt>
                <c:pt idx="355">
                  <c:v>1.7749999999999957</c:v>
                </c:pt>
                <c:pt idx="356">
                  <c:v>1.78</c:v>
                </c:pt>
                <c:pt idx="357">
                  <c:v>1.7849999999999957</c:v>
                </c:pt>
                <c:pt idx="358">
                  <c:v>1.79</c:v>
                </c:pt>
                <c:pt idx="359">
                  <c:v>1.7949999999999962</c:v>
                </c:pt>
                <c:pt idx="360">
                  <c:v>1.8</c:v>
                </c:pt>
                <c:pt idx="361">
                  <c:v>1.8049999999999962</c:v>
                </c:pt>
                <c:pt idx="362">
                  <c:v>1.81</c:v>
                </c:pt>
                <c:pt idx="363">
                  <c:v>1.8149999999999962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1.9300000000000037</c:v>
                </c:pt>
                <c:pt idx="387">
                  <c:v>1.9350000000000001</c:v>
                </c:pt>
                <c:pt idx="388">
                  <c:v>1.9400000000000037</c:v>
                </c:pt>
                <c:pt idx="389">
                  <c:v>1.9450000000000001</c:v>
                </c:pt>
                <c:pt idx="390">
                  <c:v>1.9500000000000037</c:v>
                </c:pt>
                <c:pt idx="391">
                  <c:v>1.9550000000000001</c:v>
                </c:pt>
                <c:pt idx="392">
                  <c:v>1.9600000000000037</c:v>
                </c:pt>
                <c:pt idx="393">
                  <c:v>1.9650000000000001</c:v>
                </c:pt>
                <c:pt idx="394">
                  <c:v>1.9700000000000037</c:v>
                </c:pt>
                <c:pt idx="395">
                  <c:v>1.9750000000000001</c:v>
                </c:pt>
                <c:pt idx="396">
                  <c:v>1.9800000000000042</c:v>
                </c:pt>
                <c:pt idx="397">
                  <c:v>1.9850000000000001</c:v>
                </c:pt>
                <c:pt idx="398">
                  <c:v>1.9900000000000042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corrigées'!$R$2:$R$801</c:f>
              <c:numCache>
                <c:formatCode>General</c:formatCode>
                <c:ptCount val="800"/>
                <c:pt idx="0">
                  <c:v>5.1851449110305585E-2</c:v>
                </c:pt>
                <c:pt idx="1">
                  <c:v>3.9815782893413282E-2</c:v>
                </c:pt>
                <c:pt idx="2">
                  <c:v>5.8651577402513672E-2</c:v>
                </c:pt>
                <c:pt idx="3">
                  <c:v>5.4294466332956114E-2</c:v>
                </c:pt>
                <c:pt idx="4">
                  <c:v>3.9771717201919903E-2</c:v>
                </c:pt>
                <c:pt idx="5">
                  <c:v>6.6324973711272883E-2</c:v>
                </c:pt>
                <c:pt idx="6">
                  <c:v>5.9834660268401819E-2</c:v>
                </c:pt>
                <c:pt idx="7">
                  <c:v>3.1095784354408247E-2</c:v>
                </c:pt>
                <c:pt idx="8">
                  <c:v>6.0105170397221623E-2</c:v>
                </c:pt>
                <c:pt idx="9">
                  <c:v>6.4516654945316429E-2</c:v>
                </c:pt>
                <c:pt idx="10">
                  <c:v>3.7257149405212096E-2</c:v>
                </c:pt>
                <c:pt idx="11">
                  <c:v>5.4449024089404517E-2</c:v>
                </c:pt>
                <c:pt idx="12">
                  <c:v>5.875862108378202E-2</c:v>
                </c:pt>
                <c:pt idx="13">
                  <c:v>4.3743697046080506E-2</c:v>
                </c:pt>
                <c:pt idx="14">
                  <c:v>5.6846406851012533E-2</c:v>
                </c:pt>
                <c:pt idx="15">
                  <c:v>6.229138629985323E-2</c:v>
                </c:pt>
                <c:pt idx="16">
                  <c:v>3.7513470369455411E-2</c:v>
                </c:pt>
                <c:pt idx="17">
                  <c:v>6.3287929587658928E-2</c:v>
                </c:pt>
                <c:pt idx="18">
                  <c:v>6.655276205974997E-2</c:v>
                </c:pt>
                <c:pt idx="19">
                  <c:v>3.6747143564132292E-2</c:v>
                </c:pt>
                <c:pt idx="20">
                  <c:v>5.4500581487679188E-2</c:v>
                </c:pt>
                <c:pt idx="21">
                  <c:v>7.0075091072841433E-2</c:v>
                </c:pt>
                <c:pt idx="22">
                  <c:v>4.0302198357261433E-2</c:v>
                </c:pt>
                <c:pt idx="23">
                  <c:v>4.8195280393818131E-2</c:v>
                </c:pt>
                <c:pt idx="24">
                  <c:v>6.7582695424498213E-2</c:v>
                </c:pt>
                <c:pt idx="25">
                  <c:v>5.3678432046668334E-2</c:v>
                </c:pt>
                <c:pt idx="26">
                  <c:v>4.5658823547850225E-2</c:v>
                </c:pt>
                <c:pt idx="27">
                  <c:v>7.5802349662149535E-2</c:v>
                </c:pt>
                <c:pt idx="28">
                  <c:v>4.3466873331259683E-2</c:v>
                </c:pt>
                <c:pt idx="29">
                  <c:v>4.3420802425953385E-2</c:v>
                </c:pt>
                <c:pt idx="30">
                  <c:v>6.4180373299265236E-2</c:v>
                </c:pt>
                <c:pt idx="31">
                  <c:v>4.4953400913616479E-2</c:v>
                </c:pt>
                <c:pt idx="32">
                  <c:v>4.4532783420482933E-2</c:v>
                </c:pt>
                <c:pt idx="33">
                  <c:v>6.7870203405651294E-2</c:v>
                </c:pt>
                <c:pt idx="34">
                  <c:v>5.0750491972907853E-2</c:v>
                </c:pt>
                <c:pt idx="35">
                  <c:v>3.311453015261713E-2</c:v>
                </c:pt>
                <c:pt idx="36">
                  <c:v>6.2567422045499824E-2</c:v>
                </c:pt>
                <c:pt idx="37">
                  <c:v>6.2899422333313887E-2</c:v>
                </c:pt>
                <c:pt idx="38">
                  <c:v>4.1418703898806739E-2</c:v>
                </c:pt>
                <c:pt idx="39">
                  <c:v>5.4758798624153164E-2</c:v>
                </c:pt>
                <c:pt idx="40">
                  <c:v>5.6846406851012533E-2</c:v>
                </c:pt>
                <c:pt idx="41">
                  <c:v>3.8244467031010546E-2</c:v>
                </c:pt>
                <c:pt idx="42">
                  <c:v>5.1650379358660785E-2</c:v>
                </c:pt>
                <c:pt idx="43">
                  <c:v>5.6268407694796962E-2</c:v>
                </c:pt>
                <c:pt idx="44">
                  <c:v>4.0479833978981354E-2</c:v>
                </c:pt>
                <c:pt idx="45">
                  <c:v>5.9672633643076706E-2</c:v>
                </c:pt>
                <c:pt idx="46">
                  <c:v>6.5417690157341002E-2</c:v>
                </c:pt>
                <c:pt idx="47">
                  <c:v>3.1447400547378442E-2</c:v>
                </c:pt>
                <c:pt idx="48">
                  <c:v>5.6425747957657237E-2</c:v>
                </c:pt>
                <c:pt idx="49">
                  <c:v>7.3688205222643924E-2</c:v>
                </c:pt>
                <c:pt idx="50">
                  <c:v>3.8677788569105274E-2</c:v>
                </c:pt>
                <c:pt idx="51">
                  <c:v>4.7759725162931414E-2</c:v>
                </c:pt>
                <c:pt idx="52">
                  <c:v>6.1521753179745557E-2</c:v>
                </c:pt>
                <c:pt idx="53">
                  <c:v>4.6560232876120593E-2</c:v>
                </c:pt>
                <c:pt idx="54">
                  <c:v>5.2153723507490563E-2</c:v>
                </c:pt>
                <c:pt idx="55">
                  <c:v>6.4628920853937066E-2</c:v>
                </c:pt>
                <c:pt idx="56">
                  <c:v>3.8895337679543125E-2</c:v>
                </c:pt>
                <c:pt idx="57">
                  <c:v>5.7798543490000784E-2</c:v>
                </c:pt>
                <c:pt idx="58">
                  <c:v>7.2612617079687067E-2</c:v>
                </c:pt>
                <c:pt idx="59">
                  <c:v>3.6156596426998491E-2</c:v>
                </c:pt>
                <c:pt idx="60">
                  <c:v>4.9759912613564043E-2</c:v>
                </c:pt>
                <c:pt idx="61">
                  <c:v>6.9026265839229592E-2</c:v>
                </c:pt>
                <c:pt idx="62">
                  <c:v>4.9513777968509358E-2</c:v>
                </c:pt>
                <c:pt idx="63">
                  <c:v>3.437263999887398E-2</c:v>
                </c:pt>
                <c:pt idx="64">
                  <c:v>6.6324973711272883E-2</c:v>
                </c:pt>
                <c:pt idx="65">
                  <c:v>6.0322024510906402E-2</c:v>
                </c:pt>
                <c:pt idx="66">
                  <c:v>3.9815782893413282E-2</c:v>
                </c:pt>
                <c:pt idx="67">
                  <c:v>5.9780604634611739E-2</c:v>
                </c:pt>
                <c:pt idx="68">
                  <c:v>5.8064449457107814E-2</c:v>
                </c:pt>
                <c:pt idx="69">
                  <c:v>4.2186657027730695E-2</c:v>
                </c:pt>
                <c:pt idx="70">
                  <c:v>6.4516654945316429E-2</c:v>
                </c:pt>
                <c:pt idx="71">
                  <c:v>4.5328952619623109E-2</c:v>
                </c:pt>
                <c:pt idx="72">
                  <c:v>3.5904961779776451E-2</c:v>
                </c:pt>
                <c:pt idx="73">
                  <c:v>6.553077205828213E-2</c:v>
                </c:pt>
                <c:pt idx="74">
                  <c:v>5.9564726778907374E-2</c:v>
                </c:pt>
                <c:pt idx="75">
                  <c:v>3.5404328572739521E-2</c:v>
                </c:pt>
                <c:pt idx="76">
                  <c:v>6.587053329559657E-2</c:v>
                </c:pt>
                <c:pt idx="77">
                  <c:v>6.8736316985912024E-2</c:v>
                </c:pt>
                <c:pt idx="78">
                  <c:v>3.6535695952461082E-2</c:v>
                </c:pt>
                <c:pt idx="79">
                  <c:v>5.2760970835754761E-2</c:v>
                </c:pt>
                <c:pt idx="80">
                  <c:v>6.3900798266258302E-2</c:v>
                </c:pt>
                <c:pt idx="81">
                  <c:v>4.6179604210542471E-2</c:v>
                </c:pt>
                <c:pt idx="82">
                  <c:v>5.2153723507490563E-2</c:v>
                </c:pt>
                <c:pt idx="83">
                  <c:v>5.7215744381217577E-2</c:v>
                </c:pt>
                <c:pt idx="84">
                  <c:v>3.6366945759803856E-2</c:v>
                </c:pt>
                <c:pt idx="85">
                  <c:v>4.9809200532410433E-2</c:v>
                </c:pt>
                <c:pt idx="86">
                  <c:v>6.317680053592753E-2</c:v>
                </c:pt>
                <c:pt idx="87">
                  <c:v>3.3477373896622815E-2</c:v>
                </c:pt>
                <c:pt idx="88">
                  <c:v>4.8974472332737273E-2</c:v>
                </c:pt>
                <c:pt idx="89">
                  <c:v>7.2434115044397562E-2</c:v>
                </c:pt>
                <c:pt idx="90">
                  <c:v>4.2186657027730695E-2</c:v>
                </c:pt>
                <c:pt idx="91">
                  <c:v>4.0925576483360773E-2</c:v>
                </c:pt>
                <c:pt idx="92">
                  <c:v>6.4012561987166108E-2</c:v>
                </c:pt>
                <c:pt idx="93">
                  <c:v>4.8779096136975474E-2</c:v>
                </c:pt>
                <c:pt idx="94">
                  <c:v>4.3420802425953385E-2</c:v>
                </c:pt>
                <c:pt idx="95">
                  <c:v>6.6154379892761572E-2</c:v>
                </c:pt>
                <c:pt idx="96">
                  <c:v>4.0524290116105928E-2</c:v>
                </c:pt>
                <c:pt idx="97">
                  <c:v>4.6274622294163285E-2</c:v>
                </c:pt>
                <c:pt idx="98">
                  <c:v>6.9782945389131421E-2</c:v>
                </c:pt>
                <c:pt idx="99">
                  <c:v>4.1418703898806739E-2</c:v>
                </c:pt>
                <c:pt idx="100">
                  <c:v>4.2961635882048425E-2</c:v>
                </c:pt>
                <c:pt idx="101">
                  <c:v>7.1899926982233853E-2</c:v>
                </c:pt>
                <c:pt idx="102">
                  <c:v>4.4906577689441771E-2</c:v>
                </c:pt>
                <c:pt idx="103">
                  <c:v>3.8071837955193102E-2</c:v>
                </c:pt>
                <c:pt idx="104">
                  <c:v>6.4572775700566701E-2</c:v>
                </c:pt>
                <c:pt idx="105">
                  <c:v>6.2844033673086372E-2</c:v>
                </c:pt>
                <c:pt idx="106">
                  <c:v>3.7001707136771089E-2</c:v>
                </c:pt>
                <c:pt idx="107">
                  <c:v>5.3729623397431432E-2</c:v>
                </c:pt>
                <c:pt idx="108">
                  <c:v>5.2052878190369654E-2</c:v>
                </c:pt>
                <c:pt idx="109">
                  <c:v>4.3928724773955215E-2</c:v>
                </c:pt>
                <c:pt idx="110">
                  <c:v>6.2015960810119154E-2</c:v>
                </c:pt>
                <c:pt idx="111">
                  <c:v>6.5417690157341002E-2</c:v>
                </c:pt>
                <c:pt idx="112">
                  <c:v>4.2095935194192732E-2</c:v>
                </c:pt>
                <c:pt idx="113">
                  <c:v>5.9187871810804822E-2</c:v>
                </c:pt>
                <c:pt idx="114">
                  <c:v>5.9618651264232124E-2</c:v>
                </c:pt>
                <c:pt idx="115">
                  <c:v>3.9069821663699822E-2</c:v>
                </c:pt>
                <c:pt idx="116">
                  <c:v>5.2254697761508234E-2</c:v>
                </c:pt>
                <c:pt idx="117">
                  <c:v>6.429234636987663E-2</c:v>
                </c:pt>
                <c:pt idx="118">
                  <c:v>4.4393016937339928E-2</c:v>
                </c:pt>
                <c:pt idx="119">
                  <c:v>3.7044211030595811E-2</c:v>
                </c:pt>
                <c:pt idx="120">
                  <c:v>7.0250664137270519E-2</c:v>
                </c:pt>
                <c:pt idx="121">
                  <c:v>4.6990296303685973E-2</c:v>
                </c:pt>
                <c:pt idx="122">
                  <c:v>5.5954386190928171E-2</c:v>
                </c:pt>
                <c:pt idx="123">
                  <c:v>6.3065769137261224E-2</c:v>
                </c:pt>
                <c:pt idx="124">
                  <c:v>4.5140966924357907E-2</c:v>
                </c:pt>
                <c:pt idx="125">
                  <c:v>4.9612164704140593E-2</c:v>
                </c:pt>
                <c:pt idx="126">
                  <c:v>6.4910082461424462E-2</c:v>
                </c:pt>
                <c:pt idx="127">
                  <c:v>3.8721244186460592E-2</c:v>
                </c:pt>
                <c:pt idx="128">
                  <c:v>4.4253470128147107E-2</c:v>
                </c:pt>
                <c:pt idx="129">
                  <c:v>6.7582695424498213E-2</c:v>
                </c:pt>
                <c:pt idx="130">
                  <c:v>4.3697479630882177E-2</c:v>
                </c:pt>
                <c:pt idx="131">
                  <c:v>4.2550464323347081E-2</c:v>
                </c:pt>
                <c:pt idx="132">
                  <c:v>6.8216004195636643E-2</c:v>
                </c:pt>
                <c:pt idx="133">
                  <c:v>5.5537079255160174E-2</c:v>
                </c:pt>
                <c:pt idx="134">
                  <c:v>4.1914812558827674E-2</c:v>
                </c:pt>
                <c:pt idx="135">
                  <c:v>5.8705087044088375E-2</c:v>
                </c:pt>
                <c:pt idx="136">
                  <c:v>5.5902145509013026E-2</c:v>
                </c:pt>
                <c:pt idx="137">
                  <c:v>3.9157223656610091E-2</c:v>
                </c:pt>
                <c:pt idx="138">
                  <c:v>5.8598058966608482E-2</c:v>
                </c:pt>
                <c:pt idx="139">
                  <c:v>5.7851695651176746E-2</c:v>
                </c:pt>
                <c:pt idx="140">
                  <c:v>3.9727648578261859E-2</c:v>
                </c:pt>
                <c:pt idx="141">
                  <c:v>7.0426456875650231E-2</c:v>
                </c:pt>
                <c:pt idx="142">
                  <c:v>5.5069451854704438E-2</c:v>
                </c:pt>
                <c:pt idx="143">
                  <c:v>3.1486609961652826E-2</c:v>
                </c:pt>
                <c:pt idx="144">
                  <c:v>5.9026723881282092E-2</c:v>
                </c:pt>
                <c:pt idx="145">
                  <c:v>7.2791338788926532E-2</c:v>
                </c:pt>
                <c:pt idx="146">
                  <c:v>4.1059777953680536E-2</c:v>
                </c:pt>
                <c:pt idx="147">
                  <c:v>5.57455374775069E-2</c:v>
                </c:pt>
                <c:pt idx="148">
                  <c:v>7.2137087540617123E-2</c:v>
                </c:pt>
                <c:pt idx="149">
                  <c:v>4.1869599928560312E-2</c:v>
                </c:pt>
                <c:pt idx="150">
                  <c:v>5.3218712908433913E-2</c:v>
                </c:pt>
                <c:pt idx="151">
                  <c:v>6.7812631564767564E-2</c:v>
                </c:pt>
                <c:pt idx="152">
                  <c:v>4.7422336796806734E-2</c:v>
                </c:pt>
                <c:pt idx="153">
                  <c:v>5.0105501792113781E-2</c:v>
                </c:pt>
                <c:pt idx="154">
                  <c:v>5.9618651264232124E-2</c:v>
                </c:pt>
                <c:pt idx="155">
                  <c:v>4.2232040475121801E-2</c:v>
                </c:pt>
                <c:pt idx="156">
                  <c:v>4.8974472332737273E-2</c:v>
                </c:pt>
                <c:pt idx="157">
                  <c:v>6.9899737682362933E-2</c:v>
                </c:pt>
                <c:pt idx="158">
                  <c:v>4.0657832564573677E-2</c:v>
                </c:pt>
                <c:pt idx="159">
                  <c:v>4.2322908773107674E-2</c:v>
                </c:pt>
                <c:pt idx="160">
                  <c:v>6.8678414819630315E-2</c:v>
                </c:pt>
                <c:pt idx="161">
                  <c:v>5.0253981932891774E-2</c:v>
                </c:pt>
                <c:pt idx="162">
                  <c:v>4.4626092772406784E-2</c:v>
                </c:pt>
                <c:pt idx="163">
                  <c:v>6.334351347827398E-2</c:v>
                </c:pt>
                <c:pt idx="164">
                  <c:v>4.2824359021863774E-2</c:v>
                </c:pt>
                <c:pt idx="165">
                  <c:v>4.790469056594325E-2</c:v>
                </c:pt>
                <c:pt idx="166">
                  <c:v>6.6723868435664815E-2</c:v>
                </c:pt>
                <c:pt idx="167">
                  <c:v>4.9317327907145748E-2</c:v>
                </c:pt>
                <c:pt idx="168">
                  <c:v>1.6250034928280894</c:v>
                </c:pt>
                <c:pt idx="169">
                  <c:v>11.613419676877884</c:v>
                </c:pt>
                <c:pt idx="170">
                  <c:v>22.803114864951727</c:v>
                </c:pt>
                <c:pt idx="171">
                  <c:v>31.294900519992353</c:v>
                </c:pt>
                <c:pt idx="172">
                  <c:v>38.236278161190107</c:v>
                </c:pt>
                <c:pt idx="173">
                  <c:v>42.915294767128444</c:v>
                </c:pt>
                <c:pt idx="174">
                  <c:v>44.653493606566272</c:v>
                </c:pt>
                <c:pt idx="175">
                  <c:v>46.989423663440817</c:v>
                </c:pt>
                <c:pt idx="176">
                  <c:v>48.476159205545578</c:v>
                </c:pt>
                <c:pt idx="177">
                  <c:v>48.613164899113094</c:v>
                </c:pt>
                <c:pt idx="178">
                  <c:v>48.978944557395934</c:v>
                </c:pt>
                <c:pt idx="179">
                  <c:v>49.415961775516919</c:v>
                </c:pt>
                <c:pt idx="180">
                  <c:v>49.727079684881957</c:v>
                </c:pt>
                <c:pt idx="181">
                  <c:v>49.998546757702144</c:v>
                </c:pt>
                <c:pt idx="182">
                  <c:v>50.297386814560411</c:v>
                </c:pt>
                <c:pt idx="183">
                  <c:v>49.555844209110099</c:v>
                </c:pt>
                <c:pt idx="184">
                  <c:v>50.103274663151154</c:v>
                </c:pt>
                <c:pt idx="185">
                  <c:v>50.694603626705288</c:v>
                </c:pt>
                <c:pt idx="186">
                  <c:v>49.722405665057387</c:v>
                </c:pt>
                <c:pt idx="187">
                  <c:v>50.095455016926273</c:v>
                </c:pt>
                <c:pt idx="188">
                  <c:v>50.647421764920594</c:v>
                </c:pt>
                <c:pt idx="189">
                  <c:v>50.153332130874418</c:v>
                </c:pt>
                <c:pt idx="190">
                  <c:v>50.032922726029454</c:v>
                </c:pt>
                <c:pt idx="191">
                  <c:v>50.515427659417476</c:v>
                </c:pt>
                <c:pt idx="192">
                  <c:v>49.884565898620735</c:v>
                </c:pt>
                <c:pt idx="193">
                  <c:v>49.996984802869214</c:v>
                </c:pt>
                <c:pt idx="194">
                  <c:v>50.543697821223446</c:v>
                </c:pt>
                <c:pt idx="195">
                  <c:v>50.043862791065401</c:v>
                </c:pt>
                <c:pt idx="196">
                  <c:v>50.012608358213946</c:v>
                </c:pt>
                <c:pt idx="197">
                  <c:v>50.778013007644354</c:v>
                </c:pt>
                <c:pt idx="198">
                  <c:v>50.194022105286486</c:v>
                </c:pt>
                <c:pt idx="199">
                  <c:v>50.219070365186305</c:v>
                </c:pt>
                <c:pt idx="200">
                  <c:v>50.669437038270232</c:v>
                </c:pt>
                <c:pt idx="201">
                  <c:v>50.189326191458385</c:v>
                </c:pt>
                <c:pt idx="202">
                  <c:v>49.976677732863294</c:v>
                </c:pt>
                <c:pt idx="203">
                  <c:v>50.258220962431913</c:v>
                </c:pt>
                <c:pt idx="204">
                  <c:v>50.219070365186305</c:v>
                </c:pt>
                <c:pt idx="205">
                  <c:v>50.039173906758386</c:v>
                </c:pt>
                <c:pt idx="206">
                  <c:v>50.674155358659661</c:v>
                </c:pt>
                <c:pt idx="207">
                  <c:v>50.184630497303957</c:v>
                </c:pt>
                <c:pt idx="208">
                  <c:v>49.79877517437567</c:v>
                </c:pt>
                <c:pt idx="209">
                  <c:v>50.532702279874563</c:v>
                </c:pt>
                <c:pt idx="210">
                  <c:v>50.597118267492803</c:v>
                </c:pt>
                <c:pt idx="211">
                  <c:v>49.568288178702495</c:v>
                </c:pt>
                <c:pt idx="212">
                  <c:v>50.236295215068502</c:v>
                </c:pt>
                <c:pt idx="213">
                  <c:v>50.532702279874563</c:v>
                </c:pt>
                <c:pt idx="214">
                  <c:v>49.892368100235828</c:v>
                </c:pt>
                <c:pt idx="215">
                  <c:v>50.278585146165504</c:v>
                </c:pt>
                <c:pt idx="216">
                  <c:v>50.631699359100395</c:v>
                </c:pt>
                <c:pt idx="217">
                  <c:v>50.134557408847314</c:v>
                </c:pt>
                <c:pt idx="218">
                  <c:v>50.222202201409175</c:v>
                </c:pt>
                <c:pt idx="219">
                  <c:v>50.289553007172763</c:v>
                </c:pt>
                <c:pt idx="220">
                  <c:v>49.976677732863294</c:v>
                </c:pt>
                <c:pt idx="221">
                  <c:v>50.380468910952324</c:v>
                </c:pt>
                <c:pt idx="222">
                  <c:v>50.682020039529178</c:v>
                </c:pt>
                <c:pt idx="223">
                  <c:v>49.822165410200753</c:v>
                </c:pt>
                <c:pt idx="224">
                  <c:v>50.1079665496841</c:v>
                </c:pt>
                <c:pt idx="225">
                  <c:v>50.833133018642954</c:v>
                </c:pt>
                <c:pt idx="226">
                  <c:v>49.809689611753313</c:v>
                </c:pt>
                <c:pt idx="227">
                  <c:v>49.772273524386492</c:v>
                </c:pt>
                <c:pt idx="228">
                  <c:v>50.578260655767771</c:v>
                </c:pt>
                <c:pt idx="229">
                  <c:v>50.266053301328512</c:v>
                </c:pt>
                <c:pt idx="230">
                  <c:v>50.001671710156344</c:v>
                </c:pt>
                <c:pt idx="231">
                  <c:v>50.375764283466253</c:v>
                </c:pt>
                <c:pt idx="232">
                  <c:v>50.43380305063544</c:v>
                </c:pt>
                <c:pt idx="233">
                  <c:v>50.284852626655983</c:v>
                </c:pt>
                <c:pt idx="234">
                  <c:v>50.51856774824725</c:v>
                </c:pt>
                <c:pt idx="235">
                  <c:v>49.790980294543957</c:v>
                </c:pt>
                <c:pt idx="236">
                  <c:v>49.981363688244983</c:v>
                </c:pt>
                <c:pt idx="237">
                  <c:v>50.744956525375052</c:v>
                </c:pt>
                <c:pt idx="238">
                  <c:v>50.148638120856603</c:v>
                </c:pt>
                <c:pt idx="239">
                  <c:v>49.730196142458844</c:v>
                </c:pt>
                <c:pt idx="240">
                  <c:v>50.554693583775453</c:v>
                </c:pt>
                <c:pt idx="241">
                  <c:v>50.416545344270162</c:v>
                </c:pt>
                <c:pt idx="242">
                  <c:v>49.959497452834015</c:v>
                </c:pt>
                <c:pt idx="243">
                  <c:v>50.344406362724726</c:v>
                </c:pt>
                <c:pt idx="244">
                  <c:v>50.718203283288155</c:v>
                </c:pt>
                <c:pt idx="245">
                  <c:v>50.097018509143474</c:v>
                </c:pt>
                <c:pt idx="246">
                  <c:v>50.264487173584094</c:v>
                </c:pt>
                <c:pt idx="247">
                  <c:v>50.341270718456563</c:v>
                </c:pt>
                <c:pt idx="248">
                  <c:v>50.065747479148854</c:v>
                </c:pt>
                <c:pt idx="249">
                  <c:v>50.644276698177109</c:v>
                </c:pt>
                <c:pt idx="250">
                  <c:v>50.422820443652945</c:v>
                </c:pt>
                <c:pt idx="251">
                  <c:v>49.826844116387512</c:v>
                </c:pt>
                <c:pt idx="252">
                  <c:v>50.443217943875112</c:v>
                </c:pt>
                <c:pt idx="253">
                  <c:v>50.680446468842739</c:v>
                </c:pt>
                <c:pt idx="254">
                  <c:v>49.956374787714594</c:v>
                </c:pt>
                <c:pt idx="255">
                  <c:v>50.344406362724726</c:v>
                </c:pt>
                <c:pt idx="256">
                  <c:v>50.457341931288994</c:v>
                </c:pt>
                <c:pt idx="257">
                  <c:v>49.811249605967213</c:v>
                </c:pt>
                <c:pt idx="258">
                  <c:v>50.098582996292031</c:v>
                </c:pt>
                <c:pt idx="259">
                  <c:v>50.436941575350794</c:v>
                </c:pt>
                <c:pt idx="260">
                  <c:v>50.053241218701899</c:v>
                </c:pt>
                <c:pt idx="261">
                  <c:v>50.261354019181503</c:v>
                </c:pt>
                <c:pt idx="262">
                  <c:v>50.51856774824725</c:v>
                </c:pt>
                <c:pt idx="263">
                  <c:v>50.068874530916716</c:v>
                </c:pt>
                <c:pt idx="264">
                  <c:v>50.106401916025924</c:v>
                </c:pt>
                <c:pt idx="265">
                  <c:v>50.641131729086645</c:v>
                </c:pt>
                <c:pt idx="266">
                  <c:v>50.308356725979358</c:v>
                </c:pt>
                <c:pt idx="267">
                  <c:v>50.059494638726747</c:v>
                </c:pt>
                <c:pt idx="268">
                  <c:v>50.600260894241742</c:v>
                </c:pt>
                <c:pt idx="269">
                  <c:v>50.247257490784094</c:v>
                </c:pt>
                <c:pt idx="270">
                  <c:v>50.064184474984756</c:v>
                </c:pt>
                <c:pt idx="271">
                  <c:v>50.866218203914812</c:v>
                </c:pt>
                <c:pt idx="272">
                  <c:v>50.520138803867212</c:v>
                </c:pt>
                <c:pt idx="273">
                  <c:v>49.825284845877903</c:v>
                </c:pt>
                <c:pt idx="274">
                  <c:v>50.919808772702567</c:v>
                </c:pt>
                <c:pt idx="275">
                  <c:v>50.237860903555813</c:v>
                </c:pt>
                <c:pt idx="276">
                  <c:v>49.878323414527209</c:v>
                </c:pt>
                <c:pt idx="277">
                  <c:v>50.833133018642954</c:v>
                </c:pt>
                <c:pt idx="278">
                  <c:v>50.549980828399065</c:v>
                </c:pt>
                <c:pt idx="279">
                  <c:v>49.845561137874839</c:v>
                </c:pt>
                <c:pt idx="280">
                  <c:v>50.29268606795069</c:v>
                </c:pt>
                <c:pt idx="281">
                  <c:v>50.683592658460356</c:v>
                </c:pt>
                <c:pt idx="282">
                  <c:v>49.96105882199118</c:v>
                </c:pt>
                <c:pt idx="283">
                  <c:v>50.325595907371699</c:v>
                </c:pt>
                <c:pt idx="284">
                  <c:v>50.421251875611944</c:v>
                </c:pt>
                <c:pt idx="285">
                  <c:v>49.976677732863294</c:v>
                </c:pt>
                <c:pt idx="286">
                  <c:v>50.364787997989765</c:v>
                </c:pt>
                <c:pt idx="287">
                  <c:v>50.378901001796848</c:v>
                </c:pt>
                <c:pt idx="288">
                  <c:v>49.876763338728061</c:v>
                </c:pt>
                <c:pt idx="289">
                  <c:v>50.704042830316574</c:v>
                </c:pt>
                <c:pt idx="290">
                  <c:v>50.644276698177109</c:v>
                </c:pt>
                <c:pt idx="291">
                  <c:v>49.656993419526145</c:v>
                </c:pt>
                <c:pt idx="292">
                  <c:v>50.165849917426456</c:v>
                </c:pt>
                <c:pt idx="293">
                  <c:v>51.012871048196395</c:v>
                </c:pt>
                <c:pt idx="294">
                  <c:v>50.006358837117467</c:v>
                </c:pt>
                <c:pt idx="295">
                  <c:v>49.893929388610204</c:v>
                </c:pt>
                <c:pt idx="296">
                  <c:v>50.715056996094411</c:v>
                </c:pt>
                <c:pt idx="297">
                  <c:v>50.356948943294974</c:v>
                </c:pt>
                <c:pt idx="298">
                  <c:v>49.982925399051481</c:v>
                </c:pt>
                <c:pt idx="299">
                  <c:v>50.559406558826034</c:v>
                </c:pt>
                <c:pt idx="300">
                  <c:v>50.042300128551034</c:v>
                </c:pt>
                <c:pt idx="301">
                  <c:v>50.493444898448026</c:v>
                </c:pt>
                <c:pt idx="302">
                  <c:v>50.457341931288994</c:v>
                </c:pt>
                <c:pt idx="303">
                  <c:v>49.898611463115905</c:v>
                </c:pt>
                <c:pt idx="304">
                  <c:v>50.186196351868205</c:v>
                </c:pt>
                <c:pt idx="305">
                  <c:v>51.094962727080009</c:v>
                </c:pt>
                <c:pt idx="306">
                  <c:v>50.230031733295043</c:v>
                </c:pt>
                <c:pt idx="307">
                  <c:v>49.703712749200058</c:v>
                </c:pt>
                <c:pt idx="308">
                  <c:v>50.798483194698761</c:v>
                </c:pt>
                <c:pt idx="309">
                  <c:v>50.319326860873105</c:v>
                </c:pt>
                <c:pt idx="310">
                  <c:v>49.859601210566488</c:v>
                </c:pt>
                <c:pt idx="311">
                  <c:v>50.303655466766422</c:v>
                </c:pt>
                <c:pt idx="312">
                  <c:v>50.685165301789922</c:v>
                </c:pt>
                <c:pt idx="313">
                  <c:v>50.011046183752235</c:v>
                </c:pt>
                <c:pt idx="314">
                  <c:v>50.477746412084329</c:v>
                </c:pt>
                <c:pt idx="315">
                  <c:v>50.295820198762861</c:v>
                </c:pt>
                <c:pt idx="316">
                  <c:v>50.201849440342059</c:v>
                </c:pt>
                <c:pt idx="317">
                  <c:v>50.554693583775453</c:v>
                </c:pt>
                <c:pt idx="318">
                  <c:v>50.418113839101636</c:v>
                </c:pt>
                <c:pt idx="319">
                  <c:v>49.797216343122869</c:v>
                </c:pt>
                <c:pt idx="320">
                  <c:v>50.455772826383516</c:v>
                </c:pt>
                <c:pt idx="321">
                  <c:v>50.933999320778362</c:v>
                </c:pt>
                <c:pt idx="322">
                  <c:v>49.82840341129539</c:v>
                </c:pt>
                <c:pt idx="323">
                  <c:v>50.375764283466253</c:v>
                </c:pt>
                <c:pt idx="324">
                  <c:v>50.800057619454229</c:v>
                </c:pt>
                <c:pt idx="325">
                  <c:v>49.990736258030687</c:v>
                </c:pt>
                <c:pt idx="326">
                  <c:v>50.366355687516574</c:v>
                </c:pt>
                <c:pt idx="327">
                  <c:v>51.027074556944072</c:v>
                </c:pt>
                <c:pt idx="328">
                  <c:v>49.973553561542744</c:v>
                </c:pt>
                <c:pt idx="329">
                  <c:v>50.267619453470907</c:v>
                </c:pt>
                <c:pt idx="330">
                  <c:v>50.721350644621324</c:v>
                </c:pt>
                <c:pt idx="331">
                  <c:v>49.989173455730509</c:v>
                </c:pt>
                <c:pt idx="332">
                  <c:v>49.956374787714594</c:v>
                </c:pt>
                <c:pt idx="333">
                  <c:v>50.852037101773455</c:v>
                </c:pt>
                <c:pt idx="334">
                  <c:v>50.168980093728862</c:v>
                </c:pt>
                <c:pt idx="335">
                  <c:v>49.970429487875194</c:v>
                </c:pt>
                <c:pt idx="336">
                  <c:v>50.45891106059247</c:v>
                </c:pt>
                <c:pt idx="337">
                  <c:v>50.208111164815151</c:v>
                </c:pt>
                <c:pt idx="338">
                  <c:v>50.137686608740132</c:v>
                </c:pt>
                <c:pt idx="339">
                  <c:v>50.741808431719804</c:v>
                </c:pt>
                <c:pt idx="340">
                  <c:v>50.136121511138931</c:v>
                </c:pt>
                <c:pt idx="341">
                  <c:v>50.034486212036995</c:v>
                </c:pt>
                <c:pt idx="342">
                  <c:v>50.814231472491237</c:v>
                </c:pt>
                <c:pt idx="343">
                  <c:v>50.065747479148854</c:v>
                </c:pt>
                <c:pt idx="344">
                  <c:v>49.713059251221935</c:v>
                </c:pt>
                <c:pt idx="345">
                  <c:v>50.759121713004497</c:v>
                </c:pt>
                <c:pt idx="346">
                  <c:v>50.592403535050643</c:v>
                </c:pt>
                <c:pt idx="347">
                  <c:v>49.814367732128154</c:v>
                </c:pt>
                <c:pt idx="348">
                  <c:v>50.493444898448026</c:v>
                </c:pt>
                <c:pt idx="349">
                  <c:v>50.648993846987437</c:v>
                </c:pt>
                <c:pt idx="350">
                  <c:v>49.967306481121476</c:v>
                </c:pt>
                <c:pt idx="351">
                  <c:v>50.521708909292329</c:v>
                </c:pt>
                <c:pt idx="352">
                  <c:v>50.394584111453483</c:v>
                </c:pt>
                <c:pt idx="353">
                  <c:v>50.15646191662492</c:v>
                </c:pt>
                <c:pt idx="354">
                  <c:v>50.570404029867369</c:v>
                </c:pt>
                <c:pt idx="355">
                  <c:v>50.3820378177805</c:v>
                </c:pt>
                <c:pt idx="356">
                  <c:v>49.967306481121476</c:v>
                </c:pt>
                <c:pt idx="357">
                  <c:v>50.608119838993545</c:v>
                </c:pt>
                <c:pt idx="358">
                  <c:v>50.722923873626598</c:v>
                </c:pt>
                <c:pt idx="359">
                  <c:v>49.538737387443376</c:v>
                </c:pt>
                <c:pt idx="360">
                  <c:v>50.303655466766422</c:v>
                </c:pt>
                <c:pt idx="361">
                  <c:v>51.128132996138874</c:v>
                </c:pt>
                <c:pt idx="362">
                  <c:v>49.976677732863294</c:v>
                </c:pt>
                <c:pt idx="363">
                  <c:v>49.990736258030687</c:v>
                </c:pt>
                <c:pt idx="364">
                  <c:v>50.825256621420543</c:v>
                </c:pt>
                <c:pt idx="365">
                  <c:v>50.201849440342059</c:v>
                </c:pt>
                <c:pt idx="366">
                  <c:v>50.115786201603825</c:v>
                </c:pt>
                <c:pt idx="367">
                  <c:v>50.642704689319928</c:v>
                </c:pt>
                <c:pt idx="368">
                  <c:v>50.396153238046892</c:v>
                </c:pt>
                <c:pt idx="369">
                  <c:v>50.298954427228082</c:v>
                </c:pt>
                <c:pt idx="370">
                  <c:v>50.531132003632145</c:v>
                </c:pt>
                <c:pt idx="371">
                  <c:v>50.126735321750395</c:v>
                </c:pt>
                <c:pt idx="372">
                  <c:v>50.040737490434225</c:v>
                </c:pt>
                <c:pt idx="373">
                  <c:v>51.079171003913594</c:v>
                </c:pt>
                <c:pt idx="374">
                  <c:v>50.042300128551034</c:v>
                </c:pt>
                <c:pt idx="375">
                  <c:v>49.876763338728061</c:v>
                </c:pt>
                <c:pt idx="376">
                  <c:v>51.017605331438375</c:v>
                </c:pt>
                <c:pt idx="377">
                  <c:v>50.623838583656791</c:v>
                </c:pt>
                <c:pt idx="378">
                  <c:v>49.912659004676513</c:v>
                </c:pt>
                <c:pt idx="379">
                  <c:v>50.5468387885673</c:v>
                </c:pt>
                <c:pt idx="380">
                  <c:v>50.314625089102968</c:v>
                </c:pt>
                <c:pt idx="381">
                  <c:v>49.971991997155406</c:v>
                </c:pt>
                <c:pt idx="382">
                  <c:v>50.540555976667719</c:v>
                </c:pt>
                <c:pt idx="383">
                  <c:v>50.316191997738706</c:v>
                </c:pt>
                <c:pt idx="384">
                  <c:v>50.072000710062035</c:v>
                </c:pt>
                <c:pt idx="385">
                  <c:v>50.432234311777641</c:v>
                </c:pt>
                <c:pt idx="386">
                  <c:v>50.509146800034131</c:v>
                </c:pt>
                <c:pt idx="387">
                  <c:v>49.809689611753313</c:v>
                </c:pt>
                <c:pt idx="388">
                  <c:v>50.661574309766294</c:v>
                </c:pt>
                <c:pt idx="389">
                  <c:v>50.587689022282177</c:v>
                </c:pt>
                <c:pt idx="390">
                  <c:v>49.641425513309898</c:v>
                </c:pt>
                <c:pt idx="391">
                  <c:v>50.427527267878304</c:v>
                </c:pt>
                <c:pt idx="392">
                  <c:v>50.817380834454056</c:v>
                </c:pt>
                <c:pt idx="393">
                  <c:v>50.025109541701362</c:v>
                </c:pt>
                <c:pt idx="394">
                  <c:v>50.295820198762861</c:v>
                </c:pt>
                <c:pt idx="395">
                  <c:v>50.774864865829997</c:v>
                </c:pt>
                <c:pt idx="396">
                  <c:v>49.909536835016645</c:v>
                </c:pt>
                <c:pt idx="397">
                  <c:v>50.139250759843144</c:v>
                </c:pt>
                <c:pt idx="398">
                  <c:v>50.636415922143669</c:v>
                </c:pt>
                <c:pt idx="399">
                  <c:v>50.053241218701899</c:v>
                </c:pt>
                <c:pt idx="400">
                  <c:v>50.316191997738706</c:v>
                </c:pt>
                <c:pt idx="401">
                  <c:v>50.853613334035913</c:v>
                </c:pt>
                <c:pt idx="402">
                  <c:v>50.209676414045276</c:v>
                </c:pt>
                <c:pt idx="403">
                  <c:v>50.217504969537046</c:v>
                </c:pt>
                <c:pt idx="404">
                  <c:v>50.592403535050643</c:v>
                </c:pt>
                <c:pt idx="405">
                  <c:v>50.255088975383146</c:v>
                </c:pt>
                <c:pt idx="406">
                  <c:v>50.215939598286006</c:v>
                </c:pt>
                <c:pt idx="407">
                  <c:v>50.778013007644354</c:v>
                </c:pt>
                <c:pt idx="408">
                  <c:v>50.413407454223794</c:v>
                </c:pt>
                <c:pt idx="409">
                  <c:v>49.781626470117068</c:v>
                </c:pt>
                <c:pt idx="410">
                  <c:v>50.771715844577045</c:v>
                </c:pt>
                <c:pt idx="411">
                  <c:v>50.327162986824263</c:v>
                </c:pt>
                <c:pt idx="412">
                  <c:v>49.864281674145047</c:v>
                </c:pt>
                <c:pt idx="413">
                  <c:v>50.850461871728378</c:v>
                </c:pt>
                <c:pt idx="414">
                  <c:v>50.270752803149463</c:v>
                </c:pt>
                <c:pt idx="415">
                  <c:v>49.956374787714594</c:v>
                </c:pt>
                <c:pt idx="416">
                  <c:v>50.754400415394045</c:v>
                </c:pt>
                <c:pt idx="417">
                  <c:v>50.645848731432395</c:v>
                </c:pt>
                <c:pt idx="418">
                  <c:v>49.982925399051481</c:v>
                </c:pt>
                <c:pt idx="419">
                  <c:v>50.463619568954641</c:v>
                </c:pt>
                <c:pt idx="420">
                  <c:v>50.491875232279966</c:v>
                </c:pt>
                <c:pt idx="421">
                  <c:v>49.790980294543957</c:v>
                </c:pt>
                <c:pt idx="422">
                  <c:v>50.696177417156207</c:v>
                </c:pt>
                <c:pt idx="423">
                  <c:v>50.3240288523169</c:v>
                </c:pt>
                <c:pt idx="424">
                  <c:v>49.968867972299194</c:v>
                </c:pt>
                <c:pt idx="425">
                  <c:v>50.557835867724926</c:v>
                </c:pt>
                <c:pt idx="426">
                  <c:v>50.834707980263019</c:v>
                </c:pt>
                <c:pt idx="427">
                  <c:v>49.756687556564259</c:v>
                </c:pt>
                <c:pt idx="428">
                  <c:v>50.245691655877927</c:v>
                </c:pt>
                <c:pt idx="429">
                  <c:v>50.995514541863457</c:v>
                </c:pt>
                <c:pt idx="430">
                  <c:v>49.883004756755994</c:v>
                </c:pt>
                <c:pt idx="431">
                  <c:v>49.678792395348033</c:v>
                </c:pt>
                <c:pt idx="432">
                  <c:v>50.642704689319928</c:v>
                </c:pt>
                <c:pt idx="433">
                  <c:v>50.264487173584094</c:v>
                </c:pt>
                <c:pt idx="434">
                  <c:v>50.03604875254598</c:v>
                </c:pt>
                <c:pt idx="435">
                  <c:v>50.584545810735108</c:v>
                </c:pt>
                <c:pt idx="436">
                  <c:v>49.986049863300799</c:v>
                </c:pt>
                <c:pt idx="437">
                  <c:v>50.363220332861061</c:v>
                </c:pt>
                <c:pt idx="438">
                  <c:v>50.61440684886891</c:v>
                </c:pt>
                <c:pt idx="439">
                  <c:v>49.898611463115905</c:v>
                </c:pt>
                <c:pt idx="440">
                  <c:v>49.951690003911942</c:v>
                </c:pt>
                <c:pt idx="441">
                  <c:v>50.861490950193804</c:v>
                </c:pt>
                <c:pt idx="442">
                  <c:v>50.183065638519466</c:v>
                </c:pt>
                <c:pt idx="443">
                  <c:v>49.686579455482637</c:v>
                </c:pt>
                <c:pt idx="444">
                  <c:v>50.875673370378657</c:v>
                </c:pt>
                <c:pt idx="445">
                  <c:v>50.394584111453483</c:v>
                </c:pt>
                <c:pt idx="446">
                  <c:v>49.686579455482637</c:v>
                </c:pt>
                <c:pt idx="447">
                  <c:v>50.471467895768193</c:v>
                </c:pt>
                <c:pt idx="448">
                  <c:v>50.641131729086645</c:v>
                </c:pt>
                <c:pt idx="449">
                  <c:v>49.993859996879586</c:v>
                </c:pt>
                <c:pt idx="450">
                  <c:v>50.696177417156207</c:v>
                </c:pt>
                <c:pt idx="451">
                  <c:v>50.474607592199185</c:v>
                </c:pt>
                <c:pt idx="452">
                  <c:v>50.093891549106871</c:v>
                </c:pt>
                <c:pt idx="453">
                  <c:v>50.309923537007144</c:v>
                </c:pt>
                <c:pt idx="454">
                  <c:v>50.548410283716798</c:v>
                </c:pt>
                <c:pt idx="455">
                  <c:v>49.734870528421482</c:v>
                </c:pt>
                <c:pt idx="456">
                  <c:v>50.666292264062761</c:v>
                </c:pt>
                <c:pt idx="457">
                  <c:v>50.655283395145695</c:v>
                </c:pt>
                <c:pt idx="458">
                  <c:v>49.697481591589245</c:v>
                </c:pt>
                <c:pt idx="459">
                  <c:v>50.378901001796848</c:v>
                </c:pt>
                <c:pt idx="460">
                  <c:v>50.776438924538354</c:v>
                </c:pt>
                <c:pt idx="461">
                  <c:v>50.095455016926273</c:v>
                </c:pt>
                <c:pt idx="462">
                  <c:v>50.154896526003704</c:v>
                </c:pt>
                <c:pt idx="463">
                  <c:v>50.644276698177109</c:v>
                </c:pt>
                <c:pt idx="464">
                  <c:v>49.945443321191327</c:v>
                </c:pt>
                <c:pt idx="465">
                  <c:v>50.361651719052375</c:v>
                </c:pt>
                <c:pt idx="466">
                  <c:v>50.746530120428204</c:v>
                </c:pt>
                <c:pt idx="467">
                  <c:v>49.904854247953544</c:v>
                </c:pt>
                <c:pt idx="468">
                  <c:v>49.976677732863294</c:v>
                </c:pt>
                <c:pt idx="469">
                  <c:v>45.26236029718504</c:v>
                </c:pt>
                <c:pt idx="470">
                  <c:v>13.114450225544823</c:v>
                </c:pt>
                <c:pt idx="471">
                  <c:v>2.7171243513814587</c:v>
                </c:pt>
                <c:pt idx="472">
                  <c:v>0.58647243756234058</c:v>
                </c:pt>
                <c:pt idx="473">
                  <c:v>0.14468928067809392</c:v>
                </c:pt>
                <c:pt idx="474">
                  <c:v>6.8447014262095957E-2</c:v>
                </c:pt>
                <c:pt idx="475">
                  <c:v>8.4044595474378245E-2</c:v>
                </c:pt>
                <c:pt idx="476">
                  <c:v>5.6058973214469766E-2</c:v>
                </c:pt>
                <c:pt idx="477">
                  <c:v>5.362726509402467E-2</c:v>
                </c:pt>
                <c:pt idx="478">
                  <c:v>6.1412220405686897E-2</c:v>
                </c:pt>
                <c:pt idx="479">
                  <c:v>4.6751118212466476E-2</c:v>
                </c:pt>
                <c:pt idx="480">
                  <c:v>4.2596071285714132E-2</c:v>
                </c:pt>
                <c:pt idx="481">
                  <c:v>8.1691363455501043E-2</c:v>
                </c:pt>
                <c:pt idx="482">
                  <c:v>4.8730290400562003E-2</c:v>
                </c:pt>
                <c:pt idx="483">
                  <c:v>3.3842194706183673E-2</c:v>
                </c:pt>
                <c:pt idx="484">
                  <c:v>6.4068463113909513E-2</c:v>
                </c:pt>
                <c:pt idx="485">
                  <c:v>6.1521753179745557E-2</c:v>
                </c:pt>
                <c:pt idx="486">
                  <c:v>3.846082267210179E-2</c:v>
                </c:pt>
                <c:pt idx="487">
                  <c:v>6.7755119844116626E-2</c:v>
                </c:pt>
                <c:pt idx="488">
                  <c:v>6.2788669410978423E-2</c:v>
                </c:pt>
                <c:pt idx="489">
                  <c:v>4.4299980563128422E-2</c:v>
                </c:pt>
                <c:pt idx="490">
                  <c:v>5.6216020593877106E-2</c:v>
                </c:pt>
                <c:pt idx="491">
                  <c:v>6.0213565466118509E-2</c:v>
                </c:pt>
                <c:pt idx="492">
                  <c:v>3.5238240479920413E-2</c:v>
                </c:pt>
                <c:pt idx="493">
                  <c:v>6.0213565466118509E-2</c:v>
                </c:pt>
                <c:pt idx="494">
                  <c:v>5.8865795625709684E-2</c:v>
                </c:pt>
                <c:pt idx="495">
                  <c:v>3.6240652506262086E-2</c:v>
                </c:pt>
                <c:pt idx="496">
                  <c:v>5.4500581487679188E-2</c:v>
                </c:pt>
                <c:pt idx="497">
                  <c:v>7.3268979231297438E-2</c:v>
                </c:pt>
                <c:pt idx="498">
                  <c:v>4.6227115786348215E-2</c:v>
                </c:pt>
                <c:pt idx="499">
                  <c:v>4.9809200532410433E-2</c:v>
                </c:pt>
                <c:pt idx="500">
                  <c:v>5.9888706774611812E-2</c:v>
                </c:pt>
                <c:pt idx="501">
                  <c:v>4.6369738030849324E-2</c:v>
                </c:pt>
                <c:pt idx="502">
                  <c:v>4.8681539346351499E-2</c:v>
                </c:pt>
                <c:pt idx="503">
                  <c:v>6.0051026283389847E-2</c:v>
                </c:pt>
                <c:pt idx="504">
                  <c:v>4.5564440133405493E-2</c:v>
                </c:pt>
                <c:pt idx="505">
                  <c:v>5.0056067454262838E-2</c:v>
                </c:pt>
                <c:pt idx="506">
                  <c:v>6.7812631564767564E-2</c:v>
                </c:pt>
                <c:pt idx="507">
                  <c:v>3.5821270179156518E-2</c:v>
                </c:pt>
                <c:pt idx="508">
                  <c:v>4.5658823547850225E-2</c:v>
                </c:pt>
                <c:pt idx="509">
                  <c:v>7.5802349662149535E-2</c:v>
                </c:pt>
                <c:pt idx="510">
                  <c:v>4.7566789642414904E-2</c:v>
                </c:pt>
                <c:pt idx="511">
                  <c:v>3.8808228615529322E-2</c:v>
                </c:pt>
                <c:pt idx="512">
                  <c:v>7.5255859949639292E-2</c:v>
                </c:pt>
                <c:pt idx="513">
                  <c:v>5.1149475930519807E-2</c:v>
                </c:pt>
                <c:pt idx="514">
                  <c:v>3.2833693493880038E-2</c:v>
                </c:pt>
                <c:pt idx="515">
                  <c:v>6.8216004195636643E-2</c:v>
                </c:pt>
                <c:pt idx="516">
                  <c:v>5.1901761962184857E-2</c:v>
                </c:pt>
                <c:pt idx="517">
                  <c:v>4.2550464323347081E-2</c:v>
                </c:pt>
                <c:pt idx="518">
                  <c:v>6.7870203405651294E-2</c:v>
                </c:pt>
                <c:pt idx="519">
                  <c:v>5.3116842658279796E-2</c:v>
                </c:pt>
                <c:pt idx="520">
                  <c:v>3.7556267101289592E-2</c:v>
                </c:pt>
                <c:pt idx="521">
                  <c:v>7.0250664137270519E-2</c:v>
                </c:pt>
                <c:pt idx="522">
                  <c:v>5.9295403545325524E-2</c:v>
                </c:pt>
                <c:pt idx="523">
                  <c:v>3.3598761159192365E-2</c:v>
                </c:pt>
                <c:pt idx="524">
                  <c:v>5.9672633643076706E-2</c:v>
                </c:pt>
                <c:pt idx="525">
                  <c:v>7.3988405875386132E-2</c:v>
                </c:pt>
                <c:pt idx="526">
                  <c:v>4.0925576483360773E-2</c:v>
                </c:pt>
                <c:pt idx="527">
                  <c:v>5.0551601236298593E-2</c:v>
                </c:pt>
                <c:pt idx="528">
                  <c:v>6.5417690157341002E-2</c:v>
                </c:pt>
                <c:pt idx="529">
                  <c:v>5.0253981932891774E-2</c:v>
                </c:pt>
                <c:pt idx="530">
                  <c:v>5.6163625395423994E-2</c:v>
                </c:pt>
                <c:pt idx="531">
                  <c:v>6.2512145506047612E-2</c:v>
                </c:pt>
                <c:pt idx="532">
                  <c:v>4.2824359021863774E-2</c:v>
                </c:pt>
                <c:pt idx="533">
                  <c:v>5.2002460860301358E-2</c:v>
                </c:pt>
                <c:pt idx="534">
                  <c:v>6.2567422045499824E-2</c:v>
                </c:pt>
                <c:pt idx="535">
                  <c:v>4.1598780574464651E-2</c:v>
                </c:pt>
                <c:pt idx="536">
                  <c:v>5.470708713347712E-2</c:v>
                </c:pt>
                <c:pt idx="537">
                  <c:v>8.1249926784709645E-2</c:v>
                </c:pt>
                <c:pt idx="538">
                  <c:v>3.9859872983026248E-2</c:v>
                </c:pt>
                <c:pt idx="539">
                  <c:v>4.1418703898806739E-2</c:v>
                </c:pt>
                <c:pt idx="540">
                  <c:v>6.6952375638420963E-2</c:v>
                </c:pt>
                <c:pt idx="541">
                  <c:v>4.9661379413484377E-2</c:v>
                </c:pt>
                <c:pt idx="542">
                  <c:v>5.0204474385538184E-2</c:v>
                </c:pt>
                <c:pt idx="543">
                  <c:v>6.7467855980476374E-2</c:v>
                </c:pt>
                <c:pt idx="544">
                  <c:v>4.5470183610918181E-2</c:v>
                </c:pt>
                <c:pt idx="545">
                  <c:v>4.7518594358832551E-2</c:v>
                </c:pt>
                <c:pt idx="546">
                  <c:v>6.5248267918084593E-2</c:v>
                </c:pt>
                <c:pt idx="547">
                  <c:v>4.9121268336856018E-2</c:v>
                </c:pt>
                <c:pt idx="548">
                  <c:v>3.9639639216160295E-2</c:v>
                </c:pt>
                <c:pt idx="549">
                  <c:v>7.4108664473693839E-2</c:v>
                </c:pt>
                <c:pt idx="550">
                  <c:v>4.6132146514110496E-2</c:v>
                </c:pt>
                <c:pt idx="551">
                  <c:v>3.2355027500128371E-2</c:v>
                </c:pt>
                <c:pt idx="552">
                  <c:v>7.095515313449284E-2</c:v>
                </c:pt>
                <c:pt idx="553">
                  <c:v>6.4910082461424462E-2</c:v>
                </c:pt>
                <c:pt idx="554">
                  <c:v>3.311453015261713E-2</c:v>
                </c:pt>
                <c:pt idx="555">
                  <c:v>5.8330965680127016E-2</c:v>
                </c:pt>
                <c:pt idx="556">
                  <c:v>6.4404451831064025E-2</c:v>
                </c:pt>
                <c:pt idx="557">
                  <c:v>4.3282821861365096E-2</c:v>
                </c:pt>
                <c:pt idx="558">
                  <c:v>5.9349239414277943E-2</c:v>
                </c:pt>
                <c:pt idx="559">
                  <c:v>5.3934696470262639E-2</c:v>
                </c:pt>
                <c:pt idx="560">
                  <c:v>4.5328952619623109E-2</c:v>
                </c:pt>
                <c:pt idx="561">
                  <c:v>6.2954869795921325E-2</c:v>
                </c:pt>
                <c:pt idx="562">
                  <c:v>6.1686269382586111E-2</c:v>
                </c:pt>
                <c:pt idx="563">
                  <c:v>3.764196036250312E-2</c:v>
                </c:pt>
                <c:pt idx="564">
                  <c:v>5.3780870945168514E-2</c:v>
                </c:pt>
                <c:pt idx="565">
                  <c:v>6.4628920853937066E-2</c:v>
                </c:pt>
                <c:pt idx="566">
                  <c:v>3.8374201812815839E-2</c:v>
                </c:pt>
                <c:pt idx="567">
                  <c:v>5.3320712413589065E-2</c:v>
                </c:pt>
                <c:pt idx="568">
                  <c:v>6.6895194485530302E-2</c:v>
                </c:pt>
                <c:pt idx="569">
                  <c:v>4.9809200532410433E-2</c:v>
                </c:pt>
                <c:pt idx="570">
                  <c:v>4.8292318847105824E-2</c:v>
                </c:pt>
                <c:pt idx="571">
                  <c:v>5.4862230656831684E-2</c:v>
                </c:pt>
                <c:pt idx="572">
                  <c:v>3.9815782893413282E-2</c:v>
                </c:pt>
                <c:pt idx="573">
                  <c:v>5.7215744381217577E-2</c:v>
                </c:pt>
                <c:pt idx="574">
                  <c:v>6.6324973711272883E-2</c:v>
                </c:pt>
                <c:pt idx="575">
                  <c:v>3.9069821663699822E-2</c:v>
                </c:pt>
                <c:pt idx="576">
                  <c:v>4.9317327907145748E-2</c:v>
                </c:pt>
                <c:pt idx="577">
                  <c:v>7.4048504311594196E-2</c:v>
                </c:pt>
                <c:pt idx="578">
                  <c:v>4.2141297978458322E-2</c:v>
                </c:pt>
                <c:pt idx="579">
                  <c:v>4.5611634276163833E-2</c:v>
                </c:pt>
                <c:pt idx="580">
                  <c:v>7.1722303642746996E-2</c:v>
                </c:pt>
                <c:pt idx="581">
                  <c:v>5.5225107980905568E-2</c:v>
                </c:pt>
                <c:pt idx="582">
                  <c:v>3.9376142266493212E-2</c:v>
                </c:pt>
                <c:pt idx="583">
                  <c:v>6.7123994617182894E-2</c:v>
                </c:pt>
                <c:pt idx="584">
                  <c:v>5.4345950521728414E-2</c:v>
                </c:pt>
                <c:pt idx="585">
                  <c:v>4.9907880196938377E-2</c:v>
                </c:pt>
                <c:pt idx="586">
                  <c:v>6.8158285844860639E-2</c:v>
                </c:pt>
                <c:pt idx="587">
                  <c:v>5.0949804151173506E-2</c:v>
                </c:pt>
                <c:pt idx="588">
                  <c:v>4.0479833978981354E-2</c:v>
                </c:pt>
                <c:pt idx="589">
                  <c:v>6.9142423463285071E-2</c:v>
                </c:pt>
                <c:pt idx="590">
                  <c:v>6.3956685258541646E-2</c:v>
                </c:pt>
                <c:pt idx="591">
                  <c:v>3.5737676231601428E-2</c:v>
                </c:pt>
                <c:pt idx="592">
                  <c:v>6.4910082461424462E-2</c:v>
                </c:pt>
                <c:pt idx="593">
                  <c:v>6.7582695424498213E-2</c:v>
                </c:pt>
                <c:pt idx="594">
                  <c:v>3.3882843979475087E-2</c:v>
                </c:pt>
                <c:pt idx="595">
                  <c:v>4.7953051174522518E-2</c:v>
                </c:pt>
                <c:pt idx="596">
                  <c:v>6.6097575853870424E-2</c:v>
                </c:pt>
                <c:pt idx="597">
                  <c:v>4.4626092772406784E-2</c:v>
                </c:pt>
                <c:pt idx="598">
                  <c:v>5.5432980436346813E-2</c:v>
                </c:pt>
                <c:pt idx="599">
                  <c:v>5.8919402874905734E-2</c:v>
                </c:pt>
                <c:pt idx="600">
                  <c:v>4.1598780574464651E-2</c:v>
                </c:pt>
                <c:pt idx="601">
                  <c:v>5.705730574860432E-2</c:v>
                </c:pt>
                <c:pt idx="602">
                  <c:v>6.4797537606892955E-2</c:v>
                </c:pt>
                <c:pt idx="603">
                  <c:v>4.3651315292228786E-2</c:v>
                </c:pt>
                <c:pt idx="604">
                  <c:v>5.9241625479005362E-2</c:v>
                </c:pt>
                <c:pt idx="605">
                  <c:v>5.8224279342927003E-2</c:v>
                </c:pt>
                <c:pt idx="606">
                  <c:v>4.4626092772406784E-2</c:v>
                </c:pt>
                <c:pt idx="607">
                  <c:v>4.5517299673102224E-2</c:v>
                </c:pt>
                <c:pt idx="608">
                  <c:v>7.1840670292748571E-2</c:v>
                </c:pt>
                <c:pt idx="609">
                  <c:v>4.9023369805952462E-2</c:v>
                </c:pt>
                <c:pt idx="610">
                  <c:v>4.0036504758975411E-2</c:v>
                </c:pt>
                <c:pt idx="611">
                  <c:v>7.1131824568674867E-2</c:v>
                </c:pt>
                <c:pt idx="612">
                  <c:v>4.5942530319198031E-2</c:v>
                </c:pt>
                <c:pt idx="613">
                  <c:v>4.8486748917495597E-2</c:v>
                </c:pt>
                <c:pt idx="614">
                  <c:v>6.9374995554631308E-2</c:v>
                </c:pt>
                <c:pt idx="615">
                  <c:v>4.7422336796806734E-2</c:v>
                </c:pt>
                <c:pt idx="616">
                  <c:v>4.5047149658884775E-2</c:v>
                </c:pt>
                <c:pt idx="617">
                  <c:v>7.9807857008441507E-2</c:v>
                </c:pt>
                <c:pt idx="618">
                  <c:v>5.7480275017012007E-2</c:v>
                </c:pt>
                <c:pt idx="619">
                  <c:v>4.1239045680706049E-2</c:v>
                </c:pt>
                <c:pt idx="620">
                  <c:v>6.7467855980476374E-2</c:v>
                </c:pt>
                <c:pt idx="621">
                  <c:v>5.4552195310145907E-2</c:v>
                </c:pt>
                <c:pt idx="622">
                  <c:v>3.6072611897481989E-2</c:v>
                </c:pt>
                <c:pt idx="623">
                  <c:v>6.0811399359809823E-2</c:v>
                </c:pt>
                <c:pt idx="624">
                  <c:v>5.875862108378202E-2</c:v>
                </c:pt>
                <c:pt idx="625">
                  <c:v>3.9026170831101215E-2</c:v>
                </c:pt>
                <c:pt idx="626">
                  <c:v>5.8437716523385794E-2</c:v>
                </c:pt>
                <c:pt idx="627">
                  <c:v>5.501759385413655E-2</c:v>
                </c:pt>
                <c:pt idx="628">
                  <c:v>3.7427923572690341E-2</c:v>
                </c:pt>
                <c:pt idx="629">
                  <c:v>5.6058973214469766E-2</c:v>
                </c:pt>
                <c:pt idx="630">
                  <c:v>5.7321470291443501E-2</c:v>
                </c:pt>
                <c:pt idx="631">
                  <c:v>3.7299799718041454E-2</c:v>
                </c:pt>
                <c:pt idx="632">
                  <c:v>5.6846406851012533E-2</c:v>
                </c:pt>
                <c:pt idx="633">
                  <c:v>6.0267782789452662E-2</c:v>
                </c:pt>
                <c:pt idx="634">
                  <c:v>3.9815782893413282E-2</c:v>
                </c:pt>
                <c:pt idx="635">
                  <c:v>5.2964188712440873E-2</c:v>
                </c:pt>
                <c:pt idx="636">
                  <c:v>6.2401734217960504E-2</c:v>
                </c:pt>
                <c:pt idx="637">
                  <c:v>4.5753275285580701E-2</c:v>
                </c:pt>
                <c:pt idx="638">
                  <c:v>4.8779096136975474E-2</c:v>
                </c:pt>
                <c:pt idx="639">
                  <c:v>5.342277787898643E-2</c:v>
                </c:pt>
                <c:pt idx="640">
                  <c:v>4.6084713215797844E-2</c:v>
                </c:pt>
                <c:pt idx="641">
                  <c:v>5.3832111107314423E-2</c:v>
                </c:pt>
                <c:pt idx="642">
                  <c:v>6.8736316985912024E-2</c:v>
                </c:pt>
                <c:pt idx="643">
                  <c:v>4.4532783420482933E-2</c:v>
                </c:pt>
                <c:pt idx="644">
                  <c:v>4.9219264520824722E-2</c:v>
                </c:pt>
                <c:pt idx="645">
                  <c:v>6.6381875357785697E-2</c:v>
                </c:pt>
                <c:pt idx="646">
                  <c:v>3.9376142266493212E-2</c:v>
                </c:pt>
                <c:pt idx="647">
                  <c:v>4.3605175351694656E-2</c:v>
                </c:pt>
                <c:pt idx="648">
                  <c:v>6.9549689923257732E-2</c:v>
                </c:pt>
                <c:pt idx="649">
                  <c:v>4.6084713215797844E-2</c:v>
                </c:pt>
                <c:pt idx="650">
                  <c:v>4.3466873331259683E-2</c:v>
                </c:pt>
                <c:pt idx="651">
                  <c:v>5.7586277843354086E-2</c:v>
                </c:pt>
                <c:pt idx="652">
                  <c:v>4.8486748917495597E-2</c:v>
                </c:pt>
                <c:pt idx="653">
                  <c:v>4.4393016937339928E-2</c:v>
                </c:pt>
                <c:pt idx="654">
                  <c:v>6.8620537051467353E-2</c:v>
                </c:pt>
                <c:pt idx="655">
                  <c:v>5.0949804151173506E-2</c:v>
                </c:pt>
                <c:pt idx="656">
                  <c:v>4.2095935194192732E-2</c:v>
                </c:pt>
                <c:pt idx="657">
                  <c:v>7.1190751667989896E-2</c:v>
                </c:pt>
                <c:pt idx="658">
                  <c:v>6.1851005259377201E-2</c:v>
                </c:pt>
                <c:pt idx="659">
                  <c:v>4.1239045680706049E-2</c:v>
                </c:pt>
                <c:pt idx="660">
                  <c:v>5.6058973214469766E-2</c:v>
                </c:pt>
                <c:pt idx="661">
                  <c:v>5.3576090801233656E-2</c:v>
                </c:pt>
                <c:pt idx="662">
                  <c:v>4.1059777953680536E-2</c:v>
                </c:pt>
                <c:pt idx="663">
                  <c:v>5.3167765584297096E-2</c:v>
                </c:pt>
                <c:pt idx="664">
                  <c:v>5.9241625479005362E-2</c:v>
                </c:pt>
                <c:pt idx="665">
                  <c:v>5.0700740398927954E-2</c:v>
                </c:pt>
                <c:pt idx="666">
                  <c:v>5.0105501792113781E-2</c:v>
                </c:pt>
                <c:pt idx="667">
                  <c:v>5.1801129448446823E-2</c:v>
                </c:pt>
                <c:pt idx="668">
                  <c:v>4.5234910945457972E-2</c:v>
                </c:pt>
                <c:pt idx="669">
                  <c:v>6.1631417586994641E-2</c:v>
                </c:pt>
                <c:pt idx="670">
                  <c:v>6.2126064610712732E-2</c:v>
                </c:pt>
                <c:pt idx="671">
                  <c:v>4.2961635882048425E-2</c:v>
                </c:pt>
                <c:pt idx="672">
                  <c:v>4.8974472332737273E-2</c:v>
                </c:pt>
                <c:pt idx="673">
                  <c:v>6.5700560435937014E-2</c:v>
                </c:pt>
                <c:pt idx="674">
                  <c:v>3.8982544396621799E-2</c:v>
                </c:pt>
                <c:pt idx="675">
                  <c:v>4.4532783420482933E-2</c:v>
                </c:pt>
                <c:pt idx="676">
                  <c:v>6.3621868075198845E-2</c:v>
                </c:pt>
                <c:pt idx="677">
                  <c:v>5.1149475930519807E-2</c:v>
                </c:pt>
                <c:pt idx="678">
                  <c:v>5.1600188527666888E-2</c:v>
                </c:pt>
                <c:pt idx="679">
                  <c:v>5.4397491089249496E-2</c:v>
                </c:pt>
                <c:pt idx="680">
                  <c:v>4.3882438414416601E-2</c:v>
                </c:pt>
                <c:pt idx="681">
                  <c:v>5.2355769668591012E-2</c:v>
                </c:pt>
                <c:pt idx="682">
                  <c:v>6.0539302853427714E-2</c:v>
                </c:pt>
                <c:pt idx="683">
                  <c:v>4.1734080414537182E-2</c:v>
                </c:pt>
                <c:pt idx="684">
                  <c:v>4.1508693410103083E-2</c:v>
                </c:pt>
                <c:pt idx="685">
                  <c:v>6.9026265839229592E-2</c:v>
                </c:pt>
                <c:pt idx="686">
                  <c:v>4.1869599928560312E-2</c:v>
                </c:pt>
                <c:pt idx="687">
                  <c:v>3.9244723302585396E-2</c:v>
                </c:pt>
                <c:pt idx="688">
                  <c:v>7.6717521349552523E-2</c:v>
                </c:pt>
                <c:pt idx="689">
                  <c:v>4.4579411414269507E-2</c:v>
                </c:pt>
                <c:pt idx="690">
                  <c:v>3.8244467031010546E-2</c:v>
                </c:pt>
                <c:pt idx="691">
                  <c:v>5.5277031426692082E-2</c:v>
                </c:pt>
                <c:pt idx="692">
                  <c:v>5.4037347611678624E-2</c:v>
                </c:pt>
                <c:pt idx="693">
                  <c:v>4.1104551326933782E-2</c:v>
                </c:pt>
                <c:pt idx="694">
                  <c:v>6.0213565466118509E-2</c:v>
                </c:pt>
                <c:pt idx="695">
                  <c:v>5.3065912543590062E-2</c:v>
                </c:pt>
                <c:pt idx="696">
                  <c:v>3.6662475554056592E-2</c:v>
                </c:pt>
                <c:pt idx="697">
                  <c:v>5.8705087044088375E-2</c:v>
                </c:pt>
                <c:pt idx="698">
                  <c:v>5.5902145509013026E-2</c:v>
                </c:pt>
                <c:pt idx="699">
                  <c:v>3.5072517198993958E-2</c:v>
                </c:pt>
                <c:pt idx="700">
                  <c:v>5.5069451854704438E-2</c:v>
                </c:pt>
                <c:pt idx="701">
                  <c:v>6.229138629985323E-2</c:v>
                </c:pt>
                <c:pt idx="702">
                  <c:v>3.9595643847448264E-2</c:v>
                </c:pt>
                <c:pt idx="703">
                  <c:v>4.7134090127442525E-2</c:v>
                </c:pt>
                <c:pt idx="704">
                  <c:v>6.4741319244020323E-2</c:v>
                </c:pt>
                <c:pt idx="705">
                  <c:v>4.6990296303685973E-2</c:v>
                </c:pt>
                <c:pt idx="706">
                  <c:v>5.3167765584297096E-2</c:v>
                </c:pt>
                <c:pt idx="707">
                  <c:v>4.9464636468667798E-2</c:v>
                </c:pt>
                <c:pt idx="708">
                  <c:v>4.7374214768170025E-2</c:v>
                </c:pt>
                <c:pt idx="709">
                  <c:v>5.1049575739022746E-2</c:v>
                </c:pt>
                <c:pt idx="710">
                  <c:v>6.4685125279267078E-2</c:v>
                </c:pt>
                <c:pt idx="711">
                  <c:v>4.0925576483360773E-2</c:v>
                </c:pt>
                <c:pt idx="712">
                  <c:v>5.4037347611678624E-2</c:v>
                </c:pt>
                <c:pt idx="713">
                  <c:v>6.581385127759079E-2</c:v>
                </c:pt>
                <c:pt idx="714">
                  <c:v>5.6478232666198662E-2</c:v>
                </c:pt>
                <c:pt idx="715">
                  <c:v>4.7663193623445121E-2</c:v>
                </c:pt>
                <c:pt idx="716">
                  <c:v>6.8331442495833158E-2</c:v>
                </c:pt>
                <c:pt idx="717">
                  <c:v>5.5485001489754451E-2</c:v>
                </c:pt>
                <c:pt idx="718">
                  <c:v>4.4346486551174513E-2</c:v>
                </c:pt>
                <c:pt idx="719">
                  <c:v>6.351044609457103E-2</c:v>
                </c:pt>
                <c:pt idx="720">
                  <c:v>4.3651315292228786E-2</c:v>
                </c:pt>
                <c:pt idx="721">
                  <c:v>5.0651013223067566E-2</c:v>
                </c:pt>
                <c:pt idx="722">
                  <c:v>6.4572775700566701E-2</c:v>
                </c:pt>
                <c:pt idx="723">
                  <c:v>4.4579411414269507E-2</c:v>
                </c:pt>
                <c:pt idx="724">
                  <c:v>3.7257149405212096E-2</c:v>
                </c:pt>
                <c:pt idx="725">
                  <c:v>7.1426740692561511E-2</c:v>
                </c:pt>
                <c:pt idx="726">
                  <c:v>5.5797704949920035E-2</c:v>
                </c:pt>
                <c:pt idx="727">
                  <c:v>3.3315874270840984E-2</c:v>
                </c:pt>
                <c:pt idx="728">
                  <c:v>6.8273711146675159E-2</c:v>
                </c:pt>
                <c:pt idx="729">
                  <c:v>5.6163625395423994E-2</c:v>
                </c:pt>
                <c:pt idx="730">
                  <c:v>4.2050624956304128E-2</c:v>
                </c:pt>
                <c:pt idx="731">
                  <c:v>5.8437716523385794E-2</c:v>
                </c:pt>
                <c:pt idx="732">
                  <c:v>6.5022724969021728E-2</c:v>
                </c:pt>
                <c:pt idx="733">
                  <c:v>4.0435374667330222E-2</c:v>
                </c:pt>
                <c:pt idx="734">
                  <c:v>6.0865918936539441E-2</c:v>
                </c:pt>
                <c:pt idx="735">
                  <c:v>6.0159338909172626E-2</c:v>
                </c:pt>
                <c:pt idx="736">
                  <c:v>4.5895165253284007E-2</c:v>
                </c:pt>
                <c:pt idx="737">
                  <c:v>6.1248070295801406E-2</c:v>
                </c:pt>
                <c:pt idx="738">
                  <c:v>6.0593666595766524E-2</c:v>
                </c:pt>
                <c:pt idx="739">
                  <c:v>3.9200947698711214E-2</c:v>
                </c:pt>
                <c:pt idx="740">
                  <c:v>5.6425747957657237E-2</c:v>
                </c:pt>
                <c:pt idx="741">
                  <c:v>6.8736316985912024E-2</c:v>
                </c:pt>
                <c:pt idx="742">
                  <c:v>3.611457892667104E-2</c:v>
                </c:pt>
                <c:pt idx="743">
                  <c:v>5.0006657514531441E-2</c:v>
                </c:pt>
                <c:pt idx="744">
                  <c:v>6.5474201358222434E-2</c:v>
                </c:pt>
                <c:pt idx="745">
                  <c:v>5.0501947269940499E-2</c:v>
                </c:pt>
                <c:pt idx="746">
                  <c:v>4.5470183610918181E-2</c:v>
                </c:pt>
                <c:pt idx="747">
                  <c:v>6.3232335615159452E-2</c:v>
                </c:pt>
                <c:pt idx="748">
                  <c:v>4.8340904818681814E-2</c:v>
                </c:pt>
                <c:pt idx="749">
                  <c:v>5.5277031426692082E-2</c:v>
                </c:pt>
                <c:pt idx="750">
                  <c:v>6.2181136034811457E-2</c:v>
                </c:pt>
                <c:pt idx="751">
                  <c:v>4.0746992130862802E-2</c:v>
                </c:pt>
                <c:pt idx="752">
                  <c:v>4.3697479630882177E-2</c:v>
                </c:pt>
                <c:pt idx="753">
                  <c:v>7.5984952247554152E-2</c:v>
                </c:pt>
                <c:pt idx="754">
                  <c:v>4.6274622294163285E-2</c:v>
                </c:pt>
                <c:pt idx="755">
                  <c:v>3.7985656489251812E-2</c:v>
                </c:pt>
                <c:pt idx="756">
                  <c:v>5.9726606939784606E-2</c:v>
                </c:pt>
                <c:pt idx="757">
                  <c:v>4.8438089690973879E-2</c:v>
                </c:pt>
                <c:pt idx="758">
                  <c:v>4.1688937395109218E-2</c:v>
                </c:pt>
                <c:pt idx="759">
                  <c:v>6.429234636987663E-2</c:v>
                </c:pt>
                <c:pt idx="760">
                  <c:v>5.0105501792113781E-2</c:v>
                </c:pt>
                <c:pt idx="761">
                  <c:v>4.2596071285714132E-2</c:v>
                </c:pt>
                <c:pt idx="762">
                  <c:v>5.9187871810804822E-2</c:v>
                </c:pt>
                <c:pt idx="763">
                  <c:v>4.7808012562008506E-2</c:v>
                </c:pt>
                <c:pt idx="764">
                  <c:v>3.9771717201919903E-2</c:v>
                </c:pt>
                <c:pt idx="765">
                  <c:v>7.6839976884284664E-2</c:v>
                </c:pt>
                <c:pt idx="766">
                  <c:v>5.6320819193836032E-2</c:v>
                </c:pt>
                <c:pt idx="767">
                  <c:v>3.3882843979475087E-2</c:v>
                </c:pt>
                <c:pt idx="768">
                  <c:v>5.9672633643076706E-2</c:v>
                </c:pt>
                <c:pt idx="769">
                  <c:v>6.4236347635511434E-2</c:v>
                </c:pt>
                <c:pt idx="770">
                  <c:v>4.3328790984775323E-2</c:v>
                </c:pt>
                <c:pt idx="771">
                  <c:v>5.3986009841911327E-2</c:v>
                </c:pt>
                <c:pt idx="772">
                  <c:v>6.5248267918084593E-2</c:v>
                </c:pt>
                <c:pt idx="773">
                  <c:v>4.4626092772406784E-2</c:v>
                </c:pt>
                <c:pt idx="774">
                  <c:v>5.4965792429235133E-2</c:v>
                </c:pt>
                <c:pt idx="775">
                  <c:v>5.8812179521594732E-2</c:v>
                </c:pt>
                <c:pt idx="776">
                  <c:v>4.4672769577576654E-2</c:v>
                </c:pt>
                <c:pt idx="777">
                  <c:v>5.7480275017012007E-2</c:v>
                </c:pt>
                <c:pt idx="778">
                  <c:v>6.0430614855634758E-2</c:v>
                </c:pt>
                <c:pt idx="779">
                  <c:v>4.5047149658884775E-2</c:v>
                </c:pt>
                <c:pt idx="780">
                  <c:v>5.2964188712440873E-2</c:v>
                </c:pt>
                <c:pt idx="781">
                  <c:v>6.8389234101554799E-2</c:v>
                </c:pt>
                <c:pt idx="782">
                  <c:v>4.651257994930099E-2</c:v>
                </c:pt>
                <c:pt idx="783">
                  <c:v>4.3928724773955215E-2</c:v>
                </c:pt>
                <c:pt idx="784">
                  <c:v>6.9666286940658503E-2</c:v>
                </c:pt>
                <c:pt idx="785">
                  <c:v>4.603727489493821E-2</c:v>
                </c:pt>
                <c:pt idx="786">
                  <c:v>5.3116842658279796E-2</c:v>
                </c:pt>
                <c:pt idx="787">
                  <c:v>6.1084139859866923E-2</c:v>
                </c:pt>
                <c:pt idx="788">
                  <c:v>4.1960049587214276E-2</c:v>
                </c:pt>
                <c:pt idx="789">
                  <c:v>4.8001466222942712E-2</c:v>
                </c:pt>
                <c:pt idx="790">
                  <c:v>6.1466974593656513E-2</c:v>
                </c:pt>
                <c:pt idx="791">
                  <c:v>4.3282821861365096E-2</c:v>
                </c:pt>
                <c:pt idx="792">
                  <c:v>3.9288496156069531E-2</c:v>
                </c:pt>
                <c:pt idx="793">
                  <c:v>7.124970316542388E-2</c:v>
                </c:pt>
                <c:pt idx="794">
                  <c:v>4.8632812690260215E-2</c:v>
                </c:pt>
                <c:pt idx="795">
                  <c:v>3.6535695952461082E-2</c:v>
                </c:pt>
                <c:pt idx="796">
                  <c:v>6.2733329546989833E-2</c:v>
                </c:pt>
                <c:pt idx="797">
                  <c:v>5.1449731321334062E-2</c:v>
                </c:pt>
                <c:pt idx="798">
                  <c:v>3.7813613180340253E-2</c:v>
                </c:pt>
                <c:pt idx="799">
                  <c:v>5.9510826691701914E-2</c:v>
                </c:pt>
              </c:numCache>
            </c:numRef>
          </c:yVal>
          <c:smooth val="1"/>
        </c:ser>
        <c:axId val="68164608"/>
        <c:axId val="68163072"/>
      </c:scatterChart>
      <c:valAx>
        <c:axId val="68052480"/>
        <c:scaling>
          <c:orientation val="minMax"/>
          <c:max val="4"/>
          <c:min val="0"/>
        </c:scaling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sz="1400" b="0"/>
                  <a:t>Temps (s)</a:t>
                </a:r>
              </a:p>
            </c:rich>
          </c:tx>
          <c:layout/>
        </c:title>
        <c:numFmt formatCode="General" sourceLinked="1"/>
        <c:tickLblPos val="nextTo"/>
        <c:crossAx val="68054400"/>
        <c:crosses val="autoZero"/>
        <c:crossBetween val="midCat"/>
      </c:valAx>
      <c:valAx>
        <c:axId val="6805440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sz="1400" b="0"/>
                  <a:t>Pression (Pa)</a:t>
                </a:r>
              </a:p>
            </c:rich>
          </c:tx>
          <c:layout/>
        </c:title>
        <c:numFmt formatCode="General" sourceLinked="1"/>
        <c:tickLblPos val="nextTo"/>
        <c:crossAx val="68052480"/>
        <c:crosses val="autoZero"/>
        <c:crossBetween val="midCat"/>
      </c:valAx>
      <c:valAx>
        <c:axId val="68163072"/>
        <c:scaling>
          <c:orientation val="minMax"/>
          <c:max val="50"/>
          <c:min val="0"/>
        </c:scaling>
        <c:axPos val="r"/>
        <c:numFmt formatCode="General" sourceLinked="1"/>
        <c:tickLblPos val="nextTo"/>
        <c:crossAx val="68164608"/>
        <c:crosses val="max"/>
        <c:crossBetween val="midCat"/>
      </c:valAx>
      <c:valAx>
        <c:axId val="68164608"/>
        <c:scaling>
          <c:orientation val="minMax"/>
        </c:scaling>
        <c:delete val="1"/>
        <c:axPos val="b"/>
        <c:numFmt formatCode="General" sourceLinked="1"/>
        <c:tickLblPos val="none"/>
        <c:crossAx val="68163072"/>
        <c:crosses val="autoZero"/>
        <c:crossBetween val="midCat"/>
      </c:valAx>
    </c:plotArea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9.0737071679798498E-2"/>
          <c:y val="3.9962124379072504E-2"/>
          <c:w val="0.59240785964050025"/>
          <c:h val="0.8201936676123871"/>
        </c:manualLayout>
      </c:layout>
      <c:scatterChart>
        <c:scatterStyle val="smoothMarker"/>
        <c:ser>
          <c:idx val="1"/>
          <c:order val="1"/>
          <c:tx>
            <c:strRef>
              <c:f>'Mesures corrigées'!$J$1</c:f>
              <c:strCache>
                <c:ptCount val="1"/>
                <c:pt idx="0">
                  <c:v>PE8</c:v>
                </c:pt>
              </c:strCache>
            </c:strRef>
          </c:tx>
          <c:marker>
            <c:symbol val="squar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0.31000000000000089</c:v>
                </c:pt>
                <c:pt idx="63">
                  <c:v>0.31500000000000089</c:v>
                </c:pt>
                <c:pt idx="64">
                  <c:v>0.32000000000000101</c:v>
                </c:pt>
                <c:pt idx="65">
                  <c:v>0.32500000000000101</c:v>
                </c:pt>
                <c:pt idx="66">
                  <c:v>0.33000000000000113</c:v>
                </c:pt>
                <c:pt idx="67">
                  <c:v>0.33500000000000113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0.37500000000000089</c:v>
                </c:pt>
                <c:pt idx="76">
                  <c:v>0.380000000000001</c:v>
                </c:pt>
                <c:pt idx="77">
                  <c:v>0.38500000000000101</c:v>
                </c:pt>
                <c:pt idx="78">
                  <c:v>0.39000000000000101</c:v>
                </c:pt>
                <c:pt idx="79">
                  <c:v>0.39500000000000113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0.43500000000000089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0.61500000000000177</c:v>
                </c:pt>
                <c:pt idx="124">
                  <c:v>0.62000000000000177</c:v>
                </c:pt>
                <c:pt idx="125">
                  <c:v>0.62500000000000189</c:v>
                </c:pt>
                <c:pt idx="126">
                  <c:v>0.630000000000002</c:v>
                </c:pt>
                <c:pt idx="127">
                  <c:v>0.63500000000000201</c:v>
                </c:pt>
                <c:pt idx="128">
                  <c:v>0.64000000000000201</c:v>
                </c:pt>
                <c:pt idx="129">
                  <c:v>0.64500000000000202</c:v>
                </c:pt>
                <c:pt idx="130">
                  <c:v>0.65000000000000213</c:v>
                </c:pt>
                <c:pt idx="131">
                  <c:v>0.65500000000000225</c:v>
                </c:pt>
                <c:pt idx="132">
                  <c:v>0.66000000000000225</c:v>
                </c:pt>
                <c:pt idx="133">
                  <c:v>0.66500000000000226</c:v>
                </c:pt>
                <c:pt idx="134">
                  <c:v>0.67000000000000226</c:v>
                </c:pt>
                <c:pt idx="135">
                  <c:v>0.67500000000000226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0.74000000000000177</c:v>
                </c:pt>
                <c:pt idx="149">
                  <c:v>0.74500000000000177</c:v>
                </c:pt>
                <c:pt idx="150">
                  <c:v>0.75000000000000189</c:v>
                </c:pt>
                <c:pt idx="151">
                  <c:v>0.755000000000002</c:v>
                </c:pt>
                <c:pt idx="152">
                  <c:v>0.76000000000000201</c:v>
                </c:pt>
                <c:pt idx="153">
                  <c:v>0.76500000000000201</c:v>
                </c:pt>
                <c:pt idx="154">
                  <c:v>0.77000000000000202</c:v>
                </c:pt>
                <c:pt idx="155">
                  <c:v>0.77500000000000213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0.86500000000000177</c:v>
                </c:pt>
                <c:pt idx="174">
                  <c:v>0.87000000000000177</c:v>
                </c:pt>
                <c:pt idx="175">
                  <c:v>0.87500000000000189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1.0049999999999959</c:v>
                </c:pt>
                <c:pt idx="202">
                  <c:v>1.01</c:v>
                </c:pt>
                <c:pt idx="203">
                  <c:v>1.0149999999999959</c:v>
                </c:pt>
                <c:pt idx="204">
                  <c:v>1.02</c:v>
                </c:pt>
                <c:pt idx="205">
                  <c:v>1.0249999999999961</c:v>
                </c:pt>
                <c:pt idx="206">
                  <c:v>1.03</c:v>
                </c:pt>
                <c:pt idx="207">
                  <c:v>1.0349999999999961</c:v>
                </c:pt>
                <c:pt idx="208">
                  <c:v>1.04</c:v>
                </c:pt>
                <c:pt idx="209">
                  <c:v>1.0449999999999964</c:v>
                </c:pt>
                <c:pt idx="210">
                  <c:v>1.05</c:v>
                </c:pt>
                <c:pt idx="211">
                  <c:v>1.0549999999999964</c:v>
                </c:pt>
                <c:pt idx="212">
                  <c:v>1.06</c:v>
                </c:pt>
                <c:pt idx="213">
                  <c:v>1.0649999999999964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1.1299999999999959</c:v>
                </c:pt>
                <c:pt idx="227">
                  <c:v>1.135</c:v>
                </c:pt>
                <c:pt idx="228">
                  <c:v>1.1399999999999959</c:v>
                </c:pt>
                <c:pt idx="229">
                  <c:v>1.145</c:v>
                </c:pt>
                <c:pt idx="230">
                  <c:v>1.1499999999999961</c:v>
                </c:pt>
                <c:pt idx="231">
                  <c:v>1.155</c:v>
                </c:pt>
                <c:pt idx="232">
                  <c:v>1.1599999999999961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1.1800000000000035</c:v>
                </c:pt>
                <c:pt idx="237">
                  <c:v>1.1850000000000001</c:v>
                </c:pt>
                <c:pt idx="238">
                  <c:v>1.1900000000000035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1.2049999999999956</c:v>
                </c:pt>
                <c:pt idx="242">
                  <c:v>1.21</c:v>
                </c:pt>
                <c:pt idx="243">
                  <c:v>1.2149999999999956</c:v>
                </c:pt>
                <c:pt idx="244">
                  <c:v>1.22</c:v>
                </c:pt>
                <c:pt idx="245">
                  <c:v>1.2249999999999956</c:v>
                </c:pt>
                <c:pt idx="246">
                  <c:v>1.23</c:v>
                </c:pt>
                <c:pt idx="247">
                  <c:v>1.2349999999999957</c:v>
                </c:pt>
                <c:pt idx="248">
                  <c:v>1.24</c:v>
                </c:pt>
                <c:pt idx="249">
                  <c:v>1.2449999999999963</c:v>
                </c:pt>
                <c:pt idx="250">
                  <c:v>1.25</c:v>
                </c:pt>
                <c:pt idx="251">
                  <c:v>1.2549999999999959</c:v>
                </c:pt>
                <c:pt idx="252">
                  <c:v>1.26</c:v>
                </c:pt>
                <c:pt idx="253">
                  <c:v>1.2649999999999959</c:v>
                </c:pt>
                <c:pt idx="254">
                  <c:v>1.27</c:v>
                </c:pt>
                <c:pt idx="255">
                  <c:v>1.2749999999999961</c:v>
                </c:pt>
                <c:pt idx="256">
                  <c:v>1.28</c:v>
                </c:pt>
                <c:pt idx="257">
                  <c:v>1.2849999999999961</c:v>
                </c:pt>
                <c:pt idx="258">
                  <c:v>1.29</c:v>
                </c:pt>
                <c:pt idx="259">
                  <c:v>1.2949999999999964</c:v>
                </c:pt>
                <c:pt idx="260">
                  <c:v>1.3</c:v>
                </c:pt>
                <c:pt idx="261">
                  <c:v>1.3049999999999964</c:v>
                </c:pt>
                <c:pt idx="262">
                  <c:v>1.31</c:v>
                </c:pt>
                <c:pt idx="263">
                  <c:v>1.3149999999999964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1.4049999999999951</c:v>
                </c:pt>
                <c:pt idx="282">
                  <c:v>1.41</c:v>
                </c:pt>
                <c:pt idx="283">
                  <c:v>1.4149999999999952</c:v>
                </c:pt>
                <c:pt idx="284">
                  <c:v>1.42</c:v>
                </c:pt>
                <c:pt idx="285">
                  <c:v>1.4249999999999952</c:v>
                </c:pt>
                <c:pt idx="286">
                  <c:v>1.43</c:v>
                </c:pt>
                <c:pt idx="287">
                  <c:v>1.4349999999999952</c:v>
                </c:pt>
                <c:pt idx="288">
                  <c:v>1.44</c:v>
                </c:pt>
                <c:pt idx="289">
                  <c:v>1.4449999999999956</c:v>
                </c:pt>
                <c:pt idx="290">
                  <c:v>1.45</c:v>
                </c:pt>
                <c:pt idx="291">
                  <c:v>1.4549999999999956</c:v>
                </c:pt>
                <c:pt idx="292">
                  <c:v>1.46</c:v>
                </c:pt>
                <c:pt idx="293">
                  <c:v>1.4649999999999956</c:v>
                </c:pt>
                <c:pt idx="294">
                  <c:v>1.47</c:v>
                </c:pt>
                <c:pt idx="295">
                  <c:v>1.4749999999999956</c:v>
                </c:pt>
                <c:pt idx="296">
                  <c:v>1.48</c:v>
                </c:pt>
                <c:pt idx="297">
                  <c:v>1.4849999999999957</c:v>
                </c:pt>
                <c:pt idx="298">
                  <c:v>1.49</c:v>
                </c:pt>
                <c:pt idx="299">
                  <c:v>1.4949999999999963</c:v>
                </c:pt>
                <c:pt idx="300">
                  <c:v>1.5</c:v>
                </c:pt>
                <c:pt idx="301">
                  <c:v>1.5049999999999959</c:v>
                </c:pt>
                <c:pt idx="302">
                  <c:v>1.51</c:v>
                </c:pt>
                <c:pt idx="303">
                  <c:v>1.5149999999999959</c:v>
                </c:pt>
                <c:pt idx="304">
                  <c:v>1.52</c:v>
                </c:pt>
                <c:pt idx="305">
                  <c:v>1.5249999999999961</c:v>
                </c:pt>
                <c:pt idx="306">
                  <c:v>1.53</c:v>
                </c:pt>
                <c:pt idx="307">
                  <c:v>1.5349999999999961</c:v>
                </c:pt>
                <c:pt idx="308">
                  <c:v>1.54</c:v>
                </c:pt>
                <c:pt idx="309">
                  <c:v>1.5449999999999964</c:v>
                </c:pt>
                <c:pt idx="310">
                  <c:v>1.55</c:v>
                </c:pt>
                <c:pt idx="311">
                  <c:v>1.5549999999999964</c:v>
                </c:pt>
                <c:pt idx="312">
                  <c:v>1.56</c:v>
                </c:pt>
                <c:pt idx="313">
                  <c:v>1.5649999999999964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1.6800000000000035</c:v>
                </c:pt>
                <c:pt idx="337">
                  <c:v>1.6850000000000001</c:v>
                </c:pt>
                <c:pt idx="338">
                  <c:v>1.6900000000000035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1.7049999999999956</c:v>
                </c:pt>
                <c:pt idx="342">
                  <c:v>1.71</c:v>
                </c:pt>
                <c:pt idx="343">
                  <c:v>1.7149999999999956</c:v>
                </c:pt>
                <c:pt idx="344">
                  <c:v>1.72</c:v>
                </c:pt>
                <c:pt idx="345">
                  <c:v>1.7249999999999956</c:v>
                </c:pt>
                <c:pt idx="346">
                  <c:v>1.73</c:v>
                </c:pt>
                <c:pt idx="347">
                  <c:v>1.7349999999999957</c:v>
                </c:pt>
                <c:pt idx="348">
                  <c:v>1.74</c:v>
                </c:pt>
                <c:pt idx="349">
                  <c:v>1.7449999999999963</c:v>
                </c:pt>
                <c:pt idx="350">
                  <c:v>1.75</c:v>
                </c:pt>
                <c:pt idx="351">
                  <c:v>1.7549999999999959</c:v>
                </c:pt>
                <c:pt idx="352">
                  <c:v>1.76</c:v>
                </c:pt>
                <c:pt idx="353">
                  <c:v>1.7649999999999959</c:v>
                </c:pt>
                <c:pt idx="354">
                  <c:v>1.77</c:v>
                </c:pt>
                <c:pt idx="355">
                  <c:v>1.7749999999999961</c:v>
                </c:pt>
                <c:pt idx="356">
                  <c:v>1.78</c:v>
                </c:pt>
                <c:pt idx="357">
                  <c:v>1.7849999999999961</c:v>
                </c:pt>
                <c:pt idx="358">
                  <c:v>1.79</c:v>
                </c:pt>
                <c:pt idx="359">
                  <c:v>1.7949999999999964</c:v>
                </c:pt>
                <c:pt idx="360">
                  <c:v>1.8</c:v>
                </c:pt>
                <c:pt idx="361">
                  <c:v>1.8049999999999964</c:v>
                </c:pt>
                <c:pt idx="362">
                  <c:v>1.81</c:v>
                </c:pt>
                <c:pt idx="363">
                  <c:v>1.8149999999999964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1.9300000000000035</c:v>
                </c:pt>
                <c:pt idx="387">
                  <c:v>1.9350000000000001</c:v>
                </c:pt>
                <c:pt idx="388">
                  <c:v>1.9400000000000035</c:v>
                </c:pt>
                <c:pt idx="389">
                  <c:v>1.9450000000000001</c:v>
                </c:pt>
                <c:pt idx="390">
                  <c:v>1.9500000000000035</c:v>
                </c:pt>
                <c:pt idx="391">
                  <c:v>1.9550000000000001</c:v>
                </c:pt>
                <c:pt idx="392">
                  <c:v>1.9600000000000035</c:v>
                </c:pt>
                <c:pt idx="393">
                  <c:v>1.9650000000000001</c:v>
                </c:pt>
                <c:pt idx="394">
                  <c:v>1.9700000000000035</c:v>
                </c:pt>
                <c:pt idx="395">
                  <c:v>1.9750000000000001</c:v>
                </c:pt>
                <c:pt idx="396">
                  <c:v>1.9800000000000038</c:v>
                </c:pt>
                <c:pt idx="397">
                  <c:v>1.9850000000000001</c:v>
                </c:pt>
                <c:pt idx="398">
                  <c:v>1.9900000000000038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corrigées'!$J$2:$J$801</c:f>
              <c:numCache>
                <c:formatCode>General</c:formatCode>
                <c:ptCount val="800"/>
                <c:pt idx="0">
                  <c:v>1</c:v>
                </c:pt>
                <c:pt idx="1">
                  <c:v>0.99970699999999957</c:v>
                </c:pt>
                <c:pt idx="2">
                  <c:v>0.99902219999999797</c:v>
                </c:pt>
                <c:pt idx="3">
                  <c:v>0.99951299999999588</c:v>
                </c:pt>
                <c:pt idx="4">
                  <c:v>1.0001609999999999</c:v>
                </c:pt>
                <c:pt idx="5">
                  <c:v>0.99981569999999986</c:v>
                </c:pt>
                <c:pt idx="6">
                  <c:v>0.99915989999999999</c:v>
                </c:pt>
                <c:pt idx="7">
                  <c:v>0.9996372</c:v>
                </c:pt>
                <c:pt idx="8">
                  <c:v>1.0001628999999999</c:v>
                </c:pt>
                <c:pt idx="9">
                  <c:v>0.99953429999999788</c:v>
                </c:pt>
                <c:pt idx="10">
                  <c:v>0.99897759999999958</c:v>
                </c:pt>
                <c:pt idx="11">
                  <c:v>0.99952079999999799</c:v>
                </c:pt>
                <c:pt idx="12">
                  <c:v>1.0000194</c:v>
                </c:pt>
                <c:pt idx="13">
                  <c:v>0.9996178</c:v>
                </c:pt>
                <c:pt idx="14">
                  <c:v>0.9989173999999974</c:v>
                </c:pt>
                <c:pt idx="15">
                  <c:v>0.99927829999999951</c:v>
                </c:pt>
                <c:pt idx="16">
                  <c:v>0.9999766999999995</c:v>
                </c:pt>
                <c:pt idx="17">
                  <c:v>0.99974389999999991</c:v>
                </c:pt>
                <c:pt idx="18">
                  <c:v>0.99906869999999959</c:v>
                </c:pt>
                <c:pt idx="19">
                  <c:v>0.9996332999999995</c:v>
                </c:pt>
                <c:pt idx="20">
                  <c:v>1.0000019</c:v>
                </c:pt>
                <c:pt idx="21">
                  <c:v>0.99966819999999956</c:v>
                </c:pt>
                <c:pt idx="22">
                  <c:v>0.99927239999999751</c:v>
                </c:pt>
                <c:pt idx="23">
                  <c:v>0.99944509999999998</c:v>
                </c:pt>
                <c:pt idx="24">
                  <c:v>0.99996499999999822</c:v>
                </c:pt>
                <c:pt idx="25">
                  <c:v>0.99945869999999959</c:v>
                </c:pt>
                <c:pt idx="26">
                  <c:v>0.9992297999999995</c:v>
                </c:pt>
                <c:pt idx="27">
                  <c:v>0.99964689999999989</c:v>
                </c:pt>
                <c:pt idx="28">
                  <c:v>1.0002230999999961</c:v>
                </c:pt>
                <c:pt idx="29">
                  <c:v>0.99975360000000002</c:v>
                </c:pt>
                <c:pt idx="30">
                  <c:v>0.99899699999999958</c:v>
                </c:pt>
                <c:pt idx="31">
                  <c:v>0.9996391</c:v>
                </c:pt>
                <c:pt idx="32">
                  <c:v>0.99962549999999983</c:v>
                </c:pt>
                <c:pt idx="33">
                  <c:v>0.99934029999999952</c:v>
                </c:pt>
                <c:pt idx="34">
                  <c:v>0.99902219999999797</c:v>
                </c:pt>
                <c:pt idx="35">
                  <c:v>0.99946059999999726</c:v>
                </c:pt>
                <c:pt idx="36">
                  <c:v>0.99987579999999987</c:v>
                </c:pt>
                <c:pt idx="37">
                  <c:v>0.99935389999999957</c:v>
                </c:pt>
                <c:pt idx="38">
                  <c:v>0.99914439999999949</c:v>
                </c:pt>
                <c:pt idx="39">
                  <c:v>0.99938299999999725</c:v>
                </c:pt>
                <c:pt idx="40">
                  <c:v>0.99993589999999988</c:v>
                </c:pt>
                <c:pt idx="41">
                  <c:v>0.99936939999999763</c:v>
                </c:pt>
                <c:pt idx="42">
                  <c:v>0.9992044999999995</c:v>
                </c:pt>
                <c:pt idx="43">
                  <c:v>0.99966629999999956</c:v>
                </c:pt>
                <c:pt idx="44">
                  <c:v>0.99998639999999717</c:v>
                </c:pt>
                <c:pt idx="45">
                  <c:v>0.99934029999999952</c:v>
                </c:pt>
                <c:pt idx="46">
                  <c:v>0.99910369999999959</c:v>
                </c:pt>
                <c:pt idx="47">
                  <c:v>0.99990679999999799</c:v>
                </c:pt>
                <c:pt idx="48">
                  <c:v>0.99988739999999798</c:v>
                </c:pt>
                <c:pt idx="49">
                  <c:v>0.99946639999999609</c:v>
                </c:pt>
                <c:pt idx="50">
                  <c:v>0.99887669999999951</c:v>
                </c:pt>
                <c:pt idx="51">
                  <c:v>0.9996041999999995</c:v>
                </c:pt>
                <c:pt idx="52">
                  <c:v>0.99992429999999999</c:v>
                </c:pt>
                <c:pt idx="53">
                  <c:v>0.99947029999999959</c:v>
                </c:pt>
                <c:pt idx="54">
                  <c:v>0.99941989999999958</c:v>
                </c:pt>
                <c:pt idx="55">
                  <c:v>0.99951299999999588</c:v>
                </c:pt>
                <c:pt idx="56">
                  <c:v>1.0000737</c:v>
                </c:pt>
                <c:pt idx="57">
                  <c:v>0.99940049999999958</c:v>
                </c:pt>
                <c:pt idx="58">
                  <c:v>0.99877389999999999</c:v>
                </c:pt>
                <c:pt idx="59">
                  <c:v>0.99952269999999799</c:v>
                </c:pt>
                <c:pt idx="60">
                  <c:v>1.0001552</c:v>
                </c:pt>
                <c:pt idx="61">
                  <c:v>0.99933649999999741</c:v>
                </c:pt>
                <c:pt idx="62">
                  <c:v>0.9992006999999995</c:v>
                </c:pt>
                <c:pt idx="63">
                  <c:v>0.99954989999999988</c:v>
                </c:pt>
                <c:pt idx="64">
                  <c:v>1.0000328999999999</c:v>
                </c:pt>
                <c:pt idx="65">
                  <c:v>0.9996856999999999</c:v>
                </c:pt>
                <c:pt idx="66">
                  <c:v>0.9991501999999981</c:v>
                </c:pt>
                <c:pt idx="67">
                  <c:v>0.99952269999999799</c:v>
                </c:pt>
                <c:pt idx="68">
                  <c:v>1.0000639999999998</c:v>
                </c:pt>
                <c:pt idx="69">
                  <c:v>0.99950519999999798</c:v>
                </c:pt>
                <c:pt idx="70">
                  <c:v>0.99908039999999798</c:v>
                </c:pt>
                <c:pt idx="71">
                  <c:v>0.99969929999999985</c:v>
                </c:pt>
                <c:pt idx="72">
                  <c:v>0.99974189999999985</c:v>
                </c:pt>
                <c:pt idx="73">
                  <c:v>0.99940239999999725</c:v>
                </c:pt>
                <c:pt idx="74">
                  <c:v>0.99914249999999949</c:v>
                </c:pt>
                <c:pt idx="75">
                  <c:v>0.99973219999999763</c:v>
                </c:pt>
                <c:pt idx="76">
                  <c:v>0.99996309999999822</c:v>
                </c:pt>
                <c:pt idx="77">
                  <c:v>0.99954019999999821</c:v>
                </c:pt>
                <c:pt idx="78">
                  <c:v>0.99907839999999959</c:v>
                </c:pt>
                <c:pt idx="79">
                  <c:v>0.99948579999999798</c:v>
                </c:pt>
                <c:pt idx="80">
                  <c:v>0.99989909999999993</c:v>
                </c:pt>
                <c:pt idx="81">
                  <c:v>0.99934999999999996</c:v>
                </c:pt>
                <c:pt idx="82">
                  <c:v>0.99934809999999996</c:v>
                </c:pt>
                <c:pt idx="83">
                  <c:v>0.99946259999999609</c:v>
                </c:pt>
                <c:pt idx="84">
                  <c:v>0.99984669999999998</c:v>
                </c:pt>
                <c:pt idx="85">
                  <c:v>0.99952849999999949</c:v>
                </c:pt>
                <c:pt idx="86">
                  <c:v>0.99908039999999798</c:v>
                </c:pt>
                <c:pt idx="87">
                  <c:v>0.99969150000000062</c:v>
                </c:pt>
                <c:pt idx="88">
                  <c:v>0.99989909999999993</c:v>
                </c:pt>
                <c:pt idx="89">
                  <c:v>0.99963129999999989</c:v>
                </c:pt>
                <c:pt idx="90">
                  <c:v>0.99893289999999957</c:v>
                </c:pt>
                <c:pt idx="91">
                  <c:v>0.99959059999999811</c:v>
                </c:pt>
                <c:pt idx="92">
                  <c:v>0.99992619999999799</c:v>
                </c:pt>
                <c:pt idx="93">
                  <c:v>0.99938299999999725</c:v>
                </c:pt>
                <c:pt idx="94">
                  <c:v>0.99911139999999787</c:v>
                </c:pt>
                <c:pt idx="95">
                  <c:v>0.99943729999999786</c:v>
                </c:pt>
                <c:pt idx="96">
                  <c:v>1.0000367999999964</c:v>
                </c:pt>
                <c:pt idx="97">
                  <c:v>0.99954209999999821</c:v>
                </c:pt>
                <c:pt idx="98">
                  <c:v>0.99912109999999998</c:v>
                </c:pt>
                <c:pt idx="99">
                  <c:v>0.99978459999999958</c:v>
                </c:pt>
                <c:pt idx="100">
                  <c:v>1.0000194</c:v>
                </c:pt>
                <c:pt idx="101">
                  <c:v>0.99953629999999727</c:v>
                </c:pt>
                <c:pt idx="102">
                  <c:v>0.99910369999999959</c:v>
                </c:pt>
                <c:pt idx="103">
                  <c:v>0.99946259999999609</c:v>
                </c:pt>
                <c:pt idx="104">
                  <c:v>0.99990299999999799</c:v>
                </c:pt>
                <c:pt idx="105">
                  <c:v>0.99930739999999763</c:v>
                </c:pt>
                <c:pt idx="106">
                  <c:v>0.99902609999999958</c:v>
                </c:pt>
                <c:pt idx="107">
                  <c:v>0.99939269999999958</c:v>
                </c:pt>
                <c:pt idx="108">
                  <c:v>0.99984669999999998</c:v>
                </c:pt>
                <c:pt idx="109">
                  <c:v>0.99943929999999959</c:v>
                </c:pt>
                <c:pt idx="110">
                  <c:v>0.9991676999999981</c:v>
                </c:pt>
                <c:pt idx="111">
                  <c:v>0.9995304999999981</c:v>
                </c:pt>
                <c:pt idx="112">
                  <c:v>0.99989909999999993</c:v>
                </c:pt>
                <c:pt idx="113">
                  <c:v>0.99929179999999951</c:v>
                </c:pt>
                <c:pt idx="114">
                  <c:v>0.99903379999999786</c:v>
                </c:pt>
                <c:pt idx="115">
                  <c:v>0.99951689999999727</c:v>
                </c:pt>
                <c:pt idx="116">
                  <c:v>1.0001454999999999</c:v>
                </c:pt>
                <c:pt idx="117">
                  <c:v>0.99958669999999716</c:v>
                </c:pt>
                <c:pt idx="118">
                  <c:v>0.99916379999999716</c:v>
                </c:pt>
                <c:pt idx="119">
                  <c:v>0.99938299999999725</c:v>
                </c:pt>
                <c:pt idx="120">
                  <c:v>0.99994179999999999</c:v>
                </c:pt>
                <c:pt idx="121">
                  <c:v>0.99958089999999822</c:v>
                </c:pt>
                <c:pt idx="122">
                  <c:v>0.99898729999999958</c:v>
                </c:pt>
                <c:pt idx="123">
                  <c:v>0.99948199999999798</c:v>
                </c:pt>
                <c:pt idx="124">
                  <c:v>1.0000154999999999</c:v>
                </c:pt>
                <c:pt idx="125">
                  <c:v>0.99929380000000001</c:v>
                </c:pt>
                <c:pt idx="126">
                  <c:v>0.99908809999999959</c:v>
                </c:pt>
                <c:pt idx="127">
                  <c:v>0.9996372</c:v>
                </c:pt>
                <c:pt idx="128">
                  <c:v>0.99988549999999998</c:v>
                </c:pt>
                <c:pt idx="129">
                  <c:v>0.99929959999999951</c:v>
                </c:pt>
                <c:pt idx="130">
                  <c:v>0.9991909999999995</c:v>
                </c:pt>
                <c:pt idx="131">
                  <c:v>0.99969929999999985</c:v>
                </c:pt>
                <c:pt idx="132">
                  <c:v>0.99982339999999958</c:v>
                </c:pt>
                <c:pt idx="133">
                  <c:v>0.99950329999999799</c:v>
                </c:pt>
                <c:pt idx="134">
                  <c:v>0.99906289999999798</c:v>
                </c:pt>
                <c:pt idx="135">
                  <c:v>0.9996429999999995</c:v>
                </c:pt>
                <c:pt idx="136">
                  <c:v>1.0002637999999962</c:v>
                </c:pt>
                <c:pt idx="137">
                  <c:v>0.99933449999999957</c:v>
                </c:pt>
                <c:pt idx="138">
                  <c:v>0.99909399999999959</c:v>
                </c:pt>
                <c:pt idx="139">
                  <c:v>0.9996178</c:v>
                </c:pt>
                <c:pt idx="140">
                  <c:v>1.0002385999999999</c:v>
                </c:pt>
                <c:pt idx="141">
                  <c:v>0.99931119999999762</c:v>
                </c:pt>
                <c:pt idx="142">
                  <c:v>0.99911919999999799</c:v>
                </c:pt>
                <c:pt idx="143">
                  <c:v>0.99942759999999797</c:v>
                </c:pt>
                <c:pt idx="144">
                  <c:v>0.99987389999999987</c:v>
                </c:pt>
                <c:pt idx="145">
                  <c:v>0.99932089999999951</c:v>
                </c:pt>
                <c:pt idx="146">
                  <c:v>0.9991501999999981</c:v>
                </c:pt>
                <c:pt idx="147">
                  <c:v>0.99936359999999669</c:v>
                </c:pt>
                <c:pt idx="148">
                  <c:v>0.99997279999999811</c:v>
                </c:pt>
                <c:pt idx="149">
                  <c:v>0.9995536999999981</c:v>
                </c:pt>
                <c:pt idx="150">
                  <c:v>0.99912689999999948</c:v>
                </c:pt>
                <c:pt idx="151">
                  <c:v>0.99953629999999727</c:v>
                </c:pt>
                <c:pt idx="152">
                  <c:v>1.0000737</c:v>
                </c:pt>
                <c:pt idx="153">
                  <c:v>0.99937529999999986</c:v>
                </c:pt>
                <c:pt idx="154">
                  <c:v>0.99913279999999727</c:v>
                </c:pt>
                <c:pt idx="155">
                  <c:v>0.99965660000000001</c:v>
                </c:pt>
                <c:pt idx="156">
                  <c:v>1.0001880999999999</c:v>
                </c:pt>
                <c:pt idx="157">
                  <c:v>0.99934809999999996</c:v>
                </c:pt>
                <c:pt idx="158">
                  <c:v>0.99915799999999821</c:v>
                </c:pt>
                <c:pt idx="159">
                  <c:v>0.99935969999999952</c:v>
                </c:pt>
                <c:pt idx="160">
                  <c:v>1.0001125000000035</c:v>
                </c:pt>
                <c:pt idx="161">
                  <c:v>0.99930349999999957</c:v>
                </c:pt>
                <c:pt idx="162">
                  <c:v>0.99908809999999959</c:v>
                </c:pt>
                <c:pt idx="163">
                  <c:v>0.9996623999999974</c:v>
                </c:pt>
                <c:pt idx="164">
                  <c:v>1.0000814</c:v>
                </c:pt>
                <c:pt idx="165">
                  <c:v>0.99969730000000001</c:v>
                </c:pt>
                <c:pt idx="166">
                  <c:v>0.99760589999999993</c:v>
                </c:pt>
                <c:pt idx="167">
                  <c:v>0.99614899999999951</c:v>
                </c:pt>
                <c:pt idx="168">
                  <c:v>0.9957182999999995</c:v>
                </c:pt>
                <c:pt idx="169">
                  <c:v>1.0031505999999999</c:v>
                </c:pt>
                <c:pt idx="170">
                  <c:v>1.0047432999999959</c:v>
                </c:pt>
                <c:pt idx="171">
                  <c:v>1.0083983999999961</c:v>
                </c:pt>
                <c:pt idx="172">
                  <c:v>1.0153185</c:v>
                </c:pt>
                <c:pt idx="173">
                  <c:v>1.0229971999999998</c:v>
                </c:pt>
                <c:pt idx="174">
                  <c:v>1.0344297999999954</c:v>
                </c:pt>
                <c:pt idx="175">
                  <c:v>1.0536633999999947</c:v>
                </c:pt>
                <c:pt idx="176">
                  <c:v>1.0745924999999998</c:v>
                </c:pt>
                <c:pt idx="177">
                  <c:v>1.0869176</c:v>
                </c:pt>
                <c:pt idx="178">
                  <c:v>1.0984704999999999</c:v>
                </c:pt>
                <c:pt idx="179">
                  <c:v>1.1123204</c:v>
                </c:pt>
                <c:pt idx="180">
                  <c:v>1.1243292999999954</c:v>
                </c:pt>
                <c:pt idx="181">
                  <c:v>1.1351876999999999</c:v>
                </c:pt>
                <c:pt idx="182">
                  <c:v>1.1453301999999999</c:v>
                </c:pt>
                <c:pt idx="183">
                  <c:v>1.1546132999999998</c:v>
                </c:pt>
                <c:pt idx="184">
                  <c:v>1.1648547</c:v>
                </c:pt>
                <c:pt idx="185">
                  <c:v>1.1724091999999999</c:v>
                </c:pt>
                <c:pt idx="186">
                  <c:v>1.1796126</c:v>
                </c:pt>
                <c:pt idx="187">
                  <c:v>1.1868509000000043</c:v>
                </c:pt>
                <c:pt idx="188">
                  <c:v>1.1924148999999999</c:v>
                </c:pt>
                <c:pt idx="189">
                  <c:v>1.1969566</c:v>
                </c:pt>
                <c:pt idx="190">
                  <c:v>1.2031918999999938</c:v>
                </c:pt>
                <c:pt idx="191">
                  <c:v>1.2125292999999921</c:v>
                </c:pt>
                <c:pt idx="192">
                  <c:v>1.2219772999999949</c:v>
                </c:pt>
                <c:pt idx="193">
                  <c:v>1.2292116999999951</c:v>
                </c:pt>
                <c:pt idx="194">
                  <c:v>1.2372860999999964</c:v>
                </c:pt>
                <c:pt idx="195">
                  <c:v>1.2455894999999961</c:v>
                </c:pt>
                <c:pt idx="196">
                  <c:v>1.2533437999999959</c:v>
                </c:pt>
                <c:pt idx="197">
                  <c:v>1.2611194999999964</c:v>
                </c:pt>
                <c:pt idx="198">
                  <c:v>1.2682297999999954</c:v>
                </c:pt>
                <c:pt idx="199">
                  <c:v>1.2761180000000001</c:v>
                </c:pt>
                <c:pt idx="200">
                  <c:v>1.2846812999999961</c:v>
                </c:pt>
                <c:pt idx="201">
                  <c:v>1.2915004999999964</c:v>
                </c:pt>
                <c:pt idx="202">
                  <c:v>1.2991267999999947</c:v>
                </c:pt>
                <c:pt idx="203">
                  <c:v>1.3076435999999998</c:v>
                </c:pt>
                <c:pt idx="204">
                  <c:v>1.3157801999999998</c:v>
                </c:pt>
                <c:pt idx="205">
                  <c:v>1.3237885999999999</c:v>
                </c:pt>
                <c:pt idx="206">
                  <c:v>1.3315526999999998</c:v>
                </c:pt>
                <c:pt idx="207">
                  <c:v>1.3406941999999964</c:v>
                </c:pt>
                <c:pt idx="208">
                  <c:v>1.3491974</c:v>
                </c:pt>
                <c:pt idx="209">
                  <c:v>1.3568992999999947</c:v>
                </c:pt>
                <c:pt idx="210">
                  <c:v>1.3647604</c:v>
                </c:pt>
                <c:pt idx="211">
                  <c:v>1.3729259999999999</c:v>
                </c:pt>
                <c:pt idx="212">
                  <c:v>1.3806862</c:v>
                </c:pt>
                <c:pt idx="213">
                  <c:v>1.3880097999999998</c:v>
                </c:pt>
                <c:pt idx="214">
                  <c:v>1.3948136</c:v>
                </c:pt>
                <c:pt idx="215">
                  <c:v>1.4022264999999949</c:v>
                </c:pt>
                <c:pt idx="216">
                  <c:v>1.4094802999999951</c:v>
                </c:pt>
                <c:pt idx="217">
                  <c:v>1.4152731999999959</c:v>
                </c:pt>
                <c:pt idx="218">
                  <c:v>1.4214075999999998</c:v>
                </c:pt>
                <c:pt idx="219">
                  <c:v>1.4279668999999928</c:v>
                </c:pt>
                <c:pt idx="220">
                  <c:v>1.4345028999999998</c:v>
                </c:pt>
                <c:pt idx="221">
                  <c:v>1.4404705</c:v>
                </c:pt>
                <c:pt idx="222">
                  <c:v>1.446116</c:v>
                </c:pt>
                <c:pt idx="223">
                  <c:v>1.4528382999999947</c:v>
                </c:pt>
                <c:pt idx="224">
                  <c:v>1.4592170999999998</c:v>
                </c:pt>
                <c:pt idx="225">
                  <c:v>1.4644708</c:v>
                </c:pt>
                <c:pt idx="226">
                  <c:v>1.4700076</c:v>
                </c:pt>
                <c:pt idx="227">
                  <c:v>1.4762603999999961</c:v>
                </c:pt>
                <c:pt idx="228">
                  <c:v>1.4822571000000038</c:v>
                </c:pt>
                <c:pt idx="229">
                  <c:v>1.4876057999999954</c:v>
                </c:pt>
                <c:pt idx="230">
                  <c:v>1.4924364999999964</c:v>
                </c:pt>
                <c:pt idx="231">
                  <c:v>1.4976881999999998</c:v>
                </c:pt>
                <c:pt idx="232">
                  <c:v>1.5030562999999959</c:v>
                </c:pt>
                <c:pt idx="233">
                  <c:v>1.5072156999999964</c:v>
                </c:pt>
                <c:pt idx="234">
                  <c:v>1.5107873999999999</c:v>
                </c:pt>
                <c:pt idx="235">
                  <c:v>1.5153367999999949</c:v>
                </c:pt>
                <c:pt idx="236">
                  <c:v>1.5199986999999926</c:v>
                </c:pt>
                <c:pt idx="237">
                  <c:v>1.5228291999999959</c:v>
                </c:pt>
                <c:pt idx="238">
                  <c:v>1.5258944999999928</c:v>
                </c:pt>
                <c:pt idx="239">
                  <c:v>1.5293282999999938</c:v>
                </c:pt>
                <c:pt idx="240">
                  <c:v>1.5322597999999998</c:v>
                </c:pt>
                <c:pt idx="241">
                  <c:v>1.5344150999999999</c:v>
                </c:pt>
                <c:pt idx="242">
                  <c:v>1.5359613999999921</c:v>
                </c:pt>
                <c:pt idx="243">
                  <c:v>1.538155500000004</c:v>
                </c:pt>
                <c:pt idx="244">
                  <c:v>1.5400277</c:v>
                </c:pt>
                <c:pt idx="245">
                  <c:v>1.5404331999999998</c:v>
                </c:pt>
                <c:pt idx="246">
                  <c:v>1.5404681</c:v>
                </c:pt>
                <c:pt idx="247">
                  <c:v>1.5409743999999954</c:v>
                </c:pt>
                <c:pt idx="248">
                  <c:v>1.5414108999999998</c:v>
                </c:pt>
                <c:pt idx="249">
                  <c:v>1.5398103999999961</c:v>
                </c:pt>
                <c:pt idx="250">
                  <c:v>1.5383941999999964</c:v>
                </c:pt>
                <c:pt idx="251">
                  <c:v>1.5371214999999947</c:v>
                </c:pt>
                <c:pt idx="252">
                  <c:v>1.5353327999999964</c:v>
                </c:pt>
                <c:pt idx="253">
                  <c:v>1.5325914999999959</c:v>
                </c:pt>
                <c:pt idx="254">
                  <c:v>1.5292041999999959</c:v>
                </c:pt>
                <c:pt idx="255">
                  <c:v>1.5268469999999998</c:v>
                </c:pt>
                <c:pt idx="256">
                  <c:v>1.5238030999999954</c:v>
                </c:pt>
                <c:pt idx="257">
                  <c:v>1.5204642999999938</c:v>
                </c:pt>
                <c:pt idx="258">
                  <c:v>1.5167374999999998</c:v>
                </c:pt>
                <c:pt idx="259">
                  <c:v>1.5141106</c:v>
                </c:pt>
                <c:pt idx="260">
                  <c:v>1.5105932999999947</c:v>
                </c:pt>
                <c:pt idx="261">
                  <c:v>1.5063776</c:v>
                </c:pt>
                <c:pt idx="262">
                  <c:v>1.5021385999999999</c:v>
                </c:pt>
                <c:pt idx="263">
                  <c:v>1.4993740999999949</c:v>
                </c:pt>
                <c:pt idx="264">
                  <c:v>1.4966637999999954</c:v>
                </c:pt>
                <c:pt idx="265">
                  <c:v>1.4933152999999959</c:v>
                </c:pt>
                <c:pt idx="266">
                  <c:v>1.4899085999999961</c:v>
                </c:pt>
                <c:pt idx="267">
                  <c:v>1.4881411999999998</c:v>
                </c:pt>
                <c:pt idx="268">
                  <c:v>1.4866609999999998</c:v>
                </c:pt>
                <c:pt idx="269">
                  <c:v>1.4845541</c:v>
                </c:pt>
                <c:pt idx="270">
                  <c:v>1.4833919999999949</c:v>
                </c:pt>
                <c:pt idx="271">
                  <c:v>1.4830466999999949</c:v>
                </c:pt>
                <c:pt idx="272">
                  <c:v>1.4839603999999931</c:v>
                </c:pt>
                <c:pt idx="273">
                  <c:v>1.4844765</c:v>
                </c:pt>
                <c:pt idx="274">
                  <c:v>1.4848217999999935</c:v>
                </c:pt>
                <c:pt idx="275">
                  <c:v>1.4874350999999959</c:v>
                </c:pt>
                <c:pt idx="276">
                  <c:v>1.4901395</c:v>
                </c:pt>
                <c:pt idx="277">
                  <c:v>1.4930785999999998</c:v>
                </c:pt>
                <c:pt idx="278">
                  <c:v>1.4963611999999964</c:v>
                </c:pt>
                <c:pt idx="279">
                  <c:v>1.5007709</c:v>
                </c:pt>
                <c:pt idx="280">
                  <c:v>1.5049109999999999</c:v>
                </c:pt>
                <c:pt idx="281">
                  <c:v>1.5084010999999964</c:v>
                </c:pt>
                <c:pt idx="282">
                  <c:v>1.5122675999999999</c:v>
                </c:pt>
                <c:pt idx="283">
                  <c:v>1.5171138</c:v>
                </c:pt>
                <c:pt idx="284">
                  <c:v>1.5221365999999998</c:v>
                </c:pt>
                <c:pt idx="285">
                  <c:v>1.5253182999999961</c:v>
                </c:pt>
                <c:pt idx="286">
                  <c:v>1.529479699999994</c:v>
                </c:pt>
                <c:pt idx="287">
                  <c:v>1.5335886999999961</c:v>
                </c:pt>
                <c:pt idx="288">
                  <c:v>1.5381167</c:v>
                </c:pt>
                <c:pt idx="289">
                  <c:v>1.5417174999999999</c:v>
                </c:pt>
                <c:pt idx="290">
                  <c:v>1.5450542999999954</c:v>
                </c:pt>
                <c:pt idx="291">
                  <c:v>1.5498248999999928</c:v>
                </c:pt>
                <c:pt idx="292">
                  <c:v>1.5539144999999954</c:v>
                </c:pt>
                <c:pt idx="293">
                  <c:v>1.5574298999999947</c:v>
                </c:pt>
                <c:pt idx="294">
                  <c:v>1.5609801999999999</c:v>
                </c:pt>
                <c:pt idx="295">
                  <c:v>1.5656691999999954</c:v>
                </c:pt>
                <c:pt idx="296">
                  <c:v>1.5698519999999998</c:v>
                </c:pt>
                <c:pt idx="297">
                  <c:v>1.5734876</c:v>
                </c:pt>
                <c:pt idx="298">
                  <c:v>1.5772493999999961</c:v>
                </c:pt>
                <c:pt idx="299">
                  <c:v>1.5806502999999998</c:v>
                </c:pt>
                <c:pt idx="300">
                  <c:v>1.584284</c:v>
                </c:pt>
                <c:pt idx="301">
                  <c:v>1.5872872</c:v>
                </c:pt>
                <c:pt idx="302">
                  <c:v>1.5905366999999961</c:v>
                </c:pt>
                <c:pt idx="303">
                  <c:v>1.5941432999999998</c:v>
                </c:pt>
                <c:pt idx="304">
                  <c:v>1.5981183999999999</c:v>
                </c:pt>
                <c:pt idx="305">
                  <c:v>1.6009818999999998</c:v>
                </c:pt>
                <c:pt idx="306">
                  <c:v>1.6041093</c:v>
                </c:pt>
                <c:pt idx="307">
                  <c:v>1.6081504000000038</c:v>
                </c:pt>
                <c:pt idx="308">
                  <c:v>1.6111069999999998</c:v>
                </c:pt>
                <c:pt idx="309">
                  <c:v>1.6138755</c:v>
                </c:pt>
                <c:pt idx="310">
                  <c:v>1.6162190000000001</c:v>
                </c:pt>
                <c:pt idx="311">
                  <c:v>1.6191465999999999</c:v>
                </c:pt>
                <c:pt idx="312">
                  <c:v>1.6214609999999998</c:v>
                </c:pt>
                <c:pt idx="313">
                  <c:v>1.6230770999999999</c:v>
                </c:pt>
                <c:pt idx="314">
                  <c:v>1.6243691999999998</c:v>
                </c:pt>
                <c:pt idx="315">
                  <c:v>1.6265904999999998</c:v>
                </c:pt>
                <c:pt idx="316">
                  <c:v>1.6290446999999959</c:v>
                </c:pt>
                <c:pt idx="317">
                  <c:v>1.6298846999999954</c:v>
                </c:pt>
                <c:pt idx="318">
                  <c:v>1.6306510000000001</c:v>
                </c:pt>
                <c:pt idx="319">
                  <c:v>1.6315415</c:v>
                </c:pt>
                <c:pt idx="320">
                  <c:v>1.6322030999999999</c:v>
                </c:pt>
                <c:pt idx="321">
                  <c:v>1.6317549</c:v>
                </c:pt>
                <c:pt idx="322">
                  <c:v>1.6308703</c:v>
                </c:pt>
                <c:pt idx="323">
                  <c:v>1.6304124000000038</c:v>
                </c:pt>
                <c:pt idx="324">
                  <c:v>1.6297216999999928</c:v>
                </c:pt>
                <c:pt idx="325">
                  <c:v>1.6287148999999999</c:v>
                </c:pt>
                <c:pt idx="326">
                  <c:v>1.6274208999999964</c:v>
                </c:pt>
                <c:pt idx="327">
                  <c:v>1.6268193999999998</c:v>
                </c:pt>
                <c:pt idx="328">
                  <c:v>1.6261812</c:v>
                </c:pt>
                <c:pt idx="329">
                  <c:v>1.624287700000004</c:v>
                </c:pt>
                <c:pt idx="330">
                  <c:v>1.6230945999999964</c:v>
                </c:pt>
                <c:pt idx="331">
                  <c:v>1.6224213999999959</c:v>
                </c:pt>
                <c:pt idx="332">
                  <c:v>1.6217364999999961</c:v>
                </c:pt>
                <c:pt idx="333">
                  <c:v>1.6203687999999998</c:v>
                </c:pt>
                <c:pt idx="334">
                  <c:v>1.619197</c:v>
                </c:pt>
                <c:pt idx="335">
                  <c:v>1.6195092999999949</c:v>
                </c:pt>
                <c:pt idx="336">
                  <c:v>1.6201786999999999</c:v>
                </c:pt>
                <c:pt idx="337">
                  <c:v>1.6206248999999961</c:v>
                </c:pt>
                <c:pt idx="338">
                  <c:v>1.622239</c:v>
                </c:pt>
                <c:pt idx="339">
                  <c:v>1.6249551000000038</c:v>
                </c:pt>
                <c:pt idx="340">
                  <c:v>1.6280397</c:v>
                </c:pt>
                <c:pt idx="341">
                  <c:v>1.6307829000000043</c:v>
                </c:pt>
                <c:pt idx="342">
                  <c:v>1.6335241999999954</c:v>
                </c:pt>
                <c:pt idx="343">
                  <c:v>1.6379998999999954</c:v>
                </c:pt>
                <c:pt idx="344">
                  <c:v>1.6427976</c:v>
                </c:pt>
                <c:pt idx="345">
                  <c:v>1.6467533999999999</c:v>
                </c:pt>
                <c:pt idx="346">
                  <c:v>1.6514831999999999</c:v>
                </c:pt>
                <c:pt idx="347">
                  <c:v>1.6571579000000047</c:v>
                </c:pt>
                <c:pt idx="348">
                  <c:v>1.6634726999999998</c:v>
                </c:pt>
                <c:pt idx="349">
                  <c:v>1.6685808000000037</c:v>
                </c:pt>
                <c:pt idx="350">
                  <c:v>1.6741972999999999</c:v>
                </c:pt>
                <c:pt idx="351">
                  <c:v>1.6801125000000059</c:v>
                </c:pt>
                <c:pt idx="352">
                  <c:v>1.6863769000000035</c:v>
                </c:pt>
                <c:pt idx="353">
                  <c:v>1.6912269999999998</c:v>
                </c:pt>
                <c:pt idx="354">
                  <c:v>1.6960382999999999</c:v>
                </c:pt>
                <c:pt idx="355">
                  <c:v>1.7016973999999947</c:v>
                </c:pt>
                <c:pt idx="356">
                  <c:v>1.7066580999999998</c:v>
                </c:pt>
                <c:pt idx="357">
                  <c:v>1.710821499999994</c:v>
                </c:pt>
                <c:pt idx="358">
                  <c:v>1.715494999999994</c:v>
                </c:pt>
                <c:pt idx="359">
                  <c:v>1.7207040999999954</c:v>
                </c:pt>
                <c:pt idx="360">
                  <c:v>1.7253969999999954</c:v>
                </c:pt>
                <c:pt idx="361">
                  <c:v>1.7294225999999961</c:v>
                </c:pt>
                <c:pt idx="362">
                  <c:v>1.7335936999999921</c:v>
                </c:pt>
                <c:pt idx="363">
                  <c:v>1.7380384</c:v>
                </c:pt>
                <c:pt idx="364">
                  <c:v>1.7424985</c:v>
                </c:pt>
                <c:pt idx="365">
                  <c:v>1.7454589999999999</c:v>
                </c:pt>
                <c:pt idx="366">
                  <c:v>1.749123799999994</c:v>
                </c:pt>
                <c:pt idx="367">
                  <c:v>1.7533569999999998</c:v>
                </c:pt>
                <c:pt idx="368">
                  <c:v>1.7578151999999998</c:v>
                </c:pt>
                <c:pt idx="369">
                  <c:v>1.7606592999999964</c:v>
                </c:pt>
                <c:pt idx="370">
                  <c:v>1.7644830999999999</c:v>
                </c:pt>
                <c:pt idx="371">
                  <c:v>1.7689180999999998</c:v>
                </c:pt>
                <c:pt idx="372">
                  <c:v>1.7731201999999961</c:v>
                </c:pt>
                <c:pt idx="373">
                  <c:v>1.7766822</c:v>
                </c:pt>
                <c:pt idx="374">
                  <c:v>1.7807388</c:v>
                </c:pt>
                <c:pt idx="375">
                  <c:v>1.7841726999999998</c:v>
                </c:pt>
                <c:pt idx="376">
                  <c:v>1.7878588</c:v>
                </c:pt>
                <c:pt idx="377">
                  <c:v>1.7901499999999999</c:v>
                </c:pt>
                <c:pt idx="378">
                  <c:v>1.7927069</c:v>
                </c:pt>
                <c:pt idx="379">
                  <c:v>1.7960980999999998</c:v>
                </c:pt>
                <c:pt idx="380">
                  <c:v>1.799113</c:v>
                </c:pt>
                <c:pt idx="381">
                  <c:v>1.8012489999999999</c:v>
                </c:pt>
                <c:pt idx="382">
                  <c:v>1.8034547999999961</c:v>
                </c:pt>
                <c:pt idx="383">
                  <c:v>1.8065840999999998</c:v>
                </c:pt>
                <c:pt idx="384">
                  <c:v>1.8089101999999999</c:v>
                </c:pt>
                <c:pt idx="385">
                  <c:v>1.8111335</c:v>
                </c:pt>
                <c:pt idx="386">
                  <c:v>1.8132073999999998</c:v>
                </c:pt>
                <c:pt idx="387">
                  <c:v>1.8161311</c:v>
                </c:pt>
                <c:pt idx="388">
                  <c:v>1.81843</c:v>
                </c:pt>
                <c:pt idx="389">
                  <c:v>1.8202012999999961</c:v>
                </c:pt>
                <c:pt idx="390">
                  <c:v>1.8214797999999954</c:v>
                </c:pt>
                <c:pt idx="391">
                  <c:v>1.8234314999999954</c:v>
                </c:pt>
                <c:pt idx="392">
                  <c:v>1.8245294999999961</c:v>
                </c:pt>
                <c:pt idx="393">
                  <c:v>1.8249407999999998</c:v>
                </c:pt>
                <c:pt idx="394">
                  <c:v>1.8257789</c:v>
                </c:pt>
                <c:pt idx="395">
                  <c:v>1.8269661999999998</c:v>
                </c:pt>
                <c:pt idx="396">
                  <c:v>1.8278023999999964</c:v>
                </c:pt>
                <c:pt idx="397">
                  <c:v>1.8276296999999921</c:v>
                </c:pt>
                <c:pt idx="398">
                  <c:v>1.8277014999999954</c:v>
                </c:pt>
                <c:pt idx="399">
                  <c:v>1.8288674999999999</c:v>
                </c:pt>
                <c:pt idx="400">
                  <c:v>1.8300121000000042</c:v>
                </c:pt>
                <c:pt idx="401">
                  <c:v>1.8305979999999999</c:v>
                </c:pt>
                <c:pt idx="402">
                  <c:v>1.8316824999999999</c:v>
                </c:pt>
                <c:pt idx="403">
                  <c:v>1.8345886999999999</c:v>
                </c:pt>
                <c:pt idx="404">
                  <c:v>1.8375336999999949</c:v>
                </c:pt>
                <c:pt idx="405">
                  <c:v>1.8399354999999964</c:v>
                </c:pt>
                <c:pt idx="406">
                  <c:v>1.8428823999999999</c:v>
                </c:pt>
                <c:pt idx="407">
                  <c:v>1.8464947999999954</c:v>
                </c:pt>
                <c:pt idx="408">
                  <c:v>1.8505204</c:v>
                </c:pt>
                <c:pt idx="409">
                  <c:v>1.8533896999999961</c:v>
                </c:pt>
                <c:pt idx="410">
                  <c:v>1.8570272999999964</c:v>
                </c:pt>
                <c:pt idx="411">
                  <c:v>1.8606221999999999</c:v>
                </c:pt>
                <c:pt idx="412">
                  <c:v>1.8642383999999999</c:v>
                </c:pt>
                <c:pt idx="413">
                  <c:v>1.8670456999999998</c:v>
                </c:pt>
                <c:pt idx="414">
                  <c:v>1.8696259999999998</c:v>
                </c:pt>
                <c:pt idx="415">
                  <c:v>1.8736689999999998</c:v>
                </c:pt>
                <c:pt idx="416">
                  <c:v>1.8777876999999998</c:v>
                </c:pt>
                <c:pt idx="417">
                  <c:v>1.881338</c:v>
                </c:pt>
                <c:pt idx="418">
                  <c:v>1.8849969999999998</c:v>
                </c:pt>
                <c:pt idx="419">
                  <c:v>1.8891894</c:v>
                </c:pt>
                <c:pt idx="420">
                  <c:v>1.8929395</c:v>
                </c:pt>
                <c:pt idx="421">
                  <c:v>1.8958359999999999</c:v>
                </c:pt>
                <c:pt idx="422">
                  <c:v>1.8988372999999998</c:v>
                </c:pt>
                <c:pt idx="423">
                  <c:v>1.902315800000004</c:v>
                </c:pt>
                <c:pt idx="424">
                  <c:v>1.9054663999999959</c:v>
                </c:pt>
                <c:pt idx="425">
                  <c:v>1.9076644999999954</c:v>
                </c:pt>
                <c:pt idx="426">
                  <c:v>1.9098024</c:v>
                </c:pt>
                <c:pt idx="427">
                  <c:v>1.9124991</c:v>
                </c:pt>
                <c:pt idx="428">
                  <c:v>1.9149532</c:v>
                </c:pt>
                <c:pt idx="429">
                  <c:v>1.9155313999999959</c:v>
                </c:pt>
                <c:pt idx="430">
                  <c:v>1.916806</c:v>
                </c:pt>
                <c:pt idx="431">
                  <c:v>1.9185384999999999</c:v>
                </c:pt>
                <c:pt idx="432">
                  <c:v>1.9202146999999998</c:v>
                </c:pt>
                <c:pt idx="433">
                  <c:v>1.9205793999999998</c:v>
                </c:pt>
                <c:pt idx="434">
                  <c:v>1.9210274999999999</c:v>
                </c:pt>
                <c:pt idx="435">
                  <c:v>1.9224477000000038</c:v>
                </c:pt>
                <c:pt idx="436">
                  <c:v>1.9241238999999999</c:v>
                </c:pt>
                <c:pt idx="437">
                  <c:v>1.9248765999999999</c:v>
                </c:pt>
                <c:pt idx="438">
                  <c:v>1.9257631999999998</c:v>
                </c:pt>
                <c:pt idx="439">
                  <c:v>1.9277168</c:v>
                </c:pt>
                <c:pt idx="440">
                  <c:v>1.9292921999999999</c:v>
                </c:pt>
                <c:pt idx="441">
                  <c:v>1.9301496999999999</c:v>
                </c:pt>
                <c:pt idx="442">
                  <c:v>1.9309470000000035</c:v>
                </c:pt>
                <c:pt idx="443">
                  <c:v>1.9327862</c:v>
                </c:pt>
                <c:pt idx="444">
                  <c:v>1.9345283</c:v>
                </c:pt>
                <c:pt idx="445">
                  <c:v>1.9357388999999998</c:v>
                </c:pt>
                <c:pt idx="446">
                  <c:v>1.9371067</c:v>
                </c:pt>
                <c:pt idx="447">
                  <c:v>1.9394191999999999</c:v>
                </c:pt>
                <c:pt idx="448">
                  <c:v>1.9417415</c:v>
                </c:pt>
                <c:pt idx="449">
                  <c:v>1.9420771000000059</c:v>
                </c:pt>
                <c:pt idx="450">
                  <c:v>1.9432566</c:v>
                </c:pt>
                <c:pt idx="451">
                  <c:v>1.9454430999999999</c:v>
                </c:pt>
                <c:pt idx="452">
                  <c:v>1.9473094</c:v>
                </c:pt>
                <c:pt idx="453">
                  <c:v>1.9488536999999999</c:v>
                </c:pt>
                <c:pt idx="454">
                  <c:v>1.9505201999999999</c:v>
                </c:pt>
                <c:pt idx="455">
                  <c:v>1.9529607999999998</c:v>
                </c:pt>
                <c:pt idx="456">
                  <c:v>1.9550676999999999</c:v>
                </c:pt>
                <c:pt idx="457">
                  <c:v>1.9554168999999999</c:v>
                </c:pt>
                <c:pt idx="458">
                  <c:v>1.9561986999999998</c:v>
                </c:pt>
                <c:pt idx="459">
                  <c:v>1.9568699999999999</c:v>
                </c:pt>
                <c:pt idx="460">
                  <c:v>1.9572365999999999</c:v>
                </c:pt>
                <c:pt idx="461">
                  <c:v>1.9565284999999999</c:v>
                </c:pt>
                <c:pt idx="462">
                  <c:v>1.9557466999999964</c:v>
                </c:pt>
                <c:pt idx="463">
                  <c:v>1.9558068</c:v>
                </c:pt>
                <c:pt idx="464">
                  <c:v>1.9557252999999959</c:v>
                </c:pt>
                <c:pt idx="465">
                  <c:v>1.9545340999999998</c:v>
                </c:pt>
                <c:pt idx="466">
                  <c:v>1.9563402999999999</c:v>
                </c:pt>
                <c:pt idx="467">
                  <c:v>1.9564800000000038</c:v>
                </c:pt>
                <c:pt idx="468">
                  <c:v>1.9583580000000045</c:v>
                </c:pt>
                <c:pt idx="469">
                  <c:v>1.9587090999999999</c:v>
                </c:pt>
                <c:pt idx="470">
                  <c:v>1.9587711999999999</c:v>
                </c:pt>
                <c:pt idx="471">
                  <c:v>1.959619</c:v>
                </c:pt>
                <c:pt idx="472">
                  <c:v>1.9601836000000001</c:v>
                </c:pt>
                <c:pt idx="473">
                  <c:v>1.9598635</c:v>
                </c:pt>
                <c:pt idx="474">
                  <c:v>1.9605328000000035</c:v>
                </c:pt>
                <c:pt idx="475">
                  <c:v>1.9624883000000035</c:v>
                </c:pt>
                <c:pt idx="476">
                  <c:v>1.9645292999999961</c:v>
                </c:pt>
                <c:pt idx="477">
                  <c:v>1.9664111000000035</c:v>
                </c:pt>
                <c:pt idx="478">
                  <c:v>1.9685588000000043</c:v>
                </c:pt>
                <c:pt idx="479">
                  <c:v>1.971463</c:v>
                </c:pt>
                <c:pt idx="480">
                  <c:v>1.9742800000000043</c:v>
                </c:pt>
                <c:pt idx="481">
                  <c:v>1.9761560000000045</c:v>
                </c:pt>
                <c:pt idx="482">
                  <c:v>1.9778011999999998</c:v>
                </c:pt>
                <c:pt idx="483">
                  <c:v>1.9802495000000038</c:v>
                </c:pt>
                <c:pt idx="484">
                  <c:v>1.9823506000000035</c:v>
                </c:pt>
                <c:pt idx="485">
                  <c:v>1.9834350999999999</c:v>
                </c:pt>
                <c:pt idx="486">
                  <c:v>1.9853537999999999</c:v>
                </c:pt>
                <c:pt idx="487">
                  <c:v>1.9877225999999999</c:v>
                </c:pt>
                <c:pt idx="488">
                  <c:v>1.9898604999999998</c:v>
                </c:pt>
                <c:pt idx="489">
                  <c:v>1.9911311999999999</c:v>
                </c:pt>
                <c:pt idx="490">
                  <c:v>1.992402000000004</c:v>
                </c:pt>
                <c:pt idx="491">
                  <c:v>1.9947338999999999</c:v>
                </c:pt>
                <c:pt idx="492">
                  <c:v>1.9971453999999997</c:v>
                </c:pt>
                <c:pt idx="493">
                  <c:v>1.9982317999999999</c:v>
                </c:pt>
                <c:pt idx="494">
                  <c:v>1.9994249999999998</c:v>
                </c:pt>
                <c:pt idx="495">
                  <c:v>2.0012854999999967</c:v>
                </c:pt>
                <c:pt idx="496">
                  <c:v>2.0030412000000002</c:v>
                </c:pt>
                <c:pt idx="497">
                  <c:v>2.0036892000000002</c:v>
                </c:pt>
                <c:pt idx="498">
                  <c:v>2.0042536999999987</c:v>
                </c:pt>
                <c:pt idx="499">
                  <c:v>2.0058775999999998</c:v>
                </c:pt>
                <c:pt idx="500">
                  <c:v>2.0072588999999987</c:v>
                </c:pt>
                <c:pt idx="501">
                  <c:v>2.0081144000000002</c:v>
                </c:pt>
                <c:pt idx="502">
                  <c:v>2.0090203999999998</c:v>
                </c:pt>
                <c:pt idx="503">
                  <c:v>2.0108809999999977</c:v>
                </c:pt>
                <c:pt idx="504">
                  <c:v>2.0123320999999987</c:v>
                </c:pt>
                <c:pt idx="505">
                  <c:v>2.0130305000000002</c:v>
                </c:pt>
                <c:pt idx="506">
                  <c:v>2.0134437999999997</c:v>
                </c:pt>
                <c:pt idx="507">
                  <c:v>2.0149337000000012</c:v>
                </c:pt>
                <c:pt idx="508">
                  <c:v>2.0162548999999967</c:v>
                </c:pt>
                <c:pt idx="509">
                  <c:v>2.0169047999999998</c:v>
                </c:pt>
                <c:pt idx="510">
                  <c:v>2.0173723999999997</c:v>
                </c:pt>
                <c:pt idx="511">
                  <c:v>2.0187575999999998</c:v>
                </c:pt>
                <c:pt idx="512">
                  <c:v>2.0198885999999967</c:v>
                </c:pt>
                <c:pt idx="513">
                  <c:v>2.0193318000000002</c:v>
                </c:pt>
                <c:pt idx="514">
                  <c:v>2.0183578999999998</c:v>
                </c:pt>
                <c:pt idx="515">
                  <c:v>2.0182395999999998</c:v>
                </c:pt>
                <c:pt idx="516">
                  <c:v>2.0178786999999967</c:v>
                </c:pt>
                <c:pt idx="517">
                  <c:v>2.0164275999999997</c:v>
                </c:pt>
                <c:pt idx="518">
                  <c:v>2.0151703999999997</c:v>
                </c:pt>
                <c:pt idx="519">
                  <c:v>2.0145865000000001</c:v>
                </c:pt>
                <c:pt idx="520">
                  <c:v>2.0133583999999987</c:v>
                </c:pt>
                <c:pt idx="521">
                  <c:v>2.0117073999999997</c:v>
                </c:pt>
                <c:pt idx="522">
                  <c:v>2.0100602999999997</c:v>
                </c:pt>
                <c:pt idx="523">
                  <c:v>2.0088768999999997</c:v>
                </c:pt>
                <c:pt idx="524">
                  <c:v>2.008234700000008</c:v>
                </c:pt>
                <c:pt idx="525">
                  <c:v>2.0065584999999917</c:v>
                </c:pt>
                <c:pt idx="526">
                  <c:v>2.0050802000000001</c:v>
                </c:pt>
                <c:pt idx="527">
                  <c:v>2.0048085999999987</c:v>
                </c:pt>
                <c:pt idx="528">
                  <c:v>2.0047388000000002</c:v>
                </c:pt>
                <c:pt idx="529">
                  <c:v>2.0039821</c:v>
                </c:pt>
                <c:pt idx="530">
                  <c:v>2.0036543</c:v>
                </c:pt>
                <c:pt idx="531">
                  <c:v>2.0046669999999978</c:v>
                </c:pt>
                <c:pt idx="532">
                  <c:v>2.0051344999999996</c:v>
                </c:pt>
                <c:pt idx="533">
                  <c:v>2.0056738999999997</c:v>
                </c:pt>
                <c:pt idx="534">
                  <c:v>2.0061588999999977</c:v>
                </c:pt>
                <c:pt idx="535">
                  <c:v>2.0078854999999987</c:v>
                </c:pt>
                <c:pt idx="536">
                  <c:v>2.0104696999999967</c:v>
                </c:pt>
                <c:pt idx="537">
                  <c:v>2.0122952999999977</c:v>
                </c:pt>
                <c:pt idx="538">
                  <c:v>2.0145476999999987</c:v>
                </c:pt>
                <c:pt idx="539">
                  <c:v>2.0179407999999999</c:v>
                </c:pt>
                <c:pt idx="540">
                  <c:v>2.0214813999999999</c:v>
                </c:pt>
                <c:pt idx="541">
                  <c:v>2.0239220000000002</c:v>
                </c:pt>
                <c:pt idx="542">
                  <c:v>2.0270067000000012</c:v>
                </c:pt>
                <c:pt idx="543">
                  <c:v>2.0303047000000012</c:v>
                </c:pt>
                <c:pt idx="544">
                  <c:v>2.0332167999999999</c:v>
                </c:pt>
                <c:pt idx="545">
                  <c:v>2.0345535000000003</c:v>
                </c:pt>
                <c:pt idx="546">
                  <c:v>2.0361675999999997</c:v>
                </c:pt>
                <c:pt idx="547">
                  <c:v>2.0380726999999967</c:v>
                </c:pt>
                <c:pt idx="548">
                  <c:v>2.0401465999999999</c:v>
                </c:pt>
                <c:pt idx="549">
                  <c:v>2.0409964</c:v>
                </c:pt>
                <c:pt idx="550">
                  <c:v>2.0422010999999998</c:v>
                </c:pt>
                <c:pt idx="551">
                  <c:v>2.0442925000000001</c:v>
                </c:pt>
                <c:pt idx="552">
                  <c:v>2.0454138999999998</c:v>
                </c:pt>
                <c:pt idx="553">
                  <c:v>2.0461743999999999</c:v>
                </c:pt>
                <c:pt idx="554">
                  <c:v>2.0469814</c:v>
                </c:pt>
                <c:pt idx="555">
                  <c:v>2.0488166999999997</c:v>
                </c:pt>
                <c:pt idx="556">
                  <c:v>2.0500815999999995</c:v>
                </c:pt>
                <c:pt idx="557">
                  <c:v>2.0504075999999998</c:v>
                </c:pt>
                <c:pt idx="558">
                  <c:v>2.0506519999999977</c:v>
                </c:pt>
                <c:pt idx="559">
                  <c:v>2.0515502000000003</c:v>
                </c:pt>
                <c:pt idx="560">
                  <c:v>2.0525958999999987</c:v>
                </c:pt>
                <c:pt idx="561">
                  <c:v>2.0519692999999997</c:v>
                </c:pt>
                <c:pt idx="562">
                  <c:v>2.0511796999999987</c:v>
                </c:pt>
                <c:pt idx="563">
                  <c:v>2.0523184999999931</c:v>
                </c:pt>
                <c:pt idx="564">
                  <c:v>2.0521438999999977</c:v>
                </c:pt>
                <c:pt idx="565">
                  <c:v>2.0519168999999997</c:v>
                </c:pt>
                <c:pt idx="566">
                  <c:v>2.0515967999999996</c:v>
                </c:pt>
                <c:pt idx="567">
                  <c:v>2.0521032000000003</c:v>
                </c:pt>
                <c:pt idx="568">
                  <c:v>2.0527549999999977</c:v>
                </c:pt>
                <c:pt idx="569">
                  <c:v>2.0521283999999977</c:v>
                </c:pt>
                <c:pt idx="570">
                  <c:v>2.0512727999999987</c:v>
                </c:pt>
                <c:pt idx="571">
                  <c:v>2.0520468999999917</c:v>
                </c:pt>
                <c:pt idx="572">
                  <c:v>2.0519886999999977</c:v>
                </c:pt>
                <c:pt idx="573">
                  <c:v>2.0517268</c:v>
                </c:pt>
                <c:pt idx="574">
                  <c:v>2.0509332999999996</c:v>
                </c:pt>
                <c:pt idx="575">
                  <c:v>2.0508187999999987</c:v>
                </c:pt>
                <c:pt idx="576">
                  <c:v>2.0504521999999916</c:v>
                </c:pt>
                <c:pt idx="577">
                  <c:v>2.0493540999999995</c:v>
                </c:pt>
                <c:pt idx="578">
                  <c:v>2.0485761</c:v>
                </c:pt>
                <c:pt idx="579">
                  <c:v>2.0487623999999998</c:v>
                </c:pt>
                <c:pt idx="580">
                  <c:v>2.0492473999999987</c:v>
                </c:pt>
                <c:pt idx="581">
                  <c:v>2.0487507999999996</c:v>
                </c:pt>
                <c:pt idx="582">
                  <c:v>2.0481998000000012</c:v>
                </c:pt>
                <c:pt idx="583">
                  <c:v>2.0484985</c:v>
                </c:pt>
                <c:pt idx="584">
                  <c:v>2.0480600999999998</c:v>
                </c:pt>
                <c:pt idx="585">
                  <c:v>2.0469872000000002</c:v>
                </c:pt>
                <c:pt idx="586">
                  <c:v>2.0458910999999995</c:v>
                </c:pt>
                <c:pt idx="587">
                  <c:v>2.0460832</c:v>
                </c:pt>
                <c:pt idx="588">
                  <c:v>2.0453808999999996</c:v>
                </c:pt>
                <c:pt idx="589">
                  <c:v>2.044787200000008</c:v>
                </c:pt>
                <c:pt idx="590">
                  <c:v>2.0436425999999988</c:v>
                </c:pt>
                <c:pt idx="591">
                  <c:v>2.0436522999999998</c:v>
                </c:pt>
                <c:pt idx="592">
                  <c:v>2.0437066000000002</c:v>
                </c:pt>
                <c:pt idx="593">
                  <c:v>2.0425775000000002</c:v>
                </c:pt>
                <c:pt idx="594">
                  <c:v>2.0421332000000012</c:v>
                </c:pt>
                <c:pt idx="595">
                  <c:v>2.0429383999999997</c:v>
                </c:pt>
                <c:pt idx="596">
                  <c:v>2.0437144000000012</c:v>
                </c:pt>
                <c:pt idx="597">
                  <c:v>2.0436658999999997</c:v>
                </c:pt>
                <c:pt idx="598">
                  <c:v>2.0438869999999998</c:v>
                </c:pt>
                <c:pt idx="599">
                  <c:v>2.0450529999999967</c:v>
                </c:pt>
                <c:pt idx="600">
                  <c:v>2.0461432999999998</c:v>
                </c:pt>
                <c:pt idx="601">
                  <c:v>2.0463586999999968</c:v>
                </c:pt>
                <c:pt idx="602">
                  <c:v>2.0468397999999999</c:v>
                </c:pt>
                <c:pt idx="603">
                  <c:v>2.0478952000000001</c:v>
                </c:pt>
                <c:pt idx="604">
                  <c:v>2.0490515</c:v>
                </c:pt>
                <c:pt idx="605">
                  <c:v>2.0486867000000002</c:v>
                </c:pt>
                <c:pt idx="606">
                  <c:v>2.0482792999999999</c:v>
                </c:pt>
                <c:pt idx="607">
                  <c:v>2.0484112000000012</c:v>
                </c:pt>
                <c:pt idx="608">
                  <c:v>2.0485955000000002</c:v>
                </c:pt>
                <c:pt idx="609">
                  <c:v>2.0476623999999997</c:v>
                </c:pt>
                <c:pt idx="610">
                  <c:v>2.0474062999999996</c:v>
                </c:pt>
                <c:pt idx="611">
                  <c:v>2.0482560000000003</c:v>
                </c:pt>
                <c:pt idx="612">
                  <c:v>2.0487254999999998</c:v>
                </c:pt>
                <c:pt idx="613">
                  <c:v>2.0488651999999967</c:v>
                </c:pt>
                <c:pt idx="614">
                  <c:v>2.0490145999999996</c:v>
                </c:pt>
                <c:pt idx="615">
                  <c:v>2.0500854999999967</c:v>
                </c:pt>
                <c:pt idx="616">
                  <c:v>2.0508769999999967</c:v>
                </c:pt>
                <c:pt idx="617">
                  <c:v>2.0511311999999995</c:v>
                </c:pt>
                <c:pt idx="618">
                  <c:v>2.0511214999999998</c:v>
                </c:pt>
                <c:pt idx="619">
                  <c:v>2.0523979999999997</c:v>
                </c:pt>
                <c:pt idx="620">
                  <c:v>2.0537540999999999</c:v>
                </c:pt>
                <c:pt idx="621">
                  <c:v>2.0544738999999987</c:v>
                </c:pt>
                <c:pt idx="622">
                  <c:v>2.0554477999999987</c:v>
                </c:pt>
                <c:pt idx="623">
                  <c:v>2.0569474999999926</c:v>
                </c:pt>
                <c:pt idx="624">
                  <c:v>2.0583229999999997</c:v>
                </c:pt>
                <c:pt idx="625">
                  <c:v>2.0588835999999997</c:v>
                </c:pt>
                <c:pt idx="626">
                  <c:v>2.0589786999999977</c:v>
                </c:pt>
                <c:pt idx="627">
                  <c:v>2.0601020000000001</c:v>
                </c:pt>
                <c:pt idx="628">
                  <c:v>2.0610622999999997</c:v>
                </c:pt>
                <c:pt idx="629">
                  <c:v>2.0613513999999995</c:v>
                </c:pt>
                <c:pt idx="630">
                  <c:v>2.0621235000000002</c:v>
                </c:pt>
                <c:pt idx="631">
                  <c:v>2.0630742000000071</c:v>
                </c:pt>
                <c:pt idx="632">
                  <c:v>2.0636329</c:v>
                </c:pt>
                <c:pt idx="633">
                  <c:v>2.0640033999999998</c:v>
                </c:pt>
                <c:pt idx="634">
                  <c:v>2.0635086999999999</c:v>
                </c:pt>
                <c:pt idx="635">
                  <c:v>2.0642750000000003</c:v>
                </c:pt>
                <c:pt idx="636">
                  <c:v>2.0645156</c:v>
                </c:pt>
                <c:pt idx="637">
                  <c:v>2.0634816000000002</c:v>
                </c:pt>
                <c:pt idx="638">
                  <c:v>2.0629208999999999</c:v>
                </c:pt>
                <c:pt idx="639">
                  <c:v>2.0628451999999884</c:v>
                </c:pt>
                <c:pt idx="640">
                  <c:v>2.0624998999999997</c:v>
                </c:pt>
                <c:pt idx="641">
                  <c:v>2.0610313000000002</c:v>
                </c:pt>
                <c:pt idx="642">
                  <c:v>2.0601853999999999</c:v>
                </c:pt>
                <c:pt idx="643">
                  <c:v>2.0601311000000075</c:v>
                </c:pt>
                <c:pt idx="644">
                  <c:v>2.0594307000000001</c:v>
                </c:pt>
                <c:pt idx="645">
                  <c:v>2.0575935000000012</c:v>
                </c:pt>
                <c:pt idx="646">
                  <c:v>2.055733</c:v>
                </c:pt>
                <c:pt idx="647">
                  <c:v>2.0541130999999995</c:v>
                </c:pt>
                <c:pt idx="648">
                  <c:v>2.0530498999999987</c:v>
                </c:pt>
                <c:pt idx="649">
                  <c:v>2.0507799999999987</c:v>
                </c:pt>
                <c:pt idx="650">
                  <c:v>2.0482909999999999</c:v>
                </c:pt>
                <c:pt idx="651">
                  <c:v>2.0462112000000001</c:v>
                </c:pt>
                <c:pt idx="652">
                  <c:v>2.0436930000000002</c:v>
                </c:pt>
                <c:pt idx="653">
                  <c:v>2.0402009000000003</c:v>
                </c:pt>
                <c:pt idx="654">
                  <c:v>2.0370521999999927</c:v>
                </c:pt>
                <c:pt idx="655">
                  <c:v>2.0345320999999998</c:v>
                </c:pt>
                <c:pt idx="656">
                  <c:v>2.0314706999999967</c:v>
                </c:pt>
                <c:pt idx="657">
                  <c:v>2.0277535999999996</c:v>
                </c:pt>
                <c:pt idx="658">
                  <c:v>2.023914200000009</c:v>
                </c:pt>
                <c:pt idx="659">
                  <c:v>2.0216811999999997</c:v>
                </c:pt>
                <c:pt idx="660">
                  <c:v>2.0194210999999997</c:v>
                </c:pt>
                <c:pt idx="661">
                  <c:v>2.0165943999999998</c:v>
                </c:pt>
                <c:pt idx="662">
                  <c:v>2.0137638999999998</c:v>
                </c:pt>
                <c:pt idx="663">
                  <c:v>2.0122505999999967</c:v>
                </c:pt>
                <c:pt idx="664">
                  <c:v>2.0104560999999967</c:v>
                </c:pt>
                <c:pt idx="665">
                  <c:v>2.0079475999999996</c:v>
                </c:pt>
                <c:pt idx="666">
                  <c:v>2.0063722999999998</c:v>
                </c:pt>
                <c:pt idx="667">
                  <c:v>2.0057223999999998</c:v>
                </c:pt>
                <c:pt idx="668">
                  <c:v>2.0056873999999998</c:v>
                </c:pt>
                <c:pt idx="669">
                  <c:v>2.0048260999999998</c:v>
                </c:pt>
                <c:pt idx="670">
                  <c:v>2.0044185999999997</c:v>
                </c:pt>
                <c:pt idx="671">
                  <c:v>2.0050375000000011</c:v>
                </c:pt>
                <c:pt idx="672">
                  <c:v>2.0056350999999997</c:v>
                </c:pt>
                <c:pt idx="673">
                  <c:v>2.0049753999999997</c:v>
                </c:pt>
                <c:pt idx="674">
                  <c:v>2.0047814000000002</c:v>
                </c:pt>
                <c:pt idx="675">
                  <c:v>2.0060657999999987</c:v>
                </c:pt>
                <c:pt idx="676">
                  <c:v>2.0069445999999997</c:v>
                </c:pt>
                <c:pt idx="677">
                  <c:v>2.0070648999999996</c:v>
                </c:pt>
                <c:pt idx="678">
                  <c:v>2.0069484999999916</c:v>
                </c:pt>
                <c:pt idx="679">
                  <c:v>2.0081920000000002</c:v>
                </c:pt>
                <c:pt idx="680">
                  <c:v>2.0091388000000001</c:v>
                </c:pt>
                <c:pt idx="681">
                  <c:v>2.0094530999999987</c:v>
                </c:pt>
                <c:pt idx="682">
                  <c:v>2.0102872999999999</c:v>
                </c:pt>
                <c:pt idx="683">
                  <c:v>2.0118470999999967</c:v>
                </c:pt>
                <c:pt idx="684">
                  <c:v>2.0129490999999926</c:v>
                </c:pt>
                <c:pt idx="685">
                  <c:v>2.0129509999999931</c:v>
                </c:pt>
                <c:pt idx="686">
                  <c:v>2.0130188999999987</c:v>
                </c:pt>
                <c:pt idx="687">
                  <c:v>2.0146737999999997</c:v>
                </c:pt>
                <c:pt idx="688">
                  <c:v>2.0159114999999987</c:v>
                </c:pt>
                <c:pt idx="689">
                  <c:v>2.0161423999999917</c:v>
                </c:pt>
                <c:pt idx="690">
                  <c:v>2.0164934999999931</c:v>
                </c:pt>
                <c:pt idx="691">
                  <c:v>2.0179602000000001</c:v>
                </c:pt>
                <c:pt idx="692">
                  <c:v>2.0190989999999926</c:v>
                </c:pt>
                <c:pt idx="693">
                  <c:v>2.0189185999999997</c:v>
                </c:pt>
                <c:pt idx="694">
                  <c:v>2.0190388999999977</c:v>
                </c:pt>
                <c:pt idx="695">
                  <c:v>2.0194016999999977</c:v>
                </c:pt>
                <c:pt idx="696">
                  <c:v>2.0200088999999997</c:v>
                </c:pt>
                <c:pt idx="697">
                  <c:v>2.0192696999999926</c:v>
                </c:pt>
                <c:pt idx="698">
                  <c:v>2.0190155999999977</c:v>
                </c:pt>
                <c:pt idx="699">
                  <c:v>2.0191358999999998</c:v>
                </c:pt>
                <c:pt idx="700">
                  <c:v>2.0191319999999999</c:v>
                </c:pt>
                <c:pt idx="701">
                  <c:v>2.0180765999999997</c:v>
                </c:pt>
                <c:pt idx="702">
                  <c:v>2.0169959999999967</c:v>
                </c:pt>
                <c:pt idx="703">
                  <c:v>2.0168717999999997</c:v>
                </c:pt>
                <c:pt idx="704">
                  <c:v>2.0162918000000003</c:v>
                </c:pt>
                <c:pt idx="705">
                  <c:v>2.0148114999999978</c:v>
                </c:pt>
                <c:pt idx="706">
                  <c:v>2.0135563000000003</c:v>
                </c:pt>
                <c:pt idx="707">
                  <c:v>2.0126929999999916</c:v>
                </c:pt>
                <c:pt idx="708">
                  <c:v>2.0120255999999968</c:v>
                </c:pt>
                <c:pt idx="709">
                  <c:v>2.0106888999999977</c:v>
                </c:pt>
                <c:pt idx="710">
                  <c:v>2.0088943000000001</c:v>
                </c:pt>
                <c:pt idx="711">
                  <c:v>2.0084947000000071</c:v>
                </c:pt>
                <c:pt idx="712">
                  <c:v>2.0072143000000002</c:v>
                </c:pt>
                <c:pt idx="713">
                  <c:v>2.0051578000000001</c:v>
                </c:pt>
                <c:pt idx="714">
                  <c:v>2.0036231999999998</c:v>
                </c:pt>
                <c:pt idx="715">
                  <c:v>2.0025425999999977</c:v>
                </c:pt>
                <c:pt idx="716">
                  <c:v>2.0012932000000001</c:v>
                </c:pt>
                <c:pt idx="717">
                  <c:v>1.9996674999999999</c:v>
                </c:pt>
                <c:pt idx="718">
                  <c:v>1.9977312999999957</c:v>
                </c:pt>
                <c:pt idx="719">
                  <c:v>1.9968796</c:v>
                </c:pt>
                <c:pt idx="720">
                  <c:v>1.9956845000000001</c:v>
                </c:pt>
                <c:pt idx="721">
                  <c:v>1.9936572000000001</c:v>
                </c:pt>
                <c:pt idx="722">
                  <c:v>1.9919304999999998</c:v>
                </c:pt>
                <c:pt idx="723">
                  <c:v>1.9909877000000042</c:v>
                </c:pt>
                <c:pt idx="724">
                  <c:v>1.9905782999999999</c:v>
                </c:pt>
                <c:pt idx="725">
                  <c:v>1.9886265999999999</c:v>
                </c:pt>
                <c:pt idx="726">
                  <c:v>1.9872646999999959</c:v>
                </c:pt>
                <c:pt idx="727">
                  <c:v>1.9869736999999998</c:v>
                </c:pt>
                <c:pt idx="728">
                  <c:v>1.9862617</c:v>
                </c:pt>
                <c:pt idx="729">
                  <c:v>1.9850627999999999</c:v>
                </c:pt>
                <c:pt idx="730">
                  <c:v>1.9834991</c:v>
                </c:pt>
                <c:pt idx="731">
                  <c:v>1.9832817999999999</c:v>
                </c:pt>
                <c:pt idx="732">
                  <c:v>1.9826667999999998</c:v>
                </c:pt>
                <c:pt idx="733">
                  <c:v>1.9808082</c:v>
                </c:pt>
                <c:pt idx="734">
                  <c:v>1.9795550000000035</c:v>
                </c:pt>
                <c:pt idx="735">
                  <c:v>1.9789264</c:v>
                </c:pt>
                <c:pt idx="736">
                  <c:v>1.9777138999999999</c:v>
                </c:pt>
                <c:pt idx="737">
                  <c:v>1.9756069999999999</c:v>
                </c:pt>
                <c:pt idx="738">
                  <c:v>1.9742528000000061</c:v>
                </c:pt>
                <c:pt idx="739">
                  <c:v>1.9732381999999999</c:v>
                </c:pt>
                <c:pt idx="740">
                  <c:v>1.9725668999999999</c:v>
                </c:pt>
                <c:pt idx="741">
                  <c:v>1.9703842999999999</c:v>
                </c:pt>
                <c:pt idx="742">
                  <c:v>1.9686577000000047</c:v>
                </c:pt>
                <c:pt idx="743">
                  <c:v>1.9678796999999959</c:v>
                </c:pt>
                <c:pt idx="744">
                  <c:v>1.9665391999999999</c:v>
                </c:pt>
                <c:pt idx="745">
                  <c:v>1.9646806000000001</c:v>
                </c:pt>
                <c:pt idx="746">
                  <c:v>1.9622420000000043</c:v>
                </c:pt>
                <c:pt idx="747">
                  <c:v>1.9610527000000038</c:v>
                </c:pt>
                <c:pt idx="748">
                  <c:v>1.9595898999999999</c:v>
                </c:pt>
                <c:pt idx="749">
                  <c:v>1.9575372999999998</c:v>
                </c:pt>
                <c:pt idx="750">
                  <c:v>1.9547280999999999</c:v>
                </c:pt>
                <c:pt idx="751">
                  <c:v>1.9531470000000035</c:v>
                </c:pt>
                <c:pt idx="752">
                  <c:v>1.9515483999999998</c:v>
                </c:pt>
                <c:pt idx="753">
                  <c:v>1.9492978999999999</c:v>
                </c:pt>
                <c:pt idx="754">
                  <c:v>1.9473132999999998</c:v>
                </c:pt>
                <c:pt idx="755">
                  <c:v>1.9464868000000035</c:v>
                </c:pt>
                <c:pt idx="756">
                  <c:v>1.9452995</c:v>
                </c:pt>
                <c:pt idx="757">
                  <c:v>1.9433459000000035</c:v>
                </c:pt>
                <c:pt idx="758">
                  <c:v>1.9417006999999964</c:v>
                </c:pt>
                <c:pt idx="759">
                  <c:v>1.940253400000004</c:v>
                </c:pt>
                <c:pt idx="760">
                  <c:v>1.939101</c:v>
                </c:pt>
                <c:pt idx="761">
                  <c:v>1.9367011999999999</c:v>
                </c:pt>
                <c:pt idx="762">
                  <c:v>1.9348911</c:v>
                </c:pt>
                <c:pt idx="763">
                  <c:v>1.9340065000000035</c:v>
                </c:pt>
                <c:pt idx="764">
                  <c:v>1.9327958999999999</c:v>
                </c:pt>
                <c:pt idx="765">
                  <c:v>1.9308460999999999</c:v>
                </c:pt>
                <c:pt idx="766">
                  <c:v>1.9288110000000001</c:v>
                </c:pt>
                <c:pt idx="767">
                  <c:v>1.9278021999999999</c:v>
                </c:pt>
                <c:pt idx="768">
                  <c:v>1.9264480000000035</c:v>
                </c:pt>
                <c:pt idx="769">
                  <c:v>1.9247562999999999</c:v>
                </c:pt>
                <c:pt idx="770">
                  <c:v>1.922602900000004</c:v>
                </c:pt>
                <c:pt idx="771">
                  <c:v>1.9220402000000001</c:v>
                </c:pt>
                <c:pt idx="772">
                  <c:v>1.9208044</c:v>
                </c:pt>
                <c:pt idx="773">
                  <c:v>1.919136</c:v>
                </c:pt>
                <c:pt idx="774">
                  <c:v>1.9171939999999998</c:v>
                </c:pt>
                <c:pt idx="775">
                  <c:v>1.9162298</c:v>
                </c:pt>
                <c:pt idx="776">
                  <c:v>1.915316</c:v>
                </c:pt>
                <c:pt idx="777">
                  <c:v>1.9131665</c:v>
                </c:pt>
                <c:pt idx="778">
                  <c:v>1.9114708999999999</c:v>
                </c:pt>
                <c:pt idx="779">
                  <c:v>1.9102990999999998</c:v>
                </c:pt>
                <c:pt idx="780">
                  <c:v>1.9086422999999999</c:v>
                </c:pt>
                <c:pt idx="781">
                  <c:v>1.9068806999999999</c:v>
                </c:pt>
                <c:pt idx="782">
                  <c:v>1.9048204</c:v>
                </c:pt>
                <c:pt idx="783">
                  <c:v>1.9037301</c:v>
                </c:pt>
                <c:pt idx="784">
                  <c:v>1.902013100000004</c:v>
                </c:pt>
                <c:pt idx="785">
                  <c:v>1.8999081999999998</c:v>
                </c:pt>
                <c:pt idx="786">
                  <c:v>1.8974442999999954</c:v>
                </c:pt>
                <c:pt idx="787">
                  <c:v>1.8962744999999999</c:v>
                </c:pt>
                <c:pt idx="788">
                  <c:v>1.8946235</c:v>
                </c:pt>
                <c:pt idx="789">
                  <c:v>1.8922197999999999</c:v>
                </c:pt>
                <c:pt idx="790">
                  <c:v>1.8902797</c:v>
                </c:pt>
                <c:pt idx="791">
                  <c:v>1.8883823000000035</c:v>
                </c:pt>
                <c:pt idx="792">
                  <c:v>1.8871038</c:v>
                </c:pt>
                <c:pt idx="793">
                  <c:v>1.8841277999999999</c:v>
                </c:pt>
                <c:pt idx="794">
                  <c:v>1.8820208999999999</c:v>
                </c:pt>
                <c:pt idx="795">
                  <c:v>1.8802981999999999</c:v>
                </c:pt>
                <c:pt idx="796">
                  <c:v>1.8782668999999999</c:v>
                </c:pt>
                <c:pt idx="797">
                  <c:v>1.8755643999999951</c:v>
                </c:pt>
                <c:pt idx="798">
                  <c:v>1.8729414999999998</c:v>
                </c:pt>
                <c:pt idx="799">
                  <c:v>-4.7037000000001031E-3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'Mesures corrigées'!$K$1</c:f>
              <c:strCache>
                <c:ptCount val="1"/>
                <c:pt idx="0">
                  <c:v>PE11</c:v>
                </c:pt>
              </c:strCache>
            </c:strRef>
          </c:tx>
          <c:marker>
            <c:symbol val="triangl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0.31000000000000089</c:v>
                </c:pt>
                <c:pt idx="63">
                  <c:v>0.31500000000000089</c:v>
                </c:pt>
                <c:pt idx="64">
                  <c:v>0.32000000000000101</c:v>
                </c:pt>
                <c:pt idx="65">
                  <c:v>0.32500000000000101</c:v>
                </c:pt>
                <c:pt idx="66">
                  <c:v>0.33000000000000113</c:v>
                </c:pt>
                <c:pt idx="67">
                  <c:v>0.33500000000000113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0.37500000000000089</c:v>
                </c:pt>
                <c:pt idx="76">
                  <c:v>0.380000000000001</c:v>
                </c:pt>
                <c:pt idx="77">
                  <c:v>0.38500000000000101</c:v>
                </c:pt>
                <c:pt idx="78">
                  <c:v>0.39000000000000101</c:v>
                </c:pt>
                <c:pt idx="79">
                  <c:v>0.39500000000000113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0.43500000000000089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0.61500000000000177</c:v>
                </c:pt>
                <c:pt idx="124">
                  <c:v>0.62000000000000177</c:v>
                </c:pt>
                <c:pt idx="125">
                  <c:v>0.62500000000000189</c:v>
                </c:pt>
                <c:pt idx="126">
                  <c:v>0.630000000000002</c:v>
                </c:pt>
                <c:pt idx="127">
                  <c:v>0.63500000000000201</c:v>
                </c:pt>
                <c:pt idx="128">
                  <c:v>0.64000000000000201</c:v>
                </c:pt>
                <c:pt idx="129">
                  <c:v>0.64500000000000202</c:v>
                </c:pt>
                <c:pt idx="130">
                  <c:v>0.65000000000000213</c:v>
                </c:pt>
                <c:pt idx="131">
                  <c:v>0.65500000000000225</c:v>
                </c:pt>
                <c:pt idx="132">
                  <c:v>0.66000000000000225</c:v>
                </c:pt>
                <c:pt idx="133">
                  <c:v>0.66500000000000226</c:v>
                </c:pt>
                <c:pt idx="134">
                  <c:v>0.67000000000000226</c:v>
                </c:pt>
                <c:pt idx="135">
                  <c:v>0.67500000000000226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0.74000000000000177</c:v>
                </c:pt>
                <c:pt idx="149">
                  <c:v>0.74500000000000177</c:v>
                </c:pt>
                <c:pt idx="150">
                  <c:v>0.75000000000000189</c:v>
                </c:pt>
                <c:pt idx="151">
                  <c:v>0.755000000000002</c:v>
                </c:pt>
                <c:pt idx="152">
                  <c:v>0.76000000000000201</c:v>
                </c:pt>
                <c:pt idx="153">
                  <c:v>0.76500000000000201</c:v>
                </c:pt>
                <c:pt idx="154">
                  <c:v>0.77000000000000202</c:v>
                </c:pt>
                <c:pt idx="155">
                  <c:v>0.77500000000000213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0.86500000000000177</c:v>
                </c:pt>
                <c:pt idx="174">
                  <c:v>0.87000000000000177</c:v>
                </c:pt>
                <c:pt idx="175">
                  <c:v>0.87500000000000189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1.0049999999999959</c:v>
                </c:pt>
                <c:pt idx="202">
                  <c:v>1.01</c:v>
                </c:pt>
                <c:pt idx="203">
                  <c:v>1.0149999999999959</c:v>
                </c:pt>
                <c:pt idx="204">
                  <c:v>1.02</c:v>
                </c:pt>
                <c:pt idx="205">
                  <c:v>1.0249999999999961</c:v>
                </c:pt>
                <c:pt idx="206">
                  <c:v>1.03</c:v>
                </c:pt>
                <c:pt idx="207">
                  <c:v>1.0349999999999961</c:v>
                </c:pt>
                <c:pt idx="208">
                  <c:v>1.04</c:v>
                </c:pt>
                <c:pt idx="209">
                  <c:v>1.0449999999999964</c:v>
                </c:pt>
                <c:pt idx="210">
                  <c:v>1.05</c:v>
                </c:pt>
                <c:pt idx="211">
                  <c:v>1.0549999999999964</c:v>
                </c:pt>
                <c:pt idx="212">
                  <c:v>1.06</c:v>
                </c:pt>
                <c:pt idx="213">
                  <c:v>1.0649999999999964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1.1299999999999959</c:v>
                </c:pt>
                <c:pt idx="227">
                  <c:v>1.135</c:v>
                </c:pt>
                <c:pt idx="228">
                  <c:v>1.1399999999999959</c:v>
                </c:pt>
                <c:pt idx="229">
                  <c:v>1.145</c:v>
                </c:pt>
                <c:pt idx="230">
                  <c:v>1.1499999999999961</c:v>
                </c:pt>
                <c:pt idx="231">
                  <c:v>1.155</c:v>
                </c:pt>
                <c:pt idx="232">
                  <c:v>1.1599999999999961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1.1800000000000035</c:v>
                </c:pt>
                <c:pt idx="237">
                  <c:v>1.1850000000000001</c:v>
                </c:pt>
                <c:pt idx="238">
                  <c:v>1.1900000000000035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1.2049999999999956</c:v>
                </c:pt>
                <c:pt idx="242">
                  <c:v>1.21</c:v>
                </c:pt>
                <c:pt idx="243">
                  <c:v>1.2149999999999956</c:v>
                </c:pt>
                <c:pt idx="244">
                  <c:v>1.22</c:v>
                </c:pt>
                <c:pt idx="245">
                  <c:v>1.2249999999999956</c:v>
                </c:pt>
                <c:pt idx="246">
                  <c:v>1.23</c:v>
                </c:pt>
                <c:pt idx="247">
                  <c:v>1.2349999999999957</c:v>
                </c:pt>
                <c:pt idx="248">
                  <c:v>1.24</c:v>
                </c:pt>
                <c:pt idx="249">
                  <c:v>1.2449999999999963</c:v>
                </c:pt>
                <c:pt idx="250">
                  <c:v>1.25</c:v>
                </c:pt>
                <c:pt idx="251">
                  <c:v>1.2549999999999959</c:v>
                </c:pt>
                <c:pt idx="252">
                  <c:v>1.26</c:v>
                </c:pt>
                <c:pt idx="253">
                  <c:v>1.2649999999999959</c:v>
                </c:pt>
                <c:pt idx="254">
                  <c:v>1.27</c:v>
                </c:pt>
                <c:pt idx="255">
                  <c:v>1.2749999999999961</c:v>
                </c:pt>
                <c:pt idx="256">
                  <c:v>1.28</c:v>
                </c:pt>
                <c:pt idx="257">
                  <c:v>1.2849999999999961</c:v>
                </c:pt>
                <c:pt idx="258">
                  <c:v>1.29</c:v>
                </c:pt>
                <c:pt idx="259">
                  <c:v>1.2949999999999964</c:v>
                </c:pt>
                <c:pt idx="260">
                  <c:v>1.3</c:v>
                </c:pt>
                <c:pt idx="261">
                  <c:v>1.3049999999999964</c:v>
                </c:pt>
                <c:pt idx="262">
                  <c:v>1.31</c:v>
                </c:pt>
                <c:pt idx="263">
                  <c:v>1.3149999999999964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1.4049999999999951</c:v>
                </c:pt>
                <c:pt idx="282">
                  <c:v>1.41</c:v>
                </c:pt>
                <c:pt idx="283">
                  <c:v>1.4149999999999952</c:v>
                </c:pt>
                <c:pt idx="284">
                  <c:v>1.42</c:v>
                </c:pt>
                <c:pt idx="285">
                  <c:v>1.4249999999999952</c:v>
                </c:pt>
                <c:pt idx="286">
                  <c:v>1.43</c:v>
                </c:pt>
                <c:pt idx="287">
                  <c:v>1.4349999999999952</c:v>
                </c:pt>
                <c:pt idx="288">
                  <c:v>1.44</c:v>
                </c:pt>
                <c:pt idx="289">
                  <c:v>1.4449999999999956</c:v>
                </c:pt>
                <c:pt idx="290">
                  <c:v>1.45</c:v>
                </c:pt>
                <c:pt idx="291">
                  <c:v>1.4549999999999956</c:v>
                </c:pt>
                <c:pt idx="292">
                  <c:v>1.46</c:v>
                </c:pt>
                <c:pt idx="293">
                  <c:v>1.4649999999999956</c:v>
                </c:pt>
                <c:pt idx="294">
                  <c:v>1.47</c:v>
                </c:pt>
                <c:pt idx="295">
                  <c:v>1.4749999999999956</c:v>
                </c:pt>
                <c:pt idx="296">
                  <c:v>1.48</c:v>
                </c:pt>
                <c:pt idx="297">
                  <c:v>1.4849999999999957</c:v>
                </c:pt>
                <c:pt idx="298">
                  <c:v>1.49</c:v>
                </c:pt>
                <c:pt idx="299">
                  <c:v>1.4949999999999963</c:v>
                </c:pt>
                <c:pt idx="300">
                  <c:v>1.5</c:v>
                </c:pt>
                <c:pt idx="301">
                  <c:v>1.5049999999999959</c:v>
                </c:pt>
                <c:pt idx="302">
                  <c:v>1.51</c:v>
                </c:pt>
                <c:pt idx="303">
                  <c:v>1.5149999999999959</c:v>
                </c:pt>
                <c:pt idx="304">
                  <c:v>1.52</c:v>
                </c:pt>
                <c:pt idx="305">
                  <c:v>1.5249999999999961</c:v>
                </c:pt>
                <c:pt idx="306">
                  <c:v>1.53</c:v>
                </c:pt>
                <c:pt idx="307">
                  <c:v>1.5349999999999961</c:v>
                </c:pt>
                <c:pt idx="308">
                  <c:v>1.54</c:v>
                </c:pt>
                <c:pt idx="309">
                  <c:v>1.5449999999999964</c:v>
                </c:pt>
                <c:pt idx="310">
                  <c:v>1.55</c:v>
                </c:pt>
                <c:pt idx="311">
                  <c:v>1.5549999999999964</c:v>
                </c:pt>
                <c:pt idx="312">
                  <c:v>1.56</c:v>
                </c:pt>
                <c:pt idx="313">
                  <c:v>1.5649999999999964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1.6800000000000035</c:v>
                </c:pt>
                <c:pt idx="337">
                  <c:v>1.6850000000000001</c:v>
                </c:pt>
                <c:pt idx="338">
                  <c:v>1.6900000000000035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1.7049999999999956</c:v>
                </c:pt>
                <c:pt idx="342">
                  <c:v>1.71</c:v>
                </c:pt>
                <c:pt idx="343">
                  <c:v>1.7149999999999956</c:v>
                </c:pt>
                <c:pt idx="344">
                  <c:v>1.72</c:v>
                </c:pt>
                <c:pt idx="345">
                  <c:v>1.7249999999999956</c:v>
                </c:pt>
                <c:pt idx="346">
                  <c:v>1.73</c:v>
                </c:pt>
                <c:pt idx="347">
                  <c:v>1.7349999999999957</c:v>
                </c:pt>
                <c:pt idx="348">
                  <c:v>1.74</c:v>
                </c:pt>
                <c:pt idx="349">
                  <c:v>1.7449999999999963</c:v>
                </c:pt>
                <c:pt idx="350">
                  <c:v>1.75</c:v>
                </c:pt>
                <c:pt idx="351">
                  <c:v>1.7549999999999959</c:v>
                </c:pt>
                <c:pt idx="352">
                  <c:v>1.76</c:v>
                </c:pt>
                <c:pt idx="353">
                  <c:v>1.7649999999999959</c:v>
                </c:pt>
                <c:pt idx="354">
                  <c:v>1.77</c:v>
                </c:pt>
                <c:pt idx="355">
                  <c:v>1.7749999999999961</c:v>
                </c:pt>
                <c:pt idx="356">
                  <c:v>1.78</c:v>
                </c:pt>
                <c:pt idx="357">
                  <c:v>1.7849999999999961</c:v>
                </c:pt>
                <c:pt idx="358">
                  <c:v>1.79</c:v>
                </c:pt>
                <c:pt idx="359">
                  <c:v>1.7949999999999964</c:v>
                </c:pt>
                <c:pt idx="360">
                  <c:v>1.8</c:v>
                </c:pt>
                <c:pt idx="361">
                  <c:v>1.8049999999999964</c:v>
                </c:pt>
                <c:pt idx="362">
                  <c:v>1.81</c:v>
                </c:pt>
                <c:pt idx="363">
                  <c:v>1.8149999999999964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1.9300000000000035</c:v>
                </c:pt>
                <c:pt idx="387">
                  <c:v>1.9350000000000001</c:v>
                </c:pt>
                <c:pt idx="388">
                  <c:v>1.9400000000000035</c:v>
                </c:pt>
                <c:pt idx="389">
                  <c:v>1.9450000000000001</c:v>
                </c:pt>
                <c:pt idx="390">
                  <c:v>1.9500000000000035</c:v>
                </c:pt>
                <c:pt idx="391">
                  <c:v>1.9550000000000001</c:v>
                </c:pt>
                <c:pt idx="392">
                  <c:v>1.9600000000000035</c:v>
                </c:pt>
                <c:pt idx="393">
                  <c:v>1.9650000000000001</c:v>
                </c:pt>
                <c:pt idx="394">
                  <c:v>1.9700000000000035</c:v>
                </c:pt>
                <c:pt idx="395">
                  <c:v>1.9750000000000001</c:v>
                </c:pt>
                <c:pt idx="396">
                  <c:v>1.9800000000000038</c:v>
                </c:pt>
                <c:pt idx="397">
                  <c:v>1.9850000000000001</c:v>
                </c:pt>
                <c:pt idx="398">
                  <c:v>1.9900000000000038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corrigées'!$K$2:$K$801</c:f>
              <c:numCache>
                <c:formatCode>General</c:formatCode>
                <c:ptCount val="800"/>
                <c:pt idx="0">
                  <c:v>1</c:v>
                </c:pt>
                <c:pt idx="1">
                  <c:v>0.99973229999999957</c:v>
                </c:pt>
                <c:pt idx="2">
                  <c:v>0.99991849999999949</c:v>
                </c:pt>
                <c:pt idx="3">
                  <c:v>0.99982349999999998</c:v>
                </c:pt>
                <c:pt idx="4">
                  <c:v>0.99994569999999994</c:v>
                </c:pt>
                <c:pt idx="5">
                  <c:v>0.99986609999999798</c:v>
                </c:pt>
                <c:pt idx="6">
                  <c:v>1.0000135999999999</c:v>
                </c:pt>
                <c:pt idx="7">
                  <c:v>0.9999941999999995</c:v>
                </c:pt>
                <c:pt idx="8">
                  <c:v>1.0001842999999961</c:v>
                </c:pt>
                <c:pt idx="9">
                  <c:v>0.99987389999999998</c:v>
                </c:pt>
                <c:pt idx="10">
                  <c:v>0.99974590000000063</c:v>
                </c:pt>
                <c:pt idx="11">
                  <c:v>0.99986609999999798</c:v>
                </c:pt>
                <c:pt idx="12">
                  <c:v>1.0003238999999964</c:v>
                </c:pt>
                <c:pt idx="13">
                  <c:v>0.99971869999999996</c:v>
                </c:pt>
                <c:pt idx="14">
                  <c:v>0.99993399999999821</c:v>
                </c:pt>
                <c:pt idx="15">
                  <c:v>0.99987579999999998</c:v>
                </c:pt>
                <c:pt idx="16">
                  <c:v>0.99977890000000003</c:v>
                </c:pt>
                <c:pt idx="17">
                  <c:v>0.99996889999999949</c:v>
                </c:pt>
                <c:pt idx="18">
                  <c:v>0.99986029999999959</c:v>
                </c:pt>
                <c:pt idx="19">
                  <c:v>1.0000543</c:v>
                </c:pt>
                <c:pt idx="20">
                  <c:v>0.99987780000000004</c:v>
                </c:pt>
                <c:pt idx="21">
                  <c:v>1.0000445999999998</c:v>
                </c:pt>
                <c:pt idx="22">
                  <c:v>0.99972260000000002</c:v>
                </c:pt>
                <c:pt idx="23">
                  <c:v>0.9999882999999995</c:v>
                </c:pt>
                <c:pt idx="24">
                  <c:v>1.0000232999999954</c:v>
                </c:pt>
                <c:pt idx="25">
                  <c:v>0.99976140000000002</c:v>
                </c:pt>
                <c:pt idx="26">
                  <c:v>0.9999709</c:v>
                </c:pt>
                <c:pt idx="27">
                  <c:v>0.99993599999999949</c:v>
                </c:pt>
                <c:pt idx="28">
                  <c:v>0.99990489999999999</c:v>
                </c:pt>
                <c:pt idx="29">
                  <c:v>0.99979050000000003</c:v>
                </c:pt>
                <c:pt idx="30">
                  <c:v>1.0001338</c:v>
                </c:pt>
                <c:pt idx="31">
                  <c:v>1.0000173999999999</c:v>
                </c:pt>
                <c:pt idx="32">
                  <c:v>0.99986229999999798</c:v>
                </c:pt>
                <c:pt idx="33">
                  <c:v>0.99979050000000003</c:v>
                </c:pt>
                <c:pt idx="34">
                  <c:v>0.99992629999999949</c:v>
                </c:pt>
                <c:pt idx="35">
                  <c:v>0.99990879999999949</c:v>
                </c:pt>
                <c:pt idx="36">
                  <c:v>0.99978469999999997</c:v>
                </c:pt>
                <c:pt idx="37">
                  <c:v>0.99993989999999999</c:v>
                </c:pt>
                <c:pt idx="38">
                  <c:v>0.99987579999999998</c:v>
                </c:pt>
                <c:pt idx="39">
                  <c:v>0.99965280000000001</c:v>
                </c:pt>
                <c:pt idx="40">
                  <c:v>0.99994369999999999</c:v>
                </c:pt>
                <c:pt idx="41">
                  <c:v>0.99992429999999999</c:v>
                </c:pt>
                <c:pt idx="42">
                  <c:v>0.99971489999999996</c:v>
                </c:pt>
                <c:pt idx="43">
                  <c:v>0.99989719999999949</c:v>
                </c:pt>
                <c:pt idx="44">
                  <c:v>1.0002075000000001</c:v>
                </c:pt>
                <c:pt idx="45">
                  <c:v>0.99983319999999798</c:v>
                </c:pt>
                <c:pt idx="46">
                  <c:v>0.99970130000000001</c:v>
                </c:pt>
                <c:pt idx="47">
                  <c:v>0.99993599999999949</c:v>
                </c:pt>
                <c:pt idx="48">
                  <c:v>0.99967609999999996</c:v>
                </c:pt>
                <c:pt idx="49">
                  <c:v>0.99990879999999949</c:v>
                </c:pt>
                <c:pt idx="50">
                  <c:v>0.99966639999999762</c:v>
                </c:pt>
                <c:pt idx="51">
                  <c:v>0.99989719999999949</c:v>
                </c:pt>
                <c:pt idx="52">
                  <c:v>0.99992819999999949</c:v>
                </c:pt>
                <c:pt idx="53">
                  <c:v>1.0000464999999998</c:v>
                </c:pt>
                <c:pt idx="54">
                  <c:v>0.99974590000000063</c:v>
                </c:pt>
                <c:pt idx="55">
                  <c:v>0.99978659999999797</c:v>
                </c:pt>
                <c:pt idx="56">
                  <c:v>1.0000795</c:v>
                </c:pt>
                <c:pt idx="57">
                  <c:v>0.99969739999999996</c:v>
                </c:pt>
                <c:pt idx="58">
                  <c:v>0.99973420000000002</c:v>
                </c:pt>
                <c:pt idx="59">
                  <c:v>0.9999709</c:v>
                </c:pt>
                <c:pt idx="60">
                  <c:v>0.9999709</c:v>
                </c:pt>
                <c:pt idx="61">
                  <c:v>0.99978269999999958</c:v>
                </c:pt>
                <c:pt idx="62">
                  <c:v>0.99978659999999797</c:v>
                </c:pt>
                <c:pt idx="63">
                  <c:v>0.9995984999999995</c:v>
                </c:pt>
                <c:pt idx="64">
                  <c:v>0.99992049999999999</c:v>
                </c:pt>
                <c:pt idx="65">
                  <c:v>0.99990689999999949</c:v>
                </c:pt>
                <c:pt idx="66">
                  <c:v>0.99965079999999951</c:v>
                </c:pt>
                <c:pt idx="67">
                  <c:v>0.99975749999999997</c:v>
                </c:pt>
                <c:pt idx="68">
                  <c:v>0.99988359999999799</c:v>
                </c:pt>
                <c:pt idx="69">
                  <c:v>0.99965470000000001</c:v>
                </c:pt>
                <c:pt idx="70">
                  <c:v>0.99967799999999996</c:v>
                </c:pt>
                <c:pt idx="71">
                  <c:v>0.99955189999999949</c:v>
                </c:pt>
                <c:pt idx="72">
                  <c:v>1.0001784</c:v>
                </c:pt>
                <c:pt idx="73">
                  <c:v>0.99987389999999998</c:v>
                </c:pt>
                <c:pt idx="74">
                  <c:v>0.99969160000000201</c:v>
                </c:pt>
                <c:pt idx="75">
                  <c:v>0.99967220000000001</c:v>
                </c:pt>
                <c:pt idx="76">
                  <c:v>0.99969739999999996</c:v>
                </c:pt>
                <c:pt idx="77">
                  <c:v>0.99968380000000001</c:v>
                </c:pt>
                <c:pt idx="78">
                  <c:v>0.99985060000000003</c:v>
                </c:pt>
                <c:pt idx="79">
                  <c:v>0.99976329999999958</c:v>
                </c:pt>
                <c:pt idx="80">
                  <c:v>0.99988359999999799</c:v>
                </c:pt>
                <c:pt idx="81">
                  <c:v>0.9995596999999995</c:v>
                </c:pt>
                <c:pt idx="82">
                  <c:v>0.99955579999999822</c:v>
                </c:pt>
                <c:pt idx="83">
                  <c:v>0.99990109999999999</c:v>
                </c:pt>
                <c:pt idx="84">
                  <c:v>0.99992239999999821</c:v>
                </c:pt>
                <c:pt idx="85">
                  <c:v>0.99992049999999999</c:v>
                </c:pt>
                <c:pt idx="86">
                  <c:v>0.99981569999999997</c:v>
                </c:pt>
                <c:pt idx="87">
                  <c:v>0.99978469999999997</c:v>
                </c:pt>
                <c:pt idx="88">
                  <c:v>0.99993019999999821</c:v>
                </c:pt>
                <c:pt idx="89">
                  <c:v>0.99966440000000001</c:v>
                </c:pt>
                <c:pt idx="90">
                  <c:v>0.99985449999999998</c:v>
                </c:pt>
                <c:pt idx="91">
                  <c:v>0.99998639999999728</c:v>
                </c:pt>
                <c:pt idx="92">
                  <c:v>0.99966829999999951</c:v>
                </c:pt>
                <c:pt idx="93">
                  <c:v>0.99975360000000002</c:v>
                </c:pt>
                <c:pt idx="94">
                  <c:v>0.99966440000000001</c:v>
                </c:pt>
                <c:pt idx="95">
                  <c:v>0.99974390000000002</c:v>
                </c:pt>
                <c:pt idx="96">
                  <c:v>0.99983120000000003</c:v>
                </c:pt>
                <c:pt idx="97">
                  <c:v>0.99982349999999998</c:v>
                </c:pt>
                <c:pt idx="98">
                  <c:v>0.99953249999999727</c:v>
                </c:pt>
                <c:pt idx="99">
                  <c:v>0.99992429999999999</c:v>
                </c:pt>
                <c:pt idx="100">
                  <c:v>0.9999903</c:v>
                </c:pt>
                <c:pt idx="101">
                  <c:v>0.999614</c:v>
                </c:pt>
                <c:pt idx="102">
                  <c:v>0.99967019999999951</c:v>
                </c:pt>
                <c:pt idx="103">
                  <c:v>0.99978080000000003</c:v>
                </c:pt>
                <c:pt idx="104">
                  <c:v>0.99980990000000003</c:v>
                </c:pt>
                <c:pt idx="105">
                  <c:v>0.99988940000000004</c:v>
                </c:pt>
                <c:pt idx="106">
                  <c:v>0.99982930000000003</c:v>
                </c:pt>
                <c:pt idx="107">
                  <c:v>0.9999960999999995</c:v>
                </c:pt>
                <c:pt idx="108">
                  <c:v>0.99992819999999949</c:v>
                </c:pt>
                <c:pt idx="109">
                  <c:v>0.99983509999999998</c:v>
                </c:pt>
                <c:pt idx="110">
                  <c:v>0.99974590000000063</c:v>
                </c:pt>
                <c:pt idx="111">
                  <c:v>0.99955769999999822</c:v>
                </c:pt>
                <c:pt idx="112">
                  <c:v>0.99970709999999996</c:v>
                </c:pt>
                <c:pt idx="113">
                  <c:v>0.99981769999999959</c:v>
                </c:pt>
                <c:pt idx="114">
                  <c:v>0.99972260000000002</c:v>
                </c:pt>
                <c:pt idx="115">
                  <c:v>0.99981569999999997</c:v>
                </c:pt>
                <c:pt idx="116">
                  <c:v>0.99971100000000002</c:v>
                </c:pt>
                <c:pt idx="117">
                  <c:v>0.99956939999999728</c:v>
                </c:pt>
                <c:pt idx="118">
                  <c:v>0.99941229999999737</c:v>
                </c:pt>
                <c:pt idx="119">
                  <c:v>0.99969350000000001</c:v>
                </c:pt>
                <c:pt idx="120">
                  <c:v>0.99980599999999997</c:v>
                </c:pt>
                <c:pt idx="121">
                  <c:v>0.99989909999999993</c:v>
                </c:pt>
                <c:pt idx="122">
                  <c:v>0.99983900000000003</c:v>
                </c:pt>
                <c:pt idx="123">
                  <c:v>0.99983120000000003</c:v>
                </c:pt>
                <c:pt idx="124">
                  <c:v>0.99974590000000063</c:v>
                </c:pt>
                <c:pt idx="125">
                  <c:v>0.99993599999999949</c:v>
                </c:pt>
                <c:pt idx="126">
                  <c:v>0.99988549999999998</c:v>
                </c:pt>
                <c:pt idx="127">
                  <c:v>0.99987000000000004</c:v>
                </c:pt>
                <c:pt idx="128">
                  <c:v>0.99972260000000002</c:v>
                </c:pt>
                <c:pt idx="129">
                  <c:v>0.99967019999999951</c:v>
                </c:pt>
                <c:pt idx="130">
                  <c:v>0.99972839999999996</c:v>
                </c:pt>
                <c:pt idx="131">
                  <c:v>0.99978860000000003</c:v>
                </c:pt>
                <c:pt idx="132">
                  <c:v>0.99986029999999959</c:v>
                </c:pt>
                <c:pt idx="133">
                  <c:v>0.99967410000000001</c:v>
                </c:pt>
                <c:pt idx="134">
                  <c:v>0.99989719999999949</c:v>
                </c:pt>
                <c:pt idx="135">
                  <c:v>1.0000019</c:v>
                </c:pt>
                <c:pt idx="136">
                  <c:v>0.99986029999999959</c:v>
                </c:pt>
                <c:pt idx="137">
                  <c:v>0.99980409999999997</c:v>
                </c:pt>
                <c:pt idx="138">
                  <c:v>0.99973229999999957</c:v>
                </c:pt>
                <c:pt idx="139">
                  <c:v>0.99986809999999959</c:v>
                </c:pt>
                <c:pt idx="140">
                  <c:v>0.99992429999999999</c:v>
                </c:pt>
                <c:pt idx="141">
                  <c:v>0.9996024</c:v>
                </c:pt>
                <c:pt idx="142">
                  <c:v>0.99968959999999996</c:v>
                </c:pt>
                <c:pt idx="143">
                  <c:v>0.99991849999999949</c:v>
                </c:pt>
                <c:pt idx="144">
                  <c:v>0.99953059999999727</c:v>
                </c:pt>
                <c:pt idx="145">
                  <c:v>0.99951509999999821</c:v>
                </c:pt>
                <c:pt idx="146">
                  <c:v>0.99982740000000003</c:v>
                </c:pt>
                <c:pt idx="147">
                  <c:v>0.99993789999999949</c:v>
                </c:pt>
                <c:pt idx="148">
                  <c:v>0.99959269999999956</c:v>
                </c:pt>
                <c:pt idx="149">
                  <c:v>0.99965669999999951</c:v>
                </c:pt>
                <c:pt idx="150">
                  <c:v>0.99977110000000002</c:v>
                </c:pt>
                <c:pt idx="151">
                  <c:v>0.99963919999999951</c:v>
                </c:pt>
                <c:pt idx="152">
                  <c:v>0.99980020000000003</c:v>
                </c:pt>
                <c:pt idx="153">
                  <c:v>0.99962759999999951</c:v>
                </c:pt>
                <c:pt idx="154">
                  <c:v>0.99975170000000002</c:v>
                </c:pt>
                <c:pt idx="155">
                  <c:v>0.99986029999999959</c:v>
                </c:pt>
                <c:pt idx="156">
                  <c:v>0.99991079999999821</c:v>
                </c:pt>
                <c:pt idx="157">
                  <c:v>0.99995539999999949</c:v>
                </c:pt>
                <c:pt idx="158">
                  <c:v>0.99978860000000003</c:v>
                </c:pt>
                <c:pt idx="159">
                  <c:v>0.99985639999999798</c:v>
                </c:pt>
                <c:pt idx="160">
                  <c:v>0.99982539999999998</c:v>
                </c:pt>
                <c:pt idx="161">
                  <c:v>0.99955389999999822</c:v>
                </c:pt>
                <c:pt idx="162">
                  <c:v>0.99988749999999949</c:v>
                </c:pt>
                <c:pt idx="163">
                  <c:v>1.0000737</c:v>
                </c:pt>
                <c:pt idx="164">
                  <c:v>0.99978860000000003</c:v>
                </c:pt>
                <c:pt idx="165">
                  <c:v>0.99994369999999999</c:v>
                </c:pt>
                <c:pt idx="166">
                  <c:v>0.99970709999999996</c:v>
                </c:pt>
                <c:pt idx="167">
                  <c:v>0.9999728</c:v>
                </c:pt>
                <c:pt idx="168">
                  <c:v>0.99996309999999822</c:v>
                </c:pt>
                <c:pt idx="169">
                  <c:v>1.0007584</c:v>
                </c:pt>
                <c:pt idx="170">
                  <c:v>1.0022131999999999</c:v>
                </c:pt>
                <c:pt idx="171">
                  <c:v>1.0054310999999951</c:v>
                </c:pt>
                <c:pt idx="172">
                  <c:v>1.0154048999999952</c:v>
                </c:pt>
                <c:pt idx="173">
                  <c:v>1.0408339999999998</c:v>
                </c:pt>
                <c:pt idx="174">
                  <c:v>1.0611326999999964</c:v>
                </c:pt>
                <c:pt idx="175">
                  <c:v>1.0655512999999956</c:v>
                </c:pt>
                <c:pt idx="176">
                  <c:v>1.0579109</c:v>
                </c:pt>
                <c:pt idx="177">
                  <c:v>1.0545396999999956</c:v>
                </c:pt>
                <c:pt idx="178">
                  <c:v>1.0963183999999999</c:v>
                </c:pt>
                <c:pt idx="179">
                  <c:v>1.1166171000000045</c:v>
                </c:pt>
                <c:pt idx="180">
                  <c:v>1.1329355999999999</c:v>
                </c:pt>
                <c:pt idx="181">
                  <c:v>1.1400832999999999</c:v>
                </c:pt>
                <c:pt idx="182">
                  <c:v>1.1423896</c:v>
                </c:pt>
                <c:pt idx="183">
                  <c:v>1.1536202999999952</c:v>
                </c:pt>
                <c:pt idx="184">
                  <c:v>1.1641546999999999</c:v>
                </c:pt>
                <c:pt idx="185">
                  <c:v>1.1717834</c:v>
                </c:pt>
                <c:pt idx="186">
                  <c:v>1.1787099999999999</c:v>
                </c:pt>
                <c:pt idx="187">
                  <c:v>1.1865113</c:v>
                </c:pt>
                <c:pt idx="188">
                  <c:v>1.1920103000000035</c:v>
                </c:pt>
                <c:pt idx="189">
                  <c:v>1.1970981000000001</c:v>
                </c:pt>
                <c:pt idx="190">
                  <c:v>1.201941499999994</c:v>
                </c:pt>
                <c:pt idx="191">
                  <c:v>1.2116359999999964</c:v>
                </c:pt>
                <c:pt idx="192">
                  <c:v>1.2225310999999957</c:v>
                </c:pt>
                <c:pt idx="193">
                  <c:v>1.2278768999999952</c:v>
                </c:pt>
                <c:pt idx="194">
                  <c:v>1.2382249999999961</c:v>
                </c:pt>
                <c:pt idx="195">
                  <c:v>1.2461252999999954</c:v>
                </c:pt>
                <c:pt idx="196">
                  <c:v>1.253069399999994</c:v>
                </c:pt>
                <c:pt idx="197">
                  <c:v>1.2623196999999964</c:v>
                </c:pt>
                <c:pt idx="198">
                  <c:v>1.26945</c:v>
                </c:pt>
                <c:pt idx="199">
                  <c:v>1.2773173</c:v>
                </c:pt>
                <c:pt idx="200">
                  <c:v>1.2861001000000001</c:v>
                </c:pt>
                <c:pt idx="201">
                  <c:v>1.2939674999999964</c:v>
                </c:pt>
                <c:pt idx="202">
                  <c:v>1.3020559000000045</c:v>
                </c:pt>
                <c:pt idx="203">
                  <c:v>1.3108367999999961</c:v>
                </c:pt>
                <c:pt idx="204">
                  <c:v>1.3195633999999952</c:v>
                </c:pt>
                <c:pt idx="205">
                  <c:v>1.3283444</c:v>
                </c:pt>
                <c:pt idx="206">
                  <c:v>1.3369370999999999</c:v>
                </c:pt>
                <c:pt idx="207">
                  <c:v>1.3452602999999956</c:v>
                </c:pt>
                <c:pt idx="208">
                  <c:v>1.3539111999999998</c:v>
                </c:pt>
                <c:pt idx="209">
                  <c:v>1.3618678</c:v>
                </c:pt>
                <c:pt idx="210">
                  <c:v>1.3694189999999999</c:v>
                </c:pt>
                <c:pt idx="211">
                  <c:v>1.3769119000000001</c:v>
                </c:pt>
                <c:pt idx="212">
                  <c:v>1.3843912999999954</c:v>
                </c:pt>
                <c:pt idx="213">
                  <c:v>1.3914789000000001</c:v>
                </c:pt>
                <c:pt idx="214">
                  <c:v>1.3980777000000038</c:v>
                </c:pt>
                <c:pt idx="215">
                  <c:v>1.4054212999999895</c:v>
                </c:pt>
                <c:pt idx="216">
                  <c:v>1.4117426999999951</c:v>
                </c:pt>
                <c:pt idx="217">
                  <c:v>1.4180195</c:v>
                </c:pt>
                <c:pt idx="218">
                  <c:v>1.4241431</c:v>
                </c:pt>
                <c:pt idx="219">
                  <c:v>1.4303423</c:v>
                </c:pt>
                <c:pt idx="220">
                  <c:v>1.4366365999999964</c:v>
                </c:pt>
                <c:pt idx="221">
                  <c:v>1.4427833999999964</c:v>
                </c:pt>
                <c:pt idx="222">
                  <c:v>1.4489204999999952</c:v>
                </c:pt>
                <c:pt idx="223">
                  <c:v>1.4551953999999951</c:v>
                </c:pt>
                <c:pt idx="224">
                  <c:v>1.4607990999999951</c:v>
                </c:pt>
                <c:pt idx="225">
                  <c:v>1.4666646999999928</c:v>
                </c:pt>
                <c:pt idx="226">
                  <c:v>1.4721112999999959</c:v>
                </c:pt>
                <c:pt idx="227">
                  <c:v>1.4781457</c:v>
                </c:pt>
                <c:pt idx="228">
                  <c:v>1.483844499999994</c:v>
                </c:pt>
                <c:pt idx="229">
                  <c:v>1.4892561999999998</c:v>
                </c:pt>
                <c:pt idx="230">
                  <c:v>1.4945921999999998</c:v>
                </c:pt>
                <c:pt idx="231">
                  <c:v>1.4999611999999936</c:v>
                </c:pt>
                <c:pt idx="232">
                  <c:v>1.5045989999999998</c:v>
                </c:pt>
                <c:pt idx="233">
                  <c:v>1.5091029999999999</c:v>
                </c:pt>
                <c:pt idx="234">
                  <c:v>1.5132558</c:v>
                </c:pt>
                <c:pt idx="235">
                  <c:v>1.5171565</c:v>
                </c:pt>
                <c:pt idx="236">
                  <c:v>1.5213655999999998</c:v>
                </c:pt>
                <c:pt idx="237">
                  <c:v>1.5250528999999999</c:v>
                </c:pt>
                <c:pt idx="238">
                  <c:v>1.5280885000000035</c:v>
                </c:pt>
                <c:pt idx="239">
                  <c:v>1.5308739</c:v>
                </c:pt>
                <c:pt idx="240">
                  <c:v>1.533674799999994</c:v>
                </c:pt>
                <c:pt idx="241">
                  <c:v>1.5357831999999998</c:v>
                </c:pt>
                <c:pt idx="242">
                  <c:v>1.5379517999999957</c:v>
                </c:pt>
                <c:pt idx="243">
                  <c:v>1.5395675999999998</c:v>
                </c:pt>
                <c:pt idx="244">
                  <c:v>1.5407351999999999</c:v>
                </c:pt>
                <c:pt idx="245">
                  <c:v>1.5413364999999959</c:v>
                </c:pt>
                <c:pt idx="246">
                  <c:v>1.5412298999999952</c:v>
                </c:pt>
                <c:pt idx="247">
                  <c:v>1.5412666999999938</c:v>
                </c:pt>
                <c:pt idx="248">
                  <c:v>1.5412414999999964</c:v>
                </c:pt>
                <c:pt idx="249">
                  <c:v>1.5399147999999951</c:v>
                </c:pt>
                <c:pt idx="250">
                  <c:v>1.5383514</c:v>
                </c:pt>
                <c:pt idx="251">
                  <c:v>1.5366891</c:v>
                </c:pt>
                <c:pt idx="252">
                  <c:v>1.534117100000004</c:v>
                </c:pt>
                <c:pt idx="253">
                  <c:v>1.5316962999999921</c:v>
                </c:pt>
                <c:pt idx="254">
                  <c:v>1.5290466999999957</c:v>
                </c:pt>
                <c:pt idx="255">
                  <c:v>1.5262826999999999</c:v>
                </c:pt>
                <c:pt idx="256">
                  <c:v>1.5229523</c:v>
                </c:pt>
                <c:pt idx="257">
                  <c:v>1.5201745999999998</c:v>
                </c:pt>
                <c:pt idx="258">
                  <c:v>1.5173135999999998</c:v>
                </c:pt>
                <c:pt idx="259">
                  <c:v>1.5135098999999956</c:v>
                </c:pt>
                <c:pt idx="260">
                  <c:v>1.5103229999999999</c:v>
                </c:pt>
                <c:pt idx="261">
                  <c:v>1.5065968999999961</c:v>
                </c:pt>
                <c:pt idx="262">
                  <c:v>1.5032121999999999</c:v>
                </c:pt>
                <c:pt idx="263">
                  <c:v>1.5000232999999954</c:v>
                </c:pt>
                <c:pt idx="264">
                  <c:v>1.4970613999999938</c:v>
                </c:pt>
                <c:pt idx="265">
                  <c:v>1.4943865999999999</c:v>
                </c:pt>
                <c:pt idx="266">
                  <c:v>1.4915022999999952</c:v>
                </c:pt>
                <c:pt idx="267">
                  <c:v>1.4894035999999964</c:v>
                </c:pt>
                <c:pt idx="268">
                  <c:v>1.487902299999994</c:v>
                </c:pt>
                <c:pt idx="269">
                  <c:v>1.4862458000000001</c:v>
                </c:pt>
                <c:pt idx="270">
                  <c:v>1.4856386999999938</c:v>
                </c:pt>
                <c:pt idx="271">
                  <c:v>1.4855358999999961</c:v>
                </c:pt>
                <c:pt idx="272">
                  <c:v>1.4860635</c:v>
                </c:pt>
                <c:pt idx="273">
                  <c:v>1.4865405999999999</c:v>
                </c:pt>
                <c:pt idx="274">
                  <c:v>1.4882708</c:v>
                </c:pt>
                <c:pt idx="275">
                  <c:v>1.4898283999999928</c:v>
                </c:pt>
                <c:pt idx="276">
                  <c:v>1.4921521000000038</c:v>
                </c:pt>
                <c:pt idx="277">
                  <c:v>1.4950189</c:v>
                </c:pt>
                <c:pt idx="278">
                  <c:v>1.4990417999999956</c:v>
                </c:pt>
                <c:pt idx="279">
                  <c:v>1.5029386999999956</c:v>
                </c:pt>
                <c:pt idx="280">
                  <c:v>1.5065774999999999</c:v>
                </c:pt>
                <c:pt idx="281">
                  <c:v>1.5110174000000001</c:v>
                </c:pt>
                <c:pt idx="282">
                  <c:v>1.5150072999999964</c:v>
                </c:pt>
                <c:pt idx="283">
                  <c:v>1.5195034999999959</c:v>
                </c:pt>
                <c:pt idx="284">
                  <c:v>1.5236855</c:v>
                </c:pt>
                <c:pt idx="285">
                  <c:v>1.5276695999999954</c:v>
                </c:pt>
                <c:pt idx="286">
                  <c:v>1.531973699999994</c:v>
                </c:pt>
                <c:pt idx="287">
                  <c:v>1.5362933999999961</c:v>
                </c:pt>
                <c:pt idx="288">
                  <c:v>1.5403530999999999</c:v>
                </c:pt>
                <c:pt idx="289">
                  <c:v>1.544279</c:v>
                </c:pt>
                <c:pt idx="290">
                  <c:v>1.5481274</c:v>
                </c:pt>
                <c:pt idx="291">
                  <c:v>1.5519387999999956</c:v>
                </c:pt>
                <c:pt idx="292">
                  <c:v>1.555891899999994</c:v>
                </c:pt>
                <c:pt idx="293">
                  <c:v>1.5600951999999999</c:v>
                </c:pt>
                <c:pt idx="294">
                  <c:v>1.5640327000000001</c:v>
                </c:pt>
                <c:pt idx="295">
                  <c:v>1.5680187999999999</c:v>
                </c:pt>
                <c:pt idx="296">
                  <c:v>1.5721949</c:v>
                </c:pt>
                <c:pt idx="297">
                  <c:v>1.5760180000000001</c:v>
                </c:pt>
                <c:pt idx="298">
                  <c:v>1.5794609999999998</c:v>
                </c:pt>
                <c:pt idx="299">
                  <c:v>1.5836486999999961</c:v>
                </c:pt>
                <c:pt idx="300">
                  <c:v>1.5866513</c:v>
                </c:pt>
                <c:pt idx="301">
                  <c:v>1.5899856999999964</c:v>
                </c:pt>
                <c:pt idx="302">
                  <c:v>1.5935527</c:v>
                </c:pt>
                <c:pt idx="303">
                  <c:v>1.5970791</c:v>
                </c:pt>
                <c:pt idx="304">
                  <c:v>1.6004037</c:v>
                </c:pt>
                <c:pt idx="305">
                  <c:v>1.6034683999999961</c:v>
                </c:pt>
                <c:pt idx="306">
                  <c:v>1.6072527000000001</c:v>
                </c:pt>
                <c:pt idx="307">
                  <c:v>1.6106936999999959</c:v>
                </c:pt>
                <c:pt idx="308">
                  <c:v>1.6135877000000001</c:v>
                </c:pt>
                <c:pt idx="309">
                  <c:v>1.6163556000000001</c:v>
                </c:pt>
                <c:pt idx="310">
                  <c:v>1.6189819000000001</c:v>
                </c:pt>
                <c:pt idx="311">
                  <c:v>1.6214743999999957</c:v>
                </c:pt>
                <c:pt idx="312">
                  <c:v>1.6235440999999964</c:v>
                </c:pt>
                <c:pt idx="313">
                  <c:v>1.6256059999999999</c:v>
                </c:pt>
                <c:pt idx="314">
                  <c:v>1.6274796999999956</c:v>
                </c:pt>
                <c:pt idx="315">
                  <c:v>1.6290488999999999</c:v>
                </c:pt>
                <c:pt idx="316">
                  <c:v>1.6306452</c:v>
                </c:pt>
                <c:pt idx="317">
                  <c:v>1.6318671999999999</c:v>
                </c:pt>
                <c:pt idx="318">
                  <c:v>1.633</c:v>
                </c:pt>
                <c:pt idx="319">
                  <c:v>1.6333219999999964</c:v>
                </c:pt>
                <c:pt idx="320">
                  <c:v>1.6336982999999952</c:v>
                </c:pt>
                <c:pt idx="321">
                  <c:v>1.6334305999999998</c:v>
                </c:pt>
                <c:pt idx="322">
                  <c:v>1.6323968</c:v>
                </c:pt>
                <c:pt idx="323">
                  <c:v>1.6315491</c:v>
                </c:pt>
                <c:pt idx="324">
                  <c:v>1.6303174000000045</c:v>
                </c:pt>
                <c:pt idx="325">
                  <c:v>1.6292272999999964</c:v>
                </c:pt>
                <c:pt idx="326">
                  <c:v>1.6281798999999999</c:v>
                </c:pt>
                <c:pt idx="327">
                  <c:v>1.6268939</c:v>
                </c:pt>
                <c:pt idx="328">
                  <c:v>1.6262945</c:v>
                </c:pt>
                <c:pt idx="329">
                  <c:v>1.6252761999999998</c:v>
                </c:pt>
                <c:pt idx="330">
                  <c:v>1.6244480000000001</c:v>
                </c:pt>
                <c:pt idx="331">
                  <c:v>1.6238795999999998</c:v>
                </c:pt>
                <c:pt idx="332">
                  <c:v>1.6226072</c:v>
                </c:pt>
                <c:pt idx="333">
                  <c:v>1.6221863000000001</c:v>
                </c:pt>
                <c:pt idx="334">
                  <c:v>1.6211001</c:v>
                </c:pt>
                <c:pt idx="335">
                  <c:v>1.6216411999999998</c:v>
                </c:pt>
                <c:pt idx="336">
                  <c:v>1.6224443</c:v>
                </c:pt>
                <c:pt idx="337">
                  <c:v>1.6239125999999999</c:v>
                </c:pt>
                <c:pt idx="338">
                  <c:v>1.6254469</c:v>
                </c:pt>
                <c:pt idx="339">
                  <c:v>1.6279917999999938</c:v>
                </c:pt>
                <c:pt idx="340">
                  <c:v>1.6308315</c:v>
                </c:pt>
                <c:pt idx="341">
                  <c:v>1.6340668</c:v>
                </c:pt>
                <c:pt idx="342">
                  <c:v>1.6372711999999998</c:v>
                </c:pt>
                <c:pt idx="343">
                  <c:v>1.6414259999999998</c:v>
                </c:pt>
                <c:pt idx="344">
                  <c:v>1.6458600999999964</c:v>
                </c:pt>
                <c:pt idx="345">
                  <c:v>1.6506802</c:v>
                </c:pt>
                <c:pt idx="346">
                  <c:v>1.6560570000000059</c:v>
                </c:pt>
                <c:pt idx="347">
                  <c:v>1.6613019</c:v>
                </c:pt>
                <c:pt idx="348">
                  <c:v>1.6667426999999999</c:v>
                </c:pt>
                <c:pt idx="349">
                  <c:v>1.6722611000000001</c:v>
                </c:pt>
                <c:pt idx="350">
                  <c:v>1.678155800000005</c:v>
                </c:pt>
                <c:pt idx="351">
                  <c:v>1.684062100000004</c:v>
                </c:pt>
                <c:pt idx="352">
                  <c:v>1.6898850000000001</c:v>
                </c:pt>
                <c:pt idx="353">
                  <c:v>1.6950543</c:v>
                </c:pt>
                <c:pt idx="354">
                  <c:v>1.700229399999994</c:v>
                </c:pt>
                <c:pt idx="355">
                  <c:v>1.7054393999999928</c:v>
                </c:pt>
                <c:pt idx="356">
                  <c:v>1.7103758</c:v>
                </c:pt>
                <c:pt idx="357">
                  <c:v>1.7152055999999998</c:v>
                </c:pt>
                <c:pt idx="358">
                  <c:v>1.7196241999999928</c:v>
                </c:pt>
                <c:pt idx="359">
                  <c:v>1.7246440999999959</c:v>
                </c:pt>
                <c:pt idx="360">
                  <c:v>1.7290917999999931</c:v>
                </c:pt>
                <c:pt idx="361">
                  <c:v>1.7335161999999964</c:v>
                </c:pt>
                <c:pt idx="362">
                  <c:v>1.7376962999999923</c:v>
                </c:pt>
                <c:pt idx="363">
                  <c:v>1.7420217999999956</c:v>
                </c:pt>
                <c:pt idx="364">
                  <c:v>1.7460815000000001</c:v>
                </c:pt>
                <c:pt idx="365">
                  <c:v>1.7500035</c:v>
                </c:pt>
                <c:pt idx="366">
                  <c:v>1.7535472999999961</c:v>
                </c:pt>
                <c:pt idx="367">
                  <c:v>1.7575391999999954</c:v>
                </c:pt>
                <c:pt idx="368">
                  <c:v>1.7616125</c:v>
                </c:pt>
                <c:pt idx="369">
                  <c:v>1.7652106999999961</c:v>
                </c:pt>
                <c:pt idx="370">
                  <c:v>1.7692025</c:v>
                </c:pt>
                <c:pt idx="371">
                  <c:v>1.7728742999999942</c:v>
                </c:pt>
                <c:pt idx="372">
                  <c:v>1.7771357999999964</c:v>
                </c:pt>
                <c:pt idx="373">
                  <c:v>1.7810267999999951</c:v>
                </c:pt>
                <c:pt idx="374">
                  <c:v>1.7852300999999964</c:v>
                </c:pt>
                <c:pt idx="375">
                  <c:v>1.7888592999999964</c:v>
                </c:pt>
                <c:pt idx="376">
                  <c:v>1.7915884</c:v>
                </c:pt>
                <c:pt idx="377">
                  <c:v>1.7943971000000001</c:v>
                </c:pt>
                <c:pt idx="378">
                  <c:v>1.7973744999999954</c:v>
                </c:pt>
                <c:pt idx="379">
                  <c:v>1.8000841999999999</c:v>
                </c:pt>
                <c:pt idx="380">
                  <c:v>1.8027745999999998</c:v>
                </c:pt>
                <c:pt idx="381">
                  <c:v>1.8053736999999956</c:v>
                </c:pt>
                <c:pt idx="382">
                  <c:v>1.8078855999999999</c:v>
                </c:pt>
                <c:pt idx="383">
                  <c:v>1.8105876000000001</c:v>
                </c:pt>
                <c:pt idx="384">
                  <c:v>1.8124302999999964</c:v>
                </c:pt>
                <c:pt idx="385">
                  <c:v>1.8145795</c:v>
                </c:pt>
                <c:pt idx="386">
                  <c:v>1.8170506</c:v>
                </c:pt>
                <c:pt idx="387">
                  <c:v>1.8194208999999959</c:v>
                </c:pt>
                <c:pt idx="388">
                  <c:v>1.8209861999999999</c:v>
                </c:pt>
                <c:pt idx="389">
                  <c:v>1.8228230999999961</c:v>
                </c:pt>
                <c:pt idx="390">
                  <c:v>1.8241498999999999</c:v>
                </c:pt>
                <c:pt idx="391">
                  <c:v>1.8257015999999961</c:v>
                </c:pt>
                <c:pt idx="392">
                  <c:v>1.8265724999999999</c:v>
                </c:pt>
                <c:pt idx="393">
                  <c:v>1.8274007999999964</c:v>
                </c:pt>
                <c:pt idx="394">
                  <c:v>1.8279845999999964</c:v>
                </c:pt>
                <c:pt idx="395">
                  <c:v>1.8290495</c:v>
                </c:pt>
                <c:pt idx="396">
                  <c:v>1.829879699999994</c:v>
                </c:pt>
                <c:pt idx="397">
                  <c:v>1.8304849000000001</c:v>
                </c:pt>
                <c:pt idx="398">
                  <c:v>1.8312704</c:v>
                </c:pt>
                <c:pt idx="399">
                  <c:v>1.8320890000000001</c:v>
                </c:pt>
                <c:pt idx="400">
                  <c:v>1.8336039</c:v>
                </c:pt>
                <c:pt idx="401">
                  <c:v>1.8347346999999952</c:v>
                </c:pt>
                <c:pt idx="402">
                  <c:v>1.8368081999999999</c:v>
                </c:pt>
                <c:pt idx="403">
                  <c:v>1.8391629999999999</c:v>
                </c:pt>
                <c:pt idx="404">
                  <c:v>1.8422219</c:v>
                </c:pt>
                <c:pt idx="405">
                  <c:v>1.8453389999999998</c:v>
                </c:pt>
                <c:pt idx="406">
                  <c:v>1.8486151000000035</c:v>
                </c:pt>
                <c:pt idx="407">
                  <c:v>1.8517671</c:v>
                </c:pt>
                <c:pt idx="408">
                  <c:v>1.8552332999999956</c:v>
                </c:pt>
                <c:pt idx="409">
                  <c:v>1.8591553000000001</c:v>
                </c:pt>
                <c:pt idx="410">
                  <c:v>1.8622898999999999</c:v>
                </c:pt>
                <c:pt idx="411">
                  <c:v>1.8660760999999999</c:v>
                </c:pt>
                <c:pt idx="412">
                  <c:v>1.8692940999999956</c:v>
                </c:pt>
                <c:pt idx="413">
                  <c:v>1.8725780000000001</c:v>
                </c:pt>
                <c:pt idx="414">
                  <c:v>1.8760441999999999</c:v>
                </c:pt>
                <c:pt idx="415">
                  <c:v>1.8798731</c:v>
                </c:pt>
                <c:pt idx="416">
                  <c:v>1.8832519999999999</c:v>
                </c:pt>
                <c:pt idx="417">
                  <c:v>1.8867590000000001</c:v>
                </c:pt>
                <c:pt idx="418">
                  <c:v>1.8905394</c:v>
                </c:pt>
                <c:pt idx="419">
                  <c:v>1.8948145000000001</c:v>
                </c:pt>
                <c:pt idx="420">
                  <c:v>1.8984592</c:v>
                </c:pt>
                <c:pt idx="421">
                  <c:v>1.9017061999999998</c:v>
                </c:pt>
                <c:pt idx="422">
                  <c:v>1.9047961</c:v>
                </c:pt>
                <c:pt idx="423">
                  <c:v>1.9078336999999956</c:v>
                </c:pt>
                <c:pt idx="424">
                  <c:v>1.9101710000000001</c:v>
                </c:pt>
                <c:pt idx="425">
                  <c:v>1.9131814</c:v>
                </c:pt>
                <c:pt idx="426">
                  <c:v>1.9158367999999959</c:v>
                </c:pt>
                <c:pt idx="427">
                  <c:v>1.9181740999999999</c:v>
                </c:pt>
                <c:pt idx="428">
                  <c:v>1.9199198</c:v>
                </c:pt>
                <c:pt idx="429">
                  <c:v>1.9213765</c:v>
                </c:pt>
                <c:pt idx="430">
                  <c:v>1.9226411999999999</c:v>
                </c:pt>
                <c:pt idx="431">
                  <c:v>1.9239039999999998</c:v>
                </c:pt>
                <c:pt idx="432">
                  <c:v>1.9250251</c:v>
                </c:pt>
                <c:pt idx="433">
                  <c:v>1.9260609000000035</c:v>
                </c:pt>
                <c:pt idx="434">
                  <c:v>1.92686</c:v>
                </c:pt>
                <c:pt idx="435">
                  <c:v>1.9281150000000045</c:v>
                </c:pt>
                <c:pt idx="436">
                  <c:v>1.9293427999999999</c:v>
                </c:pt>
                <c:pt idx="437">
                  <c:v>1.9307160999999999</c:v>
                </c:pt>
                <c:pt idx="438">
                  <c:v>1.9316627</c:v>
                </c:pt>
                <c:pt idx="439">
                  <c:v>1.9329681000000001</c:v>
                </c:pt>
                <c:pt idx="440">
                  <c:v>1.9345353999999999</c:v>
                </c:pt>
                <c:pt idx="441">
                  <c:v>1.9356138000000001</c:v>
                </c:pt>
                <c:pt idx="442">
                  <c:v>1.9368126000000001</c:v>
                </c:pt>
                <c:pt idx="443">
                  <c:v>1.9380501000000057</c:v>
                </c:pt>
                <c:pt idx="444">
                  <c:v>1.9395844</c:v>
                </c:pt>
                <c:pt idx="445">
                  <c:v>1.9406163000000001</c:v>
                </c:pt>
                <c:pt idx="446">
                  <c:v>1.942115700000004</c:v>
                </c:pt>
                <c:pt idx="447">
                  <c:v>1.944146500000004</c:v>
                </c:pt>
                <c:pt idx="448">
                  <c:v>1.9455857999999999</c:v>
                </c:pt>
                <c:pt idx="449">
                  <c:v>1.9466661999999999</c:v>
                </c:pt>
                <c:pt idx="450">
                  <c:v>1.9477951</c:v>
                </c:pt>
                <c:pt idx="451">
                  <c:v>1.9492769999999999</c:v>
                </c:pt>
                <c:pt idx="452">
                  <c:v>1.9504680000000001</c:v>
                </c:pt>
                <c:pt idx="453">
                  <c:v>1.9522330999999999</c:v>
                </c:pt>
                <c:pt idx="454">
                  <c:v>1.9546363</c:v>
                </c:pt>
                <c:pt idx="455">
                  <c:v>1.9560911000000001</c:v>
                </c:pt>
                <c:pt idx="456">
                  <c:v>1.9579162999999964</c:v>
                </c:pt>
                <c:pt idx="457">
                  <c:v>1.9593982999999962</c:v>
                </c:pt>
                <c:pt idx="458">
                  <c:v>1.9598598999999999</c:v>
                </c:pt>
                <c:pt idx="459">
                  <c:v>1.9604438000000035</c:v>
                </c:pt>
                <c:pt idx="460">
                  <c:v>1.9609635999999999</c:v>
                </c:pt>
                <c:pt idx="461">
                  <c:v>1.9612972</c:v>
                </c:pt>
                <c:pt idx="462">
                  <c:v>1.9613961</c:v>
                </c:pt>
                <c:pt idx="463">
                  <c:v>1.9609209000000001</c:v>
                </c:pt>
                <c:pt idx="464">
                  <c:v>1.9607365999999999</c:v>
                </c:pt>
                <c:pt idx="465">
                  <c:v>1.9601702999999999</c:v>
                </c:pt>
                <c:pt idx="466">
                  <c:v>1.9595533999999999</c:v>
                </c:pt>
                <c:pt idx="467">
                  <c:v>1.9593826999999999</c:v>
                </c:pt>
                <c:pt idx="468">
                  <c:v>1.9583877000000049</c:v>
                </c:pt>
                <c:pt idx="469">
                  <c:v>1.9576138000000001</c:v>
                </c:pt>
                <c:pt idx="470">
                  <c:v>1.9572665</c:v>
                </c:pt>
                <c:pt idx="471">
                  <c:v>1.9568688999999999</c:v>
                </c:pt>
                <c:pt idx="472">
                  <c:v>1.9569193</c:v>
                </c:pt>
                <c:pt idx="473">
                  <c:v>1.9570007999999999</c:v>
                </c:pt>
                <c:pt idx="474">
                  <c:v>1.9581666</c:v>
                </c:pt>
                <c:pt idx="475">
                  <c:v>1.9598986999999959</c:v>
                </c:pt>
                <c:pt idx="476">
                  <c:v>1.9615745999999998</c:v>
                </c:pt>
                <c:pt idx="477">
                  <c:v>1.9637392999999956</c:v>
                </c:pt>
                <c:pt idx="478">
                  <c:v>1.9661581000000059</c:v>
                </c:pt>
                <c:pt idx="479">
                  <c:v>1.9684294</c:v>
                </c:pt>
                <c:pt idx="480">
                  <c:v>1.9711159000000045</c:v>
                </c:pt>
                <c:pt idx="481">
                  <c:v>1.9733368</c:v>
                </c:pt>
                <c:pt idx="482">
                  <c:v>1.9753095000000001</c:v>
                </c:pt>
                <c:pt idx="483">
                  <c:v>1.976836</c:v>
                </c:pt>
                <c:pt idx="484">
                  <c:v>1.9788824000000045</c:v>
                </c:pt>
                <c:pt idx="485">
                  <c:v>1.9805330999999999</c:v>
                </c:pt>
                <c:pt idx="486">
                  <c:v>1.9829771000000045</c:v>
                </c:pt>
                <c:pt idx="487">
                  <c:v>1.9845599000000045</c:v>
                </c:pt>
                <c:pt idx="488">
                  <c:v>1.9862183000000038</c:v>
                </c:pt>
                <c:pt idx="489">
                  <c:v>1.9880571000000078</c:v>
                </c:pt>
                <c:pt idx="490">
                  <c:v>1.9897853999999999</c:v>
                </c:pt>
                <c:pt idx="491">
                  <c:v>1.9915718</c:v>
                </c:pt>
                <c:pt idx="492">
                  <c:v>1.993255500000005</c:v>
                </c:pt>
                <c:pt idx="493">
                  <c:v>1.9951136999999999</c:v>
                </c:pt>
                <c:pt idx="494">
                  <c:v>1.9964521000000071</c:v>
                </c:pt>
                <c:pt idx="495">
                  <c:v>1.9982618000000001</c:v>
                </c:pt>
                <c:pt idx="496">
                  <c:v>1.9992995</c:v>
                </c:pt>
                <c:pt idx="497">
                  <c:v>2.0005525999999998</c:v>
                </c:pt>
                <c:pt idx="498">
                  <c:v>2.0014622999999987</c:v>
                </c:pt>
                <c:pt idx="499">
                  <c:v>2.0028995999999997</c:v>
                </c:pt>
                <c:pt idx="500">
                  <c:v>2.003700700000008</c:v>
                </c:pt>
                <c:pt idx="501">
                  <c:v>2.0046841</c:v>
                </c:pt>
                <c:pt idx="502">
                  <c:v>2.0059468999999988</c:v>
                </c:pt>
                <c:pt idx="503">
                  <c:v>2.0072522999999998</c:v>
                </c:pt>
                <c:pt idx="504">
                  <c:v>2.0080765999999999</c:v>
                </c:pt>
                <c:pt idx="505">
                  <c:v>2.0092656999999967</c:v>
                </c:pt>
                <c:pt idx="506">
                  <c:v>2.0102548999999987</c:v>
                </c:pt>
                <c:pt idx="507">
                  <c:v>2.0108677999999998</c:v>
                </c:pt>
                <c:pt idx="508">
                  <c:v>2.0120529999999861</c:v>
                </c:pt>
                <c:pt idx="509">
                  <c:v>2.012464199999993</c:v>
                </c:pt>
                <c:pt idx="510">
                  <c:v>2.0132380999999997</c:v>
                </c:pt>
                <c:pt idx="511">
                  <c:v>2.0138490999999967</c:v>
                </c:pt>
                <c:pt idx="512">
                  <c:v>2.0147065</c:v>
                </c:pt>
                <c:pt idx="513">
                  <c:v>2.0145415999999998</c:v>
                </c:pt>
                <c:pt idx="514">
                  <c:v>2.0136919999999998</c:v>
                </c:pt>
                <c:pt idx="515">
                  <c:v>2.0129277999999999</c:v>
                </c:pt>
                <c:pt idx="516">
                  <c:v>2.0118725999999967</c:v>
                </c:pt>
                <c:pt idx="517">
                  <c:v>2.0110520999999917</c:v>
                </c:pt>
                <c:pt idx="518">
                  <c:v>2.0102316</c:v>
                </c:pt>
                <c:pt idx="519">
                  <c:v>2.0096496999999967</c:v>
                </c:pt>
                <c:pt idx="520">
                  <c:v>2.0084470999999997</c:v>
                </c:pt>
                <c:pt idx="521">
                  <c:v>2.0071766000000002</c:v>
                </c:pt>
                <c:pt idx="522">
                  <c:v>2.0061893</c:v>
                </c:pt>
                <c:pt idx="523">
                  <c:v>2.0046841</c:v>
                </c:pt>
                <c:pt idx="524">
                  <c:v>2.0039296000000002</c:v>
                </c:pt>
                <c:pt idx="525">
                  <c:v>2.0031401</c:v>
                </c:pt>
                <c:pt idx="526">
                  <c:v>2.0025329999999997</c:v>
                </c:pt>
                <c:pt idx="527">
                  <c:v>2.0017183000000003</c:v>
                </c:pt>
                <c:pt idx="528">
                  <c:v>2.0011966000000001</c:v>
                </c:pt>
                <c:pt idx="529">
                  <c:v>2.0011596999999997</c:v>
                </c:pt>
                <c:pt idx="530">
                  <c:v>2.0011790999999999</c:v>
                </c:pt>
                <c:pt idx="531">
                  <c:v>2.0012547999999999</c:v>
                </c:pt>
                <c:pt idx="532">
                  <c:v>2.0018249999999997</c:v>
                </c:pt>
                <c:pt idx="533">
                  <c:v>2.0024417999999997</c:v>
                </c:pt>
                <c:pt idx="534">
                  <c:v>2.0035804000000002</c:v>
                </c:pt>
                <c:pt idx="535">
                  <c:v>2.0049964</c:v>
                </c:pt>
                <c:pt idx="536">
                  <c:v>2.0068972999999999</c:v>
                </c:pt>
                <c:pt idx="537">
                  <c:v>2.0092151999999968</c:v>
                </c:pt>
                <c:pt idx="538">
                  <c:v>2.0120762999999977</c:v>
                </c:pt>
                <c:pt idx="539">
                  <c:v>2.014731700000008</c:v>
                </c:pt>
                <c:pt idx="540">
                  <c:v>2.0179689999999977</c:v>
                </c:pt>
                <c:pt idx="541">
                  <c:v>2.0213440999999999</c:v>
                </c:pt>
                <c:pt idx="542">
                  <c:v>2.0242399999999998</c:v>
                </c:pt>
                <c:pt idx="543">
                  <c:v>2.0274890000000001</c:v>
                </c:pt>
                <c:pt idx="544">
                  <c:v>2.0297719999999999</c:v>
                </c:pt>
                <c:pt idx="545">
                  <c:v>2.0315661999999977</c:v>
                </c:pt>
                <c:pt idx="546">
                  <c:v>2.0331839</c:v>
                </c:pt>
                <c:pt idx="547">
                  <c:v>2.0351293999999998</c:v>
                </c:pt>
                <c:pt idx="548">
                  <c:v>2.0368518999999967</c:v>
                </c:pt>
                <c:pt idx="549">
                  <c:v>2.0380078999999998</c:v>
                </c:pt>
                <c:pt idx="550">
                  <c:v>2.0394878999999997</c:v>
                </c:pt>
                <c:pt idx="551">
                  <c:v>2.0408515</c:v>
                </c:pt>
                <c:pt idx="552">
                  <c:v>2.0419570999999999</c:v>
                </c:pt>
                <c:pt idx="553">
                  <c:v>2.0432005000000002</c:v>
                </c:pt>
                <c:pt idx="554">
                  <c:v>2.0444689999999968</c:v>
                </c:pt>
                <c:pt idx="555">
                  <c:v>2.0454311000000001</c:v>
                </c:pt>
                <c:pt idx="556">
                  <c:v>2.0462690999999977</c:v>
                </c:pt>
                <c:pt idx="557">
                  <c:v>2.0470158000000001</c:v>
                </c:pt>
                <c:pt idx="558">
                  <c:v>2.0475163000000012</c:v>
                </c:pt>
                <c:pt idx="559">
                  <c:v>2.0486276999999999</c:v>
                </c:pt>
                <c:pt idx="560">
                  <c:v>2.0488217000000071</c:v>
                </c:pt>
                <c:pt idx="561">
                  <c:v>2.0488138999999999</c:v>
                </c:pt>
                <c:pt idx="562">
                  <c:v>2.0486607000000001</c:v>
                </c:pt>
                <c:pt idx="563">
                  <c:v>2.0488352999999999</c:v>
                </c:pt>
                <c:pt idx="564">
                  <c:v>2.0487111000000002</c:v>
                </c:pt>
                <c:pt idx="565">
                  <c:v>2.0490157</c:v>
                </c:pt>
                <c:pt idx="566">
                  <c:v>2.0487188999999999</c:v>
                </c:pt>
                <c:pt idx="567">
                  <c:v>2.0487363000000012</c:v>
                </c:pt>
                <c:pt idx="568">
                  <c:v>2.0487848000000071</c:v>
                </c:pt>
                <c:pt idx="569">
                  <c:v>2.048571500000008</c:v>
                </c:pt>
                <c:pt idx="570">
                  <c:v>2.0483600000000002</c:v>
                </c:pt>
                <c:pt idx="571">
                  <c:v>2.0483251</c:v>
                </c:pt>
                <c:pt idx="572">
                  <c:v>2.0480787999999999</c:v>
                </c:pt>
                <c:pt idx="573">
                  <c:v>2.0480923999999998</c:v>
                </c:pt>
                <c:pt idx="574">
                  <c:v>2.0471633000000002</c:v>
                </c:pt>
                <c:pt idx="575">
                  <c:v>2.0464804999999977</c:v>
                </c:pt>
                <c:pt idx="576">
                  <c:v>2.0457782999999998</c:v>
                </c:pt>
                <c:pt idx="577">
                  <c:v>2.0451111000000002</c:v>
                </c:pt>
                <c:pt idx="578">
                  <c:v>2.0442032999999999</c:v>
                </c:pt>
                <c:pt idx="579">
                  <c:v>2.0439201000000002</c:v>
                </c:pt>
                <c:pt idx="580">
                  <c:v>2.0439841000000012</c:v>
                </c:pt>
                <c:pt idx="581">
                  <c:v>2.0435186000000001</c:v>
                </c:pt>
                <c:pt idx="582">
                  <c:v>2.0433576000000002</c:v>
                </c:pt>
                <c:pt idx="583">
                  <c:v>2.0425486999999967</c:v>
                </c:pt>
                <c:pt idx="584">
                  <c:v>2.0422848999999998</c:v>
                </c:pt>
                <c:pt idx="585">
                  <c:v>2.0416603999999987</c:v>
                </c:pt>
                <c:pt idx="586">
                  <c:v>2.0410881999999977</c:v>
                </c:pt>
                <c:pt idx="587">
                  <c:v>2.0409718000000012</c:v>
                </c:pt>
                <c:pt idx="588">
                  <c:v>2.0403511000000001</c:v>
                </c:pt>
                <c:pt idx="589">
                  <c:v>2.0398020999999926</c:v>
                </c:pt>
                <c:pt idx="590">
                  <c:v>2.0396973999999997</c:v>
                </c:pt>
                <c:pt idx="591">
                  <c:v>2.0396895999999987</c:v>
                </c:pt>
                <c:pt idx="592">
                  <c:v>2.0390882999999977</c:v>
                </c:pt>
                <c:pt idx="593">
                  <c:v>2.0390688999999926</c:v>
                </c:pt>
                <c:pt idx="594">
                  <c:v>2.0393773999999998</c:v>
                </c:pt>
                <c:pt idx="595">
                  <c:v>2.0393249999999998</c:v>
                </c:pt>
                <c:pt idx="596">
                  <c:v>2.0396139999999967</c:v>
                </c:pt>
                <c:pt idx="597">
                  <c:v>2.0402753999999987</c:v>
                </c:pt>
                <c:pt idx="598">
                  <c:v>2.0410163999999997</c:v>
                </c:pt>
                <c:pt idx="599">
                  <c:v>2.0423586999999968</c:v>
                </c:pt>
                <c:pt idx="600">
                  <c:v>2.0429793999999997</c:v>
                </c:pt>
                <c:pt idx="601">
                  <c:v>2.0437474999999998</c:v>
                </c:pt>
                <c:pt idx="602">
                  <c:v>2.0445756999999998</c:v>
                </c:pt>
                <c:pt idx="603">
                  <c:v>2.04508</c:v>
                </c:pt>
                <c:pt idx="604">
                  <c:v>2.0454407999999997</c:v>
                </c:pt>
                <c:pt idx="605">
                  <c:v>2.0450974999999998</c:v>
                </c:pt>
                <c:pt idx="606">
                  <c:v>2.044934600000007</c:v>
                </c:pt>
                <c:pt idx="607">
                  <c:v>2.0451576</c:v>
                </c:pt>
                <c:pt idx="608">
                  <c:v>2.0451750999999998</c:v>
                </c:pt>
                <c:pt idx="609">
                  <c:v>2.0449113000000012</c:v>
                </c:pt>
                <c:pt idx="610">
                  <c:v>2.0451964</c:v>
                </c:pt>
                <c:pt idx="611">
                  <c:v>2.0451090999999999</c:v>
                </c:pt>
                <c:pt idx="612">
                  <c:v>2.0455649999999999</c:v>
                </c:pt>
                <c:pt idx="613">
                  <c:v>2.0456348000000002</c:v>
                </c:pt>
                <c:pt idx="614">
                  <c:v>2.0464242000000001</c:v>
                </c:pt>
                <c:pt idx="615">
                  <c:v>2.0470139000000001</c:v>
                </c:pt>
                <c:pt idx="616">
                  <c:v>2.0470041999999999</c:v>
                </c:pt>
                <c:pt idx="617">
                  <c:v>2.0479702000000071</c:v>
                </c:pt>
                <c:pt idx="618">
                  <c:v>2.0485520999999998</c:v>
                </c:pt>
                <c:pt idx="619">
                  <c:v>2.0494423999999967</c:v>
                </c:pt>
                <c:pt idx="620">
                  <c:v>2.0502667999999997</c:v>
                </c:pt>
                <c:pt idx="621">
                  <c:v>2.0513665999999997</c:v>
                </c:pt>
                <c:pt idx="622">
                  <c:v>2.0524372999999998</c:v>
                </c:pt>
                <c:pt idx="623">
                  <c:v>2.0538687999999987</c:v>
                </c:pt>
                <c:pt idx="624">
                  <c:v>2.0546213999999998</c:v>
                </c:pt>
                <c:pt idx="625">
                  <c:v>2.0553680999999977</c:v>
                </c:pt>
                <c:pt idx="626">
                  <c:v>2.0561867</c:v>
                </c:pt>
                <c:pt idx="627">
                  <c:v>2.0567937999999999</c:v>
                </c:pt>
                <c:pt idx="628">
                  <c:v>2.0574940000000002</c:v>
                </c:pt>
                <c:pt idx="629">
                  <c:v>2.0581961999999998</c:v>
                </c:pt>
                <c:pt idx="630">
                  <c:v>2.0592086999999921</c:v>
                </c:pt>
                <c:pt idx="631">
                  <c:v>2.059858499999986</c:v>
                </c:pt>
                <c:pt idx="632">
                  <c:v>2.0601786</c:v>
                </c:pt>
                <c:pt idx="633">
                  <c:v>2.0605374000000012</c:v>
                </c:pt>
                <c:pt idx="634">
                  <c:v>2.0603880999999999</c:v>
                </c:pt>
                <c:pt idx="635">
                  <c:v>2.0607236000000002</c:v>
                </c:pt>
                <c:pt idx="636">
                  <c:v>2.0606440999999998</c:v>
                </c:pt>
                <c:pt idx="637">
                  <c:v>2.0602658999999997</c:v>
                </c:pt>
                <c:pt idx="638">
                  <c:v>2.0595946999999999</c:v>
                </c:pt>
                <c:pt idx="639">
                  <c:v>2.0589876</c:v>
                </c:pt>
                <c:pt idx="640">
                  <c:v>2.0586442999999988</c:v>
                </c:pt>
                <c:pt idx="641">
                  <c:v>2.0575502999999999</c:v>
                </c:pt>
                <c:pt idx="642">
                  <c:v>2.057077</c:v>
                </c:pt>
                <c:pt idx="643">
                  <c:v>2.0559519999999987</c:v>
                </c:pt>
                <c:pt idx="644">
                  <c:v>2.0545437999999998</c:v>
                </c:pt>
                <c:pt idx="645">
                  <c:v>2.0532033999999997</c:v>
                </c:pt>
                <c:pt idx="646">
                  <c:v>2.0512035999999987</c:v>
                </c:pt>
                <c:pt idx="647">
                  <c:v>2.0497178000000011</c:v>
                </c:pt>
                <c:pt idx="648">
                  <c:v>2.0479837000000081</c:v>
                </c:pt>
                <c:pt idx="649">
                  <c:v>2.0458810999999999</c:v>
                </c:pt>
                <c:pt idx="650">
                  <c:v>2.0430801999999999</c:v>
                </c:pt>
                <c:pt idx="651">
                  <c:v>2.0406827999999999</c:v>
                </c:pt>
                <c:pt idx="652">
                  <c:v>2.0380680999999967</c:v>
                </c:pt>
                <c:pt idx="653">
                  <c:v>2.0350110999999997</c:v>
                </c:pt>
                <c:pt idx="654">
                  <c:v>2.0322043999999977</c:v>
                </c:pt>
                <c:pt idx="655">
                  <c:v>2.0292851999999977</c:v>
                </c:pt>
                <c:pt idx="656">
                  <c:v>2.0259605000000001</c:v>
                </c:pt>
                <c:pt idx="657">
                  <c:v>2.0229715000000001</c:v>
                </c:pt>
                <c:pt idx="658">
                  <c:v>2.0201201000000002</c:v>
                </c:pt>
                <c:pt idx="659">
                  <c:v>2.0167818999999998</c:v>
                </c:pt>
                <c:pt idx="660">
                  <c:v>2.0146017000000001</c:v>
                </c:pt>
                <c:pt idx="661">
                  <c:v>2.0121945999999999</c:v>
                </c:pt>
                <c:pt idx="662">
                  <c:v>2.0101985999999998</c:v>
                </c:pt>
                <c:pt idx="663">
                  <c:v>2.0084043999999999</c:v>
                </c:pt>
                <c:pt idx="664">
                  <c:v>2.0064318000000001</c:v>
                </c:pt>
                <c:pt idx="665">
                  <c:v>2.0046802000000001</c:v>
                </c:pt>
                <c:pt idx="666">
                  <c:v>2.0031576000000002</c:v>
                </c:pt>
                <c:pt idx="667">
                  <c:v>2.0021974</c:v>
                </c:pt>
                <c:pt idx="668">
                  <c:v>2.0018501999999967</c:v>
                </c:pt>
                <c:pt idx="669">
                  <c:v>2.0012411999999977</c:v>
                </c:pt>
                <c:pt idx="670">
                  <c:v>2.0011169999999998</c:v>
                </c:pt>
                <c:pt idx="671">
                  <c:v>2.0018210999999999</c:v>
                </c:pt>
                <c:pt idx="672">
                  <c:v>2.0020169999999977</c:v>
                </c:pt>
                <c:pt idx="673">
                  <c:v>2.0019201</c:v>
                </c:pt>
                <c:pt idx="674">
                  <c:v>2.002116</c:v>
                </c:pt>
                <c:pt idx="675">
                  <c:v>2.0025484999999921</c:v>
                </c:pt>
                <c:pt idx="676">
                  <c:v>2.0031789</c:v>
                </c:pt>
                <c:pt idx="677">
                  <c:v>2.003923800000007</c:v>
                </c:pt>
                <c:pt idx="678">
                  <c:v>2.0042573999999997</c:v>
                </c:pt>
                <c:pt idx="679">
                  <c:v>2.0052562999999997</c:v>
                </c:pt>
                <c:pt idx="680">
                  <c:v>2.0056132</c:v>
                </c:pt>
                <c:pt idx="681">
                  <c:v>2.0062455999999926</c:v>
                </c:pt>
                <c:pt idx="682">
                  <c:v>2.0075180000000001</c:v>
                </c:pt>
                <c:pt idx="683">
                  <c:v>2.0082803</c:v>
                </c:pt>
                <c:pt idx="684">
                  <c:v>2.0093839999999998</c:v>
                </c:pt>
                <c:pt idx="685">
                  <c:v>2.0099871999999999</c:v>
                </c:pt>
                <c:pt idx="686">
                  <c:v>2.0106059999999921</c:v>
                </c:pt>
                <c:pt idx="687">
                  <c:v>2.0114089999999907</c:v>
                </c:pt>
                <c:pt idx="688">
                  <c:v>2.012454499999992</c:v>
                </c:pt>
                <c:pt idx="689">
                  <c:v>2.0130751999999967</c:v>
                </c:pt>
                <c:pt idx="690">
                  <c:v>2.0140023999999968</c:v>
                </c:pt>
                <c:pt idx="691">
                  <c:v>2.0148557999999968</c:v>
                </c:pt>
                <c:pt idx="692">
                  <c:v>2.0154105999999987</c:v>
                </c:pt>
                <c:pt idx="693">
                  <c:v>2.0160525999999916</c:v>
                </c:pt>
                <c:pt idx="694">
                  <c:v>2.0163260999999997</c:v>
                </c:pt>
                <c:pt idx="695">
                  <c:v>2.0165278</c:v>
                </c:pt>
                <c:pt idx="696">
                  <c:v>2.0162329999999931</c:v>
                </c:pt>
                <c:pt idx="697">
                  <c:v>2.0162213999999987</c:v>
                </c:pt>
                <c:pt idx="698">
                  <c:v>2.0158624999999861</c:v>
                </c:pt>
                <c:pt idx="699">
                  <c:v>2.0159536999999967</c:v>
                </c:pt>
                <c:pt idx="700">
                  <c:v>2.0152572999999987</c:v>
                </c:pt>
                <c:pt idx="701">
                  <c:v>2.0146249999999997</c:v>
                </c:pt>
                <c:pt idx="702">
                  <c:v>2.0140449999999968</c:v>
                </c:pt>
                <c:pt idx="703">
                  <c:v>2.0134243000000001</c:v>
                </c:pt>
                <c:pt idx="704">
                  <c:v>2.0125727999999987</c:v>
                </c:pt>
                <c:pt idx="705">
                  <c:v>2.011612699999993</c:v>
                </c:pt>
                <c:pt idx="706">
                  <c:v>2.0105108999999999</c:v>
                </c:pt>
                <c:pt idx="707">
                  <c:v>2.0096787999999997</c:v>
                </c:pt>
                <c:pt idx="708">
                  <c:v>2.0085014000000001</c:v>
                </c:pt>
                <c:pt idx="709">
                  <c:v>2.0073628000000001</c:v>
                </c:pt>
                <c:pt idx="710">
                  <c:v>2.0063560999999988</c:v>
                </c:pt>
                <c:pt idx="711">
                  <c:v>2.0051806999999999</c:v>
                </c:pt>
                <c:pt idx="712">
                  <c:v>2.0032604000000003</c:v>
                </c:pt>
                <c:pt idx="713">
                  <c:v>2.0021139999999997</c:v>
                </c:pt>
                <c:pt idx="714">
                  <c:v>2.0004051999999977</c:v>
                </c:pt>
                <c:pt idx="715">
                  <c:v>1.9992490999999999</c:v>
                </c:pt>
                <c:pt idx="716">
                  <c:v>1.9975558000000038</c:v>
                </c:pt>
                <c:pt idx="717">
                  <c:v>1.9961514000000045</c:v>
                </c:pt>
                <c:pt idx="718">
                  <c:v>1.9948829000000059</c:v>
                </c:pt>
                <c:pt idx="719">
                  <c:v>1.9935114999999999</c:v>
                </c:pt>
                <c:pt idx="720">
                  <c:v>1.9915854000000035</c:v>
                </c:pt>
                <c:pt idx="721">
                  <c:v>1.9903497999999999</c:v>
                </c:pt>
                <c:pt idx="722">
                  <c:v>1.9890192</c:v>
                </c:pt>
                <c:pt idx="723">
                  <c:v>1.9875100999999999</c:v>
                </c:pt>
                <c:pt idx="724">
                  <c:v>1.9864957000000001</c:v>
                </c:pt>
                <c:pt idx="725">
                  <c:v>1.9854056</c:v>
                </c:pt>
                <c:pt idx="726">
                  <c:v>1.9841021000000052</c:v>
                </c:pt>
                <c:pt idx="727">
                  <c:v>1.9829189000000045</c:v>
                </c:pt>
                <c:pt idx="728">
                  <c:v>1.9819083</c:v>
                </c:pt>
                <c:pt idx="729">
                  <c:v>1.9808686</c:v>
                </c:pt>
                <c:pt idx="730">
                  <c:v>1.9801529000000078</c:v>
                </c:pt>
                <c:pt idx="731">
                  <c:v>1.9791734000000001</c:v>
                </c:pt>
                <c:pt idx="732">
                  <c:v>1.9779745999999998</c:v>
                </c:pt>
                <c:pt idx="733">
                  <c:v>1.9772103999999999</c:v>
                </c:pt>
                <c:pt idx="734">
                  <c:v>1.9755752</c:v>
                </c:pt>
                <c:pt idx="735">
                  <c:v>1.9747703000000001</c:v>
                </c:pt>
                <c:pt idx="736">
                  <c:v>1.9735346999999956</c:v>
                </c:pt>
                <c:pt idx="737">
                  <c:v>1.9717986999999961</c:v>
                </c:pt>
                <c:pt idx="738">
                  <c:v>1.9704466999999999</c:v>
                </c:pt>
                <c:pt idx="739">
                  <c:v>1.9691607</c:v>
                </c:pt>
                <c:pt idx="740">
                  <c:v>1.9678765999999999</c:v>
                </c:pt>
                <c:pt idx="741">
                  <c:v>1.966132900000005</c:v>
                </c:pt>
                <c:pt idx="742">
                  <c:v>1.9651494</c:v>
                </c:pt>
                <c:pt idx="743">
                  <c:v>1.9633008999999999</c:v>
                </c:pt>
                <c:pt idx="744">
                  <c:v>1.9622127000000045</c:v>
                </c:pt>
                <c:pt idx="745">
                  <c:v>1.9607056</c:v>
                </c:pt>
                <c:pt idx="746">
                  <c:v>1.9586436999999999</c:v>
                </c:pt>
                <c:pt idx="747">
                  <c:v>1.9569911</c:v>
                </c:pt>
                <c:pt idx="748">
                  <c:v>1.9551601000000001</c:v>
                </c:pt>
                <c:pt idx="749">
                  <c:v>1.9531194999999999</c:v>
                </c:pt>
                <c:pt idx="750">
                  <c:v>1.9511856000000001</c:v>
                </c:pt>
                <c:pt idx="751">
                  <c:v>1.9492130000000001</c:v>
                </c:pt>
                <c:pt idx="752">
                  <c:v>1.9471162</c:v>
                </c:pt>
                <c:pt idx="753">
                  <c:v>1.9453278000000001</c:v>
                </c:pt>
                <c:pt idx="754">
                  <c:v>1.9437682999999959</c:v>
                </c:pt>
                <c:pt idx="755">
                  <c:v>1.9425851000000049</c:v>
                </c:pt>
                <c:pt idx="756">
                  <c:v>1.9410508000000035</c:v>
                </c:pt>
                <c:pt idx="757">
                  <c:v>1.9394874000000035</c:v>
                </c:pt>
                <c:pt idx="758">
                  <c:v>1.9380578000000068</c:v>
                </c:pt>
                <c:pt idx="759">
                  <c:v>1.9367000999999999</c:v>
                </c:pt>
                <c:pt idx="760">
                  <c:v>1.9347526000000035</c:v>
                </c:pt>
                <c:pt idx="761">
                  <c:v>1.9332358000000001</c:v>
                </c:pt>
                <c:pt idx="762">
                  <c:v>1.9315580000000001</c:v>
                </c:pt>
                <c:pt idx="763">
                  <c:v>1.9301284000000001</c:v>
                </c:pt>
                <c:pt idx="764">
                  <c:v>1.9285707999999999</c:v>
                </c:pt>
                <c:pt idx="765">
                  <c:v>1.9272829000000045</c:v>
                </c:pt>
                <c:pt idx="766">
                  <c:v>1.9256651999999999</c:v>
                </c:pt>
                <c:pt idx="767">
                  <c:v>1.9242627999999999</c:v>
                </c:pt>
                <c:pt idx="768">
                  <c:v>1.9225927</c:v>
                </c:pt>
                <c:pt idx="769">
                  <c:v>1.9209576000000035</c:v>
                </c:pt>
                <c:pt idx="770">
                  <c:v>1.9198985</c:v>
                </c:pt>
                <c:pt idx="771">
                  <c:v>1.9186649</c:v>
                </c:pt>
                <c:pt idx="772">
                  <c:v>1.9174099</c:v>
                </c:pt>
                <c:pt idx="773">
                  <c:v>1.9156195999999999</c:v>
                </c:pt>
                <c:pt idx="774">
                  <c:v>1.9143006</c:v>
                </c:pt>
                <c:pt idx="775">
                  <c:v>1.9131678000000001</c:v>
                </c:pt>
                <c:pt idx="776">
                  <c:v>1.9115734</c:v>
                </c:pt>
                <c:pt idx="777">
                  <c:v>1.9097383999999964</c:v>
                </c:pt>
                <c:pt idx="778">
                  <c:v>1.9083341</c:v>
                </c:pt>
                <c:pt idx="779">
                  <c:v>1.906827</c:v>
                </c:pt>
                <c:pt idx="780">
                  <c:v>1.9053198</c:v>
                </c:pt>
                <c:pt idx="781">
                  <c:v>1.9035469999999999</c:v>
                </c:pt>
                <c:pt idx="782">
                  <c:v>1.9016091999999998</c:v>
                </c:pt>
                <c:pt idx="783">
                  <c:v>1.9001234</c:v>
                </c:pt>
                <c:pt idx="784">
                  <c:v>1.8986259999999999</c:v>
                </c:pt>
                <c:pt idx="785">
                  <c:v>1.8965137000000001</c:v>
                </c:pt>
                <c:pt idx="786">
                  <c:v>1.8945876000000001</c:v>
                </c:pt>
                <c:pt idx="787">
                  <c:v>1.8925780000000001</c:v>
                </c:pt>
                <c:pt idx="788">
                  <c:v>1.8909001999999999</c:v>
                </c:pt>
                <c:pt idx="789">
                  <c:v>1.8890070999999999</c:v>
                </c:pt>
                <c:pt idx="790">
                  <c:v>1.8870576999999999</c:v>
                </c:pt>
                <c:pt idx="791">
                  <c:v>1.8851665</c:v>
                </c:pt>
                <c:pt idx="792">
                  <c:v>1.8832830999999999</c:v>
                </c:pt>
                <c:pt idx="793">
                  <c:v>1.8809243999999952</c:v>
                </c:pt>
                <c:pt idx="794">
                  <c:v>1.8787247999999956</c:v>
                </c:pt>
                <c:pt idx="795">
                  <c:v>1.876725</c:v>
                </c:pt>
                <c:pt idx="796">
                  <c:v>1.8745137999999999</c:v>
                </c:pt>
                <c:pt idx="797">
                  <c:v>1.8721220999999999</c:v>
                </c:pt>
                <c:pt idx="798">
                  <c:v>1.8700543999999999</c:v>
                </c:pt>
                <c:pt idx="799">
                  <c:v>6.1227999999999838E-3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'Mesures corrigées'!$L$1</c:f>
              <c:strCache>
                <c:ptCount val="1"/>
                <c:pt idx="0">
                  <c:v>PE12</c:v>
                </c:pt>
              </c:strCache>
            </c:strRef>
          </c:tx>
          <c:marker>
            <c:symbol val="x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0.31000000000000089</c:v>
                </c:pt>
                <c:pt idx="63">
                  <c:v>0.31500000000000089</c:v>
                </c:pt>
                <c:pt idx="64">
                  <c:v>0.32000000000000101</c:v>
                </c:pt>
                <c:pt idx="65">
                  <c:v>0.32500000000000101</c:v>
                </c:pt>
                <c:pt idx="66">
                  <c:v>0.33000000000000113</c:v>
                </c:pt>
                <c:pt idx="67">
                  <c:v>0.33500000000000113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0.37500000000000089</c:v>
                </c:pt>
                <c:pt idx="76">
                  <c:v>0.380000000000001</c:v>
                </c:pt>
                <c:pt idx="77">
                  <c:v>0.38500000000000101</c:v>
                </c:pt>
                <c:pt idx="78">
                  <c:v>0.39000000000000101</c:v>
                </c:pt>
                <c:pt idx="79">
                  <c:v>0.39500000000000113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0.43500000000000089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0.61500000000000177</c:v>
                </c:pt>
                <c:pt idx="124">
                  <c:v>0.62000000000000177</c:v>
                </c:pt>
                <c:pt idx="125">
                  <c:v>0.62500000000000189</c:v>
                </c:pt>
                <c:pt idx="126">
                  <c:v>0.630000000000002</c:v>
                </c:pt>
                <c:pt idx="127">
                  <c:v>0.63500000000000201</c:v>
                </c:pt>
                <c:pt idx="128">
                  <c:v>0.64000000000000201</c:v>
                </c:pt>
                <c:pt idx="129">
                  <c:v>0.64500000000000202</c:v>
                </c:pt>
                <c:pt idx="130">
                  <c:v>0.65000000000000213</c:v>
                </c:pt>
                <c:pt idx="131">
                  <c:v>0.65500000000000225</c:v>
                </c:pt>
                <c:pt idx="132">
                  <c:v>0.66000000000000225</c:v>
                </c:pt>
                <c:pt idx="133">
                  <c:v>0.66500000000000226</c:v>
                </c:pt>
                <c:pt idx="134">
                  <c:v>0.67000000000000226</c:v>
                </c:pt>
                <c:pt idx="135">
                  <c:v>0.67500000000000226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0.74000000000000177</c:v>
                </c:pt>
                <c:pt idx="149">
                  <c:v>0.74500000000000177</c:v>
                </c:pt>
                <c:pt idx="150">
                  <c:v>0.75000000000000189</c:v>
                </c:pt>
                <c:pt idx="151">
                  <c:v>0.755000000000002</c:v>
                </c:pt>
                <c:pt idx="152">
                  <c:v>0.76000000000000201</c:v>
                </c:pt>
                <c:pt idx="153">
                  <c:v>0.76500000000000201</c:v>
                </c:pt>
                <c:pt idx="154">
                  <c:v>0.77000000000000202</c:v>
                </c:pt>
                <c:pt idx="155">
                  <c:v>0.77500000000000213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0.86500000000000177</c:v>
                </c:pt>
                <c:pt idx="174">
                  <c:v>0.87000000000000177</c:v>
                </c:pt>
                <c:pt idx="175">
                  <c:v>0.87500000000000189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1.0049999999999959</c:v>
                </c:pt>
                <c:pt idx="202">
                  <c:v>1.01</c:v>
                </c:pt>
                <c:pt idx="203">
                  <c:v>1.0149999999999959</c:v>
                </c:pt>
                <c:pt idx="204">
                  <c:v>1.02</c:v>
                </c:pt>
                <c:pt idx="205">
                  <c:v>1.0249999999999961</c:v>
                </c:pt>
                <c:pt idx="206">
                  <c:v>1.03</c:v>
                </c:pt>
                <c:pt idx="207">
                  <c:v>1.0349999999999961</c:v>
                </c:pt>
                <c:pt idx="208">
                  <c:v>1.04</c:v>
                </c:pt>
                <c:pt idx="209">
                  <c:v>1.0449999999999964</c:v>
                </c:pt>
                <c:pt idx="210">
                  <c:v>1.05</c:v>
                </c:pt>
                <c:pt idx="211">
                  <c:v>1.0549999999999964</c:v>
                </c:pt>
                <c:pt idx="212">
                  <c:v>1.06</c:v>
                </c:pt>
                <c:pt idx="213">
                  <c:v>1.0649999999999964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1.1299999999999959</c:v>
                </c:pt>
                <c:pt idx="227">
                  <c:v>1.135</c:v>
                </c:pt>
                <c:pt idx="228">
                  <c:v>1.1399999999999959</c:v>
                </c:pt>
                <c:pt idx="229">
                  <c:v>1.145</c:v>
                </c:pt>
                <c:pt idx="230">
                  <c:v>1.1499999999999961</c:v>
                </c:pt>
                <c:pt idx="231">
                  <c:v>1.155</c:v>
                </c:pt>
                <c:pt idx="232">
                  <c:v>1.1599999999999961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1.1800000000000035</c:v>
                </c:pt>
                <c:pt idx="237">
                  <c:v>1.1850000000000001</c:v>
                </c:pt>
                <c:pt idx="238">
                  <c:v>1.1900000000000035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1.2049999999999956</c:v>
                </c:pt>
                <c:pt idx="242">
                  <c:v>1.21</c:v>
                </c:pt>
                <c:pt idx="243">
                  <c:v>1.2149999999999956</c:v>
                </c:pt>
                <c:pt idx="244">
                  <c:v>1.22</c:v>
                </c:pt>
                <c:pt idx="245">
                  <c:v>1.2249999999999956</c:v>
                </c:pt>
                <c:pt idx="246">
                  <c:v>1.23</c:v>
                </c:pt>
                <c:pt idx="247">
                  <c:v>1.2349999999999957</c:v>
                </c:pt>
                <c:pt idx="248">
                  <c:v>1.24</c:v>
                </c:pt>
                <c:pt idx="249">
                  <c:v>1.2449999999999963</c:v>
                </c:pt>
                <c:pt idx="250">
                  <c:v>1.25</c:v>
                </c:pt>
                <c:pt idx="251">
                  <c:v>1.2549999999999959</c:v>
                </c:pt>
                <c:pt idx="252">
                  <c:v>1.26</c:v>
                </c:pt>
                <c:pt idx="253">
                  <c:v>1.2649999999999959</c:v>
                </c:pt>
                <c:pt idx="254">
                  <c:v>1.27</c:v>
                </c:pt>
                <c:pt idx="255">
                  <c:v>1.2749999999999961</c:v>
                </c:pt>
                <c:pt idx="256">
                  <c:v>1.28</c:v>
                </c:pt>
                <c:pt idx="257">
                  <c:v>1.2849999999999961</c:v>
                </c:pt>
                <c:pt idx="258">
                  <c:v>1.29</c:v>
                </c:pt>
                <c:pt idx="259">
                  <c:v>1.2949999999999964</c:v>
                </c:pt>
                <c:pt idx="260">
                  <c:v>1.3</c:v>
                </c:pt>
                <c:pt idx="261">
                  <c:v>1.3049999999999964</c:v>
                </c:pt>
                <c:pt idx="262">
                  <c:v>1.31</c:v>
                </c:pt>
                <c:pt idx="263">
                  <c:v>1.3149999999999964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1.4049999999999951</c:v>
                </c:pt>
                <c:pt idx="282">
                  <c:v>1.41</c:v>
                </c:pt>
                <c:pt idx="283">
                  <c:v>1.4149999999999952</c:v>
                </c:pt>
                <c:pt idx="284">
                  <c:v>1.42</c:v>
                </c:pt>
                <c:pt idx="285">
                  <c:v>1.4249999999999952</c:v>
                </c:pt>
                <c:pt idx="286">
                  <c:v>1.43</c:v>
                </c:pt>
                <c:pt idx="287">
                  <c:v>1.4349999999999952</c:v>
                </c:pt>
                <c:pt idx="288">
                  <c:v>1.44</c:v>
                </c:pt>
                <c:pt idx="289">
                  <c:v>1.4449999999999956</c:v>
                </c:pt>
                <c:pt idx="290">
                  <c:v>1.45</c:v>
                </c:pt>
                <c:pt idx="291">
                  <c:v>1.4549999999999956</c:v>
                </c:pt>
                <c:pt idx="292">
                  <c:v>1.46</c:v>
                </c:pt>
                <c:pt idx="293">
                  <c:v>1.4649999999999956</c:v>
                </c:pt>
                <c:pt idx="294">
                  <c:v>1.47</c:v>
                </c:pt>
                <c:pt idx="295">
                  <c:v>1.4749999999999956</c:v>
                </c:pt>
                <c:pt idx="296">
                  <c:v>1.48</c:v>
                </c:pt>
                <c:pt idx="297">
                  <c:v>1.4849999999999957</c:v>
                </c:pt>
                <c:pt idx="298">
                  <c:v>1.49</c:v>
                </c:pt>
                <c:pt idx="299">
                  <c:v>1.4949999999999963</c:v>
                </c:pt>
                <c:pt idx="300">
                  <c:v>1.5</c:v>
                </c:pt>
                <c:pt idx="301">
                  <c:v>1.5049999999999959</c:v>
                </c:pt>
                <c:pt idx="302">
                  <c:v>1.51</c:v>
                </c:pt>
                <c:pt idx="303">
                  <c:v>1.5149999999999959</c:v>
                </c:pt>
                <c:pt idx="304">
                  <c:v>1.52</c:v>
                </c:pt>
                <c:pt idx="305">
                  <c:v>1.5249999999999961</c:v>
                </c:pt>
                <c:pt idx="306">
                  <c:v>1.53</c:v>
                </c:pt>
                <c:pt idx="307">
                  <c:v>1.5349999999999961</c:v>
                </c:pt>
                <c:pt idx="308">
                  <c:v>1.54</c:v>
                </c:pt>
                <c:pt idx="309">
                  <c:v>1.5449999999999964</c:v>
                </c:pt>
                <c:pt idx="310">
                  <c:v>1.55</c:v>
                </c:pt>
                <c:pt idx="311">
                  <c:v>1.5549999999999964</c:v>
                </c:pt>
                <c:pt idx="312">
                  <c:v>1.56</c:v>
                </c:pt>
                <c:pt idx="313">
                  <c:v>1.5649999999999964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1.6800000000000035</c:v>
                </c:pt>
                <c:pt idx="337">
                  <c:v>1.6850000000000001</c:v>
                </c:pt>
                <c:pt idx="338">
                  <c:v>1.6900000000000035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1.7049999999999956</c:v>
                </c:pt>
                <c:pt idx="342">
                  <c:v>1.71</c:v>
                </c:pt>
                <c:pt idx="343">
                  <c:v>1.7149999999999956</c:v>
                </c:pt>
                <c:pt idx="344">
                  <c:v>1.72</c:v>
                </c:pt>
                <c:pt idx="345">
                  <c:v>1.7249999999999956</c:v>
                </c:pt>
                <c:pt idx="346">
                  <c:v>1.73</c:v>
                </c:pt>
                <c:pt idx="347">
                  <c:v>1.7349999999999957</c:v>
                </c:pt>
                <c:pt idx="348">
                  <c:v>1.74</c:v>
                </c:pt>
                <c:pt idx="349">
                  <c:v>1.7449999999999963</c:v>
                </c:pt>
                <c:pt idx="350">
                  <c:v>1.75</c:v>
                </c:pt>
                <c:pt idx="351">
                  <c:v>1.7549999999999959</c:v>
                </c:pt>
                <c:pt idx="352">
                  <c:v>1.76</c:v>
                </c:pt>
                <c:pt idx="353">
                  <c:v>1.7649999999999959</c:v>
                </c:pt>
                <c:pt idx="354">
                  <c:v>1.77</c:v>
                </c:pt>
                <c:pt idx="355">
                  <c:v>1.7749999999999961</c:v>
                </c:pt>
                <c:pt idx="356">
                  <c:v>1.78</c:v>
                </c:pt>
                <c:pt idx="357">
                  <c:v>1.7849999999999961</c:v>
                </c:pt>
                <c:pt idx="358">
                  <c:v>1.79</c:v>
                </c:pt>
                <c:pt idx="359">
                  <c:v>1.7949999999999964</c:v>
                </c:pt>
                <c:pt idx="360">
                  <c:v>1.8</c:v>
                </c:pt>
                <c:pt idx="361">
                  <c:v>1.8049999999999964</c:v>
                </c:pt>
                <c:pt idx="362">
                  <c:v>1.81</c:v>
                </c:pt>
                <c:pt idx="363">
                  <c:v>1.8149999999999964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1.9300000000000035</c:v>
                </c:pt>
                <c:pt idx="387">
                  <c:v>1.9350000000000001</c:v>
                </c:pt>
                <c:pt idx="388">
                  <c:v>1.9400000000000035</c:v>
                </c:pt>
                <c:pt idx="389">
                  <c:v>1.9450000000000001</c:v>
                </c:pt>
                <c:pt idx="390">
                  <c:v>1.9500000000000035</c:v>
                </c:pt>
                <c:pt idx="391">
                  <c:v>1.9550000000000001</c:v>
                </c:pt>
                <c:pt idx="392">
                  <c:v>1.9600000000000035</c:v>
                </c:pt>
                <c:pt idx="393">
                  <c:v>1.9650000000000001</c:v>
                </c:pt>
                <c:pt idx="394">
                  <c:v>1.9700000000000035</c:v>
                </c:pt>
                <c:pt idx="395">
                  <c:v>1.9750000000000001</c:v>
                </c:pt>
                <c:pt idx="396">
                  <c:v>1.9800000000000038</c:v>
                </c:pt>
                <c:pt idx="397">
                  <c:v>1.9850000000000001</c:v>
                </c:pt>
                <c:pt idx="398">
                  <c:v>1.9900000000000038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corrigées'!$L$2:$L$801</c:f>
              <c:numCache>
                <c:formatCode>General</c:formatCode>
                <c:ptCount val="800"/>
                <c:pt idx="0">
                  <c:v>1</c:v>
                </c:pt>
                <c:pt idx="1">
                  <c:v>1.0002605999999998</c:v>
                </c:pt>
                <c:pt idx="2">
                  <c:v>1.0003011000000002</c:v>
                </c:pt>
                <c:pt idx="3">
                  <c:v>1.0000491</c:v>
                </c:pt>
                <c:pt idx="4">
                  <c:v>0.99996160000000001</c:v>
                </c:pt>
                <c:pt idx="5">
                  <c:v>1.0002499</c:v>
                </c:pt>
                <c:pt idx="6">
                  <c:v>1.0003673</c:v>
                </c:pt>
                <c:pt idx="7">
                  <c:v>1.0000449</c:v>
                </c:pt>
                <c:pt idx="8">
                  <c:v>1.0003096999999954</c:v>
                </c:pt>
                <c:pt idx="9">
                  <c:v>1.0001302999999961</c:v>
                </c:pt>
                <c:pt idx="10">
                  <c:v>1.0002797999999964</c:v>
                </c:pt>
                <c:pt idx="11">
                  <c:v>1.0002797999999964</c:v>
                </c:pt>
                <c:pt idx="12">
                  <c:v>1.0001473999999999</c:v>
                </c:pt>
                <c:pt idx="13">
                  <c:v>0.99989969999999995</c:v>
                </c:pt>
                <c:pt idx="14">
                  <c:v>1.0004186000000002</c:v>
                </c:pt>
                <c:pt idx="15">
                  <c:v>1.0002690999999964</c:v>
                </c:pt>
                <c:pt idx="16">
                  <c:v>1.0001195999999999</c:v>
                </c:pt>
                <c:pt idx="17">
                  <c:v>1.0000405999999999</c:v>
                </c:pt>
                <c:pt idx="18">
                  <c:v>1.0001943999999952</c:v>
                </c:pt>
                <c:pt idx="19">
                  <c:v>1.0001473999999999</c:v>
                </c:pt>
                <c:pt idx="20">
                  <c:v>0.99992959999999997</c:v>
                </c:pt>
                <c:pt idx="21">
                  <c:v>1.0002647999999956</c:v>
                </c:pt>
                <c:pt idx="22">
                  <c:v>1.0003118</c:v>
                </c:pt>
                <c:pt idx="23">
                  <c:v>1.0000789999999999</c:v>
                </c:pt>
                <c:pt idx="24">
                  <c:v>1.0002263999999954</c:v>
                </c:pt>
                <c:pt idx="25">
                  <c:v>1.0002456</c:v>
                </c:pt>
                <c:pt idx="26">
                  <c:v>1.0001131999999999</c:v>
                </c:pt>
                <c:pt idx="27">
                  <c:v>1.0000405999999999</c:v>
                </c:pt>
                <c:pt idx="28">
                  <c:v>0.99993169999999998</c:v>
                </c:pt>
                <c:pt idx="29">
                  <c:v>1.0001175000000038</c:v>
                </c:pt>
                <c:pt idx="30">
                  <c:v>1.0001943999999952</c:v>
                </c:pt>
                <c:pt idx="31">
                  <c:v>1.0000556</c:v>
                </c:pt>
                <c:pt idx="32">
                  <c:v>0.99992309999999951</c:v>
                </c:pt>
                <c:pt idx="33">
                  <c:v>0.9998804</c:v>
                </c:pt>
                <c:pt idx="34">
                  <c:v>1.0000769</c:v>
                </c:pt>
                <c:pt idx="35">
                  <c:v>0.99999360000000004</c:v>
                </c:pt>
                <c:pt idx="36">
                  <c:v>1.0001111</c:v>
                </c:pt>
                <c:pt idx="37">
                  <c:v>0.99995089999999998</c:v>
                </c:pt>
                <c:pt idx="38">
                  <c:v>1.0003503</c:v>
                </c:pt>
                <c:pt idx="39">
                  <c:v>0.99985049999999998</c:v>
                </c:pt>
                <c:pt idx="40">
                  <c:v>0.99992530000000002</c:v>
                </c:pt>
                <c:pt idx="41">
                  <c:v>1.0001217999999956</c:v>
                </c:pt>
                <c:pt idx="42">
                  <c:v>1.0003161</c:v>
                </c:pt>
                <c:pt idx="43">
                  <c:v>0.99999579999999999</c:v>
                </c:pt>
                <c:pt idx="44">
                  <c:v>1.0001495</c:v>
                </c:pt>
                <c:pt idx="45">
                  <c:v>1.0000362999999957</c:v>
                </c:pt>
                <c:pt idx="46">
                  <c:v>1.0001880000000001</c:v>
                </c:pt>
                <c:pt idx="47">
                  <c:v>1.0002626999999964</c:v>
                </c:pt>
                <c:pt idx="48">
                  <c:v>1.0003438999999998</c:v>
                </c:pt>
                <c:pt idx="49">
                  <c:v>1.0002819000000001</c:v>
                </c:pt>
                <c:pt idx="50">
                  <c:v>1.0004420999999999</c:v>
                </c:pt>
                <c:pt idx="51">
                  <c:v>1.0001366999999957</c:v>
                </c:pt>
                <c:pt idx="52">
                  <c:v>1.0000362999999957</c:v>
                </c:pt>
                <c:pt idx="53">
                  <c:v>0.99979289999999998</c:v>
                </c:pt>
                <c:pt idx="54">
                  <c:v>1.0001921999999999</c:v>
                </c:pt>
                <c:pt idx="55">
                  <c:v>0.99999150000000003</c:v>
                </c:pt>
                <c:pt idx="56">
                  <c:v>1.0000897</c:v>
                </c:pt>
                <c:pt idx="57">
                  <c:v>1.0000341999999998</c:v>
                </c:pt>
                <c:pt idx="58">
                  <c:v>1.0002434999999998</c:v>
                </c:pt>
                <c:pt idx="59">
                  <c:v>0.99986120000000001</c:v>
                </c:pt>
                <c:pt idx="60">
                  <c:v>0.99993169999999998</c:v>
                </c:pt>
                <c:pt idx="61">
                  <c:v>1.0001131999999999</c:v>
                </c:pt>
                <c:pt idx="62">
                  <c:v>1.0001281999999998</c:v>
                </c:pt>
                <c:pt idx="63">
                  <c:v>0.99969680000000005</c:v>
                </c:pt>
                <c:pt idx="64">
                  <c:v>0.99994450000000001</c:v>
                </c:pt>
                <c:pt idx="65">
                  <c:v>1.0001473999999999</c:v>
                </c:pt>
                <c:pt idx="66">
                  <c:v>1.0001644999999959</c:v>
                </c:pt>
                <c:pt idx="67">
                  <c:v>1.0000235</c:v>
                </c:pt>
                <c:pt idx="68">
                  <c:v>1.0003182000000002</c:v>
                </c:pt>
                <c:pt idx="69">
                  <c:v>1.0002541999999999</c:v>
                </c:pt>
                <c:pt idx="70">
                  <c:v>1.0003267999999954</c:v>
                </c:pt>
                <c:pt idx="71">
                  <c:v>1.0000577000000037</c:v>
                </c:pt>
                <c:pt idx="72">
                  <c:v>0.99998289999999956</c:v>
                </c:pt>
                <c:pt idx="73">
                  <c:v>1.0003844</c:v>
                </c:pt>
                <c:pt idx="74">
                  <c:v>1.0002626999999964</c:v>
                </c:pt>
                <c:pt idx="75">
                  <c:v>1.0000085999999999</c:v>
                </c:pt>
                <c:pt idx="76">
                  <c:v>1.0002285</c:v>
                </c:pt>
                <c:pt idx="77">
                  <c:v>1.0001709000000001</c:v>
                </c:pt>
                <c:pt idx="78">
                  <c:v>1.0004122</c:v>
                </c:pt>
                <c:pt idx="79">
                  <c:v>0.99975020000000003</c:v>
                </c:pt>
                <c:pt idx="80">
                  <c:v>0.99995299999999798</c:v>
                </c:pt>
                <c:pt idx="81">
                  <c:v>1.0003118</c:v>
                </c:pt>
                <c:pt idx="82">
                  <c:v>1.000205</c:v>
                </c:pt>
                <c:pt idx="83">
                  <c:v>0.9999808</c:v>
                </c:pt>
                <c:pt idx="84">
                  <c:v>1.0000705000000001</c:v>
                </c:pt>
                <c:pt idx="85">
                  <c:v>1.0001773</c:v>
                </c:pt>
                <c:pt idx="86">
                  <c:v>1.0003823000000001</c:v>
                </c:pt>
                <c:pt idx="87">
                  <c:v>1.0000022</c:v>
                </c:pt>
                <c:pt idx="88">
                  <c:v>0.99990389999999996</c:v>
                </c:pt>
                <c:pt idx="89">
                  <c:v>1.0001473999999999</c:v>
                </c:pt>
                <c:pt idx="90">
                  <c:v>1.0001004</c:v>
                </c:pt>
                <c:pt idx="91">
                  <c:v>0.9999979</c:v>
                </c:pt>
                <c:pt idx="92">
                  <c:v>1.0000449</c:v>
                </c:pt>
                <c:pt idx="93">
                  <c:v>0.99989110000000003</c:v>
                </c:pt>
                <c:pt idx="94">
                  <c:v>1.0002072</c:v>
                </c:pt>
                <c:pt idx="95">
                  <c:v>1.0001581000000037</c:v>
                </c:pt>
                <c:pt idx="96">
                  <c:v>1.0001366999999957</c:v>
                </c:pt>
                <c:pt idx="97">
                  <c:v>0.9999209999999995</c:v>
                </c:pt>
                <c:pt idx="98">
                  <c:v>1.0003161</c:v>
                </c:pt>
                <c:pt idx="99">
                  <c:v>0.99981419999999799</c:v>
                </c:pt>
                <c:pt idx="100">
                  <c:v>1.0000256999999964</c:v>
                </c:pt>
                <c:pt idx="101">
                  <c:v>1.0001964999999964</c:v>
                </c:pt>
                <c:pt idx="102">
                  <c:v>0.99995729999999949</c:v>
                </c:pt>
                <c:pt idx="103">
                  <c:v>0.99991029999999959</c:v>
                </c:pt>
                <c:pt idx="104">
                  <c:v>0.99994450000000001</c:v>
                </c:pt>
                <c:pt idx="105">
                  <c:v>1.0000897</c:v>
                </c:pt>
                <c:pt idx="106">
                  <c:v>1.0003524000000001</c:v>
                </c:pt>
                <c:pt idx="107">
                  <c:v>0.99995729999999949</c:v>
                </c:pt>
                <c:pt idx="108">
                  <c:v>1.0001345999999998</c:v>
                </c:pt>
                <c:pt idx="109">
                  <c:v>1.0001622999999964</c:v>
                </c:pt>
                <c:pt idx="110">
                  <c:v>1.0002412999999959</c:v>
                </c:pt>
                <c:pt idx="111">
                  <c:v>1.0001068</c:v>
                </c:pt>
                <c:pt idx="112">
                  <c:v>1.0001217999999956</c:v>
                </c:pt>
                <c:pt idx="113">
                  <c:v>1.0001622999999964</c:v>
                </c:pt>
                <c:pt idx="114">
                  <c:v>1.0002412999999959</c:v>
                </c:pt>
                <c:pt idx="115">
                  <c:v>1.0001025000000001</c:v>
                </c:pt>
                <c:pt idx="116">
                  <c:v>0.9998804</c:v>
                </c:pt>
                <c:pt idx="117">
                  <c:v>1.0002647999999956</c:v>
                </c:pt>
                <c:pt idx="118">
                  <c:v>1.0000789999999999</c:v>
                </c:pt>
                <c:pt idx="119">
                  <c:v>1.0001559000000038</c:v>
                </c:pt>
                <c:pt idx="120">
                  <c:v>1.0001131999999999</c:v>
                </c:pt>
                <c:pt idx="121">
                  <c:v>1.0001559000000038</c:v>
                </c:pt>
                <c:pt idx="122">
                  <c:v>1.0002754999999999</c:v>
                </c:pt>
                <c:pt idx="123">
                  <c:v>0.99992530000000002</c:v>
                </c:pt>
                <c:pt idx="124">
                  <c:v>1.0003225</c:v>
                </c:pt>
                <c:pt idx="125">
                  <c:v>1.0000598000000001</c:v>
                </c:pt>
                <c:pt idx="126">
                  <c:v>1.0002734</c:v>
                </c:pt>
                <c:pt idx="127">
                  <c:v>1.0002797999999964</c:v>
                </c:pt>
                <c:pt idx="128">
                  <c:v>1.0001517</c:v>
                </c:pt>
                <c:pt idx="129">
                  <c:v>1.0002754999999999</c:v>
                </c:pt>
                <c:pt idx="130">
                  <c:v>1.0003651999999998</c:v>
                </c:pt>
                <c:pt idx="131">
                  <c:v>1.0001025000000001</c:v>
                </c:pt>
                <c:pt idx="132">
                  <c:v>0.99982280000000001</c:v>
                </c:pt>
                <c:pt idx="133">
                  <c:v>0.99990609999999958</c:v>
                </c:pt>
                <c:pt idx="134">
                  <c:v>0.9999401999999995</c:v>
                </c:pt>
                <c:pt idx="135">
                  <c:v>0.99996160000000001</c:v>
                </c:pt>
                <c:pt idx="136">
                  <c:v>0.99981419999999799</c:v>
                </c:pt>
                <c:pt idx="137">
                  <c:v>1.0001581000000037</c:v>
                </c:pt>
                <c:pt idx="138">
                  <c:v>1.0003309999999999</c:v>
                </c:pt>
                <c:pt idx="139">
                  <c:v>0.99986759999999797</c:v>
                </c:pt>
                <c:pt idx="140">
                  <c:v>0.99993599999999949</c:v>
                </c:pt>
                <c:pt idx="141">
                  <c:v>1.0000918999999964</c:v>
                </c:pt>
                <c:pt idx="142">
                  <c:v>1.0002092999999954</c:v>
                </c:pt>
                <c:pt idx="143">
                  <c:v>0.99990389999999996</c:v>
                </c:pt>
                <c:pt idx="144">
                  <c:v>0.99969459999999999</c:v>
                </c:pt>
                <c:pt idx="145">
                  <c:v>1.0001281999999998</c:v>
                </c:pt>
                <c:pt idx="146">
                  <c:v>1.0002605999999998</c:v>
                </c:pt>
                <c:pt idx="147">
                  <c:v>1.0002199999999999</c:v>
                </c:pt>
                <c:pt idx="148">
                  <c:v>0.99992740000000002</c:v>
                </c:pt>
                <c:pt idx="149">
                  <c:v>1.0005146999999956</c:v>
                </c:pt>
                <c:pt idx="150">
                  <c:v>1.0002583999999999</c:v>
                </c:pt>
                <c:pt idx="151">
                  <c:v>0.99984200000000001</c:v>
                </c:pt>
                <c:pt idx="152">
                  <c:v>0.99989539999999999</c:v>
                </c:pt>
                <c:pt idx="153">
                  <c:v>1.0002690999999964</c:v>
                </c:pt>
                <c:pt idx="154">
                  <c:v>1.0002306999999961</c:v>
                </c:pt>
                <c:pt idx="155">
                  <c:v>1.0000191999999999</c:v>
                </c:pt>
                <c:pt idx="156">
                  <c:v>1.0002583999999999</c:v>
                </c:pt>
                <c:pt idx="157">
                  <c:v>1.0001088999999999</c:v>
                </c:pt>
                <c:pt idx="158">
                  <c:v>1.0002905</c:v>
                </c:pt>
                <c:pt idx="159">
                  <c:v>1.0000171000000038</c:v>
                </c:pt>
                <c:pt idx="160">
                  <c:v>1.0002072</c:v>
                </c:pt>
                <c:pt idx="161">
                  <c:v>1.0002306999999961</c:v>
                </c:pt>
                <c:pt idx="162">
                  <c:v>1.0002328</c:v>
                </c:pt>
                <c:pt idx="163">
                  <c:v>1.0001068</c:v>
                </c:pt>
                <c:pt idx="164">
                  <c:v>0.99994450000000001</c:v>
                </c:pt>
                <c:pt idx="165">
                  <c:v>1.0002605999999998</c:v>
                </c:pt>
                <c:pt idx="166">
                  <c:v>1.0002179000000038</c:v>
                </c:pt>
                <c:pt idx="167">
                  <c:v>0.9997587</c:v>
                </c:pt>
                <c:pt idx="168">
                  <c:v>1.0001964999999964</c:v>
                </c:pt>
                <c:pt idx="169">
                  <c:v>1.0009289999999964</c:v>
                </c:pt>
                <c:pt idx="170">
                  <c:v>1.0027591999999999</c:v>
                </c:pt>
                <c:pt idx="171">
                  <c:v>1.0057595999999998</c:v>
                </c:pt>
                <c:pt idx="172">
                  <c:v>1.0259363999999935</c:v>
                </c:pt>
                <c:pt idx="173">
                  <c:v>1.0743452</c:v>
                </c:pt>
                <c:pt idx="174">
                  <c:v>1.0704947999999956</c:v>
                </c:pt>
                <c:pt idx="175">
                  <c:v>1.0660229000000001</c:v>
                </c:pt>
                <c:pt idx="176">
                  <c:v>1.0318795999999959</c:v>
                </c:pt>
                <c:pt idx="177">
                  <c:v>1.0506895999999999</c:v>
                </c:pt>
                <c:pt idx="178">
                  <c:v>1.1059578000000001</c:v>
                </c:pt>
                <c:pt idx="179">
                  <c:v>1.1235355999999999</c:v>
                </c:pt>
                <c:pt idx="180">
                  <c:v>1.1417005999999998</c:v>
                </c:pt>
                <c:pt idx="181">
                  <c:v>1.143518</c:v>
                </c:pt>
                <c:pt idx="182">
                  <c:v>1.1473385</c:v>
                </c:pt>
                <c:pt idx="183">
                  <c:v>1.1562907999999998</c:v>
                </c:pt>
                <c:pt idx="184">
                  <c:v>1.1684462999999998</c:v>
                </c:pt>
                <c:pt idx="185">
                  <c:v>1.1774562999999998</c:v>
                </c:pt>
                <c:pt idx="186">
                  <c:v>1.1850225000000001</c:v>
                </c:pt>
                <c:pt idx="187">
                  <c:v>1.1909913999999964</c:v>
                </c:pt>
                <c:pt idx="188">
                  <c:v>1.1973275999999999</c:v>
                </c:pt>
                <c:pt idx="189">
                  <c:v>1.2019211999999921</c:v>
                </c:pt>
                <c:pt idx="190">
                  <c:v>1.2080844000000002</c:v>
                </c:pt>
                <c:pt idx="191">
                  <c:v>1.2176047999999933</c:v>
                </c:pt>
                <c:pt idx="192">
                  <c:v>1.2273513999999954</c:v>
                </c:pt>
                <c:pt idx="193">
                  <c:v>1.2347211999999954</c:v>
                </c:pt>
                <c:pt idx="194">
                  <c:v>1.2445618999999959</c:v>
                </c:pt>
                <c:pt idx="195">
                  <c:v>1.2527367999999957</c:v>
                </c:pt>
                <c:pt idx="196">
                  <c:v>1.2602945999999964</c:v>
                </c:pt>
                <c:pt idx="197">
                  <c:v>1.2695457999999964</c:v>
                </c:pt>
                <c:pt idx="198">
                  <c:v>1.2770415999999998</c:v>
                </c:pt>
                <c:pt idx="199">
                  <c:v>1.2852549999999998</c:v>
                </c:pt>
                <c:pt idx="200">
                  <c:v>1.2942990999999961</c:v>
                </c:pt>
                <c:pt idx="201">
                  <c:v>1.3020681999999999</c:v>
                </c:pt>
                <c:pt idx="202">
                  <c:v>1.3108005</c:v>
                </c:pt>
                <c:pt idx="203">
                  <c:v>1.320053900000004</c:v>
                </c:pt>
                <c:pt idx="204">
                  <c:v>1.3287925999999999</c:v>
                </c:pt>
                <c:pt idx="205">
                  <c:v>1.3376914999999951</c:v>
                </c:pt>
                <c:pt idx="206">
                  <c:v>1.3459688999999961</c:v>
                </c:pt>
                <c:pt idx="207">
                  <c:v>1.3544000999999999</c:v>
                </c:pt>
                <c:pt idx="208">
                  <c:v>1.3626646999999954</c:v>
                </c:pt>
                <c:pt idx="209">
                  <c:v>1.3707370999999999</c:v>
                </c:pt>
                <c:pt idx="210">
                  <c:v>1.3782158000000038</c:v>
                </c:pt>
                <c:pt idx="211">
                  <c:v>1.3861002999999998</c:v>
                </c:pt>
                <c:pt idx="212">
                  <c:v>1.3931135000000001</c:v>
                </c:pt>
                <c:pt idx="213">
                  <c:v>1.4007907999999936</c:v>
                </c:pt>
                <c:pt idx="214">
                  <c:v>1.4074323999999947</c:v>
                </c:pt>
                <c:pt idx="215">
                  <c:v>1.4146719999999964</c:v>
                </c:pt>
                <c:pt idx="216">
                  <c:v>1.4212473999999964</c:v>
                </c:pt>
                <c:pt idx="217">
                  <c:v>1.4275087999999951</c:v>
                </c:pt>
                <c:pt idx="218">
                  <c:v>1.4339581999999966</c:v>
                </c:pt>
                <c:pt idx="219">
                  <c:v>1.4400317999999954</c:v>
                </c:pt>
                <c:pt idx="220">
                  <c:v>1.4457400999999956</c:v>
                </c:pt>
                <c:pt idx="221">
                  <c:v>1.4523069999999998</c:v>
                </c:pt>
                <c:pt idx="222">
                  <c:v>1.4588331999999964</c:v>
                </c:pt>
                <c:pt idx="223">
                  <c:v>1.4645158999999999</c:v>
                </c:pt>
                <c:pt idx="224">
                  <c:v>1.4703887</c:v>
                </c:pt>
                <c:pt idx="225">
                  <c:v>1.4767846999999956</c:v>
                </c:pt>
                <c:pt idx="226">
                  <c:v>1.4825037999999964</c:v>
                </c:pt>
                <c:pt idx="227">
                  <c:v>1.4882483999999998</c:v>
                </c:pt>
                <c:pt idx="228">
                  <c:v>1.4939140999999951</c:v>
                </c:pt>
                <c:pt idx="229">
                  <c:v>1.4997035999999961</c:v>
                </c:pt>
                <c:pt idx="230">
                  <c:v>1.5050360999999954</c:v>
                </c:pt>
                <c:pt idx="231">
                  <c:v>1.5102597000000002</c:v>
                </c:pt>
                <c:pt idx="232">
                  <c:v>1.5151138</c:v>
                </c:pt>
                <c:pt idx="233">
                  <c:v>1.5199379999999998</c:v>
                </c:pt>
                <c:pt idx="234">
                  <c:v>1.5244439999999999</c:v>
                </c:pt>
                <c:pt idx="235">
                  <c:v>1.5279528</c:v>
                </c:pt>
                <c:pt idx="236">
                  <c:v>1.5319654999999957</c:v>
                </c:pt>
                <c:pt idx="237">
                  <c:v>1.535971799999994</c:v>
                </c:pt>
                <c:pt idx="238">
                  <c:v>1.5392242999999921</c:v>
                </c:pt>
                <c:pt idx="239">
                  <c:v>1.5418701999999964</c:v>
                </c:pt>
                <c:pt idx="240">
                  <c:v>1.5443517</c:v>
                </c:pt>
                <c:pt idx="241">
                  <c:v>1.5470980999999961</c:v>
                </c:pt>
                <c:pt idx="242">
                  <c:v>1.5491011999999964</c:v>
                </c:pt>
                <c:pt idx="243">
                  <c:v>1.5506880000000001</c:v>
                </c:pt>
                <c:pt idx="244">
                  <c:v>1.5516190999999961</c:v>
                </c:pt>
                <c:pt idx="245">
                  <c:v>1.5526974999999998</c:v>
                </c:pt>
                <c:pt idx="246">
                  <c:v>1.5530306999999954</c:v>
                </c:pt>
                <c:pt idx="247">
                  <c:v>1.5525502000000002</c:v>
                </c:pt>
                <c:pt idx="248">
                  <c:v>1.5522320000000001</c:v>
                </c:pt>
                <c:pt idx="249">
                  <c:v>1.5516147999999954</c:v>
                </c:pt>
                <c:pt idx="250">
                  <c:v>1.5501198999999999</c:v>
                </c:pt>
                <c:pt idx="251">
                  <c:v>1.5476981999999961</c:v>
                </c:pt>
                <c:pt idx="252">
                  <c:v>1.545541299999994</c:v>
                </c:pt>
                <c:pt idx="253">
                  <c:v>1.5428568999999999</c:v>
                </c:pt>
                <c:pt idx="254">
                  <c:v>1.5401659999999999</c:v>
                </c:pt>
                <c:pt idx="255">
                  <c:v>1.5370672999999961</c:v>
                </c:pt>
                <c:pt idx="256">
                  <c:v>1.5334966999999933</c:v>
                </c:pt>
                <c:pt idx="257">
                  <c:v>1.5304427999999999</c:v>
                </c:pt>
                <c:pt idx="258">
                  <c:v>1.5271561999999999</c:v>
                </c:pt>
                <c:pt idx="259">
                  <c:v>1.5233911999999949</c:v>
                </c:pt>
                <c:pt idx="260">
                  <c:v>1.5197565000000002</c:v>
                </c:pt>
                <c:pt idx="261">
                  <c:v>1.5158675999999998</c:v>
                </c:pt>
                <c:pt idx="262">
                  <c:v>1.5123695999999998</c:v>
                </c:pt>
                <c:pt idx="263">
                  <c:v>1.5088374</c:v>
                </c:pt>
                <c:pt idx="264">
                  <c:v>1.505621199999994</c:v>
                </c:pt>
                <c:pt idx="265">
                  <c:v>1.5034065999999962</c:v>
                </c:pt>
                <c:pt idx="266">
                  <c:v>1.5009101999999999</c:v>
                </c:pt>
                <c:pt idx="267">
                  <c:v>1.4981701999999999</c:v>
                </c:pt>
                <c:pt idx="268">
                  <c:v>1.4968333999999954</c:v>
                </c:pt>
                <c:pt idx="269">
                  <c:v>1.4956203999999931</c:v>
                </c:pt>
                <c:pt idx="270">
                  <c:v>1.4953896999999952</c:v>
                </c:pt>
                <c:pt idx="271">
                  <c:v>1.4951462999999952</c:v>
                </c:pt>
                <c:pt idx="272">
                  <c:v>1.4955498999999954</c:v>
                </c:pt>
                <c:pt idx="273">
                  <c:v>1.4966731999999998</c:v>
                </c:pt>
                <c:pt idx="274">
                  <c:v>1.4981083000000002</c:v>
                </c:pt>
                <c:pt idx="275">
                  <c:v>1.5001263999999956</c:v>
                </c:pt>
                <c:pt idx="276">
                  <c:v>1.5025054</c:v>
                </c:pt>
                <c:pt idx="277">
                  <c:v>1.5055741999999954</c:v>
                </c:pt>
                <c:pt idx="278">
                  <c:v>1.5093840999999963</c:v>
                </c:pt>
                <c:pt idx="279">
                  <c:v>1.5134245999999936</c:v>
                </c:pt>
                <c:pt idx="280">
                  <c:v>1.5170763999999957</c:v>
                </c:pt>
                <c:pt idx="281">
                  <c:v>1.5218129999999999</c:v>
                </c:pt>
                <c:pt idx="282">
                  <c:v>1.5260691999999998</c:v>
                </c:pt>
                <c:pt idx="283">
                  <c:v>1.5300584000000037</c:v>
                </c:pt>
                <c:pt idx="284">
                  <c:v>1.5347010999999964</c:v>
                </c:pt>
                <c:pt idx="285">
                  <c:v>1.5384810999999998</c:v>
                </c:pt>
                <c:pt idx="286">
                  <c:v>1.5429572</c:v>
                </c:pt>
                <c:pt idx="287">
                  <c:v>1.5470404000000002</c:v>
                </c:pt>
                <c:pt idx="288">
                  <c:v>1.5512068999999964</c:v>
                </c:pt>
                <c:pt idx="289">
                  <c:v>1.5554203999999952</c:v>
                </c:pt>
                <c:pt idx="290">
                  <c:v>1.5598323999999959</c:v>
                </c:pt>
                <c:pt idx="291">
                  <c:v>1.5633731999999998</c:v>
                </c:pt>
                <c:pt idx="292">
                  <c:v>1.5671061999999998</c:v>
                </c:pt>
                <c:pt idx="293">
                  <c:v>1.5717402999999956</c:v>
                </c:pt>
                <c:pt idx="294">
                  <c:v>1.5754945999999954</c:v>
                </c:pt>
                <c:pt idx="295">
                  <c:v>1.5796546999999954</c:v>
                </c:pt>
                <c:pt idx="296">
                  <c:v>1.5834495999999998</c:v>
                </c:pt>
                <c:pt idx="297">
                  <c:v>1.5876309999999998</c:v>
                </c:pt>
                <c:pt idx="298">
                  <c:v>1.5917291999999954</c:v>
                </c:pt>
                <c:pt idx="299">
                  <c:v>1.5951781</c:v>
                </c:pt>
                <c:pt idx="300">
                  <c:v>1.5984646999999956</c:v>
                </c:pt>
                <c:pt idx="301">
                  <c:v>1.6018068999999964</c:v>
                </c:pt>
                <c:pt idx="302">
                  <c:v>1.6060032999999998</c:v>
                </c:pt>
                <c:pt idx="303">
                  <c:v>1.6091446999999954</c:v>
                </c:pt>
                <c:pt idx="304">
                  <c:v>1.612550900000004</c:v>
                </c:pt>
                <c:pt idx="305">
                  <c:v>1.6160937999999998</c:v>
                </c:pt>
                <c:pt idx="306">
                  <c:v>1.6195832999999964</c:v>
                </c:pt>
                <c:pt idx="307">
                  <c:v>1.6225603</c:v>
                </c:pt>
                <c:pt idx="308">
                  <c:v>1.6255329999999999</c:v>
                </c:pt>
                <c:pt idx="309">
                  <c:v>1.6287683999999998</c:v>
                </c:pt>
                <c:pt idx="310">
                  <c:v>1.6315553</c:v>
                </c:pt>
                <c:pt idx="311">
                  <c:v>1.6338082999999957</c:v>
                </c:pt>
                <c:pt idx="312">
                  <c:v>1.6357431</c:v>
                </c:pt>
                <c:pt idx="313">
                  <c:v>1.6379982999999951</c:v>
                </c:pt>
                <c:pt idx="314">
                  <c:v>1.6400804000000038</c:v>
                </c:pt>
                <c:pt idx="315">
                  <c:v>1.6415731999999998</c:v>
                </c:pt>
                <c:pt idx="316">
                  <c:v>1.6434161999999999</c:v>
                </c:pt>
                <c:pt idx="317">
                  <c:v>1.6449025000000037</c:v>
                </c:pt>
                <c:pt idx="318">
                  <c:v>1.6459511</c:v>
                </c:pt>
                <c:pt idx="319">
                  <c:v>1.6457225999999998</c:v>
                </c:pt>
                <c:pt idx="320">
                  <c:v>1.6463504000000042</c:v>
                </c:pt>
                <c:pt idx="321">
                  <c:v>1.6459575000000037</c:v>
                </c:pt>
                <c:pt idx="322">
                  <c:v>1.6453765999999999</c:v>
                </c:pt>
                <c:pt idx="323">
                  <c:v>1.6443664999999998</c:v>
                </c:pt>
                <c:pt idx="324">
                  <c:v>1.6432666999999954</c:v>
                </c:pt>
                <c:pt idx="325">
                  <c:v>1.6423931999999999</c:v>
                </c:pt>
                <c:pt idx="326">
                  <c:v>1.6412122999999998</c:v>
                </c:pt>
                <c:pt idx="327">
                  <c:v>1.6398605000000002</c:v>
                </c:pt>
                <c:pt idx="328">
                  <c:v>1.6389912999999949</c:v>
                </c:pt>
                <c:pt idx="329">
                  <c:v>1.6376458999999999</c:v>
                </c:pt>
                <c:pt idx="330">
                  <c:v>1.6364991</c:v>
                </c:pt>
                <c:pt idx="331">
                  <c:v>1.6352861000000001</c:v>
                </c:pt>
                <c:pt idx="332">
                  <c:v>1.6343230000000002</c:v>
                </c:pt>
                <c:pt idx="333">
                  <c:v>1.6335263999999952</c:v>
                </c:pt>
                <c:pt idx="334">
                  <c:v>1.6329283999999964</c:v>
                </c:pt>
                <c:pt idx="335">
                  <c:v>1.6327041999999998</c:v>
                </c:pt>
                <c:pt idx="336">
                  <c:v>1.6337505999999999</c:v>
                </c:pt>
                <c:pt idx="337">
                  <c:v>1.6354248999999954</c:v>
                </c:pt>
                <c:pt idx="338">
                  <c:v>1.6375071000000001</c:v>
                </c:pt>
                <c:pt idx="339">
                  <c:v>1.6400163999999999</c:v>
                </c:pt>
                <c:pt idx="340">
                  <c:v>1.6427882999999999</c:v>
                </c:pt>
                <c:pt idx="341">
                  <c:v>1.6465854000000042</c:v>
                </c:pt>
                <c:pt idx="342">
                  <c:v>1.6502948000000002</c:v>
                </c:pt>
                <c:pt idx="343">
                  <c:v>1.6539935999999966</c:v>
                </c:pt>
                <c:pt idx="344">
                  <c:v>1.6588777000000001</c:v>
                </c:pt>
                <c:pt idx="345">
                  <c:v>1.6641183000000037</c:v>
                </c:pt>
                <c:pt idx="346">
                  <c:v>1.6691668000000002</c:v>
                </c:pt>
                <c:pt idx="347">
                  <c:v>1.6744267000000002</c:v>
                </c:pt>
                <c:pt idx="348">
                  <c:v>1.6801414000000001</c:v>
                </c:pt>
                <c:pt idx="349">
                  <c:v>1.6860975000000042</c:v>
                </c:pt>
                <c:pt idx="350">
                  <c:v>1.6920835000000047</c:v>
                </c:pt>
                <c:pt idx="351">
                  <c:v>1.6978195999999999</c:v>
                </c:pt>
                <c:pt idx="352">
                  <c:v>1.7037308999999952</c:v>
                </c:pt>
                <c:pt idx="353">
                  <c:v>1.7094199999999966</c:v>
                </c:pt>
                <c:pt idx="354">
                  <c:v>1.7145858999999999</c:v>
                </c:pt>
                <c:pt idx="355">
                  <c:v>1.7197347999999921</c:v>
                </c:pt>
                <c:pt idx="356">
                  <c:v>1.7247534</c:v>
                </c:pt>
                <c:pt idx="357">
                  <c:v>1.7296821999999998</c:v>
                </c:pt>
                <c:pt idx="358">
                  <c:v>1.7342928999999998</c:v>
                </c:pt>
                <c:pt idx="359">
                  <c:v>1.7391770000000002</c:v>
                </c:pt>
                <c:pt idx="360">
                  <c:v>1.7435889999999998</c:v>
                </c:pt>
                <c:pt idx="361">
                  <c:v>1.7485135999999999</c:v>
                </c:pt>
                <c:pt idx="362">
                  <c:v>1.7530581000000001</c:v>
                </c:pt>
                <c:pt idx="363">
                  <c:v>1.7567377</c:v>
                </c:pt>
                <c:pt idx="364">
                  <c:v>1.7609318999999963</c:v>
                </c:pt>
                <c:pt idx="365">
                  <c:v>1.7650214999999951</c:v>
                </c:pt>
                <c:pt idx="366">
                  <c:v>1.7689124999999999</c:v>
                </c:pt>
                <c:pt idx="367">
                  <c:v>1.7726048999999966</c:v>
                </c:pt>
                <c:pt idx="368">
                  <c:v>1.7766069999999998</c:v>
                </c:pt>
                <c:pt idx="369">
                  <c:v>1.7807285999999998</c:v>
                </c:pt>
                <c:pt idx="370">
                  <c:v>1.7844593999999998</c:v>
                </c:pt>
                <c:pt idx="371">
                  <c:v>1.7882970999999999</c:v>
                </c:pt>
                <c:pt idx="372">
                  <c:v>1.7922072999999998</c:v>
                </c:pt>
                <c:pt idx="373">
                  <c:v>1.7968820000000001</c:v>
                </c:pt>
                <c:pt idx="374">
                  <c:v>1.8007238999999964</c:v>
                </c:pt>
                <c:pt idx="375">
                  <c:v>1.8038182999999957</c:v>
                </c:pt>
                <c:pt idx="376">
                  <c:v>1.8069725999999999</c:v>
                </c:pt>
                <c:pt idx="377">
                  <c:v>1.8100114999999999</c:v>
                </c:pt>
                <c:pt idx="378">
                  <c:v>1.8130375999999999</c:v>
                </c:pt>
                <c:pt idx="379">
                  <c:v>1.8152307999999964</c:v>
                </c:pt>
                <c:pt idx="380">
                  <c:v>1.8182098999999998</c:v>
                </c:pt>
                <c:pt idx="381">
                  <c:v>1.8205781999999999</c:v>
                </c:pt>
                <c:pt idx="382">
                  <c:v>1.8234591</c:v>
                </c:pt>
                <c:pt idx="383">
                  <c:v>1.82612</c:v>
                </c:pt>
                <c:pt idx="384">
                  <c:v>1.8285353999999998</c:v>
                </c:pt>
                <c:pt idx="385">
                  <c:v>1.8311194</c:v>
                </c:pt>
                <c:pt idx="386">
                  <c:v>1.8332506999999998</c:v>
                </c:pt>
                <c:pt idx="387">
                  <c:v>1.8355250999999961</c:v>
                </c:pt>
                <c:pt idx="388">
                  <c:v>1.8372784000000002</c:v>
                </c:pt>
                <c:pt idx="389">
                  <c:v>1.8392837000000002</c:v>
                </c:pt>
                <c:pt idx="390">
                  <c:v>1.8412888999999999</c:v>
                </c:pt>
                <c:pt idx="391">
                  <c:v>1.8422798</c:v>
                </c:pt>
                <c:pt idx="392">
                  <c:v>1.8431426000000002</c:v>
                </c:pt>
                <c:pt idx="393">
                  <c:v>1.8438323999999966</c:v>
                </c:pt>
                <c:pt idx="394">
                  <c:v>1.8447997999999957</c:v>
                </c:pt>
                <c:pt idx="395">
                  <c:v>1.8454596999999964</c:v>
                </c:pt>
                <c:pt idx="396">
                  <c:v>1.8457309</c:v>
                </c:pt>
                <c:pt idx="397">
                  <c:v>1.8462136</c:v>
                </c:pt>
                <c:pt idx="398">
                  <c:v>1.847296299999994</c:v>
                </c:pt>
                <c:pt idx="399">
                  <c:v>1.8474031000000002</c:v>
                </c:pt>
                <c:pt idx="400">
                  <c:v>1.8489000999999998</c:v>
                </c:pt>
                <c:pt idx="401">
                  <c:v>1.8503137999999999</c:v>
                </c:pt>
                <c:pt idx="402">
                  <c:v>1.8523320000000001</c:v>
                </c:pt>
                <c:pt idx="403">
                  <c:v>1.8552833</c:v>
                </c:pt>
                <c:pt idx="404">
                  <c:v>1.8584631999999999</c:v>
                </c:pt>
                <c:pt idx="405">
                  <c:v>1.8616493999999963</c:v>
                </c:pt>
                <c:pt idx="406">
                  <c:v>1.8649553000000001</c:v>
                </c:pt>
                <c:pt idx="407">
                  <c:v>1.8681372999999999</c:v>
                </c:pt>
                <c:pt idx="408">
                  <c:v>1.8720112000000002</c:v>
                </c:pt>
                <c:pt idx="409">
                  <c:v>1.8759128999999999</c:v>
                </c:pt>
                <c:pt idx="410">
                  <c:v>1.8796927999999964</c:v>
                </c:pt>
                <c:pt idx="411">
                  <c:v>1.8823580000000038</c:v>
                </c:pt>
                <c:pt idx="412">
                  <c:v>1.8858047999999952</c:v>
                </c:pt>
                <c:pt idx="413">
                  <c:v>1.8904112</c:v>
                </c:pt>
                <c:pt idx="414">
                  <c:v>1.8938259999999998</c:v>
                </c:pt>
                <c:pt idx="415">
                  <c:v>1.8971681</c:v>
                </c:pt>
                <c:pt idx="416">
                  <c:v>1.9004099000000001</c:v>
                </c:pt>
                <c:pt idx="417">
                  <c:v>1.9045380000000001</c:v>
                </c:pt>
                <c:pt idx="418">
                  <c:v>1.9086190000000001</c:v>
                </c:pt>
                <c:pt idx="419">
                  <c:v>1.9125036</c:v>
                </c:pt>
                <c:pt idx="420">
                  <c:v>1.9161747</c:v>
                </c:pt>
                <c:pt idx="421">
                  <c:v>1.9193715999999998</c:v>
                </c:pt>
                <c:pt idx="422">
                  <c:v>1.9225813999999999</c:v>
                </c:pt>
                <c:pt idx="423">
                  <c:v>1.9253619</c:v>
                </c:pt>
                <c:pt idx="424">
                  <c:v>1.9280356000000001</c:v>
                </c:pt>
                <c:pt idx="425">
                  <c:v>1.9314119000000001</c:v>
                </c:pt>
                <c:pt idx="426">
                  <c:v>1.9341284000000001</c:v>
                </c:pt>
                <c:pt idx="427">
                  <c:v>1.9362853000000042</c:v>
                </c:pt>
                <c:pt idx="428">
                  <c:v>1.9382393000000002</c:v>
                </c:pt>
                <c:pt idx="429">
                  <c:v>1.9394288999999998</c:v>
                </c:pt>
                <c:pt idx="430">
                  <c:v>1.9411138000000001</c:v>
                </c:pt>
                <c:pt idx="431">
                  <c:v>1.9422264</c:v>
                </c:pt>
                <c:pt idx="432">
                  <c:v>1.9430955999999999</c:v>
                </c:pt>
                <c:pt idx="433">
                  <c:v>1.9444987</c:v>
                </c:pt>
                <c:pt idx="434">
                  <c:v>1.9454745999999998</c:v>
                </c:pt>
                <c:pt idx="435">
                  <c:v>1.9466513000000001</c:v>
                </c:pt>
                <c:pt idx="436">
                  <c:v>1.9474948999999964</c:v>
                </c:pt>
                <c:pt idx="437">
                  <c:v>1.9489320999999999</c:v>
                </c:pt>
                <c:pt idx="438">
                  <c:v>1.9501537000000038</c:v>
                </c:pt>
                <c:pt idx="439">
                  <c:v>1.9510228000000001</c:v>
                </c:pt>
                <c:pt idx="440">
                  <c:v>1.952073500000004</c:v>
                </c:pt>
                <c:pt idx="441">
                  <c:v>1.9537242999999938</c:v>
                </c:pt>
                <c:pt idx="442">
                  <c:v>1.9549544000000001</c:v>
                </c:pt>
                <c:pt idx="443">
                  <c:v>1.9560243000000002</c:v>
                </c:pt>
                <c:pt idx="444">
                  <c:v>1.9572886</c:v>
                </c:pt>
                <c:pt idx="445">
                  <c:v>1.9588006</c:v>
                </c:pt>
                <c:pt idx="446">
                  <c:v>1.9604023000000037</c:v>
                </c:pt>
                <c:pt idx="447">
                  <c:v>1.9627108000000038</c:v>
                </c:pt>
                <c:pt idx="448">
                  <c:v>1.9639003000000002</c:v>
                </c:pt>
                <c:pt idx="449">
                  <c:v>1.9652479000000045</c:v>
                </c:pt>
                <c:pt idx="450">
                  <c:v>1.966431</c:v>
                </c:pt>
                <c:pt idx="451">
                  <c:v>1.9678830999999999</c:v>
                </c:pt>
                <c:pt idx="452">
                  <c:v>1.96922</c:v>
                </c:pt>
                <c:pt idx="453">
                  <c:v>1.9706956999999998</c:v>
                </c:pt>
                <c:pt idx="454">
                  <c:v>1.9731110000000001</c:v>
                </c:pt>
                <c:pt idx="455">
                  <c:v>1.9748749999999999</c:v>
                </c:pt>
                <c:pt idx="456">
                  <c:v>1.9766069000000037</c:v>
                </c:pt>
                <c:pt idx="457">
                  <c:v>1.9779992999999947</c:v>
                </c:pt>
                <c:pt idx="458">
                  <c:v>1.9786528000000048</c:v>
                </c:pt>
                <c:pt idx="459">
                  <c:v>1.9789132999999999</c:v>
                </c:pt>
                <c:pt idx="460">
                  <c:v>1.9787254000000001</c:v>
                </c:pt>
                <c:pt idx="461">
                  <c:v>1.9790415000000001</c:v>
                </c:pt>
                <c:pt idx="462">
                  <c:v>1.9789005000000035</c:v>
                </c:pt>
                <c:pt idx="463">
                  <c:v>1.978499</c:v>
                </c:pt>
                <c:pt idx="464">
                  <c:v>1.9782727000000042</c:v>
                </c:pt>
                <c:pt idx="465">
                  <c:v>1.9784029000000047</c:v>
                </c:pt>
                <c:pt idx="466">
                  <c:v>1.9780762000000001</c:v>
                </c:pt>
                <c:pt idx="467">
                  <c:v>1.9773821000000043</c:v>
                </c:pt>
                <c:pt idx="468">
                  <c:v>1.9768910000000002</c:v>
                </c:pt>
                <c:pt idx="469">
                  <c:v>1.9762567000000038</c:v>
                </c:pt>
                <c:pt idx="470">
                  <c:v>1.9761798000000037</c:v>
                </c:pt>
                <c:pt idx="471">
                  <c:v>1.9754388000000001</c:v>
                </c:pt>
                <c:pt idx="472">
                  <c:v>1.9754687</c:v>
                </c:pt>
                <c:pt idx="473">
                  <c:v>1.9758574000000042</c:v>
                </c:pt>
                <c:pt idx="474">
                  <c:v>1.9769187000000001</c:v>
                </c:pt>
                <c:pt idx="475">
                  <c:v>1.9782428000000047</c:v>
                </c:pt>
                <c:pt idx="476">
                  <c:v>1.9802096</c:v>
                </c:pt>
                <c:pt idx="477">
                  <c:v>1.9826847999999999</c:v>
                </c:pt>
                <c:pt idx="478">
                  <c:v>1.9850786999999999</c:v>
                </c:pt>
                <c:pt idx="479">
                  <c:v>1.9871972000000002</c:v>
                </c:pt>
                <c:pt idx="480">
                  <c:v>1.9894202999999961</c:v>
                </c:pt>
                <c:pt idx="481">
                  <c:v>1.9919638000000002</c:v>
                </c:pt>
                <c:pt idx="482">
                  <c:v>1.9941740999999999</c:v>
                </c:pt>
                <c:pt idx="483">
                  <c:v>1.9958739999999999</c:v>
                </c:pt>
                <c:pt idx="484">
                  <c:v>1.9979411999999999</c:v>
                </c:pt>
                <c:pt idx="485">
                  <c:v>1.9999614999999964</c:v>
                </c:pt>
                <c:pt idx="486">
                  <c:v>2.0020649999999987</c:v>
                </c:pt>
                <c:pt idx="487">
                  <c:v>2.0033506000000001</c:v>
                </c:pt>
                <c:pt idx="488">
                  <c:v>2.0051038999999999</c:v>
                </c:pt>
                <c:pt idx="489">
                  <c:v>2.0070131</c:v>
                </c:pt>
                <c:pt idx="490">
                  <c:v>2.0089266000000001</c:v>
                </c:pt>
                <c:pt idx="491">
                  <c:v>2.0107952</c:v>
                </c:pt>
                <c:pt idx="492">
                  <c:v>2.0125506999999967</c:v>
                </c:pt>
                <c:pt idx="493">
                  <c:v>2.0143679999999997</c:v>
                </c:pt>
                <c:pt idx="494">
                  <c:v>2.0158073999999977</c:v>
                </c:pt>
                <c:pt idx="495">
                  <c:v>2.0170459999999921</c:v>
                </c:pt>
                <c:pt idx="496">
                  <c:v>2.0182333999999997</c:v>
                </c:pt>
                <c:pt idx="497">
                  <c:v>2.0198264999999931</c:v>
                </c:pt>
                <c:pt idx="498">
                  <c:v>2.0210672999999999</c:v>
                </c:pt>
                <c:pt idx="499">
                  <c:v>2.0218638999999987</c:v>
                </c:pt>
                <c:pt idx="500">
                  <c:v>2.0222973999999998</c:v>
                </c:pt>
                <c:pt idx="501">
                  <c:v>2.0240442999999999</c:v>
                </c:pt>
                <c:pt idx="502">
                  <c:v>2.0254408999999987</c:v>
                </c:pt>
                <c:pt idx="503">
                  <c:v>2.0260965999999998</c:v>
                </c:pt>
                <c:pt idx="504">
                  <c:v>2.0272007000000012</c:v>
                </c:pt>
                <c:pt idx="505">
                  <c:v>2.0283859</c:v>
                </c:pt>
                <c:pt idx="506">
                  <c:v>2.0294450999999967</c:v>
                </c:pt>
                <c:pt idx="507">
                  <c:v>2.0304916</c:v>
                </c:pt>
                <c:pt idx="508">
                  <c:v>2.0314738999999977</c:v>
                </c:pt>
                <c:pt idx="509">
                  <c:v>2.0321465999999977</c:v>
                </c:pt>
                <c:pt idx="510">
                  <c:v>2.0331182999999999</c:v>
                </c:pt>
                <c:pt idx="511">
                  <c:v>2.0335668</c:v>
                </c:pt>
                <c:pt idx="512">
                  <c:v>2.0340772</c:v>
                </c:pt>
                <c:pt idx="513">
                  <c:v>2.0343975000000012</c:v>
                </c:pt>
                <c:pt idx="514">
                  <c:v>2.0337953</c:v>
                </c:pt>
                <c:pt idx="515">
                  <c:v>2.0325374000000003</c:v>
                </c:pt>
                <c:pt idx="516">
                  <c:v>2.0313500999999987</c:v>
                </c:pt>
                <c:pt idx="517">
                  <c:v>2.0306005000000003</c:v>
                </c:pt>
                <c:pt idx="518">
                  <c:v>2.0298401999999967</c:v>
                </c:pt>
                <c:pt idx="519">
                  <c:v>2.0284627999999998</c:v>
                </c:pt>
                <c:pt idx="520">
                  <c:v>2.0272818000000012</c:v>
                </c:pt>
                <c:pt idx="521">
                  <c:v>2.0258680999999967</c:v>
                </c:pt>
                <c:pt idx="522">
                  <c:v>2.0245675000000012</c:v>
                </c:pt>
                <c:pt idx="523">
                  <c:v>2.0232798000000001</c:v>
                </c:pt>
                <c:pt idx="524">
                  <c:v>2.0222759999999931</c:v>
                </c:pt>
                <c:pt idx="525">
                  <c:v>2.0218617000000001</c:v>
                </c:pt>
                <c:pt idx="526">
                  <c:v>2.0210095999999997</c:v>
                </c:pt>
                <c:pt idx="527">
                  <c:v>2.0202557999999997</c:v>
                </c:pt>
                <c:pt idx="528">
                  <c:v>2.0199718</c:v>
                </c:pt>
                <c:pt idx="529">
                  <c:v>2.0201148000000075</c:v>
                </c:pt>
                <c:pt idx="530">
                  <c:v>2.0201533</c:v>
                </c:pt>
                <c:pt idx="531">
                  <c:v>2.0202814</c:v>
                </c:pt>
                <c:pt idx="532">
                  <c:v>2.0210246000000001</c:v>
                </c:pt>
                <c:pt idx="533">
                  <c:v>2.0216673999999997</c:v>
                </c:pt>
                <c:pt idx="534">
                  <c:v>2.0229146</c:v>
                </c:pt>
                <c:pt idx="535">
                  <c:v>2.0244820999999997</c:v>
                </c:pt>
                <c:pt idx="536">
                  <c:v>2.0261393000000001</c:v>
                </c:pt>
                <c:pt idx="537">
                  <c:v>2.0285652999999999</c:v>
                </c:pt>
                <c:pt idx="538">
                  <c:v>2.0313008999999997</c:v>
                </c:pt>
                <c:pt idx="539">
                  <c:v>2.0344593999999967</c:v>
                </c:pt>
                <c:pt idx="540">
                  <c:v>2.0372998</c:v>
                </c:pt>
                <c:pt idx="541">
                  <c:v>2.040981500000008</c:v>
                </c:pt>
                <c:pt idx="542">
                  <c:v>2.0440845000000012</c:v>
                </c:pt>
                <c:pt idx="543">
                  <c:v>2.047112700000008</c:v>
                </c:pt>
                <c:pt idx="544">
                  <c:v>2.0493444000000003</c:v>
                </c:pt>
                <c:pt idx="545">
                  <c:v>2.0511276000000001</c:v>
                </c:pt>
                <c:pt idx="546">
                  <c:v>2.0530132999999999</c:v>
                </c:pt>
                <c:pt idx="547">
                  <c:v>2.0545295000000001</c:v>
                </c:pt>
                <c:pt idx="548">
                  <c:v>2.0562955999999977</c:v>
                </c:pt>
                <c:pt idx="549">
                  <c:v>2.0581428999999987</c:v>
                </c:pt>
                <c:pt idx="550">
                  <c:v>2.0592812</c:v>
                </c:pt>
                <c:pt idx="551">
                  <c:v>2.0605433</c:v>
                </c:pt>
                <c:pt idx="552">
                  <c:v>2.0620808999999998</c:v>
                </c:pt>
                <c:pt idx="553">
                  <c:v>2.0635929000000002</c:v>
                </c:pt>
                <c:pt idx="554">
                  <c:v>2.0646222000000001</c:v>
                </c:pt>
                <c:pt idx="555">
                  <c:v>2.0651305000000071</c:v>
                </c:pt>
                <c:pt idx="556">
                  <c:v>2.0659868000000001</c:v>
                </c:pt>
                <c:pt idx="557">
                  <c:v>2.0672831</c:v>
                </c:pt>
                <c:pt idx="558">
                  <c:v>2.0676270000000012</c:v>
                </c:pt>
                <c:pt idx="559">
                  <c:v>2.0683317000000137</c:v>
                </c:pt>
                <c:pt idx="560">
                  <c:v>2.0686135999999999</c:v>
                </c:pt>
                <c:pt idx="561">
                  <c:v>2.0687758999999999</c:v>
                </c:pt>
                <c:pt idx="562">
                  <c:v>2.068790800000007</c:v>
                </c:pt>
                <c:pt idx="563">
                  <c:v>2.068124500000009</c:v>
                </c:pt>
                <c:pt idx="564">
                  <c:v>2.0687802000000071</c:v>
                </c:pt>
                <c:pt idx="565">
                  <c:v>2.0687523999999997</c:v>
                </c:pt>
                <c:pt idx="566">
                  <c:v>2.0686306999999999</c:v>
                </c:pt>
                <c:pt idx="567">
                  <c:v>2.0686733999999998</c:v>
                </c:pt>
                <c:pt idx="568">
                  <c:v>2.0686412999999999</c:v>
                </c:pt>
                <c:pt idx="569">
                  <c:v>2.0689382000000012</c:v>
                </c:pt>
                <c:pt idx="570">
                  <c:v>2.0684214000000001</c:v>
                </c:pt>
                <c:pt idx="571">
                  <c:v>2.068778</c:v>
                </c:pt>
                <c:pt idx="572">
                  <c:v>2.0683125000000002</c:v>
                </c:pt>
                <c:pt idx="573">
                  <c:v>2.068124500000009</c:v>
                </c:pt>
                <c:pt idx="574">
                  <c:v>2.0678853999999998</c:v>
                </c:pt>
                <c:pt idx="575">
                  <c:v>2.0668153999999967</c:v>
                </c:pt>
                <c:pt idx="576">
                  <c:v>2.0658693999999977</c:v>
                </c:pt>
                <c:pt idx="577">
                  <c:v>2.0653782000000001</c:v>
                </c:pt>
                <c:pt idx="578">
                  <c:v>2.0648892000000001</c:v>
                </c:pt>
                <c:pt idx="579">
                  <c:v>2.0643595000000001</c:v>
                </c:pt>
                <c:pt idx="580">
                  <c:v>2.0639709000000002</c:v>
                </c:pt>
                <c:pt idx="581">
                  <c:v>2.0641438000000001</c:v>
                </c:pt>
                <c:pt idx="582">
                  <c:v>2.0640072000000012</c:v>
                </c:pt>
                <c:pt idx="583">
                  <c:v>2.0629928</c:v>
                </c:pt>
                <c:pt idx="584">
                  <c:v>2.0625977000000071</c:v>
                </c:pt>
                <c:pt idx="585">
                  <c:v>2.0619442000000001</c:v>
                </c:pt>
                <c:pt idx="586">
                  <c:v>2.0613611999999999</c:v>
                </c:pt>
                <c:pt idx="587">
                  <c:v>2.0606884999999977</c:v>
                </c:pt>
                <c:pt idx="588">
                  <c:v>2.0597787000000003</c:v>
                </c:pt>
                <c:pt idx="589">
                  <c:v>2.0595118000000001</c:v>
                </c:pt>
                <c:pt idx="590">
                  <c:v>2.059326</c:v>
                </c:pt>
                <c:pt idx="591">
                  <c:v>2.0587195</c:v>
                </c:pt>
                <c:pt idx="592">
                  <c:v>2.0582347000000012</c:v>
                </c:pt>
                <c:pt idx="593">
                  <c:v>2.0585720999999997</c:v>
                </c:pt>
                <c:pt idx="594">
                  <c:v>2.0587857000000001</c:v>
                </c:pt>
                <c:pt idx="595">
                  <c:v>2.0590568999999967</c:v>
                </c:pt>
                <c:pt idx="596">
                  <c:v>2.0595138999999998</c:v>
                </c:pt>
                <c:pt idx="597">
                  <c:v>2.0608166000000003</c:v>
                </c:pt>
                <c:pt idx="598">
                  <c:v>2.0617969</c:v>
                </c:pt>
                <c:pt idx="599">
                  <c:v>2.0624311</c:v>
                </c:pt>
                <c:pt idx="600">
                  <c:v>2.0629521999999967</c:v>
                </c:pt>
                <c:pt idx="601">
                  <c:v>2.0637466</c:v>
                </c:pt>
                <c:pt idx="602">
                  <c:v>2.0652350999999998</c:v>
                </c:pt>
                <c:pt idx="603">
                  <c:v>2.0662024999999931</c:v>
                </c:pt>
                <c:pt idx="604">
                  <c:v>2.0663905000000002</c:v>
                </c:pt>
                <c:pt idx="605">
                  <c:v>2.0661214000000001</c:v>
                </c:pt>
                <c:pt idx="606">
                  <c:v>2.0656665000000003</c:v>
                </c:pt>
                <c:pt idx="607">
                  <c:v>2.0652287</c:v>
                </c:pt>
                <c:pt idx="608">
                  <c:v>2.0656238</c:v>
                </c:pt>
                <c:pt idx="609">
                  <c:v>2.0658245000000002</c:v>
                </c:pt>
                <c:pt idx="610">
                  <c:v>2.0661063999999998</c:v>
                </c:pt>
                <c:pt idx="611">
                  <c:v>2.0657669000000003</c:v>
                </c:pt>
                <c:pt idx="612">
                  <c:v>2.0661598000000003</c:v>
                </c:pt>
                <c:pt idx="613">
                  <c:v>2.0667770000000001</c:v>
                </c:pt>
                <c:pt idx="614">
                  <c:v>2.0669009000000003</c:v>
                </c:pt>
                <c:pt idx="615">
                  <c:v>2.0674817000000081</c:v>
                </c:pt>
                <c:pt idx="616">
                  <c:v>2.0681203000000012</c:v>
                </c:pt>
                <c:pt idx="617">
                  <c:v>2.0688249999999999</c:v>
                </c:pt>
                <c:pt idx="618">
                  <c:v>2.0697049000000001</c:v>
                </c:pt>
                <c:pt idx="619">
                  <c:v>2.0706808000000003</c:v>
                </c:pt>
                <c:pt idx="620">
                  <c:v>2.0710375000000001</c:v>
                </c:pt>
                <c:pt idx="621">
                  <c:v>2.0724447999999978</c:v>
                </c:pt>
                <c:pt idx="622">
                  <c:v>2.0739995000000002</c:v>
                </c:pt>
                <c:pt idx="623">
                  <c:v>2.0744415999999997</c:v>
                </c:pt>
                <c:pt idx="624">
                  <c:v>2.0756140000000003</c:v>
                </c:pt>
                <c:pt idx="625">
                  <c:v>2.0764382999999977</c:v>
                </c:pt>
                <c:pt idx="626">
                  <c:v>2.0773011000000001</c:v>
                </c:pt>
                <c:pt idx="627">
                  <c:v>2.0778542</c:v>
                </c:pt>
                <c:pt idx="628">
                  <c:v>2.0785524999999967</c:v>
                </c:pt>
                <c:pt idx="629">
                  <c:v>2.0796117999999999</c:v>
                </c:pt>
                <c:pt idx="630">
                  <c:v>2.0802738000000001</c:v>
                </c:pt>
                <c:pt idx="631">
                  <c:v>2.0810960000000001</c:v>
                </c:pt>
                <c:pt idx="632">
                  <c:v>2.0810638999999997</c:v>
                </c:pt>
                <c:pt idx="633">
                  <c:v>2.0814185000000003</c:v>
                </c:pt>
                <c:pt idx="634">
                  <c:v>2.0817600999999999</c:v>
                </c:pt>
                <c:pt idx="635">
                  <c:v>2.0813843000000012</c:v>
                </c:pt>
                <c:pt idx="636">
                  <c:v>2.0817132000000012</c:v>
                </c:pt>
                <c:pt idx="637">
                  <c:v>2.0809614000000001</c:v>
                </c:pt>
                <c:pt idx="638">
                  <c:v>2.0811067000000012</c:v>
                </c:pt>
                <c:pt idx="639">
                  <c:v>2.0800559999999977</c:v>
                </c:pt>
                <c:pt idx="640">
                  <c:v>2.0791035</c:v>
                </c:pt>
                <c:pt idx="641">
                  <c:v>2.0784393000000003</c:v>
                </c:pt>
                <c:pt idx="642">
                  <c:v>2.0778028999999987</c:v>
                </c:pt>
                <c:pt idx="643">
                  <c:v>2.0772860999999998</c:v>
                </c:pt>
                <c:pt idx="644">
                  <c:v>2.0757463999999977</c:v>
                </c:pt>
                <c:pt idx="645">
                  <c:v>2.0744927999999998</c:v>
                </c:pt>
                <c:pt idx="646">
                  <c:v>2.0730641000000003</c:v>
                </c:pt>
                <c:pt idx="647">
                  <c:v>2.0707748000000001</c:v>
                </c:pt>
                <c:pt idx="648">
                  <c:v>2.0686754999999977</c:v>
                </c:pt>
                <c:pt idx="649">
                  <c:v>2.067150700000008</c:v>
                </c:pt>
                <c:pt idx="650">
                  <c:v>2.0644642000000002</c:v>
                </c:pt>
                <c:pt idx="651">
                  <c:v>2.0616837000000001</c:v>
                </c:pt>
                <c:pt idx="652">
                  <c:v>2.0587857000000001</c:v>
                </c:pt>
                <c:pt idx="653">
                  <c:v>2.0562550999999902</c:v>
                </c:pt>
                <c:pt idx="654">
                  <c:v>2.0529149999999987</c:v>
                </c:pt>
                <c:pt idx="655">
                  <c:v>2.0494340000000002</c:v>
                </c:pt>
                <c:pt idx="656">
                  <c:v>2.0464548999999987</c:v>
                </c:pt>
                <c:pt idx="657">
                  <c:v>2.0430080999999998</c:v>
                </c:pt>
                <c:pt idx="658">
                  <c:v>2.0398880999999967</c:v>
                </c:pt>
                <c:pt idx="659">
                  <c:v>2.0366205999999987</c:v>
                </c:pt>
                <c:pt idx="660">
                  <c:v>2.0334556999999931</c:v>
                </c:pt>
                <c:pt idx="661">
                  <c:v>2.0316468999999926</c:v>
                </c:pt>
                <c:pt idx="662">
                  <c:v>2.0299192000000001</c:v>
                </c:pt>
                <c:pt idx="663">
                  <c:v>2.0278819000000001</c:v>
                </c:pt>
                <c:pt idx="664">
                  <c:v>2.0258402999999987</c:v>
                </c:pt>
                <c:pt idx="665">
                  <c:v>2.0241190000000002</c:v>
                </c:pt>
                <c:pt idx="666">
                  <c:v>2.0232049999999999</c:v>
                </c:pt>
                <c:pt idx="667">
                  <c:v>2.0219876999999999</c:v>
                </c:pt>
                <c:pt idx="668">
                  <c:v>2.0216694999999967</c:v>
                </c:pt>
                <c:pt idx="669">
                  <c:v>2.0212809000000003</c:v>
                </c:pt>
                <c:pt idx="670">
                  <c:v>2.0211143000000011</c:v>
                </c:pt>
                <c:pt idx="671">
                  <c:v>2.0215200000000002</c:v>
                </c:pt>
                <c:pt idx="672">
                  <c:v>2.021731500000008</c:v>
                </c:pt>
                <c:pt idx="673">
                  <c:v>2.0220154999999931</c:v>
                </c:pt>
                <c:pt idx="674">
                  <c:v>2.0225557999999997</c:v>
                </c:pt>
                <c:pt idx="675">
                  <c:v>2.0224596999999931</c:v>
                </c:pt>
                <c:pt idx="676">
                  <c:v>2.0234228000000001</c:v>
                </c:pt>
                <c:pt idx="677">
                  <c:v>2.0241084000000003</c:v>
                </c:pt>
                <c:pt idx="678">
                  <c:v>2.0249497999999999</c:v>
                </c:pt>
                <c:pt idx="679">
                  <c:v>2.0252529999999931</c:v>
                </c:pt>
                <c:pt idx="680">
                  <c:v>2.0257548999999999</c:v>
                </c:pt>
                <c:pt idx="681">
                  <c:v>2.0269679000000003</c:v>
                </c:pt>
                <c:pt idx="682">
                  <c:v>2.0281211000000012</c:v>
                </c:pt>
                <c:pt idx="683">
                  <c:v>2.0292037999999999</c:v>
                </c:pt>
                <c:pt idx="684">
                  <c:v>2.0298145999999999</c:v>
                </c:pt>
                <c:pt idx="685">
                  <c:v>2.0306260999999997</c:v>
                </c:pt>
                <c:pt idx="686">
                  <c:v>2.0312817000000001</c:v>
                </c:pt>
                <c:pt idx="687">
                  <c:v>2.0318561999999907</c:v>
                </c:pt>
                <c:pt idx="688">
                  <c:v>2.0324647999999987</c:v>
                </c:pt>
                <c:pt idx="689">
                  <c:v>2.0337291</c:v>
                </c:pt>
                <c:pt idx="690">
                  <c:v>2.0347477</c:v>
                </c:pt>
                <c:pt idx="691">
                  <c:v>2.0355165999999998</c:v>
                </c:pt>
                <c:pt idx="692">
                  <c:v>2.0357898999999997</c:v>
                </c:pt>
                <c:pt idx="693">
                  <c:v>2.0367102999999998</c:v>
                </c:pt>
                <c:pt idx="694">
                  <c:v>2.0371288999999999</c:v>
                </c:pt>
                <c:pt idx="695">
                  <c:v>2.0371097000000002</c:v>
                </c:pt>
                <c:pt idx="696">
                  <c:v>2.0369816000000003</c:v>
                </c:pt>
                <c:pt idx="697">
                  <c:v>2.0370007999999999</c:v>
                </c:pt>
                <c:pt idx="698">
                  <c:v>2.0366547999999987</c:v>
                </c:pt>
                <c:pt idx="699">
                  <c:v>2.0360568999999926</c:v>
                </c:pt>
                <c:pt idx="700">
                  <c:v>2.0356681999999884</c:v>
                </c:pt>
                <c:pt idx="701">
                  <c:v>2.035428999999993</c:v>
                </c:pt>
                <c:pt idx="702">
                  <c:v>2.0349207000000002</c:v>
                </c:pt>
                <c:pt idx="703">
                  <c:v>2.0341541000000003</c:v>
                </c:pt>
                <c:pt idx="704">
                  <c:v>2.0329112</c:v>
                </c:pt>
                <c:pt idx="705">
                  <c:v>2.0321018</c:v>
                </c:pt>
                <c:pt idx="706">
                  <c:v>2.0311022999999997</c:v>
                </c:pt>
                <c:pt idx="707">
                  <c:v>2.0298828999999987</c:v>
                </c:pt>
                <c:pt idx="708">
                  <c:v>2.0288301</c:v>
                </c:pt>
                <c:pt idx="709">
                  <c:v>2.0277088999999999</c:v>
                </c:pt>
                <c:pt idx="710">
                  <c:v>2.0269358</c:v>
                </c:pt>
                <c:pt idx="711">
                  <c:v>2.0254622999999987</c:v>
                </c:pt>
                <c:pt idx="712">
                  <c:v>2.0236491999999977</c:v>
                </c:pt>
                <c:pt idx="713">
                  <c:v>2.0221051999999977</c:v>
                </c:pt>
                <c:pt idx="714">
                  <c:v>2.0210458999999967</c:v>
                </c:pt>
                <c:pt idx="715">
                  <c:v>2.0194549999999967</c:v>
                </c:pt>
                <c:pt idx="716">
                  <c:v>2.0176951999999977</c:v>
                </c:pt>
                <c:pt idx="717">
                  <c:v>2.0162707999999987</c:v>
                </c:pt>
                <c:pt idx="718">
                  <c:v>2.0152392999999997</c:v>
                </c:pt>
                <c:pt idx="719">
                  <c:v>2.0132447</c:v>
                </c:pt>
                <c:pt idx="720">
                  <c:v>2.0115703999999988</c:v>
                </c:pt>
                <c:pt idx="721">
                  <c:v>2.0099366999999999</c:v>
                </c:pt>
                <c:pt idx="722">
                  <c:v>2.0092981999999977</c:v>
                </c:pt>
                <c:pt idx="723">
                  <c:v>2.0076687999999998</c:v>
                </c:pt>
                <c:pt idx="724">
                  <c:v>2.0063660999999997</c:v>
                </c:pt>
                <c:pt idx="725">
                  <c:v>2.0055950999999999</c:v>
                </c:pt>
                <c:pt idx="726">
                  <c:v>2.0044632999999998</c:v>
                </c:pt>
                <c:pt idx="727">
                  <c:v>2.0027889999999977</c:v>
                </c:pt>
                <c:pt idx="728">
                  <c:v>2.0022358999999987</c:v>
                </c:pt>
                <c:pt idx="729">
                  <c:v>2.0009459999999977</c:v>
                </c:pt>
                <c:pt idx="730">
                  <c:v>2.0000149</c:v>
                </c:pt>
                <c:pt idx="731">
                  <c:v>1.9989919</c:v>
                </c:pt>
                <c:pt idx="732">
                  <c:v>1.9980010000000001</c:v>
                </c:pt>
                <c:pt idx="733">
                  <c:v>1.9970870000000045</c:v>
                </c:pt>
                <c:pt idx="734">
                  <c:v>1.9958440999999998</c:v>
                </c:pt>
                <c:pt idx="735">
                  <c:v>1.9945286000000002</c:v>
                </c:pt>
                <c:pt idx="736">
                  <c:v>1.9929291</c:v>
                </c:pt>
                <c:pt idx="737">
                  <c:v>1.9912098999999999</c:v>
                </c:pt>
                <c:pt idx="738">
                  <c:v>1.9901913000000002</c:v>
                </c:pt>
                <c:pt idx="739">
                  <c:v>1.9883162000000001</c:v>
                </c:pt>
                <c:pt idx="740">
                  <c:v>1.9871544999999999</c:v>
                </c:pt>
                <c:pt idx="741">
                  <c:v>1.9859308000000002</c:v>
                </c:pt>
                <c:pt idx="742">
                  <c:v>1.9843740000000001</c:v>
                </c:pt>
                <c:pt idx="743">
                  <c:v>1.9826997</c:v>
                </c:pt>
                <c:pt idx="744">
                  <c:v>1.9812026999999999</c:v>
                </c:pt>
                <c:pt idx="745">
                  <c:v>1.9796564999999999</c:v>
                </c:pt>
                <c:pt idx="746">
                  <c:v>1.9776191999999999</c:v>
                </c:pt>
                <c:pt idx="747">
                  <c:v>1.9755967999999964</c:v>
                </c:pt>
                <c:pt idx="748">
                  <c:v>1.9737665999999998</c:v>
                </c:pt>
                <c:pt idx="749">
                  <c:v>1.9717484999999999</c:v>
                </c:pt>
                <c:pt idx="750">
                  <c:v>1.9696535000000037</c:v>
                </c:pt>
                <c:pt idx="751">
                  <c:v>1.9675991000000002</c:v>
                </c:pt>
                <c:pt idx="752">
                  <c:v>1.9656215999999964</c:v>
                </c:pt>
                <c:pt idx="753">
                  <c:v>1.9638703999999998</c:v>
                </c:pt>
                <c:pt idx="754">
                  <c:v>1.9624460000000001</c:v>
                </c:pt>
                <c:pt idx="755">
                  <c:v>1.9609467999999999</c:v>
                </c:pt>
                <c:pt idx="756">
                  <c:v>1.9591722</c:v>
                </c:pt>
                <c:pt idx="757">
                  <c:v>1.9581492</c:v>
                </c:pt>
                <c:pt idx="758">
                  <c:v>1.9566243999999964</c:v>
                </c:pt>
                <c:pt idx="759">
                  <c:v>1.9549929000000001</c:v>
                </c:pt>
                <c:pt idx="760">
                  <c:v>1.9529426999999999</c:v>
                </c:pt>
                <c:pt idx="761">
                  <c:v>1.9517361000000002</c:v>
                </c:pt>
                <c:pt idx="762">
                  <c:v>1.9503224000000001</c:v>
                </c:pt>
                <c:pt idx="763">
                  <c:v>1.9486139000000036</c:v>
                </c:pt>
                <c:pt idx="764">
                  <c:v>1.9471552999999999</c:v>
                </c:pt>
                <c:pt idx="765">
                  <c:v>1.9459487000000002</c:v>
                </c:pt>
                <c:pt idx="766">
                  <c:v>1.9441014999999999</c:v>
                </c:pt>
                <c:pt idx="767">
                  <c:v>1.9424571000000068</c:v>
                </c:pt>
                <c:pt idx="768">
                  <c:v>1.9407401000000037</c:v>
                </c:pt>
                <c:pt idx="769">
                  <c:v>1.9393520000000035</c:v>
                </c:pt>
                <c:pt idx="770">
                  <c:v>1.9379787999999998</c:v>
                </c:pt>
                <c:pt idx="771">
                  <c:v>1.9366931999999999</c:v>
                </c:pt>
                <c:pt idx="772">
                  <c:v>1.9349783</c:v>
                </c:pt>
                <c:pt idx="773">
                  <c:v>1.9342714999999999</c:v>
                </c:pt>
                <c:pt idx="774">
                  <c:v>1.9327017999999998</c:v>
                </c:pt>
                <c:pt idx="775">
                  <c:v>1.9310318</c:v>
                </c:pt>
                <c:pt idx="776">
                  <c:v>1.9294131000000001</c:v>
                </c:pt>
                <c:pt idx="777">
                  <c:v>1.9279844000000002</c:v>
                </c:pt>
                <c:pt idx="778">
                  <c:v>1.9266624000000001</c:v>
                </c:pt>
                <c:pt idx="779">
                  <c:v>1.9248856999999999</c:v>
                </c:pt>
                <c:pt idx="780">
                  <c:v>1.9231452</c:v>
                </c:pt>
                <c:pt idx="781">
                  <c:v>1.9218168000000002</c:v>
                </c:pt>
                <c:pt idx="782">
                  <c:v>1.9199545999999998</c:v>
                </c:pt>
                <c:pt idx="783">
                  <c:v>1.9184725000000045</c:v>
                </c:pt>
                <c:pt idx="784">
                  <c:v>1.9162836000000001</c:v>
                </c:pt>
                <c:pt idx="785">
                  <c:v>1.9145601999999999</c:v>
                </c:pt>
                <c:pt idx="786">
                  <c:v>1.9124802000000001</c:v>
                </c:pt>
                <c:pt idx="787">
                  <c:v>1.9105517000000001</c:v>
                </c:pt>
                <c:pt idx="788">
                  <c:v>1.9083350000000001</c:v>
                </c:pt>
                <c:pt idx="789">
                  <c:v>1.9063639000000001</c:v>
                </c:pt>
                <c:pt idx="790">
                  <c:v>1.9047215999999998</c:v>
                </c:pt>
                <c:pt idx="791">
                  <c:v>1.9023875000000063</c:v>
                </c:pt>
                <c:pt idx="792">
                  <c:v>1.9002669000000001</c:v>
                </c:pt>
                <c:pt idx="793">
                  <c:v>1.8984472999999999</c:v>
                </c:pt>
                <c:pt idx="794">
                  <c:v>1.8959508999999999</c:v>
                </c:pt>
                <c:pt idx="795">
                  <c:v>1.8939796999999952</c:v>
                </c:pt>
                <c:pt idx="796">
                  <c:v>1.8915622999999961</c:v>
                </c:pt>
                <c:pt idx="797">
                  <c:v>1.88951</c:v>
                </c:pt>
                <c:pt idx="798">
                  <c:v>1.8871929000000001</c:v>
                </c:pt>
                <c:pt idx="799">
                  <c:v>1.1125100000000041E-2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'Mesures corrigées'!$M$1</c:f>
              <c:strCache>
                <c:ptCount val="1"/>
                <c:pt idx="0">
                  <c:v>PE13</c:v>
                </c:pt>
              </c:strCache>
            </c:strRef>
          </c:tx>
          <c:marker>
            <c:symbol val="star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0.31000000000000089</c:v>
                </c:pt>
                <c:pt idx="63">
                  <c:v>0.31500000000000089</c:v>
                </c:pt>
                <c:pt idx="64">
                  <c:v>0.32000000000000101</c:v>
                </c:pt>
                <c:pt idx="65">
                  <c:v>0.32500000000000101</c:v>
                </c:pt>
                <c:pt idx="66">
                  <c:v>0.33000000000000113</c:v>
                </c:pt>
                <c:pt idx="67">
                  <c:v>0.33500000000000113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0.37500000000000089</c:v>
                </c:pt>
                <c:pt idx="76">
                  <c:v>0.380000000000001</c:v>
                </c:pt>
                <c:pt idx="77">
                  <c:v>0.38500000000000101</c:v>
                </c:pt>
                <c:pt idx="78">
                  <c:v>0.39000000000000101</c:v>
                </c:pt>
                <c:pt idx="79">
                  <c:v>0.39500000000000113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0.43500000000000089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0.61500000000000177</c:v>
                </c:pt>
                <c:pt idx="124">
                  <c:v>0.62000000000000177</c:v>
                </c:pt>
                <c:pt idx="125">
                  <c:v>0.62500000000000189</c:v>
                </c:pt>
                <c:pt idx="126">
                  <c:v>0.630000000000002</c:v>
                </c:pt>
                <c:pt idx="127">
                  <c:v>0.63500000000000201</c:v>
                </c:pt>
                <c:pt idx="128">
                  <c:v>0.64000000000000201</c:v>
                </c:pt>
                <c:pt idx="129">
                  <c:v>0.64500000000000202</c:v>
                </c:pt>
                <c:pt idx="130">
                  <c:v>0.65000000000000213</c:v>
                </c:pt>
                <c:pt idx="131">
                  <c:v>0.65500000000000225</c:v>
                </c:pt>
                <c:pt idx="132">
                  <c:v>0.66000000000000225</c:v>
                </c:pt>
                <c:pt idx="133">
                  <c:v>0.66500000000000226</c:v>
                </c:pt>
                <c:pt idx="134">
                  <c:v>0.67000000000000226</c:v>
                </c:pt>
                <c:pt idx="135">
                  <c:v>0.67500000000000226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0.74000000000000177</c:v>
                </c:pt>
                <c:pt idx="149">
                  <c:v>0.74500000000000177</c:v>
                </c:pt>
                <c:pt idx="150">
                  <c:v>0.75000000000000189</c:v>
                </c:pt>
                <c:pt idx="151">
                  <c:v>0.755000000000002</c:v>
                </c:pt>
                <c:pt idx="152">
                  <c:v>0.76000000000000201</c:v>
                </c:pt>
                <c:pt idx="153">
                  <c:v>0.76500000000000201</c:v>
                </c:pt>
                <c:pt idx="154">
                  <c:v>0.77000000000000202</c:v>
                </c:pt>
                <c:pt idx="155">
                  <c:v>0.77500000000000213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0.86500000000000177</c:v>
                </c:pt>
                <c:pt idx="174">
                  <c:v>0.87000000000000177</c:v>
                </c:pt>
                <c:pt idx="175">
                  <c:v>0.87500000000000189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1.0049999999999959</c:v>
                </c:pt>
                <c:pt idx="202">
                  <c:v>1.01</c:v>
                </c:pt>
                <c:pt idx="203">
                  <c:v>1.0149999999999959</c:v>
                </c:pt>
                <c:pt idx="204">
                  <c:v>1.02</c:v>
                </c:pt>
                <c:pt idx="205">
                  <c:v>1.0249999999999961</c:v>
                </c:pt>
                <c:pt idx="206">
                  <c:v>1.03</c:v>
                </c:pt>
                <c:pt idx="207">
                  <c:v>1.0349999999999961</c:v>
                </c:pt>
                <c:pt idx="208">
                  <c:v>1.04</c:v>
                </c:pt>
                <c:pt idx="209">
                  <c:v>1.0449999999999964</c:v>
                </c:pt>
                <c:pt idx="210">
                  <c:v>1.05</c:v>
                </c:pt>
                <c:pt idx="211">
                  <c:v>1.0549999999999964</c:v>
                </c:pt>
                <c:pt idx="212">
                  <c:v>1.06</c:v>
                </c:pt>
                <c:pt idx="213">
                  <c:v>1.0649999999999964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1.1299999999999959</c:v>
                </c:pt>
                <c:pt idx="227">
                  <c:v>1.135</c:v>
                </c:pt>
                <c:pt idx="228">
                  <c:v>1.1399999999999959</c:v>
                </c:pt>
                <c:pt idx="229">
                  <c:v>1.145</c:v>
                </c:pt>
                <c:pt idx="230">
                  <c:v>1.1499999999999961</c:v>
                </c:pt>
                <c:pt idx="231">
                  <c:v>1.155</c:v>
                </c:pt>
                <c:pt idx="232">
                  <c:v>1.1599999999999961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1.1800000000000035</c:v>
                </c:pt>
                <c:pt idx="237">
                  <c:v>1.1850000000000001</c:v>
                </c:pt>
                <c:pt idx="238">
                  <c:v>1.1900000000000035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1.2049999999999956</c:v>
                </c:pt>
                <c:pt idx="242">
                  <c:v>1.21</c:v>
                </c:pt>
                <c:pt idx="243">
                  <c:v>1.2149999999999956</c:v>
                </c:pt>
                <c:pt idx="244">
                  <c:v>1.22</c:v>
                </c:pt>
                <c:pt idx="245">
                  <c:v>1.2249999999999956</c:v>
                </c:pt>
                <c:pt idx="246">
                  <c:v>1.23</c:v>
                </c:pt>
                <c:pt idx="247">
                  <c:v>1.2349999999999957</c:v>
                </c:pt>
                <c:pt idx="248">
                  <c:v>1.24</c:v>
                </c:pt>
                <c:pt idx="249">
                  <c:v>1.2449999999999963</c:v>
                </c:pt>
                <c:pt idx="250">
                  <c:v>1.25</c:v>
                </c:pt>
                <c:pt idx="251">
                  <c:v>1.2549999999999959</c:v>
                </c:pt>
                <c:pt idx="252">
                  <c:v>1.26</c:v>
                </c:pt>
                <c:pt idx="253">
                  <c:v>1.2649999999999959</c:v>
                </c:pt>
                <c:pt idx="254">
                  <c:v>1.27</c:v>
                </c:pt>
                <c:pt idx="255">
                  <c:v>1.2749999999999961</c:v>
                </c:pt>
                <c:pt idx="256">
                  <c:v>1.28</c:v>
                </c:pt>
                <c:pt idx="257">
                  <c:v>1.2849999999999961</c:v>
                </c:pt>
                <c:pt idx="258">
                  <c:v>1.29</c:v>
                </c:pt>
                <c:pt idx="259">
                  <c:v>1.2949999999999964</c:v>
                </c:pt>
                <c:pt idx="260">
                  <c:v>1.3</c:v>
                </c:pt>
                <c:pt idx="261">
                  <c:v>1.3049999999999964</c:v>
                </c:pt>
                <c:pt idx="262">
                  <c:v>1.31</c:v>
                </c:pt>
                <c:pt idx="263">
                  <c:v>1.3149999999999964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1.4049999999999951</c:v>
                </c:pt>
                <c:pt idx="282">
                  <c:v>1.41</c:v>
                </c:pt>
                <c:pt idx="283">
                  <c:v>1.4149999999999952</c:v>
                </c:pt>
                <c:pt idx="284">
                  <c:v>1.42</c:v>
                </c:pt>
                <c:pt idx="285">
                  <c:v>1.4249999999999952</c:v>
                </c:pt>
                <c:pt idx="286">
                  <c:v>1.43</c:v>
                </c:pt>
                <c:pt idx="287">
                  <c:v>1.4349999999999952</c:v>
                </c:pt>
                <c:pt idx="288">
                  <c:v>1.44</c:v>
                </c:pt>
                <c:pt idx="289">
                  <c:v>1.4449999999999956</c:v>
                </c:pt>
                <c:pt idx="290">
                  <c:v>1.45</c:v>
                </c:pt>
                <c:pt idx="291">
                  <c:v>1.4549999999999956</c:v>
                </c:pt>
                <c:pt idx="292">
                  <c:v>1.46</c:v>
                </c:pt>
                <c:pt idx="293">
                  <c:v>1.4649999999999956</c:v>
                </c:pt>
                <c:pt idx="294">
                  <c:v>1.47</c:v>
                </c:pt>
                <c:pt idx="295">
                  <c:v>1.4749999999999956</c:v>
                </c:pt>
                <c:pt idx="296">
                  <c:v>1.48</c:v>
                </c:pt>
                <c:pt idx="297">
                  <c:v>1.4849999999999957</c:v>
                </c:pt>
                <c:pt idx="298">
                  <c:v>1.49</c:v>
                </c:pt>
                <c:pt idx="299">
                  <c:v>1.4949999999999963</c:v>
                </c:pt>
                <c:pt idx="300">
                  <c:v>1.5</c:v>
                </c:pt>
                <c:pt idx="301">
                  <c:v>1.5049999999999959</c:v>
                </c:pt>
                <c:pt idx="302">
                  <c:v>1.51</c:v>
                </c:pt>
                <c:pt idx="303">
                  <c:v>1.5149999999999959</c:v>
                </c:pt>
                <c:pt idx="304">
                  <c:v>1.52</c:v>
                </c:pt>
                <c:pt idx="305">
                  <c:v>1.5249999999999961</c:v>
                </c:pt>
                <c:pt idx="306">
                  <c:v>1.53</c:v>
                </c:pt>
                <c:pt idx="307">
                  <c:v>1.5349999999999961</c:v>
                </c:pt>
                <c:pt idx="308">
                  <c:v>1.54</c:v>
                </c:pt>
                <c:pt idx="309">
                  <c:v>1.5449999999999964</c:v>
                </c:pt>
                <c:pt idx="310">
                  <c:v>1.55</c:v>
                </c:pt>
                <c:pt idx="311">
                  <c:v>1.5549999999999964</c:v>
                </c:pt>
                <c:pt idx="312">
                  <c:v>1.56</c:v>
                </c:pt>
                <c:pt idx="313">
                  <c:v>1.5649999999999964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1.6800000000000035</c:v>
                </c:pt>
                <c:pt idx="337">
                  <c:v>1.6850000000000001</c:v>
                </c:pt>
                <c:pt idx="338">
                  <c:v>1.6900000000000035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1.7049999999999956</c:v>
                </c:pt>
                <c:pt idx="342">
                  <c:v>1.71</c:v>
                </c:pt>
                <c:pt idx="343">
                  <c:v>1.7149999999999956</c:v>
                </c:pt>
                <c:pt idx="344">
                  <c:v>1.72</c:v>
                </c:pt>
                <c:pt idx="345">
                  <c:v>1.7249999999999956</c:v>
                </c:pt>
                <c:pt idx="346">
                  <c:v>1.73</c:v>
                </c:pt>
                <c:pt idx="347">
                  <c:v>1.7349999999999957</c:v>
                </c:pt>
                <c:pt idx="348">
                  <c:v>1.74</c:v>
                </c:pt>
                <c:pt idx="349">
                  <c:v>1.7449999999999963</c:v>
                </c:pt>
                <c:pt idx="350">
                  <c:v>1.75</c:v>
                </c:pt>
                <c:pt idx="351">
                  <c:v>1.7549999999999959</c:v>
                </c:pt>
                <c:pt idx="352">
                  <c:v>1.76</c:v>
                </c:pt>
                <c:pt idx="353">
                  <c:v>1.7649999999999959</c:v>
                </c:pt>
                <c:pt idx="354">
                  <c:v>1.77</c:v>
                </c:pt>
                <c:pt idx="355">
                  <c:v>1.7749999999999961</c:v>
                </c:pt>
                <c:pt idx="356">
                  <c:v>1.78</c:v>
                </c:pt>
                <c:pt idx="357">
                  <c:v>1.7849999999999961</c:v>
                </c:pt>
                <c:pt idx="358">
                  <c:v>1.79</c:v>
                </c:pt>
                <c:pt idx="359">
                  <c:v>1.7949999999999964</c:v>
                </c:pt>
                <c:pt idx="360">
                  <c:v>1.8</c:v>
                </c:pt>
                <c:pt idx="361">
                  <c:v>1.8049999999999964</c:v>
                </c:pt>
                <c:pt idx="362">
                  <c:v>1.81</c:v>
                </c:pt>
                <c:pt idx="363">
                  <c:v>1.8149999999999964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1.9300000000000035</c:v>
                </c:pt>
                <c:pt idx="387">
                  <c:v>1.9350000000000001</c:v>
                </c:pt>
                <c:pt idx="388">
                  <c:v>1.9400000000000035</c:v>
                </c:pt>
                <c:pt idx="389">
                  <c:v>1.9450000000000001</c:v>
                </c:pt>
                <c:pt idx="390">
                  <c:v>1.9500000000000035</c:v>
                </c:pt>
                <c:pt idx="391">
                  <c:v>1.9550000000000001</c:v>
                </c:pt>
                <c:pt idx="392">
                  <c:v>1.9600000000000035</c:v>
                </c:pt>
                <c:pt idx="393">
                  <c:v>1.9650000000000001</c:v>
                </c:pt>
                <c:pt idx="394">
                  <c:v>1.9700000000000035</c:v>
                </c:pt>
                <c:pt idx="395">
                  <c:v>1.9750000000000001</c:v>
                </c:pt>
                <c:pt idx="396">
                  <c:v>1.9800000000000038</c:v>
                </c:pt>
                <c:pt idx="397">
                  <c:v>1.9850000000000001</c:v>
                </c:pt>
                <c:pt idx="398">
                  <c:v>1.9900000000000038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corrigées'!$M$2:$M$801</c:f>
              <c:numCache>
                <c:formatCode>General</c:formatCode>
                <c:ptCount val="800"/>
                <c:pt idx="0">
                  <c:v>1</c:v>
                </c:pt>
                <c:pt idx="1">
                  <c:v>0.99979829999999992</c:v>
                </c:pt>
                <c:pt idx="2">
                  <c:v>0.99960019999999949</c:v>
                </c:pt>
                <c:pt idx="3">
                  <c:v>0.99967239999999957</c:v>
                </c:pt>
                <c:pt idx="4">
                  <c:v>0.9997779</c:v>
                </c:pt>
                <c:pt idx="5">
                  <c:v>0.99956319999999588</c:v>
                </c:pt>
                <c:pt idx="6">
                  <c:v>0.99977230000000006</c:v>
                </c:pt>
                <c:pt idx="7">
                  <c:v>0.99978709999999948</c:v>
                </c:pt>
                <c:pt idx="8">
                  <c:v>1.0000722</c:v>
                </c:pt>
                <c:pt idx="9">
                  <c:v>0.99965199999999999</c:v>
                </c:pt>
                <c:pt idx="10">
                  <c:v>0.99956879999999737</c:v>
                </c:pt>
                <c:pt idx="11">
                  <c:v>0.9999981</c:v>
                </c:pt>
                <c:pt idx="12">
                  <c:v>0.99996299999999727</c:v>
                </c:pt>
                <c:pt idx="13">
                  <c:v>0.9997704999999999</c:v>
                </c:pt>
                <c:pt idx="14">
                  <c:v>0.9995094999999995</c:v>
                </c:pt>
                <c:pt idx="15">
                  <c:v>0.99993889999999952</c:v>
                </c:pt>
                <c:pt idx="16">
                  <c:v>0.99987969999999993</c:v>
                </c:pt>
                <c:pt idx="17">
                  <c:v>0.99978900000000004</c:v>
                </c:pt>
                <c:pt idx="18">
                  <c:v>0.99975379999999958</c:v>
                </c:pt>
                <c:pt idx="19">
                  <c:v>0.9999906999999999</c:v>
                </c:pt>
                <c:pt idx="20">
                  <c:v>0.99980570000000002</c:v>
                </c:pt>
                <c:pt idx="21">
                  <c:v>0.99964089999999994</c:v>
                </c:pt>
                <c:pt idx="22">
                  <c:v>0.99969829999999993</c:v>
                </c:pt>
                <c:pt idx="23">
                  <c:v>0.99997959999999986</c:v>
                </c:pt>
                <c:pt idx="24">
                  <c:v>0.99978900000000004</c:v>
                </c:pt>
                <c:pt idx="25">
                  <c:v>0.99953549999999958</c:v>
                </c:pt>
                <c:pt idx="26">
                  <c:v>0.9997704999999999</c:v>
                </c:pt>
                <c:pt idx="27">
                  <c:v>1.0002776</c:v>
                </c:pt>
                <c:pt idx="28">
                  <c:v>1.0001017999999964</c:v>
                </c:pt>
                <c:pt idx="29">
                  <c:v>0.99952619999999737</c:v>
                </c:pt>
                <c:pt idx="30">
                  <c:v>0.99971679999999741</c:v>
                </c:pt>
                <c:pt idx="31">
                  <c:v>0.99989449999999991</c:v>
                </c:pt>
                <c:pt idx="32">
                  <c:v>1.0002312999999952</c:v>
                </c:pt>
                <c:pt idx="33">
                  <c:v>0.99956879999999737</c:v>
                </c:pt>
                <c:pt idx="34">
                  <c:v>0.99957619999999725</c:v>
                </c:pt>
                <c:pt idx="35">
                  <c:v>0.99974830000000003</c:v>
                </c:pt>
                <c:pt idx="36">
                  <c:v>0.99998699999999763</c:v>
                </c:pt>
                <c:pt idx="37">
                  <c:v>0.99975199999999997</c:v>
                </c:pt>
                <c:pt idx="38">
                  <c:v>0.99966689999999958</c:v>
                </c:pt>
                <c:pt idx="39">
                  <c:v>1.0001942999999938</c:v>
                </c:pt>
                <c:pt idx="40">
                  <c:v>0.99970199999999987</c:v>
                </c:pt>
                <c:pt idx="41">
                  <c:v>0.99964649999999988</c:v>
                </c:pt>
                <c:pt idx="42">
                  <c:v>0.99952059999999787</c:v>
                </c:pt>
                <c:pt idx="43">
                  <c:v>0.99984819999999996</c:v>
                </c:pt>
                <c:pt idx="44">
                  <c:v>0.99981490000000006</c:v>
                </c:pt>
                <c:pt idx="45">
                  <c:v>0.99990929999999989</c:v>
                </c:pt>
                <c:pt idx="46">
                  <c:v>0.99960950000000004</c:v>
                </c:pt>
                <c:pt idx="47">
                  <c:v>1.0001572999999999</c:v>
                </c:pt>
                <c:pt idx="48">
                  <c:v>0.99984269999999986</c:v>
                </c:pt>
                <c:pt idx="49">
                  <c:v>0.99989629999999952</c:v>
                </c:pt>
                <c:pt idx="50">
                  <c:v>0.99965199999999999</c:v>
                </c:pt>
                <c:pt idx="51">
                  <c:v>1.0000370000000001</c:v>
                </c:pt>
                <c:pt idx="52">
                  <c:v>0.99985009999999996</c:v>
                </c:pt>
                <c:pt idx="53">
                  <c:v>0.99979079999999998</c:v>
                </c:pt>
                <c:pt idx="54">
                  <c:v>0.99945029999999957</c:v>
                </c:pt>
                <c:pt idx="55">
                  <c:v>0.99990190000000001</c:v>
                </c:pt>
                <c:pt idx="56">
                  <c:v>0.99990739999999956</c:v>
                </c:pt>
                <c:pt idx="57">
                  <c:v>0.99959649999999856</c:v>
                </c:pt>
                <c:pt idx="58">
                  <c:v>0.99956879999999737</c:v>
                </c:pt>
                <c:pt idx="59">
                  <c:v>0.9998629999999975</c:v>
                </c:pt>
                <c:pt idx="60">
                  <c:v>1.0000443999999964</c:v>
                </c:pt>
                <c:pt idx="61">
                  <c:v>0.9997779</c:v>
                </c:pt>
                <c:pt idx="62">
                  <c:v>0.99970939999999997</c:v>
                </c:pt>
                <c:pt idx="63">
                  <c:v>0.99953359999999725</c:v>
                </c:pt>
                <c:pt idx="64">
                  <c:v>1.0000647999999954</c:v>
                </c:pt>
                <c:pt idx="65">
                  <c:v>0.99977420000000061</c:v>
                </c:pt>
                <c:pt idx="66">
                  <c:v>0.9998222999999995</c:v>
                </c:pt>
                <c:pt idx="67">
                  <c:v>1.0000906999999959</c:v>
                </c:pt>
                <c:pt idx="68">
                  <c:v>1.0000202999999954</c:v>
                </c:pt>
                <c:pt idx="69">
                  <c:v>0.99952059999999787</c:v>
                </c:pt>
                <c:pt idx="70">
                  <c:v>0.99975749999999952</c:v>
                </c:pt>
                <c:pt idx="71">
                  <c:v>0.99994450000000001</c:v>
                </c:pt>
                <c:pt idx="72">
                  <c:v>1.0000795999999998</c:v>
                </c:pt>
                <c:pt idx="73">
                  <c:v>0.99966689999999958</c:v>
                </c:pt>
                <c:pt idx="74">
                  <c:v>0.99980939999999996</c:v>
                </c:pt>
                <c:pt idx="75">
                  <c:v>0.99972789999999989</c:v>
                </c:pt>
                <c:pt idx="76">
                  <c:v>0.99991479999999822</c:v>
                </c:pt>
                <c:pt idx="77">
                  <c:v>0.99966689999999958</c:v>
                </c:pt>
                <c:pt idx="78">
                  <c:v>0.99968719999999811</c:v>
                </c:pt>
                <c:pt idx="79">
                  <c:v>0.99974459999999987</c:v>
                </c:pt>
                <c:pt idx="80">
                  <c:v>0.99973719999999822</c:v>
                </c:pt>
                <c:pt idx="81">
                  <c:v>0.99984079999999986</c:v>
                </c:pt>
                <c:pt idx="82">
                  <c:v>0.99948549999999958</c:v>
                </c:pt>
                <c:pt idx="83">
                  <c:v>0.99999630000000006</c:v>
                </c:pt>
                <c:pt idx="84">
                  <c:v>0.99985560000000062</c:v>
                </c:pt>
                <c:pt idx="85">
                  <c:v>0.99974830000000003</c:v>
                </c:pt>
                <c:pt idx="86">
                  <c:v>0.9996834999999995</c:v>
                </c:pt>
                <c:pt idx="87">
                  <c:v>1.0000165999999999</c:v>
                </c:pt>
                <c:pt idx="88">
                  <c:v>0.99984450000000002</c:v>
                </c:pt>
                <c:pt idx="89">
                  <c:v>0.99965389999999998</c:v>
                </c:pt>
                <c:pt idx="90">
                  <c:v>0.99979639999999959</c:v>
                </c:pt>
                <c:pt idx="91">
                  <c:v>0.99983709999999959</c:v>
                </c:pt>
                <c:pt idx="92">
                  <c:v>0.99970570000000003</c:v>
                </c:pt>
                <c:pt idx="93">
                  <c:v>0.99972609999999951</c:v>
                </c:pt>
                <c:pt idx="94">
                  <c:v>0.99939289999999958</c:v>
                </c:pt>
                <c:pt idx="95">
                  <c:v>0.99992780000000003</c:v>
                </c:pt>
                <c:pt idx="96">
                  <c:v>1.0001628</c:v>
                </c:pt>
                <c:pt idx="97">
                  <c:v>0.99979079999999998</c:v>
                </c:pt>
                <c:pt idx="98">
                  <c:v>0.99965020000000004</c:v>
                </c:pt>
                <c:pt idx="99">
                  <c:v>0.99992970000000003</c:v>
                </c:pt>
                <c:pt idx="100">
                  <c:v>0.99980939999999996</c:v>
                </c:pt>
                <c:pt idx="101">
                  <c:v>0.99966500000000003</c:v>
                </c:pt>
                <c:pt idx="102">
                  <c:v>0.99969280000000005</c:v>
                </c:pt>
                <c:pt idx="103">
                  <c:v>0.99994450000000001</c:v>
                </c:pt>
                <c:pt idx="104">
                  <c:v>1.0000739999999999</c:v>
                </c:pt>
                <c:pt idx="105">
                  <c:v>0.99948359999999736</c:v>
                </c:pt>
                <c:pt idx="106">
                  <c:v>0.99956139999999727</c:v>
                </c:pt>
                <c:pt idx="107">
                  <c:v>0.99985930000000001</c:v>
                </c:pt>
                <c:pt idx="108">
                  <c:v>0.99990000000000001</c:v>
                </c:pt>
                <c:pt idx="109">
                  <c:v>0.99958359999999691</c:v>
                </c:pt>
                <c:pt idx="110">
                  <c:v>0.99954289999999957</c:v>
                </c:pt>
                <c:pt idx="111">
                  <c:v>1.0000036999999964</c:v>
                </c:pt>
                <c:pt idx="112">
                  <c:v>0.99971869999999952</c:v>
                </c:pt>
                <c:pt idx="113">
                  <c:v>0.99959099999999956</c:v>
                </c:pt>
                <c:pt idx="114">
                  <c:v>0.99941889999999856</c:v>
                </c:pt>
                <c:pt idx="115">
                  <c:v>0.99986859999999811</c:v>
                </c:pt>
                <c:pt idx="116">
                  <c:v>0.99979079999999998</c:v>
                </c:pt>
                <c:pt idx="117">
                  <c:v>0.9997779</c:v>
                </c:pt>
                <c:pt idx="118">
                  <c:v>0.99983339999999798</c:v>
                </c:pt>
                <c:pt idx="119">
                  <c:v>0.99983529999999998</c:v>
                </c:pt>
                <c:pt idx="120">
                  <c:v>1.0000628999999999</c:v>
                </c:pt>
                <c:pt idx="121">
                  <c:v>0.9996297999999999</c:v>
                </c:pt>
                <c:pt idx="122">
                  <c:v>0.99959099999999956</c:v>
                </c:pt>
                <c:pt idx="123">
                  <c:v>0.99989259999999958</c:v>
                </c:pt>
                <c:pt idx="124">
                  <c:v>0.99990929999999989</c:v>
                </c:pt>
                <c:pt idx="125">
                  <c:v>0.99952429999999959</c:v>
                </c:pt>
                <c:pt idx="126">
                  <c:v>0.99974459999999987</c:v>
                </c:pt>
                <c:pt idx="127">
                  <c:v>0.99982970000000004</c:v>
                </c:pt>
                <c:pt idx="128">
                  <c:v>1.0003219999999964</c:v>
                </c:pt>
                <c:pt idx="129">
                  <c:v>0.99966319999999786</c:v>
                </c:pt>
                <c:pt idx="130">
                  <c:v>0.99957249999999798</c:v>
                </c:pt>
                <c:pt idx="131">
                  <c:v>1.0000370000000001</c:v>
                </c:pt>
                <c:pt idx="132">
                  <c:v>1.0001073</c:v>
                </c:pt>
                <c:pt idx="133">
                  <c:v>0.99961869999999986</c:v>
                </c:pt>
                <c:pt idx="134">
                  <c:v>0.9995984</c:v>
                </c:pt>
                <c:pt idx="135">
                  <c:v>0.99990929999999989</c:v>
                </c:pt>
                <c:pt idx="136">
                  <c:v>1.0000499</c:v>
                </c:pt>
                <c:pt idx="137">
                  <c:v>0.99967980000000201</c:v>
                </c:pt>
                <c:pt idx="138">
                  <c:v>0.99968170000000001</c:v>
                </c:pt>
                <c:pt idx="139">
                  <c:v>0.99964089999999994</c:v>
                </c:pt>
                <c:pt idx="140">
                  <c:v>1.0000480999999999</c:v>
                </c:pt>
                <c:pt idx="141">
                  <c:v>0.9998205</c:v>
                </c:pt>
                <c:pt idx="142">
                  <c:v>0.99958539999999763</c:v>
                </c:pt>
                <c:pt idx="143">
                  <c:v>0.99982789999999988</c:v>
                </c:pt>
                <c:pt idx="144">
                  <c:v>0.99991479999999822</c:v>
                </c:pt>
                <c:pt idx="145">
                  <c:v>0.99965939999999986</c:v>
                </c:pt>
                <c:pt idx="146">
                  <c:v>0.99961869999999986</c:v>
                </c:pt>
                <c:pt idx="147">
                  <c:v>0.99989079999999997</c:v>
                </c:pt>
                <c:pt idx="148">
                  <c:v>0.9999981</c:v>
                </c:pt>
                <c:pt idx="149">
                  <c:v>0.9997833999999981</c:v>
                </c:pt>
                <c:pt idx="150">
                  <c:v>0.99958729999999762</c:v>
                </c:pt>
                <c:pt idx="151">
                  <c:v>1.0000184999999999</c:v>
                </c:pt>
                <c:pt idx="152">
                  <c:v>1.0001739000000001</c:v>
                </c:pt>
                <c:pt idx="153">
                  <c:v>0.99999259999999957</c:v>
                </c:pt>
                <c:pt idx="154">
                  <c:v>0.99972419999999951</c:v>
                </c:pt>
                <c:pt idx="155">
                  <c:v>0.99996479999999788</c:v>
                </c:pt>
                <c:pt idx="156">
                  <c:v>1.0000777000000001</c:v>
                </c:pt>
                <c:pt idx="157">
                  <c:v>0.99967610000000007</c:v>
                </c:pt>
                <c:pt idx="158">
                  <c:v>0.99964459999999988</c:v>
                </c:pt>
                <c:pt idx="159">
                  <c:v>1.0000259</c:v>
                </c:pt>
                <c:pt idx="160">
                  <c:v>0.99975939999999952</c:v>
                </c:pt>
                <c:pt idx="161">
                  <c:v>1.0000036999999964</c:v>
                </c:pt>
                <c:pt idx="162">
                  <c:v>0.99982970000000004</c:v>
                </c:pt>
                <c:pt idx="163">
                  <c:v>1.0001258</c:v>
                </c:pt>
                <c:pt idx="164">
                  <c:v>0.99999259999999957</c:v>
                </c:pt>
                <c:pt idx="165">
                  <c:v>0.99974640000000004</c:v>
                </c:pt>
                <c:pt idx="166">
                  <c:v>0.9994613999999975</c:v>
                </c:pt>
                <c:pt idx="167">
                  <c:v>0.99987040000000005</c:v>
                </c:pt>
                <c:pt idx="168">
                  <c:v>1.0001461999999999</c:v>
                </c:pt>
                <c:pt idx="169">
                  <c:v>1.0004886</c:v>
                </c:pt>
                <c:pt idx="170">
                  <c:v>1.0022374999999999</c:v>
                </c:pt>
                <c:pt idx="171">
                  <c:v>1.0062183</c:v>
                </c:pt>
                <c:pt idx="172">
                  <c:v>1.023970299999994</c:v>
                </c:pt>
                <c:pt idx="173">
                  <c:v>1.0940822000000001</c:v>
                </c:pt>
                <c:pt idx="174">
                  <c:v>1.0767651999999999</c:v>
                </c:pt>
                <c:pt idx="175">
                  <c:v>1.0673839999999999</c:v>
                </c:pt>
                <c:pt idx="176">
                  <c:v>1.0251120999999999</c:v>
                </c:pt>
                <c:pt idx="177">
                  <c:v>1.0567442999999954</c:v>
                </c:pt>
                <c:pt idx="178">
                  <c:v>1.1126022</c:v>
                </c:pt>
                <c:pt idx="179">
                  <c:v>1.1291586</c:v>
                </c:pt>
                <c:pt idx="180">
                  <c:v>1.1527457999999999</c:v>
                </c:pt>
                <c:pt idx="181">
                  <c:v>1.1480135000000045</c:v>
                </c:pt>
                <c:pt idx="182">
                  <c:v>1.1572522000000001</c:v>
                </c:pt>
                <c:pt idx="183">
                  <c:v>1.1653084</c:v>
                </c:pt>
                <c:pt idx="184">
                  <c:v>1.1767475000000045</c:v>
                </c:pt>
                <c:pt idx="185">
                  <c:v>1.1875427000000001</c:v>
                </c:pt>
                <c:pt idx="186">
                  <c:v>1.1927486999999999</c:v>
                </c:pt>
                <c:pt idx="187">
                  <c:v>1.2016505999999998</c:v>
                </c:pt>
                <c:pt idx="188">
                  <c:v>1.2090071999999998</c:v>
                </c:pt>
                <c:pt idx="189">
                  <c:v>1.2124660999999954</c:v>
                </c:pt>
                <c:pt idx="190">
                  <c:v>1.219443299999994</c:v>
                </c:pt>
                <c:pt idx="191">
                  <c:v>1.2294018999999952</c:v>
                </c:pt>
                <c:pt idx="192">
                  <c:v>1.2406652999999954</c:v>
                </c:pt>
                <c:pt idx="193">
                  <c:v>1.2475905999999959</c:v>
                </c:pt>
                <c:pt idx="194">
                  <c:v>1.2577398999999951</c:v>
                </c:pt>
                <c:pt idx="195">
                  <c:v>1.2676336999999938</c:v>
                </c:pt>
                <c:pt idx="196">
                  <c:v>1.2754529999999999</c:v>
                </c:pt>
                <c:pt idx="197">
                  <c:v>1.2842104999999999</c:v>
                </c:pt>
                <c:pt idx="198">
                  <c:v>1.2927533</c:v>
                </c:pt>
                <c:pt idx="199">
                  <c:v>1.3019753999999959</c:v>
                </c:pt>
                <c:pt idx="200">
                  <c:v>1.3112011999999964</c:v>
                </c:pt>
                <c:pt idx="201">
                  <c:v>1.3193238999999959</c:v>
                </c:pt>
                <c:pt idx="202">
                  <c:v>1.3281202999999961</c:v>
                </c:pt>
                <c:pt idx="203">
                  <c:v>1.3377994999999951</c:v>
                </c:pt>
                <c:pt idx="204">
                  <c:v>1.3468661</c:v>
                </c:pt>
                <c:pt idx="205">
                  <c:v>1.3559771</c:v>
                </c:pt>
                <c:pt idx="206">
                  <c:v>1.3641719999999999</c:v>
                </c:pt>
                <c:pt idx="207">
                  <c:v>1.3737550000000001</c:v>
                </c:pt>
                <c:pt idx="208">
                  <c:v>1.3823699999999999</c:v>
                </c:pt>
                <c:pt idx="209">
                  <c:v>1.3901911</c:v>
                </c:pt>
                <c:pt idx="210">
                  <c:v>1.3985932999999964</c:v>
                </c:pt>
                <c:pt idx="211">
                  <c:v>1.4066308999999961</c:v>
                </c:pt>
                <c:pt idx="212">
                  <c:v>1.4146075</c:v>
                </c:pt>
                <c:pt idx="213">
                  <c:v>1.4222267999999942</c:v>
                </c:pt>
                <c:pt idx="214">
                  <c:v>1.429503799999994</c:v>
                </c:pt>
                <c:pt idx="215">
                  <c:v>1.4371638999999952</c:v>
                </c:pt>
                <c:pt idx="216">
                  <c:v>1.4442058</c:v>
                </c:pt>
                <c:pt idx="217">
                  <c:v>1.4502835000000001</c:v>
                </c:pt>
                <c:pt idx="218">
                  <c:v>1.4567665999999961</c:v>
                </c:pt>
                <c:pt idx="219">
                  <c:v>1.4636030999999952</c:v>
                </c:pt>
                <c:pt idx="220">
                  <c:v>1.4698491999999954</c:v>
                </c:pt>
                <c:pt idx="221">
                  <c:v>1.4761286999999954</c:v>
                </c:pt>
                <c:pt idx="222">
                  <c:v>1.48288</c:v>
                </c:pt>
                <c:pt idx="223">
                  <c:v>1.4893148999999959</c:v>
                </c:pt>
                <c:pt idx="224">
                  <c:v>1.4955574</c:v>
                </c:pt>
                <c:pt idx="225">
                  <c:v>1.5016146999999935</c:v>
                </c:pt>
                <c:pt idx="226">
                  <c:v>1.5078571999999999</c:v>
                </c:pt>
                <c:pt idx="227">
                  <c:v>1.5140199999999999</c:v>
                </c:pt>
                <c:pt idx="228">
                  <c:v>1.5205011999999998</c:v>
                </c:pt>
                <c:pt idx="229">
                  <c:v>1.5263457</c:v>
                </c:pt>
                <c:pt idx="230">
                  <c:v>1.5316997999999928</c:v>
                </c:pt>
                <c:pt idx="231">
                  <c:v>1.5372241999999949</c:v>
                </c:pt>
                <c:pt idx="232">
                  <c:v>1.5426393999999959</c:v>
                </c:pt>
                <c:pt idx="233">
                  <c:v>1.5472439</c:v>
                </c:pt>
                <c:pt idx="234">
                  <c:v>1.551720799999994</c:v>
                </c:pt>
                <c:pt idx="235">
                  <c:v>1.5561735999999999</c:v>
                </c:pt>
                <c:pt idx="236">
                  <c:v>1.5604802</c:v>
                </c:pt>
                <c:pt idx="237">
                  <c:v>1.5641687</c:v>
                </c:pt>
                <c:pt idx="238">
                  <c:v>1.5673425999999999</c:v>
                </c:pt>
                <c:pt idx="239">
                  <c:v>1.5709348999999961</c:v>
                </c:pt>
                <c:pt idx="240">
                  <c:v>1.5736072999999964</c:v>
                </c:pt>
                <c:pt idx="241">
                  <c:v>1.576055800000004</c:v>
                </c:pt>
                <c:pt idx="242">
                  <c:v>1.5777509999999999</c:v>
                </c:pt>
                <c:pt idx="243">
                  <c:v>1.5801661999999999</c:v>
                </c:pt>
                <c:pt idx="244">
                  <c:v>1.580987900000004</c:v>
                </c:pt>
                <c:pt idx="245">
                  <c:v>1.5816966999999931</c:v>
                </c:pt>
                <c:pt idx="246">
                  <c:v>1.5817595999999998</c:v>
                </c:pt>
                <c:pt idx="247">
                  <c:v>1.5817374</c:v>
                </c:pt>
                <c:pt idx="248">
                  <c:v>1.5816504999999998</c:v>
                </c:pt>
                <c:pt idx="249">
                  <c:v>1.5802457999999999</c:v>
                </c:pt>
                <c:pt idx="250">
                  <c:v>1.5787837</c:v>
                </c:pt>
                <c:pt idx="251">
                  <c:v>1.5768940999999954</c:v>
                </c:pt>
                <c:pt idx="252">
                  <c:v>1.5746122</c:v>
                </c:pt>
                <c:pt idx="253">
                  <c:v>1.5715436999999954</c:v>
                </c:pt>
                <c:pt idx="254">
                  <c:v>1.5681476999999999</c:v>
                </c:pt>
                <c:pt idx="255">
                  <c:v>1.5656695999999959</c:v>
                </c:pt>
                <c:pt idx="256">
                  <c:v>1.5618700999999964</c:v>
                </c:pt>
                <c:pt idx="257">
                  <c:v>1.5581576000000001</c:v>
                </c:pt>
                <c:pt idx="258">
                  <c:v>1.5546431000000001</c:v>
                </c:pt>
                <c:pt idx="259">
                  <c:v>1.550875</c:v>
                </c:pt>
                <c:pt idx="260">
                  <c:v>1.5472161999999998</c:v>
                </c:pt>
                <c:pt idx="261">
                  <c:v>1.5428910999999954</c:v>
                </c:pt>
                <c:pt idx="262">
                  <c:v>1.5390804999999999</c:v>
                </c:pt>
                <c:pt idx="263">
                  <c:v>1.5355548999999964</c:v>
                </c:pt>
                <c:pt idx="264">
                  <c:v>1.5322420999999999</c:v>
                </c:pt>
                <c:pt idx="265">
                  <c:v>1.5289607999999959</c:v>
                </c:pt>
                <c:pt idx="266">
                  <c:v>1.5260145000000001</c:v>
                </c:pt>
                <c:pt idx="267">
                  <c:v>1.5236529999999999</c:v>
                </c:pt>
                <c:pt idx="268">
                  <c:v>1.5219189</c:v>
                </c:pt>
                <c:pt idx="269">
                  <c:v>1.5202514</c:v>
                </c:pt>
                <c:pt idx="270">
                  <c:v>1.5196961999999949</c:v>
                </c:pt>
                <c:pt idx="271">
                  <c:v>1.5199403999999954</c:v>
                </c:pt>
                <c:pt idx="272">
                  <c:v>1.5203031999999999</c:v>
                </c:pt>
                <c:pt idx="273">
                  <c:v>1.5213302999999951</c:v>
                </c:pt>
                <c:pt idx="274">
                  <c:v>1.5230847999999961</c:v>
                </c:pt>
                <c:pt idx="275">
                  <c:v>1.5255591999999998</c:v>
                </c:pt>
                <c:pt idx="276">
                  <c:v>1.5284740999999964</c:v>
                </c:pt>
                <c:pt idx="277">
                  <c:v>1.5314684999999959</c:v>
                </c:pt>
                <c:pt idx="278">
                  <c:v>1.5350588999999999</c:v>
                </c:pt>
                <c:pt idx="279">
                  <c:v>1.5394968999999952</c:v>
                </c:pt>
                <c:pt idx="280">
                  <c:v>1.5439292999999918</c:v>
                </c:pt>
                <c:pt idx="281">
                  <c:v>1.5477639999999961</c:v>
                </c:pt>
                <c:pt idx="282">
                  <c:v>1.5528719</c:v>
                </c:pt>
                <c:pt idx="283">
                  <c:v>1.5570322999999961</c:v>
                </c:pt>
                <c:pt idx="284">
                  <c:v>1.5620236999999961</c:v>
                </c:pt>
                <c:pt idx="285">
                  <c:v>1.5661007999999998</c:v>
                </c:pt>
                <c:pt idx="286">
                  <c:v>1.5703240999999959</c:v>
                </c:pt>
                <c:pt idx="287">
                  <c:v>1.5749952999999954</c:v>
                </c:pt>
                <c:pt idx="288">
                  <c:v>1.5795405999999999</c:v>
                </c:pt>
                <c:pt idx="289">
                  <c:v>1.5834271</c:v>
                </c:pt>
                <c:pt idx="290">
                  <c:v>1.5875189999999999</c:v>
                </c:pt>
                <c:pt idx="291">
                  <c:v>1.5918441999999964</c:v>
                </c:pt>
                <c:pt idx="292">
                  <c:v>1.5961247999999959</c:v>
                </c:pt>
                <c:pt idx="293">
                  <c:v>1.6002981999999999</c:v>
                </c:pt>
                <c:pt idx="294">
                  <c:v>1.6046491999999999</c:v>
                </c:pt>
                <c:pt idx="295">
                  <c:v>1.6087689000000001</c:v>
                </c:pt>
                <c:pt idx="296">
                  <c:v>1.6133956999999954</c:v>
                </c:pt>
                <c:pt idx="297">
                  <c:v>1.6175504999999999</c:v>
                </c:pt>
                <c:pt idx="298">
                  <c:v>1.6213685</c:v>
                </c:pt>
                <c:pt idx="299">
                  <c:v>1.6253919999999964</c:v>
                </c:pt>
                <c:pt idx="300">
                  <c:v>1.6289674999999999</c:v>
                </c:pt>
                <c:pt idx="301">
                  <c:v>1.6321082</c:v>
                </c:pt>
                <c:pt idx="302">
                  <c:v>1.6360076000000001</c:v>
                </c:pt>
                <c:pt idx="303">
                  <c:v>1.6398237999999952</c:v>
                </c:pt>
                <c:pt idx="304">
                  <c:v>1.6436362999999952</c:v>
                </c:pt>
                <c:pt idx="305">
                  <c:v>1.6469786</c:v>
                </c:pt>
                <c:pt idx="306">
                  <c:v>1.650271</c:v>
                </c:pt>
                <c:pt idx="307">
                  <c:v>1.6542315999999999</c:v>
                </c:pt>
                <c:pt idx="308">
                  <c:v>1.6575720999999999</c:v>
                </c:pt>
                <c:pt idx="309">
                  <c:v>1.6599021</c:v>
                </c:pt>
                <c:pt idx="310">
                  <c:v>1.6629799000000001</c:v>
                </c:pt>
                <c:pt idx="311">
                  <c:v>1.6656689999999998</c:v>
                </c:pt>
                <c:pt idx="312">
                  <c:v>1.6678249999999959</c:v>
                </c:pt>
                <c:pt idx="313">
                  <c:v>1.6700810000000001</c:v>
                </c:pt>
                <c:pt idx="314">
                  <c:v>1.6720595000000045</c:v>
                </c:pt>
                <c:pt idx="315">
                  <c:v>1.6738028</c:v>
                </c:pt>
                <c:pt idx="316">
                  <c:v>1.6754221999999999</c:v>
                </c:pt>
                <c:pt idx="317">
                  <c:v>1.6767547</c:v>
                </c:pt>
                <c:pt idx="318">
                  <c:v>1.6780372000000001</c:v>
                </c:pt>
                <c:pt idx="319">
                  <c:v>1.6784555000000048</c:v>
                </c:pt>
                <c:pt idx="320">
                  <c:v>1.6786998</c:v>
                </c:pt>
                <c:pt idx="321">
                  <c:v>1.6785314</c:v>
                </c:pt>
                <c:pt idx="322">
                  <c:v>1.6774765</c:v>
                </c:pt>
                <c:pt idx="323">
                  <c:v>1.6771711</c:v>
                </c:pt>
                <c:pt idx="324">
                  <c:v>1.6755388</c:v>
                </c:pt>
                <c:pt idx="325">
                  <c:v>1.674315500000005</c:v>
                </c:pt>
                <c:pt idx="326">
                  <c:v>1.6734567</c:v>
                </c:pt>
                <c:pt idx="327">
                  <c:v>1.6718559000000035</c:v>
                </c:pt>
                <c:pt idx="328">
                  <c:v>1.6709674999999999</c:v>
                </c:pt>
                <c:pt idx="329">
                  <c:v>1.6694795999999998</c:v>
                </c:pt>
                <c:pt idx="330">
                  <c:v>1.668234</c:v>
                </c:pt>
                <c:pt idx="331">
                  <c:v>1.6674715</c:v>
                </c:pt>
                <c:pt idx="332">
                  <c:v>1.6661760000000001</c:v>
                </c:pt>
                <c:pt idx="333">
                  <c:v>1.6652026</c:v>
                </c:pt>
                <c:pt idx="334">
                  <c:v>1.6641569000000045</c:v>
                </c:pt>
                <c:pt idx="335">
                  <c:v>1.6643772000000001</c:v>
                </c:pt>
                <c:pt idx="336">
                  <c:v>1.6654802</c:v>
                </c:pt>
                <c:pt idx="337">
                  <c:v>1.6662778000000045</c:v>
                </c:pt>
                <c:pt idx="338">
                  <c:v>1.6681471000000048</c:v>
                </c:pt>
                <c:pt idx="339">
                  <c:v>1.6710915</c:v>
                </c:pt>
                <c:pt idx="340">
                  <c:v>1.6741545000000038</c:v>
                </c:pt>
                <c:pt idx="341">
                  <c:v>1.6771563</c:v>
                </c:pt>
                <c:pt idx="342">
                  <c:v>1.6811815999999999</c:v>
                </c:pt>
                <c:pt idx="343">
                  <c:v>1.6857176999999999</c:v>
                </c:pt>
                <c:pt idx="344">
                  <c:v>1.6911661999999998</c:v>
                </c:pt>
                <c:pt idx="345">
                  <c:v>1.6960909000000035</c:v>
                </c:pt>
                <c:pt idx="346">
                  <c:v>1.7016207999999928</c:v>
                </c:pt>
                <c:pt idx="347">
                  <c:v>1.7076022999999951</c:v>
                </c:pt>
                <c:pt idx="348">
                  <c:v>1.7139354999999952</c:v>
                </c:pt>
                <c:pt idx="349">
                  <c:v>1.7193672999999952</c:v>
                </c:pt>
                <c:pt idx="350">
                  <c:v>1.7257003999999951</c:v>
                </c:pt>
                <c:pt idx="351">
                  <c:v>1.7322796999999954</c:v>
                </c:pt>
                <c:pt idx="352">
                  <c:v>1.7383685999999998</c:v>
                </c:pt>
                <c:pt idx="353">
                  <c:v>1.7434394999999951</c:v>
                </c:pt>
                <c:pt idx="354">
                  <c:v>1.7493839999999998</c:v>
                </c:pt>
                <c:pt idx="355">
                  <c:v>1.7548805999999999</c:v>
                </c:pt>
                <c:pt idx="356">
                  <c:v>1.7600830000000001</c:v>
                </c:pt>
                <c:pt idx="357">
                  <c:v>1.7653315999999959</c:v>
                </c:pt>
                <c:pt idx="358">
                  <c:v>1.7701766999999964</c:v>
                </c:pt>
                <c:pt idx="359">
                  <c:v>1.7752994999999951</c:v>
                </c:pt>
                <c:pt idx="360">
                  <c:v>1.7802168999999999</c:v>
                </c:pt>
                <c:pt idx="361">
                  <c:v>1.7846955999999998</c:v>
                </c:pt>
                <c:pt idx="362">
                  <c:v>1.7894685999999964</c:v>
                </c:pt>
                <c:pt idx="363">
                  <c:v>1.7942081999999999</c:v>
                </c:pt>
                <c:pt idx="364">
                  <c:v>1.798376</c:v>
                </c:pt>
                <c:pt idx="365">
                  <c:v>1.801896099999994</c:v>
                </c:pt>
                <c:pt idx="366">
                  <c:v>1.8056011999999961</c:v>
                </c:pt>
                <c:pt idx="367">
                  <c:v>1.8102834999999999</c:v>
                </c:pt>
                <c:pt idx="368">
                  <c:v>1.8141958999999999</c:v>
                </c:pt>
                <c:pt idx="369">
                  <c:v>1.8180749999999999</c:v>
                </c:pt>
                <c:pt idx="370">
                  <c:v>1.8223761000000001</c:v>
                </c:pt>
                <c:pt idx="371">
                  <c:v>1.8265772</c:v>
                </c:pt>
                <c:pt idx="372">
                  <c:v>1.8311651</c:v>
                </c:pt>
                <c:pt idx="373">
                  <c:v>1.8352662999999951</c:v>
                </c:pt>
                <c:pt idx="374">
                  <c:v>1.8392545999999999</c:v>
                </c:pt>
                <c:pt idx="375">
                  <c:v>1.8429800999999999</c:v>
                </c:pt>
                <c:pt idx="376">
                  <c:v>1.8464335000000001</c:v>
                </c:pt>
                <c:pt idx="377">
                  <c:v>1.8489097999999964</c:v>
                </c:pt>
                <c:pt idx="378">
                  <c:v>1.851898699999994</c:v>
                </c:pt>
                <c:pt idx="379">
                  <c:v>1.8551614999999961</c:v>
                </c:pt>
                <c:pt idx="380">
                  <c:v>1.8578319999999964</c:v>
                </c:pt>
                <c:pt idx="381">
                  <c:v>1.8605784999999999</c:v>
                </c:pt>
                <c:pt idx="382">
                  <c:v>1.8630732999999964</c:v>
                </c:pt>
                <c:pt idx="383">
                  <c:v>1.8661250999999999</c:v>
                </c:pt>
                <c:pt idx="384">
                  <c:v>1.8685087999999999</c:v>
                </c:pt>
                <c:pt idx="385">
                  <c:v>1.8706000999999999</c:v>
                </c:pt>
                <c:pt idx="386">
                  <c:v>1.8732781000000001</c:v>
                </c:pt>
                <c:pt idx="387">
                  <c:v>1.875791399999994</c:v>
                </c:pt>
                <c:pt idx="388">
                  <c:v>1.8781325000000038</c:v>
                </c:pt>
                <c:pt idx="389">
                  <c:v>1.8793002999999961</c:v>
                </c:pt>
                <c:pt idx="390">
                  <c:v>1.8813268999999961</c:v>
                </c:pt>
                <c:pt idx="391">
                  <c:v>1.882857400000004</c:v>
                </c:pt>
                <c:pt idx="392">
                  <c:v>1.8844120000000038</c:v>
                </c:pt>
                <c:pt idx="393">
                  <c:v>1.8847635999999999</c:v>
                </c:pt>
                <c:pt idx="394">
                  <c:v>1.8855076</c:v>
                </c:pt>
                <c:pt idx="395">
                  <c:v>1.8867567999999999</c:v>
                </c:pt>
                <c:pt idx="396">
                  <c:v>1.8867550000000035</c:v>
                </c:pt>
                <c:pt idx="397">
                  <c:v>1.8873804999999999</c:v>
                </c:pt>
                <c:pt idx="398">
                  <c:v>1.887791399999994</c:v>
                </c:pt>
                <c:pt idx="399">
                  <c:v>1.8884614</c:v>
                </c:pt>
                <c:pt idx="400">
                  <c:v>1.8898511999999998</c:v>
                </c:pt>
                <c:pt idx="401">
                  <c:v>1.8910301</c:v>
                </c:pt>
                <c:pt idx="402">
                  <c:v>1.8930658999999999</c:v>
                </c:pt>
                <c:pt idx="403">
                  <c:v>1.8952479000000038</c:v>
                </c:pt>
                <c:pt idx="404">
                  <c:v>1.8983534000000035</c:v>
                </c:pt>
                <c:pt idx="405">
                  <c:v>1.9015662999999952</c:v>
                </c:pt>
                <c:pt idx="406">
                  <c:v>1.9052639999999998</c:v>
                </c:pt>
                <c:pt idx="407">
                  <c:v>1.9086582000000001</c:v>
                </c:pt>
                <c:pt idx="408">
                  <c:v>1.9130906999999961</c:v>
                </c:pt>
                <c:pt idx="409">
                  <c:v>1.916892</c:v>
                </c:pt>
                <c:pt idx="410">
                  <c:v>1.9204231999999999</c:v>
                </c:pt>
                <c:pt idx="411">
                  <c:v>1.9243412</c:v>
                </c:pt>
                <c:pt idx="412">
                  <c:v>1.9282054000000035</c:v>
                </c:pt>
                <c:pt idx="413">
                  <c:v>1.9321622999999999</c:v>
                </c:pt>
                <c:pt idx="414">
                  <c:v>1.9352974000000001</c:v>
                </c:pt>
                <c:pt idx="415">
                  <c:v>1.9392115999999999</c:v>
                </c:pt>
                <c:pt idx="416">
                  <c:v>1.9432018</c:v>
                </c:pt>
                <c:pt idx="417">
                  <c:v>1.9473788999999999</c:v>
                </c:pt>
                <c:pt idx="418">
                  <c:v>1.9515874000000035</c:v>
                </c:pt>
                <c:pt idx="419">
                  <c:v>1.9556848999999998</c:v>
                </c:pt>
                <c:pt idx="420">
                  <c:v>1.9594436999999998</c:v>
                </c:pt>
                <c:pt idx="421">
                  <c:v>1.9623808000000043</c:v>
                </c:pt>
                <c:pt idx="422">
                  <c:v>1.9658600999999998</c:v>
                </c:pt>
                <c:pt idx="423">
                  <c:v>1.9690988</c:v>
                </c:pt>
                <c:pt idx="424">
                  <c:v>1.972080400000005</c:v>
                </c:pt>
                <c:pt idx="425">
                  <c:v>1.9748176000000035</c:v>
                </c:pt>
                <c:pt idx="426">
                  <c:v>1.9775732999999998</c:v>
                </c:pt>
                <c:pt idx="427">
                  <c:v>1.9804826000000038</c:v>
                </c:pt>
                <c:pt idx="428">
                  <c:v>1.9821834000000045</c:v>
                </c:pt>
                <c:pt idx="429">
                  <c:v>1.9834862999999998</c:v>
                </c:pt>
                <c:pt idx="430">
                  <c:v>1.9847965999999999</c:v>
                </c:pt>
                <c:pt idx="431">
                  <c:v>1.9863012999999998</c:v>
                </c:pt>
                <c:pt idx="432">
                  <c:v>1.9876375000000037</c:v>
                </c:pt>
                <c:pt idx="433">
                  <c:v>1.9883056000000001</c:v>
                </c:pt>
                <c:pt idx="434">
                  <c:v>1.9894068</c:v>
                </c:pt>
                <c:pt idx="435">
                  <c:v>1.9904893999999997</c:v>
                </c:pt>
                <c:pt idx="436">
                  <c:v>1.9917441999999999</c:v>
                </c:pt>
                <c:pt idx="437">
                  <c:v>1.9926807000000035</c:v>
                </c:pt>
                <c:pt idx="438">
                  <c:v>1.9938059000000001</c:v>
                </c:pt>
                <c:pt idx="439">
                  <c:v>1.9955789000000037</c:v>
                </c:pt>
                <c:pt idx="440">
                  <c:v>1.9966448999999999</c:v>
                </c:pt>
                <c:pt idx="441">
                  <c:v>1.9975721000000035</c:v>
                </c:pt>
                <c:pt idx="442">
                  <c:v>1.9990101000000036</c:v>
                </c:pt>
                <c:pt idx="443">
                  <c:v>2.0007552999999998</c:v>
                </c:pt>
                <c:pt idx="444">
                  <c:v>2.0019878999999996</c:v>
                </c:pt>
                <c:pt idx="445">
                  <c:v>2.0037220000000002</c:v>
                </c:pt>
                <c:pt idx="446">
                  <c:v>2.0052266999999997</c:v>
                </c:pt>
                <c:pt idx="447">
                  <c:v>2.0072550999999987</c:v>
                </c:pt>
                <c:pt idx="448">
                  <c:v>2.0086152999999998</c:v>
                </c:pt>
                <c:pt idx="449">
                  <c:v>2.0096424999999907</c:v>
                </c:pt>
                <c:pt idx="450">
                  <c:v>2.0108120999999977</c:v>
                </c:pt>
                <c:pt idx="451">
                  <c:v>2.0128330999999977</c:v>
                </c:pt>
                <c:pt idx="452">
                  <c:v>2.0147338000000001</c:v>
                </c:pt>
                <c:pt idx="453">
                  <c:v>2.0159885999999987</c:v>
                </c:pt>
                <c:pt idx="454">
                  <c:v>2.0181576000000003</c:v>
                </c:pt>
                <c:pt idx="455">
                  <c:v>2.0203765999999996</c:v>
                </c:pt>
                <c:pt idx="456">
                  <c:v>2.0220311999999998</c:v>
                </c:pt>
                <c:pt idx="457">
                  <c:v>2.0233119000000075</c:v>
                </c:pt>
                <c:pt idx="458">
                  <c:v>2.0234931999999999</c:v>
                </c:pt>
                <c:pt idx="459">
                  <c:v>2.0246148000000002</c:v>
                </c:pt>
                <c:pt idx="460">
                  <c:v>2.0243816000000012</c:v>
                </c:pt>
                <c:pt idx="461">
                  <c:v>2.0242002000000001</c:v>
                </c:pt>
                <c:pt idx="462">
                  <c:v>2.0239985000000011</c:v>
                </c:pt>
                <c:pt idx="463">
                  <c:v>2.0236283999999998</c:v>
                </c:pt>
                <c:pt idx="464">
                  <c:v>2.02333780000001</c:v>
                </c:pt>
                <c:pt idx="465">
                  <c:v>2.0224308999999998</c:v>
                </c:pt>
                <c:pt idx="466">
                  <c:v>2.0218090999999987</c:v>
                </c:pt>
                <c:pt idx="467">
                  <c:v>2.0211557999999998</c:v>
                </c:pt>
                <c:pt idx="468">
                  <c:v>2.0207819000000002</c:v>
                </c:pt>
                <c:pt idx="469">
                  <c:v>2.0201063999999995</c:v>
                </c:pt>
                <c:pt idx="470">
                  <c:v>2.0195808</c:v>
                </c:pt>
                <c:pt idx="471">
                  <c:v>2.0197528999999967</c:v>
                </c:pt>
                <c:pt idx="472">
                  <c:v>2.0197658999999977</c:v>
                </c:pt>
                <c:pt idx="473">
                  <c:v>2.019956499999993</c:v>
                </c:pt>
                <c:pt idx="474">
                  <c:v>2.0207781999999987</c:v>
                </c:pt>
                <c:pt idx="475">
                  <c:v>2.0229787000000004</c:v>
                </c:pt>
                <c:pt idx="476">
                  <c:v>2.0249478999999999</c:v>
                </c:pt>
                <c:pt idx="477">
                  <c:v>2.0269392999999996</c:v>
                </c:pt>
                <c:pt idx="478">
                  <c:v>2.0294378000000002</c:v>
                </c:pt>
                <c:pt idx="479">
                  <c:v>2.0319713999999998</c:v>
                </c:pt>
                <c:pt idx="480">
                  <c:v>2.0346659999999916</c:v>
                </c:pt>
                <c:pt idx="481">
                  <c:v>2.0367665999999987</c:v>
                </c:pt>
                <c:pt idx="482">
                  <c:v>2.0389467000000003</c:v>
                </c:pt>
                <c:pt idx="483">
                  <c:v>2.0407956</c:v>
                </c:pt>
                <c:pt idx="484">
                  <c:v>2.0430368000000012</c:v>
                </c:pt>
                <c:pt idx="485">
                  <c:v>2.0449855999999995</c:v>
                </c:pt>
                <c:pt idx="486">
                  <c:v>2.0469473999999988</c:v>
                </c:pt>
                <c:pt idx="487">
                  <c:v>2.0488683999999977</c:v>
                </c:pt>
                <c:pt idx="488">
                  <c:v>2.0508616999999987</c:v>
                </c:pt>
                <c:pt idx="489">
                  <c:v>2.0521219999999998</c:v>
                </c:pt>
                <c:pt idx="490">
                  <c:v>2.0544317000000012</c:v>
                </c:pt>
                <c:pt idx="491">
                  <c:v>2.0562712999999997</c:v>
                </c:pt>
                <c:pt idx="492">
                  <c:v>2.0581830999999999</c:v>
                </c:pt>
                <c:pt idx="493">
                  <c:v>2.0595119000000004</c:v>
                </c:pt>
                <c:pt idx="494">
                  <c:v>2.0610664999999977</c:v>
                </c:pt>
                <c:pt idx="495">
                  <c:v>2.0629949999999999</c:v>
                </c:pt>
                <c:pt idx="496">
                  <c:v>2.0642422999999988</c:v>
                </c:pt>
                <c:pt idx="497">
                  <c:v>2.0647789999999997</c:v>
                </c:pt>
                <c:pt idx="498">
                  <c:v>2.0665797999999995</c:v>
                </c:pt>
                <c:pt idx="499">
                  <c:v>2.0676568999999998</c:v>
                </c:pt>
                <c:pt idx="500">
                  <c:v>2.0687081000000003</c:v>
                </c:pt>
                <c:pt idx="501">
                  <c:v>2.0696705</c:v>
                </c:pt>
                <c:pt idx="502">
                  <c:v>2.0708235000000004</c:v>
                </c:pt>
                <c:pt idx="503">
                  <c:v>2.0721300999999999</c:v>
                </c:pt>
                <c:pt idx="504">
                  <c:v>2.0731571999999998</c:v>
                </c:pt>
                <c:pt idx="505">
                  <c:v>2.0737902000000012</c:v>
                </c:pt>
                <c:pt idx="506">
                  <c:v>2.0753373999999996</c:v>
                </c:pt>
                <c:pt idx="507">
                  <c:v>2.0764644999999931</c:v>
                </c:pt>
                <c:pt idx="508">
                  <c:v>2.0772583999999967</c:v>
                </c:pt>
                <c:pt idx="509">
                  <c:v>2.0780875999999999</c:v>
                </c:pt>
                <c:pt idx="510">
                  <c:v>2.0788092999999987</c:v>
                </c:pt>
                <c:pt idx="511">
                  <c:v>2.0796402999999977</c:v>
                </c:pt>
                <c:pt idx="512">
                  <c:v>2.0805176000000012</c:v>
                </c:pt>
                <c:pt idx="513">
                  <c:v>2.0798123999999967</c:v>
                </c:pt>
                <c:pt idx="514">
                  <c:v>2.0795348000000002</c:v>
                </c:pt>
                <c:pt idx="515">
                  <c:v>2.0786927000000004</c:v>
                </c:pt>
                <c:pt idx="516">
                  <c:v>2.0776562999999997</c:v>
                </c:pt>
                <c:pt idx="517">
                  <c:v>2.0764810999999987</c:v>
                </c:pt>
                <c:pt idx="518">
                  <c:v>2.0756649999999977</c:v>
                </c:pt>
                <c:pt idx="519">
                  <c:v>2.0745433999999987</c:v>
                </c:pt>
                <c:pt idx="520">
                  <c:v>2.0734719000000004</c:v>
                </c:pt>
                <c:pt idx="521">
                  <c:v>2.0716248999999998</c:v>
                </c:pt>
                <c:pt idx="522">
                  <c:v>2.0701998000000001</c:v>
                </c:pt>
                <c:pt idx="523">
                  <c:v>2.0688339999999998</c:v>
                </c:pt>
                <c:pt idx="524">
                  <c:v>2.0680252000000001</c:v>
                </c:pt>
                <c:pt idx="525">
                  <c:v>2.0665335000000002</c:v>
                </c:pt>
                <c:pt idx="526">
                  <c:v>2.0655951999999997</c:v>
                </c:pt>
                <c:pt idx="527">
                  <c:v>2.0647698000000001</c:v>
                </c:pt>
                <c:pt idx="528">
                  <c:v>2.0646772999999996</c:v>
                </c:pt>
                <c:pt idx="529">
                  <c:v>2.0642034999999987</c:v>
                </c:pt>
                <c:pt idx="530">
                  <c:v>2.0644755000000004</c:v>
                </c:pt>
                <c:pt idx="531">
                  <c:v>2.0648030999999998</c:v>
                </c:pt>
                <c:pt idx="532">
                  <c:v>2.0655249000000002</c:v>
                </c:pt>
                <c:pt idx="533">
                  <c:v>2.0663707000000002</c:v>
                </c:pt>
                <c:pt idx="534">
                  <c:v>2.067434800000008</c:v>
                </c:pt>
                <c:pt idx="535">
                  <c:v>2.0692706999999997</c:v>
                </c:pt>
                <c:pt idx="536">
                  <c:v>2.0711510999999998</c:v>
                </c:pt>
                <c:pt idx="537">
                  <c:v>2.0736383999999997</c:v>
                </c:pt>
                <c:pt idx="538">
                  <c:v>2.0762997999999997</c:v>
                </c:pt>
                <c:pt idx="539">
                  <c:v>2.0794033999999977</c:v>
                </c:pt>
                <c:pt idx="540">
                  <c:v>2.0829808999999999</c:v>
                </c:pt>
                <c:pt idx="541">
                  <c:v>2.0860863999999997</c:v>
                </c:pt>
                <c:pt idx="542">
                  <c:v>2.0897452000000003</c:v>
                </c:pt>
                <c:pt idx="543">
                  <c:v>2.0928025999999926</c:v>
                </c:pt>
                <c:pt idx="544">
                  <c:v>2.0954917000000002</c:v>
                </c:pt>
                <c:pt idx="545">
                  <c:v>2.0969296999999987</c:v>
                </c:pt>
                <c:pt idx="546">
                  <c:v>2.0991394999999997</c:v>
                </c:pt>
                <c:pt idx="547">
                  <c:v>2.1007255000000002</c:v>
                </c:pt>
                <c:pt idx="548">
                  <c:v>2.1023892999999996</c:v>
                </c:pt>
                <c:pt idx="549">
                  <c:v>2.1038383999999999</c:v>
                </c:pt>
                <c:pt idx="550">
                  <c:v>2.1050636000000003</c:v>
                </c:pt>
                <c:pt idx="551">
                  <c:v>2.1070272000000085</c:v>
                </c:pt>
                <c:pt idx="552">
                  <c:v>2.1082986999999997</c:v>
                </c:pt>
                <c:pt idx="553">
                  <c:v>2.1092480999999967</c:v>
                </c:pt>
                <c:pt idx="554">
                  <c:v>2.1104121999999967</c:v>
                </c:pt>
                <c:pt idx="555">
                  <c:v>2.1115208000000001</c:v>
                </c:pt>
                <c:pt idx="556">
                  <c:v>2.1126496999999897</c:v>
                </c:pt>
                <c:pt idx="557">
                  <c:v>2.1133030000000002</c:v>
                </c:pt>
                <c:pt idx="558">
                  <c:v>2.1138045999999999</c:v>
                </c:pt>
                <c:pt idx="559">
                  <c:v>2.1145800000000001</c:v>
                </c:pt>
                <c:pt idx="560">
                  <c:v>2.1150982000000003</c:v>
                </c:pt>
                <c:pt idx="561">
                  <c:v>2.1145725999999998</c:v>
                </c:pt>
                <c:pt idx="562">
                  <c:v>2.1144985999999997</c:v>
                </c:pt>
                <c:pt idx="563">
                  <c:v>2.1145836999999998</c:v>
                </c:pt>
                <c:pt idx="564">
                  <c:v>2.1147280999999998</c:v>
                </c:pt>
                <c:pt idx="565">
                  <c:v>2.1143504999999987</c:v>
                </c:pt>
                <c:pt idx="566">
                  <c:v>2.1145281999999987</c:v>
                </c:pt>
                <c:pt idx="567">
                  <c:v>2.1145262999999996</c:v>
                </c:pt>
                <c:pt idx="568">
                  <c:v>2.1145633999999998</c:v>
                </c:pt>
                <c:pt idx="569">
                  <c:v>2.1142117000000002</c:v>
                </c:pt>
                <c:pt idx="570">
                  <c:v>2.1141433000000003</c:v>
                </c:pt>
                <c:pt idx="571">
                  <c:v>2.1142747000000002</c:v>
                </c:pt>
                <c:pt idx="572">
                  <c:v>2.1138748999999999</c:v>
                </c:pt>
                <c:pt idx="573">
                  <c:v>2.1133326000000001</c:v>
                </c:pt>
                <c:pt idx="574">
                  <c:v>2.1130531999999977</c:v>
                </c:pt>
                <c:pt idx="575">
                  <c:v>2.1125552999999977</c:v>
                </c:pt>
                <c:pt idx="576">
                  <c:v>2.1115336999999998</c:v>
                </c:pt>
                <c:pt idx="577">
                  <c:v>2.1106360999999998</c:v>
                </c:pt>
                <c:pt idx="578">
                  <c:v>2.1100605999999997</c:v>
                </c:pt>
                <c:pt idx="579">
                  <c:v>2.1098828999999997</c:v>
                </c:pt>
                <c:pt idx="580">
                  <c:v>2.1098255000000004</c:v>
                </c:pt>
                <c:pt idx="581">
                  <c:v>2.1096015999999995</c:v>
                </c:pt>
                <c:pt idx="582">
                  <c:v>2.1092500000000003</c:v>
                </c:pt>
                <c:pt idx="583">
                  <c:v>2.1086502999999999</c:v>
                </c:pt>
                <c:pt idx="584">
                  <c:v>2.1081098999999996</c:v>
                </c:pt>
                <c:pt idx="585">
                  <c:v>2.1074621999999987</c:v>
                </c:pt>
                <c:pt idx="586">
                  <c:v>2.1065811999999999</c:v>
                </c:pt>
                <c:pt idx="587">
                  <c:v>2.1059149999999995</c:v>
                </c:pt>
                <c:pt idx="588">
                  <c:v>2.1055282000000002</c:v>
                </c:pt>
                <c:pt idx="589">
                  <c:v>2.1045843000000071</c:v>
                </c:pt>
                <c:pt idx="590">
                  <c:v>2.1042788999999997</c:v>
                </c:pt>
                <c:pt idx="591">
                  <c:v>2.1036533999999998</c:v>
                </c:pt>
                <c:pt idx="592">
                  <c:v>2.1034053999999998</c:v>
                </c:pt>
                <c:pt idx="593">
                  <c:v>2.1029556999999977</c:v>
                </c:pt>
                <c:pt idx="594">
                  <c:v>2.1029816000000001</c:v>
                </c:pt>
                <c:pt idx="595">
                  <c:v>2.1034905000000075</c:v>
                </c:pt>
                <c:pt idx="596">
                  <c:v>2.1039994999999996</c:v>
                </c:pt>
                <c:pt idx="597">
                  <c:v>2.1043770000000075</c:v>
                </c:pt>
                <c:pt idx="598">
                  <c:v>2.1051710000000012</c:v>
                </c:pt>
                <c:pt idx="599">
                  <c:v>2.1063203000000001</c:v>
                </c:pt>
                <c:pt idx="600">
                  <c:v>2.1069605999999999</c:v>
                </c:pt>
                <c:pt idx="601">
                  <c:v>2.1075510000000071</c:v>
                </c:pt>
                <c:pt idx="602">
                  <c:v>2.1089038999999996</c:v>
                </c:pt>
                <c:pt idx="603">
                  <c:v>2.1105473000000003</c:v>
                </c:pt>
                <c:pt idx="604">
                  <c:v>2.1109451999999926</c:v>
                </c:pt>
                <c:pt idx="605">
                  <c:v>2.1103510999999999</c:v>
                </c:pt>
                <c:pt idx="606">
                  <c:v>2.1098292000000001</c:v>
                </c:pt>
                <c:pt idx="607">
                  <c:v>2.1098717999999996</c:v>
                </c:pt>
                <c:pt idx="608">
                  <c:v>2.10982</c:v>
                </c:pt>
                <c:pt idx="609">
                  <c:v>2.1097644999999998</c:v>
                </c:pt>
                <c:pt idx="610">
                  <c:v>2.1097736999999999</c:v>
                </c:pt>
                <c:pt idx="611">
                  <c:v>2.1103160000000001</c:v>
                </c:pt>
                <c:pt idx="612">
                  <c:v>2.1106508999999987</c:v>
                </c:pt>
                <c:pt idx="613">
                  <c:v>2.1105640000000001</c:v>
                </c:pt>
                <c:pt idx="614">
                  <c:v>2.1112708999999987</c:v>
                </c:pt>
                <c:pt idx="615">
                  <c:v>2.1118890999999977</c:v>
                </c:pt>
                <c:pt idx="616">
                  <c:v>2.1122998999999987</c:v>
                </c:pt>
                <c:pt idx="617">
                  <c:v>2.1126792999999977</c:v>
                </c:pt>
                <c:pt idx="618">
                  <c:v>2.1134807000000002</c:v>
                </c:pt>
                <c:pt idx="619">
                  <c:v>2.1144245999999995</c:v>
                </c:pt>
                <c:pt idx="620">
                  <c:v>2.1151888999999997</c:v>
                </c:pt>
                <c:pt idx="621">
                  <c:v>2.1159995</c:v>
                </c:pt>
                <c:pt idx="622">
                  <c:v>2.1175411999999998</c:v>
                </c:pt>
                <c:pt idx="623">
                  <c:v>2.1190698999999977</c:v>
                </c:pt>
                <c:pt idx="624">
                  <c:v>2.1196177</c:v>
                </c:pt>
                <c:pt idx="625">
                  <c:v>2.1203913000000076</c:v>
                </c:pt>
                <c:pt idx="626">
                  <c:v>2.1209909000000002</c:v>
                </c:pt>
                <c:pt idx="627">
                  <c:v>2.1218867000000001</c:v>
                </c:pt>
                <c:pt idx="628">
                  <c:v>2.1225750999999997</c:v>
                </c:pt>
                <c:pt idx="629">
                  <c:v>2.1235819000000076</c:v>
                </c:pt>
                <c:pt idx="630">
                  <c:v>2.1239964999999996</c:v>
                </c:pt>
                <c:pt idx="631">
                  <c:v>2.1248829999999987</c:v>
                </c:pt>
                <c:pt idx="632">
                  <c:v>2.1250847000000075</c:v>
                </c:pt>
                <c:pt idx="633">
                  <c:v>2.1252456999999967</c:v>
                </c:pt>
                <c:pt idx="634">
                  <c:v>2.1253216000000075</c:v>
                </c:pt>
                <c:pt idx="635">
                  <c:v>2.1258749999999997</c:v>
                </c:pt>
                <c:pt idx="636">
                  <c:v>2.1256861999999987</c:v>
                </c:pt>
                <c:pt idx="637">
                  <c:v>2.1252198</c:v>
                </c:pt>
                <c:pt idx="638">
                  <c:v>2.1245128000000002</c:v>
                </c:pt>
                <c:pt idx="639">
                  <c:v>2.1240705000000002</c:v>
                </c:pt>
                <c:pt idx="640">
                  <c:v>2.1232358000000002</c:v>
                </c:pt>
                <c:pt idx="641">
                  <c:v>2.1226009999999977</c:v>
                </c:pt>
                <c:pt idx="642">
                  <c:v>2.1212518999999999</c:v>
                </c:pt>
                <c:pt idx="643">
                  <c:v>2.1208206000000001</c:v>
                </c:pt>
                <c:pt idx="644">
                  <c:v>2.1197730999999997</c:v>
                </c:pt>
                <c:pt idx="645">
                  <c:v>2.1178299000000003</c:v>
                </c:pt>
                <c:pt idx="646">
                  <c:v>2.1160198999999977</c:v>
                </c:pt>
                <c:pt idx="647">
                  <c:v>2.1144727000000003</c:v>
                </c:pt>
                <c:pt idx="648">
                  <c:v>2.1124923999999967</c:v>
                </c:pt>
                <c:pt idx="649">
                  <c:v>2.1099273000000012</c:v>
                </c:pt>
                <c:pt idx="650">
                  <c:v>2.1076565</c:v>
                </c:pt>
                <c:pt idx="651">
                  <c:v>2.1051764999999998</c:v>
                </c:pt>
                <c:pt idx="652">
                  <c:v>2.1022430999999977</c:v>
                </c:pt>
                <c:pt idx="653">
                  <c:v>2.0989766000000003</c:v>
                </c:pt>
                <c:pt idx="654">
                  <c:v>2.0958877999999999</c:v>
                </c:pt>
                <c:pt idx="655">
                  <c:v>2.0928192999999977</c:v>
                </c:pt>
                <c:pt idx="656">
                  <c:v>2.0891622999999999</c:v>
                </c:pt>
                <c:pt idx="657">
                  <c:v>2.0855645000000012</c:v>
                </c:pt>
                <c:pt idx="658">
                  <c:v>2.0821535999999998</c:v>
                </c:pt>
                <c:pt idx="659">
                  <c:v>2.0793719999999998</c:v>
                </c:pt>
                <c:pt idx="660">
                  <c:v>2.0762182999999967</c:v>
                </c:pt>
                <c:pt idx="661">
                  <c:v>2.0734921999999987</c:v>
                </c:pt>
                <c:pt idx="662">
                  <c:v>2.0717210999999995</c:v>
                </c:pt>
                <c:pt idx="663">
                  <c:v>2.0695186999999997</c:v>
                </c:pt>
                <c:pt idx="664">
                  <c:v>2.0676180000000004</c:v>
                </c:pt>
                <c:pt idx="665">
                  <c:v>2.0655786000000003</c:v>
                </c:pt>
                <c:pt idx="666">
                  <c:v>2.0640368999999996</c:v>
                </c:pt>
                <c:pt idx="667">
                  <c:v>2.0631485999999999</c:v>
                </c:pt>
                <c:pt idx="668">
                  <c:v>2.0625433999999987</c:v>
                </c:pt>
                <c:pt idx="669">
                  <c:v>2.0621750999999997</c:v>
                </c:pt>
                <c:pt idx="670">
                  <c:v>2.0620158999999987</c:v>
                </c:pt>
                <c:pt idx="671">
                  <c:v>2.0627969000000004</c:v>
                </c:pt>
                <c:pt idx="672">
                  <c:v>2.0629005999999999</c:v>
                </c:pt>
                <c:pt idx="673">
                  <c:v>2.0631708000000071</c:v>
                </c:pt>
                <c:pt idx="674">
                  <c:v>2.06330770000001</c:v>
                </c:pt>
                <c:pt idx="675">
                  <c:v>2.0638702999999996</c:v>
                </c:pt>
                <c:pt idx="676">
                  <c:v>2.0647254000000004</c:v>
                </c:pt>
                <c:pt idx="677">
                  <c:v>2.0651528999999997</c:v>
                </c:pt>
                <c:pt idx="678">
                  <c:v>2.0654712000000002</c:v>
                </c:pt>
                <c:pt idx="679">
                  <c:v>2.0664538999999977</c:v>
                </c:pt>
                <c:pt idx="680">
                  <c:v>2.0674625999999998</c:v>
                </c:pt>
                <c:pt idx="681">
                  <c:v>2.0680974000000001</c:v>
                </c:pt>
                <c:pt idx="682">
                  <c:v>2.069124500000008</c:v>
                </c:pt>
                <c:pt idx="683">
                  <c:v>2.0701628000000003</c:v>
                </c:pt>
                <c:pt idx="684">
                  <c:v>2.0710140999999997</c:v>
                </c:pt>
                <c:pt idx="685">
                  <c:v>2.0716784999999907</c:v>
                </c:pt>
                <c:pt idx="686">
                  <c:v>2.0721930000000004</c:v>
                </c:pt>
                <c:pt idx="687">
                  <c:v>2.0734070999999998</c:v>
                </c:pt>
                <c:pt idx="688">
                  <c:v>2.0745285999999998</c:v>
                </c:pt>
                <c:pt idx="689">
                  <c:v>2.0747580999999977</c:v>
                </c:pt>
                <c:pt idx="690">
                  <c:v>2.0759998999999998</c:v>
                </c:pt>
                <c:pt idx="691">
                  <c:v>2.0767549999999977</c:v>
                </c:pt>
                <c:pt idx="692">
                  <c:v>2.0772139999999997</c:v>
                </c:pt>
                <c:pt idx="693">
                  <c:v>2.0777415000000001</c:v>
                </c:pt>
                <c:pt idx="694">
                  <c:v>2.0779913000000012</c:v>
                </c:pt>
                <c:pt idx="695">
                  <c:v>2.0783151999999987</c:v>
                </c:pt>
                <c:pt idx="696">
                  <c:v>2.0781838000000001</c:v>
                </c:pt>
                <c:pt idx="697">
                  <c:v>2.0778803000000003</c:v>
                </c:pt>
                <c:pt idx="698">
                  <c:v>2.0780060999999987</c:v>
                </c:pt>
                <c:pt idx="699">
                  <c:v>2.0778043999999998</c:v>
                </c:pt>
                <c:pt idx="700">
                  <c:v>2.0769437999999987</c:v>
                </c:pt>
                <c:pt idx="701">
                  <c:v>2.0763015999999999</c:v>
                </c:pt>
                <c:pt idx="702">
                  <c:v>2.0756149999999987</c:v>
                </c:pt>
                <c:pt idx="703">
                  <c:v>2.0748987999999997</c:v>
                </c:pt>
                <c:pt idx="704">
                  <c:v>2.0743971999999999</c:v>
                </c:pt>
                <c:pt idx="705">
                  <c:v>2.0727537999999988</c:v>
                </c:pt>
                <c:pt idx="706">
                  <c:v>2.0719173</c:v>
                </c:pt>
                <c:pt idx="707">
                  <c:v>2.0707605999999998</c:v>
                </c:pt>
                <c:pt idx="708">
                  <c:v>2.0694577000000001</c:v>
                </c:pt>
                <c:pt idx="709">
                  <c:v>2.0682157999999999</c:v>
                </c:pt>
                <c:pt idx="710">
                  <c:v>2.0672423999999987</c:v>
                </c:pt>
                <c:pt idx="711">
                  <c:v>2.0661022999999998</c:v>
                </c:pt>
                <c:pt idx="712">
                  <c:v>2.0643422999999999</c:v>
                </c:pt>
                <c:pt idx="713">
                  <c:v>2.0622362000000001</c:v>
                </c:pt>
                <c:pt idx="714">
                  <c:v>2.0606390000000001</c:v>
                </c:pt>
                <c:pt idx="715">
                  <c:v>2.0594878000000003</c:v>
                </c:pt>
                <c:pt idx="716">
                  <c:v>2.0579109999999998</c:v>
                </c:pt>
                <c:pt idx="717">
                  <c:v>2.0562323999999967</c:v>
                </c:pt>
                <c:pt idx="718">
                  <c:v>2.0547703999999998</c:v>
                </c:pt>
                <c:pt idx="719">
                  <c:v>2.0534988999999997</c:v>
                </c:pt>
                <c:pt idx="720">
                  <c:v>2.0518961999999967</c:v>
                </c:pt>
                <c:pt idx="721">
                  <c:v>2.0500657999999987</c:v>
                </c:pt>
                <c:pt idx="722">
                  <c:v>2.0486722999999998</c:v>
                </c:pt>
                <c:pt idx="723">
                  <c:v>2.0472916000000012</c:v>
                </c:pt>
                <c:pt idx="724">
                  <c:v>2.0461627</c:v>
                </c:pt>
                <c:pt idx="725">
                  <c:v>2.0446968999999999</c:v>
                </c:pt>
                <c:pt idx="726">
                  <c:v>2.0438271000000001</c:v>
                </c:pt>
                <c:pt idx="727">
                  <c:v>2.0427925</c:v>
                </c:pt>
                <c:pt idx="728">
                  <c:v>2.0418041999999987</c:v>
                </c:pt>
                <c:pt idx="729">
                  <c:v>2.0404920999999998</c:v>
                </c:pt>
                <c:pt idx="730">
                  <c:v>2.0392947000000001</c:v>
                </c:pt>
                <c:pt idx="731">
                  <c:v>2.0384877999999995</c:v>
                </c:pt>
                <c:pt idx="732">
                  <c:v>2.0377253</c:v>
                </c:pt>
                <c:pt idx="733">
                  <c:v>2.0361021999999931</c:v>
                </c:pt>
                <c:pt idx="734">
                  <c:v>2.0350472999999987</c:v>
                </c:pt>
                <c:pt idx="735">
                  <c:v>2.0336887999999997</c:v>
                </c:pt>
                <c:pt idx="736">
                  <c:v>2.0325154999999926</c:v>
                </c:pt>
                <c:pt idx="737">
                  <c:v>2.0305758999999997</c:v>
                </c:pt>
                <c:pt idx="738">
                  <c:v>2.0290583999999967</c:v>
                </c:pt>
                <c:pt idx="739">
                  <c:v>2.0276573999999998</c:v>
                </c:pt>
                <c:pt idx="740">
                  <c:v>2.0260749999999987</c:v>
                </c:pt>
                <c:pt idx="741">
                  <c:v>2.0243501000000004</c:v>
                </c:pt>
                <c:pt idx="742">
                  <c:v>2.0231324000000002</c:v>
                </c:pt>
                <c:pt idx="743">
                  <c:v>2.0219331</c:v>
                </c:pt>
                <c:pt idx="744">
                  <c:v>2.0199232</c:v>
                </c:pt>
                <c:pt idx="745">
                  <c:v>2.0178855999999987</c:v>
                </c:pt>
                <c:pt idx="746">
                  <c:v>2.0165178999999998</c:v>
                </c:pt>
                <c:pt idx="747">
                  <c:v>2.0145932000000002</c:v>
                </c:pt>
                <c:pt idx="748">
                  <c:v>2.0127110000000004</c:v>
                </c:pt>
                <c:pt idx="749">
                  <c:v>2.0101550999999978</c:v>
                </c:pt>
                <c:pt idx="750">
                  <c:v>2.0079323999999996</c:v>
                </c:pt>
                <c:pt idx="751">
                  <c:v>2.0061150000000003</c:v>
                </c:pt>
                <c:pt idx="752">
                  <c:v>2.0037627999999996</c:v>
                </c:pt>
                <c:pt idx="753">
                  <c:v>2.0018732000000004</c:v>
                </c:pt>
                <c:pt idx="754">
                  <c:v>2.0000131999999997</c:v>
                </c:pt>
                <c:pt idx="755">
                  <c:v>1.9987788000000035</c:v>
                </c:pt>
                <c:pt idx="756">
                  <c:v>1.9970595000000038</c:v>
                </c:pt>
                <c:pt idx="757">
                  <c:v>1.9956140999999998</c:v>
                </c:pt>
                <c:pt idx="758">
                  <c:v>1.9943482000000001</c:v>
                </c:pt>
                <c:pt idx="759">
                  <c:v>1.9924307999999999</c:v>
                </c:pt>
                <c:pt idx="760">
                  <c:v>1.9908226</c:v>
                </c:pt>
                <c:pt idx="761">
                  <c:v>1.988797900000004</c:v>
                </c:pt>
                <c:pt idx="762">
                  <c:v>1.9873394999999998</c:v>
                </c:pt>
                <c:pt idx="763">
                  <c:v>1.9862050000000036</c:v>
                </c:pt>
                <c:pt idx="764">
                  <c:v>1.9843802000000001</c:v>
                </c:pt>
                <c:pt idx="765">
                  <c:v>1.9826813000000001</c:v>
                </c:pt>
                <c:pt idx="766">
                  <c:v>1.9811674000000001</c:v>
                </c:pt>
                <c:pt idx="767">
                  <c:v>1.9795832</c:v>
                </c:pt>
                <c:pt idx="768">
                  <c:v>1.9780266999999998</c:v>
                </c:pt>
                <c:pt idx="769">
                  <c:v>1.976375900000005</c:v>
                </c:pt>
                <c:pt idx="770">
                  <c:v>1.9747972</c:v>
                </c:pt>
                <c:pt idx="771">
                  <c:v>1.9733314</c:v>
                </c:pt>
                <c:pt idx="772">
                  <c:v>1.9721766000000001</c:v>
                </c:pt>
                <c:pt idx="773">
                  <c:v>1.9704591000000042</c:v>
                </c:pt>
                <c:pt idx="774">
                  <c:v>1.9690729000000036</c:v>
                </c:pt>
                <c:pt idx="775">
                  <c:v>1.9675941999999964</c:v>
                </c:pt>
                <c:pt idx="776">
                  <c:v>1.9663709000000045</c:v>
                </c:pt>
                <c:pt idx="777">
                  <c:v>1.9645238999999999</c:v>
                </c:pt>
                <c:pt idx="778">
                  <c:v>1.9626473000000035</c:v>
                </c:pt>
                <c:pt idx="779">
                  <c:v>1.9612906999999964</c:v>
                </c:pt>
                <c:pt idx="780">
                  <c:v>1.9594343999999961</c:v>
                </c:pt>
                <c:pt idx="781">
                  <c:v>1.957655900000004</c:v>
                </c:pt>
                <c:pt idx="782">
                  <c:v>1.9562771000000052</c:v>
                </c:pt>
                <c:pt idx="783">
                  <c:v>1.9542930999999999</c:v>
                </c:pt>
                <c:pt idx="784">
                  <c:v>1.9523462</c:v>
                </c:pt>
                <c:pt idx="785">
                  <c:v>1.9503973999999999</c:v>
                </c:pt>
                <c:pt idx="786">
                  <c:v>1.9483135000000045</c:v>
                </c:pt>
                <c:pt idx="787">
                  <c:v>1.9464330999999999</c:v>
                </c:pt>
                <c:pt idx="788">
                  <c:v>1.9441660000000001</c:v>
                </c:pt>
                <c:pt idx="789">
                  <c:v>1.9419173999999999</c:v>
                </c:pt>
                <c:pt idx="790">
                  <c:v>1.9401443999999999</c:v>
                </c:pt>
                <c:pt idx="791">
                  <c:v>1.9381678000000038</c:v>
                </c:pt>
                <c:pt idx="792">
                  <c:v>1.935773</c:v>
                </c:pt>
                <c:pt idx="793">
                  <c:v>1.9333392999999954</c:v>
                </c:pt>
                <c:pt idx="794">
                  <c:v>1.9316533</c:v>
                </c:pt>
                <c:pt idx="795">
                  <c:v>1.9297027</c:v>
                </c:pt>
                <c:pt idx="796">
                  <c:v>1.9270598999999999</c:v>
                </c:pt>
                <c:pt idx="797">
                  <c:v>1.9242227000000001</c:v>
                </c:pt>
                <c:pt idx="798">
                  <c:v>1.9220944</c:v>
                </c:pt>
                <c:pt idx="799">
                  <c:v>-4.6252900000000062E-2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'Mesures corrigées'!$N$1</c:f>
              <c:strCache>
                <c:ptCount val="1"/>
                <c:pt idx="0">
                  <c:v>PE14</c:v>
                </c:pt>
              </c:strCache>
            </c:strRef>
          </c:tx>
          <c:marker>
            <c:symbol val="circl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0.31000000000000089</c:v>
                </c:pt>
                <c:pt idx="63">
                  <c:v>0.31500000000000089</c:v>
                </c:pt>
                <c:pt idx="64">
                  <c:v>0.32000000000000101</c:v>
                </c:pt>
                <c:pt idx="65">
                  <c:v>0.32500000000000101</c:v>
                </c:pt>
                <c:pt idx="66">
                  <c:v>0.33000000000000113</c:v>
                </c:pt>
                <c:pt idx="67">
                  <c:v>0.33500000000000113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0.37500000000000089</c:v>
                </c:pt>
                <c:pt idx="76">
                  <c:v>0.380000000000001</c:v>
                </c:pt>
                <c:pt idx="77">
                  <c:v>0.38500000000000101</c:v>
                </c:pt>
                <c:pt idx="78">
                  <c:v>0.39000000000000101</c:v>
                </c:pt>
                <c:pt idx="79">
                  <c:v>0.39500000000000113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0.43500000000000089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0.61500000000000177</c:v>
                </c:pt>
                <c:pt idx="124">
                  <c:v>0.62000000000000177</c:v>
                </c:pt>
                <c:pt idx="125">
                  <c:v>0.62500000000000189</c:v>
                </c:pt>
                <c:pt idx="126">
                  <c:v>0.630000000000002</c:v>
                </c:pt>
                <c:pt idx="127">
                  <c:v>0.63500000000000201</c:v>
                </c:pt>
                <c:pt idx="128">
                  <c:v>0.64000000000000201</c:v>
                </c:pt>
                <c:pt idx="129">
                  <c:v>0.64500000000000202</c:v>
                </c:pt>
                <c:pt idx="130">
                  <c:v>0.65000000000000213</c:v>
                </c:pt>
                <c:pt idx="131">
                  <c:v>0.65500000000000225</c:v>
                </c:pt>
                <c:pt idx="132">
                  <c:v>0.66000000000000225</c:v>
                </c:pt>
                <c:pt idx="133">
                  <c:v>0.66500000000000226</c:v>
                </c:pt>
                <c:pt idx="134">
                  <c:v>0.67000000000000226</c:v>
                </c:pt>
                <c:pt idx="135">
                  <c:v>0.67500000000000226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0.74000000000000177</c:v>
                </c:pt>
                <c:pt idx="149">
                  <c:v>0.74500000000000177</c:v>
                </c:pt>
                <c:pt idx="150">
                  <c:v>0.75000000000000189</c:v>
                </c:pt>
                <c:pt idx="151">
                  <c:v>0.755000000000002</c:v>
                </c:pt>
                <c:pt idx="152">
                  <c:v>0.76000000000000201</c:v>
                </c:pt>
                <c:pt idx="153">
                  <c:v>0.76500000000000201</c:v>
                </c:pt>
                <c:pt idx="154">
                  <c:v>0.77000000000000202</c:v>
                </c:pt>
                <c:pt idx="155">
                  <c:v>0.77500000000000213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0.86500000000000177</c:v>
                </c:pt>
                <c:pt idx="174">
                  <c:v>0.87000000000000177</c:v>
                </c:pt>
                <c:pt idx="175">
                  <c:v>0.87500000000000189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1.0049999999999959</c:v>
                </c:pt>
                <c:pt idx="202">
                  <c:v>1.01</c:v>
                </c:pt>
                <c:pt idx="203">
                  <c:v>1.0149999999999959</c:v>
                </c:pt>
                <c:pt idx="204">
                  <c:v>1.02</c:v>
                </c:pt>
                <c:pt idx="205">
                  <c:v>1.0249999999999961</c:v>
                </c:pt>
                <c:pt idx="206">
                  <c:v>1.03</c:v>
                </c:pt>
                <c:pt idx="207">
                  <c:v>1.0349999999999961</c:v>
                </c:pt>
                <c:pt idx="208">
                  <c:v>1.04</c:v>
                </c:pt>
                <c:pt idx="209">
                  <c:v>1.0449999999999964</c:v>
                </c:pt>
                <c:pt idx="210">
                  <c:v>1.05</c:v>
                </c:pt>
                <c:pt idx="211">
                  <c:v>1.0549999999999964</c:v>
                </c:pt>
                <c:pt idx="212">
                  <c:v>1.06</c:v>
                </c:pt>
                <c:pt idx="213">
                  <c:v>1.0649999999999964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1.1299999999999959</c:v>
                </c:pt>
                <c:pt idx="227">
                  <c:v>1.135</c:v>
                </c:pt>
                <c:pt idx="228">
                  <c:v>1.1399999999999959</c:v>
                </c:pt>
                <c:pt idx="229">
                  <c:v>1.145</c:v>
                </c:pt>
                <c:pt idx="230">
                  <c:v>1.1499999999999961</c:v>
                </c:pt>
                <c:pt idx="231">
                  <c:v>1.155</c:v>
                </c:pt>
                <c:pt idx="232">
                  <c:v>1.1599999999999961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1.1800000000000035</c:v>
                </c:pt>
                <c:pt idx="237">
                  <c:v>1.1850000000000001</c:v>
                </c:pt>
                <c:pt idx="238">
                  <c:v>1.1900000000000035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1.2049999999999956</c:v>
                </c:pt>
                <c:pt idx="242">
                  <c:v>1.21</c:v>
                </c:pt>
                <c:pt idx="243">
                  <c:v>1.2149999999999956</c:v>
                </c:pt>
                <c:pt idx="244">
                  <c:v>1.22</c:v>
                </c:pt>
                <c:pt idx="245">
                  <c:v>1.2249999999999956</c:v>
                </c:pt>
                <c:pt idx="246">
                  <c:v>1.23</c:v>
                </c:pt>
                <c:pt idx="247">
                  <c:v>1.2349999999999957</c:v>
                </c:pt>
                <c:pt idx="248">
                  <c:v>1.24</c:v>
                </c:pt>
                <c:pt idx="249">
                  <c:v>1.2449999999999963</c:v>
                </c:pt>
                <c:pt idx="250">
                  <c:v>1.25</c:v>
                </c:pt>
                <c:pt idx="251">
                  <c:v>1.2549999999999959</c:v>
                </c:pt>
                <c:pt idx="252">
                  <c:v>1.26</c:v>
                </c:pt>
                <c:pt idx="253">
                  <c:v>1.2649999999999959</c:v>
                </c:pt>
                <c:pt idx="254">
                  <c:v>1.27</c:v>
                </c:pt>
                <c:pt idx="255">
                  <c:v>1.2749999999999961</c:v>
                </c:pt>
                <c:pt idx="256">
                  <c:v>1.28</c:v>
                </c:pt>
                <c:pt idx="257">
                  <c:v>1.2849999999999961</c:v>
                </c:pt>
                <c:pt idx="258">
                  <c:v>1.29</c:v>
                </c:pt>
                <c:pt idx="259">
                  <c:v>1.2949999999999964</c:v>
                </c:pt>
                <c:pt idx="260">
                  <c:v>1.3</c:v>
                </c:pt>
                <c:pt idx="261">
                  <c:v>1.3049999999999964</c:v>
                </c:pt>
                <c:pt idx="262">
                  <c:v>1.31</c:v>
                </c:pt>
                <c:pt idx="263">
                  <c:v>1.3149999999999964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1.4049999999999951</c:v>
                </c:pt>
                <c:pt idx="282">
                  <c:v>1.41</c:v>
                </c:pt>
                <c:pt idx="283">
                  <c:v>1.4149999999999952</c:v>
                </c:pt>
                <c:pt idx="284">
                  <c:v>1.42</c:v>
                </c:pt>
                <c:pt idx="285">
                  <c:v>1.4249999999999952</c:v>
                </c:pt>
                <c:pt idx="286">
                  <c:v>1.43</c:v>
                </c:pt>
                <c:pt idx="287">
                  <c:v>1.4349999999999952</c:v>
                </c:pt>
                <c:pt idx="288">
                  <c:v>1.44</c:v>
                </c:pt>
                <c:pt idx="289">
                  <c:v>1.4449999999999956</c:v>
                </c:pt>
                <c:pt idx="290">
                  <c:v>1.45</c:v>
                </c:pt>
                <c:pt idx="291">
                  <c:v>1.4549999999999956</c:v>
                </c:pt>
                <c:pt idx="292">
                  <c:v>1.46</c:v>
                </c:pt>
                <c:pt idx="293">
                  <c:v>1.4649999999999956</c:v>
                </c:pt>
                <c:pt idx="294">
                  <c:v>1.47</c:v>
                </c:pt>
                <c:pt idx="295">
                  <c:v>1.4749999999999956</c:v>
                </c:pt>
                <c:pt idx="296">
                  <c:v>1.48</c:v>
                </c:pt>
                <c:pt idx="297">
                  <c:v>1.4849999999999957</c:v>
                </c:pt>
                <c:pt idx="298">
                  <c:v>1.49</c:v>
                </c:pt>
                <c:pt idx="299">
                  <c:v>1.4949999999999963</c:v>
                </c:pt>
                <c:pt idx="300">
                  <c:v>1.5</c:v>
                </c:pt>
                <c:pt idx="301">
                  <c:v>1.5049999999999959</c:v>
                </c:pt>
                <c:pt idx="302">
                  <c:v>1.51</c:v>
                </c:pt>
                <c:pt idx="303">
                  <c:v>1.5149999999999959</c:v>
                </c:pt>
                <c:pt idx="304">
                  <c:v>1.52</c:v>
                </c:pt>
                <c:pt idx="305">
                  <c:v>1.5249999999999961</c:v>
                </c:pt>
                <c:pt idx="306">
                  <c:v>1.53</c:v>
                </c:pt>
                <c:pt idx="307">
                  <c:v>1.5349999999999961</c:v>
                </c:pt>
                <c:pt idx="308">
                  <c:v>1.54</c:v>
                </c:pt>
                <c:pt idx="309">
                  <c:v>1.5449999999999964</c:v>
                </c:pt>
                <c:pt idx="310">
                  <c:v>1.55</c:v>
                </c:pt>
                <c:pt idx="311">
                  <c:v>1.5549999999999964</c:v>
                </c:pt>
                <c:pt idx="312">
                  <c:v>1.56</c:v>
                </c:pt>
                <c:pt idx="313">
                  <c:v>1.5649999999999964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1.6800000000000035</c:v>
                </c:pt>
                <c:pt idx="337">
                  <c:v>1.6850000000000001</c:v>
                </c:pt>
                <c:pt idx="338">
                  <c:v>1.6900000000000035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1.7049999999999956</c:v>
                </c:pt>
                <c:pt idx="342">
                  <c:v>1.71</c:v>
                </c:pt>
                <c:pt idx="343">
                  <c:v>1.7149999999999956</c:v>
                </c:pt>
                <c:pt idx="344">
                  <c:v>1.72</c:v>
                </c:pt>
                <c:pt idx="345">
                  <c:v>1.7249999999999956</c:v>
                </c:pt>
                <c:pt idx="346">
                  <c:v>1.73</c:v>
                </c:pt>
                <c:pt idx="347">
                  <c:v>1.7349999999999957</c:v>
                </c:pt>
                <c:pt idx="348">
                  <c:v>1.74</c:v>
                </c:pt>
                <c:pt idx="349">
                  <c:v>1.7449999999999963</c:v>
                </c:pt>
                <c:pt idx="350">
                  <c:v>1.75</c:v>
                </c:pt>
                <c:pt idx="351">
                  <c:v>1.7549999999999959</c:v>
                </c:pt>
                <c:pt idx="352">
                  <c:v>1.76</c:v>
                </c:pt>
                <c:pt idx="353">
                  <c:v>1.7649999999999959</c:v>
                </c:pt>
                <c:pt idx="354">
                  <c:v>1.77</c:v>
                </c:pt>
                <c:pt idx="355">
                  <c:v>1.7749999999999961</c:v>
                </c:pt>
                <c:pt idx="356">
                  <c:v>1.78</c:v>
                </c:pt>
                <c:pt idx="357">
                  <c:v>1.7849999999999961</c:v>
                </c:pt>
                <c:pt idx="358">
                  <c:v>1.79</c:v>
                </c:pt>
                <c:pt idx="359">
                  <c:v>1.7949999999999964</c:v>
                </c:pt>
                <c:pt idx="360">
                  <c:v>1.8</c:v>
                </c:pt>
                <c:pt idx="361">
                  <c:v>1.8049999999999964</c:v>
                </c:pt>
                <c:pt idx="362">
                  <c:v>1.81</c:v>
                </c:pt>
                <c:pt idx="363">
                  <c:v>1.8149999999999964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1.9300000000000035</c:v>
                </c:pt>
                <c:pt idx="387">
                  <c:v>1.9350000000000001</c:v>
                </c:pt>
                <c:pt idx="388">
                  <c:v>1.9400000000000035</c:v>
                </c:pt>
                <c:pt idx="389">
                  <c:v>1.9450000000000001</c:v>
                </c:pt>
                <c:pt idx="390">
                  <c:v>1.9500000000000035</c:v>
                </c:pt>
                <c:pt idx="391">
                  <c:v>1.9550000000000001</c:v>
                </c:pt>
                <c:pt idx="392">
                  <c:v>1.9600000000000035</c:v>
                </c:pt>
                <c:pt idx="393">
                  <c:v>1.9650000000000001</c:v>
                </c:pt>
                <c:pt idx="394">
                  <c:v>1.9700000000000035</c:v>
                </c:pt>
                <c:pt idx="395">
                  <c:v>1.9750000000000001</c:v>
                </c:pt>
                <c:pt idx="396">
                  <c:v>1.9800000000000038</c:v>
                </c:pt>
                <c:pt idx="397">
                  <c:v>1.9850000000000001</c:v>
                </c:pt>
                <c:pt idx="398">
                  <c:v>1.9900000000000038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corrigées'!$N$2:$N$801</c:f>
              <c:numCache>
                <c:formatCode>General</c:formatCode>
                <c:ptCount val="800"/>
                <c:pt idx="0">
                  <c:v>1</c:v>
                </c:pt>
                <c:pt idx="1">
                  <c:v>0.99979219999999958</c:v>
                </c:pt>
                <c:pt idx="2">
                  <c:v>0.99971450000000006</c:v>
                </c:pt>
                <c:pt idx="3">
                  <c:v>1.0000815999999999</c:v>
                </c:pt>
                <c:pt idx="4">
                  <c:v>0.99969899999999989</c:v>
                </c:pt>
                <c:pt idx="5">
                  <c:v>0.99981739999999797</c:v>
                </c:pt>
                <c:pt idx="6">
                  <c:v>0.99978249999999957</c:v>
                </c:pt>
                <c:pt idx="7">
                  <c:v>0.99980190000000002</c:v>
                </c:pt>
                <c:pt idx="8">
                  <c:v>0.99980770000000008</c:v>
                </c:pt>
                <c:pt idx="9">
                  <c:v>0.99980390000000008</c:v>
                </c:pt>
                <c:pt idx="10">
                  <c:v>0.99992619999999799</c:v>
                </c:pt>
                <c:pt idx="11">
                  <c:v>0.99958829999999788</c:v>
                </c:pt>
                <c:pt idx="12">
                  <c:v>0.99986409999999959</c:v>
                </c:pt>
                <c:pt idx="13">
                  <c:v>0.99967760000000061</c:v>
                </c:pt>
                <c:pt idx="14">
                  <c:v>0.99982130000000002</c:v>
                </c:pt>
                <c:pt idx="15">
                  <c:v>0.99958049999999798</c:v>
                </c:pt>
                <c:pt idx="16">
                  <c:v>0.99990679999999799</c:v>
                </c:pt>
                <c:pt idx="17">
                  <c:v>0.99994760000000005</c:v>
                </c:pt>
                <c:pt idx="18">
                  <c:v>0.99980190000000002</c:v>
                </c:pt>
                <c:pt idx="19">
                  <c:v>0.99975339999999957</c:v>
                </c:pt>
                <c:pt idx="20">
                  <c:v>0.99960190000000004</c:v>
                </c:pt>
                <c:pt idx="21">
                  <c:v>0.99986409999999959</c:v>
                </c:pt>
                <c:pt idx="22">
                  <c:v>0.9996853999999995</c:v>
                </c:pt>
                <c:pt idx="23">
                  <c:v>1.0001533999999999</c:v>
                </c:pt>
                <c:pt idx="24">
                  <c:v>1.0000795999999998</c:v>
                </c:pt>
                <c:pt idx="25">
                  <c:v>0.99987959999999987</c:v>
                </c:pt>
                <c:pt idx="26">
                  <c:v>0.99963679999999822</c:v>
                </c:pt>
                <c:pt idx="27">
                  <c:v>0.99948149999999958</c:v>
                </c:pt>
                <c:pt idx="28">
                  <c:v>1.0000874000000035</c:v>
                </c:pt>
                <c:pt idx="29">
                  <c:v>0.99991839999999788</c:v>
                </c:pt>
                <c:pt idx="30">
                  <c:v>0.99977080000000063</c:v>
                </c:pt>
                <c:pt idx="31">
                  <c:v>0.99953969999999959</c:v>
                </c:pt>
                <c:pt idx="32">
                  <c:v>0.99961349999999949</c:v>
                </c:pt>
                <c:pt idx="33">
                  <c:v>0.99993789999999949</c:v>
                </c:pt>
                <c:pt idx="34">
                  <c:v>0.99948919999999797</c:v>
                </c:pt>
                <c:pt idx="35">
                  <c:v>0.99995919999999949</c:v>
                </c:pt>
                <c:pt idx="36">
                  <c:v>0.9996872999999995</c:v>
                </c:pt>
                <c:pt idx="37">
                  <c:v>0.99980000000000002</c:v>
                </c:pt>
                <c:pt idx="38">
                  <c:v>0.99940769999999957</c:v>
                </c:pt>
                <c:pt idx="39">
                  <c:v>0.99971839999999956</c:v>
                </c:pt>
                <c:pt idx="40">
                  <c:v>0.99953199999999787</c:v>
                </c:pt>
                <c:pt idx="41">
                  <c:v>0.99958249999999726</c:v>
                </c:pt>
                <c:pt idx="42">
                  <c:v>0.99976309999999957</c:v>
                </c:pt>
                <c:pt idx="43">
                  <c:v>0.99983099999999958</c:v>
                </c:pt>
                <c:pt idx="44">
                  <c:v>0.99961549999999999</c:v>
                </c:pt>
                <c:pt idx="45">
                  <c:v>0.99962519999999988</c:v>
                </c:pt>
                <c:pt idx="46">
                  <c:v>0.99979219999999958</c:v>
                </c:pt>
                <c:pt idx="47">
                  <c:v>0.99971260000000006</c:v>
                </c:pt>
                <c:pt idx="48">
                  <c:v>0.99947169999999996</c:v>
                </c:pt>
                <c:pt idx="49">
                  <c:v>0.9999981</c:v>
                </c:pt>
                <c:pt idx="50">
                  <c:v>0.99952809999999959</c:v>
                </c:pt>
                <c:pt idx="51">
                  <c:v>0.99979799999999996</c:v>
                </c:pt>
                <c:pt idx="52">
                  <c:v>0.99987570000000003</c:v>
                </c:pt>
                <c:pt idx="53">
                  <c:v>0.99973779999999957</c:v>
                </c:pt>
                <c:pt idx="54">
                  <c:v>0.99979219999999958</c:v>
                </c:pt>
                <c:pt idx="55">
                  <c:v>0.99971839999999956</c:v>
                </c:pt>
                <c:pt idx="56">
                  <c:v>0.99989119999999998</c:v>
                </c:pt>
                <c:pt idx="57">
                  <c:v>0.99987570000000003</c:v>
                </c:pt>
                <c:pt idx="58">
                  <c:v>0.99959989999999999</c:v>
                </c:pt>
                <c:pt idx="59">
                  <c:v>0.99980969999999991</c:v>
                </c:pt>
                <c:pt idx="60">
                  <c:v>1.0000058000000001</c:v>
                </c:pt>
                <c:pt idx="61">
                  <c:v>0.99983880000000003</c:v>
                </c:pt>
                <c:pt idx="62">
                  <c:v>0.9996697999999995</c:v>
                </c:pt>
                <c:pt idx="63">
                  <c:v>0.99957659999999726</c:v>
                </c:pt>
                <c:pt idx="64">
                  <c:v>0.99969320000000061</c:v>
                </c:pt>
                <c:pt idx="65">
                  <c:v>0.99988349999999959</c:v>
                </c:pt>
                <c:pt idx="66">
                  <c:v>0.99959989999999999</c:v>
                </c:pt>
                <c:pt idx="67">
                  <c:v>0.99971260000000006</c:v>
                </c:pt>
                <c:pt idx="68">
                  <c:v>0.99977669999999996</c:v>
                </c:pt>
                <c:pt idx="69">
                  <c:v>0.99975140000000062</c:v>
                </c:pt>
                <c:pt idx="70">
                  <c:v>0.99983299999999797</c:v>
                </c:pt>
                <c:pt idx="71">
                  <c:v>0.99956689999999737</c:v>
                </c:pt>
                <c:pt idx="72">
                  <c:v>0.99987179999999998</c:v>
                </c:pt>
                <c:pt idx="73">
                  <c:v>0.99960769999999988</c:v>
                </c:pt>
                <c:pt idx="74">
                  <c:v>0.99985820000000003</c:v>
                </c:pt>
                <c:pt idx="75">
                  <c:v>0.99974560000000201</c:v>
                </c:pt>
                <c:pt idx="76">
                  <c:v>0.99983489999999997</c:v>
                </c:pt>
                <c:pt idx="77">
                  <c:v>0.99996699999999739</c:v>
                </c:pt>
                <c:pt idx="78">
                  <c:v>0.99946399999999669</c:v>
                </c:pt>
                <c:pt idx="79">
                  <c:v>0.99972810000000001</c:v>
                </c:pt>
                <c:pt idx="80">
                  <c:v>0.99970289999999951</c:v>
                </c:pt>
                <c:pt idx="81">
                  <c:v>0.99988739999999798</c:v>
                </c:pt>
                <c:pt idx="82">
                  <c:v>0.99957079999999787</c:v>
                </c:pt>
                <c:pt idx="83">
                  <c:v>0.99996889999999949</c:v>
                </c:pt>
                <c:pt idx="84">
                  <c:v>0.9997047999999995</c:v>
                </c:pt>
                <c:pt idx="85">
                  <c:v>0.99948919999999797</c:v>
                </c:pt>
                <c:pt idx="86">
                  <c:v>0.99983689999999958</c:v>
                </c:pt>
                <c:pt idx="87">
                  <c:v>0.99970089999999989</c:v>
                </c:pt>
                <c:pt idx="88">
                  <c:v>0.9996659999999995</c:v>
                </c:pt>
                <c:pt idx="89">
                  <c:v>0.99960579999999988</c:v>
                </c:pt>
                <c:pt idx="90">
                  <c:v>0.99967760000000061</c:v>
                </c:pt>
                <c:pt idx="91">
                  <c:v>0.99966399999999811</c:v>
                </c:pt>
                <c:pt idx="92">
                  <c:v>0.99977469999999991</c:v>
                </c:pt>
                <c:pt idx="93">
                  <c:v>0.9997202999999999</c:v>
                </c:pt>
                <c:pt idx="94">
                  <c:v>0.99952219999999725</c:v>
                </c:pt>
                <c:pt idx="95">
                  <c:v>0.99990869999999998</c:v>
                </c:pt>
                <c:pt idx="96">
                  <c:v>0.99987380000000003</c:v>
                </c:pt>
                <c:pt idx="97">
                  <c:v>0.99949699999999786</c:v>
                </c:pt>
                <c:pt idx="98">
                  <c:v>0.9996678999999995</c:v>
                </c:pt>
                <c:pt idx="99">
                  <c:v>0.99977859999999996</c:v>
                </c:pt>
                <c:pt idx="100">
                  <c:v>1.0000563</c:v>
                </c:pt>
                <c:pt idx="101">
                  <c:v>0.99966399999999811</c:v>
                </c:pt>
                <c:pt idx="102">
                  <c:v>0.9997202999999999</c:v>
                </c:pt>
                <c:pt idx="103">
                  <c:v>0.99977669999999996</c:v>
                </c:pt>
                <c:pt idx="104">
                  <c:v>0.99989709999999987</c:v>
                </c:pt>
                <c:pt idx="105">
                  <c:v>0.99990679999999799</c:v>
                </c:pt>
                <c:pt idx="106">
                  <c:v>0.99958049999999798</c:v>
                </c:pt>
                <c:pt idx="107">
                  <c:v>0.99983880000000003</c:v>
                </c:pt>
                <c:pt idx="108">
                  <c:v>0.99980390000000008</c:v>
                </c:pt>
                <c:pt idx="109">
                  <c:v>0.99956109999999798</c:v>
                </c:pt>
                <c:pt idx="110">
                  <c:v>0.99948339999999725</c:v>
                </c:pt>
                <c:pt idx="111">
                  <c:v>0.99958629999999737</c:v>
                </c:pt>
                <c:pt idx="112">
                  <c:v>1.000017500000004</c:v>
                </c:pt>
                <c:pt idx="113">
                  <c:v>0.99963289999999949</c:v>
                </c:pt>
                <c:pt idx="114">
                  <c:v>0.99974170000000062</c:v>
                </c:pt>
                <c:pt idx="115">
                  <c:v>0.9997552999999999</c:v>
                </c:pt>
                <c:pt idx="116">
                  <c:v>0.99994760000000005</c:v>
                </c:pt>
                <c:pt idx="117">
                  <c:v>0.99952219999999725</c:v>
                </c:pt>
                <c:pt idx="118">
                  <c:v>0.9996678999999995</c:v>
                </c:pt>
                <c:pt idx="119">
                  <c:v>0.99978249999999957</c:v>
                </c:pt>
                <c:pt idx="120">
                  <c:v>0.9997202999999999</c:v>
                </c:pt>
                <c:pt idx="121">
                  <c:v>0.99972810000000001</c:v>
                </c:pt>
                <c:pt idx="122">
                  <c:v>0.99980580000000063</c:v>
                </c:pt>
                <c:pt idx="123">
                  <c:v>0.99971450000000006</c:v>
                </c:pt>
                <c:pt idx="124">
                  <c:v>0.99962320000000005</c:v>
                </c:pt>
                <c:pt idx="125">
                  <c:v>0.99983689999999958</c:v>
                </c:pt>
                <c:pt idx="126">
                  <c:v>0.99979799999999996</c:v>
                </c:pt>
                <c:pt idx="127">
                  <c:v>0.99999029999999989</c:v>
                </c:pt>
                <c:pt idx="128">
                  <c:v>0.99983489999999997</c:v>
                </c:pt>
                <c:pt idx="129">
                  <c:v>0.99964649999999988</c:v>
                </c:pt>
                <c:pt idx="130">
                  <c:v>0.9997202999999999</c:v>
                </c:pt>
                <c:pt idx="131">
                  <c:v>0.99981549999999997</c:v>
                </c:pt>
                <c:pt idx="132">
                  <c:v>0.99988539999999959</c:v>
                </c:pt>
                <c:pt idx="133">
                  <c:v>0.99980969999999991</c:v>
                </c:pt>
                <c:pt idx="134">
                  <c:v>0.99983299999999797</c:v>
                </c:pt>
                <c:pt idx="135">
                  <c:v>0.99992039999999949</c:v>
                </c:pt>
                <c:pt idx="136">
                  <c:v>0.99944839999999957</c:v>
                </c:pt>
                <c:pt idx="137">
                  <c:v>0.9996543</c:v>
                </c:pt>
                <c:pt idx="138">
                  <c:v>0.99971649999999956</c:v>
                </c:pt>
                <c:pt idx="139">
                  <c:v>0.99988349999999959</c:v>
                </c:pt>
                <c:pt idx="140">
                  <c:v>0.99971839999999956</c:v>
                </c:pt>
                <c:pt idx="141">
                  <c:v>0.99939019999999956</c:v>
                </c:pt>
                <c:pt idx="142">
                  <c:v>0.99968149999999989</c:v>
                </c:pt>
                <c:pt idx="143">
                  <c:v>0.99975140000000062</c:v>
                </c:pt>
                <c:pt idx="144">
                  <c:v>0.99993789999999949</c:v>
                </c:pt>
                <c:pt idx="145">
                  <c:v>0.99978830000000007</c:v>
                </c:pt>
                <c:pt idx="146">
                  <c:v>0.99987959999999987</c:v>
                </c:pt>
                <c:pt idx="147">
                  <c:v>1.0000058000000001</c:v>
                </c:pt>
                <c:pt idx="148">
                  <c:v>0.99998249999999822</c:v>
                </c:pt>
                <c:pt idx="149">
                  <c:v>0.99985820000000003</c:v>
                </c:pt>
                <c:pt idx="150">
                  <c:v>0.99942899999999957</c:v>
                </c:pt>
                <c:pt idx="151">
                  <c:v>0.99980969999999991</c:v>
                </c:pt>
                <c:pt idx="152">
                  <c:v>0.99990099999999948</c:v>
                </c:pt>
                <c:pt idx="153">
                  <c:v>0.99994950000000005</c:v>
                </c:pt>
                <c:pt idx="154">
                  <c:v>0.99953579999999786</c:v>
                </c:pt>
                <c:pt idx="155">
                  <c:v>0.99989320000000004</c:v>
                </c:pt>
                <c:pt idx="156">
                  <c:v>0.999691200000002</c:v>
                </c:pt>
                <c:pt idx="157">
                  <c:v>0.99966399999999811</c:v>
                </c:pt>
                <c:pt idx="158">
                  <c:v>0.99960380000000004</c:v>
                </c:pt>
                <c:pt idx="159">
                  <c:v>0.99981159999999958</c:v>
                </c:pt>
                <c:pt idx="160">
                  <c:v>0.99977669999999996</c:v>
                </c:pt>
                <c:pt idx="161">
                  <c:v>0.999691200000002</c:v>
                </c:pt>
                <c:pt idx="162">
                  <c:v>0.99980969999999991</c:v>
                </c:pt>
                <c:pt idx="163">
                  <c:v>0.99980190000000002</c:v>
                </c:pt>
                <c:pt idx="164">
                  <c:v>0.99983489999999997</c:v>
                </c:pt>
                <c:pt idx="165">
                  <c:v>0.9997106</c:v>
                </c:pt>
                <c:pt idx="166">
                  <c:v>0.9993436</c:v>
                </c:pt>
                <c:pt idx="167">
                  <c:v>0.99948339999999725</c:v>
                </c:pt>
                <c:pt idx="168">
                  <c:v>0.99991069999999949</c:v>
                </c:pt>
                <c:pt idx="169">
                  <c:v>1.0007962999999935</c:v>
                </c:pt>
                <c:pt idx="170">
                  <c:v>1.0021363999999964</c:v>
                </c:pt>
                <c:pt idx="171">
                  <c:v>1.0058399999999956</c:v>
                </c:pt>
                <c:pt idx="172">
                  <c:v>1.0184793999999961</c:v>
                </c:pt>
                <c:pt idx="173">
                  <c:v>1.0798314999999952</c:v>
                </c:pt>
                <c:pt idx="174">
                  <c:v>1.0677494999999961</c:v>
                </c:pt>
                <c:pt idx="175">
                  <c:v>1.0562461999999999</c:v>
                </c:pt>
                <c:pt idx="176">
                  <c:v>1.0390059</c:v>
                </c:pt>
                <c:pt idx="177">
                  <c:v>1.0615501999999999</c:v>
                </c:pt>
                <c:pt idx="178">
                  <c:v>1.0985109000000035</c:v>
                </c:pt>
                <c:pt idx="179">
                  <c:v>1.1234751999999999</c:v>
                </c:pt>
                <c:pt idx="180">
                  <c:v>1.1385247999999959</c:v>
                </c:pt>
                <c:pt idx="181">
                  <c:v>1.1388412999999964</c:v>
                </c:pt>
                <c:pt idx="182">
                  <c:v>1.1496454</c:v>
                </c:pt>
                <c:pt idx="183">
                  <c:v>1.1569304</c:v>
                </c:pt>
                <c:pt idx="184">
                  <c:v>1.1670334</c:v>
                </c:pt>
                <c:pt idx="185">
                  <c:v>1.1781249</c:v>
                </c:pt>
                <c:pt idx="186">
                  <c:v>1.182487000000005</c:v>
                </c:pt>
                <c:pt idx="187">
                  <c:v>1.1907702</c:v>
                </c:pt>
                <c:pt idx="188">
                  <c:v>1.1972160999999999</c:v>
                </c:pt>
                <c:pt idx="189">
                  <c:v>1.2015237999999921</c:v>
                </c:pt>
                <c:pt idx="190">
                  <c:v>1.2089329999999998</c:v>
                </c:pt>
                <c:pt idx="191">
                  <c:v>1.2169055</c:v>
                </c:pt>
                <c:pt idx="192">
                  <c:v>1.2278475</c:v>
                </c:pt>
                <c:pt idx="193">
                  <c:v>1.2353751999999998</c:v>
                </c:pt>
                <c:pt idx="194">
                  <c:v>1.2440411</c:v>
                </c:pt>
                <c:pt idx="195">
                  <c:v>1.2529651999999998</c:v>
                </c:pt>
                <c:pt idx="196">
                  <c:v>1.2611512999999954</c:v>
                </c:pt>
                <c:pt idx="197">
                  <c:v>1.2689547999999964</c:v>
                </c:pt>
                <c:pt idx="198">
                  <c:v>1.2774147999999956</c:v>
                </c:pt>
                <c:pt idx="199">
                  <c:v>1.2858027999999961</c:v>
                </c:pt>
                <c:pt idx="200">
                  <c:v>1.2942918999999964</c:v>
                </c:pt>
                <c:pt idx="201">
                  <c:v>1.3027906999999956</c:v>
                </c:pt>
                <c:pt idx="202">
                  <c:v>1.311342</c:v>
                </c:pt>
                <c:pt idx="203">
                  <c:v>1.3196135</c:v>
                </c:pt>
                <c:pt idx="204">
                  <c:v>1.3286153000000001</c:v>
                </c:pt>
                <c:pt idx="205">
                  <c:v>1.3376151999999999</c:v>
                </c:pt>
                <c:pt idx="206">
                  <c:v>1.3458284999999954</c:v>
                </c:pt>
                <c:pt idx="207">
                  <c:v>1.3544924</c:v>
                </c:pt>
                <c:pt idx="208">
                  <c:v>1.3627716999999961</c:v>
                </c:pt>
                <c:pt idx="209">
                  <c:v>1.3700140000000001</c:v>
                </c:pt>
                <c:pt idx="210">
                  <c:v>1.3775145</c:v>
                </c:pt>
                <c:pt idx="211">
                  <c:v>1.3854675999999999</c:v>
                </c:pt>
                <c:pt idx="212">
                  <c:v>1.3927098</c:v>
                </c:pt>
                <c:pt idx="213">
                  <c:v>1.4000646999999928</c:v>
                </c:pt>
                <c:pt idx="214">
                  <c:v>1.4074020999999954</c:v>
                </c:pt>
                <c:pt idx="215">
                  <c:v>1.4145296999999921</c:v>
                </c:pt>
                <c:pt idx="216">
                  <c:v>1.4209212999999912</c:v>
                </c:pt>
                <c:pt idx="217">
                  <c:v>1.4268098999999956</c:v>
                </c:pt>
                <c:pt idx="218">
                  <c:v>1.433092699999994</c:v>
                </c:pt>
                <c:pt idx="219">
                  <c:v>1.4391501999999998</c:v>
                </c:pt>
                <c:pt idx="220">
                  <c:v>1.4452640999999928</c:v>
                </c:pt>
                <c:pt idx="221">
                  <c:v>1.4513759999999998</c:v>
                </c:pt>
                <c:pt idx="222">
                  <c:v>1.4576956999999928</c:v>
                </c:pt>
                <c:pt idx="223">
                  <c:v>1.463533799999994</c:v>
                </c:pt>
                <c:pt idx="224">
                  <c:v>1.4694242999999911</c:v>
                </c:pt>
                <c:pt idx="225">
                  <c:v>1.4751361999999959</c:v>
                </c:pt>
                <c:pt idx="226">
                  <c:v>1.4810596999999954</c:v>
                </c:pt>
                <c:pt idx="227">
                  <c:v>1.4869695999999959</c:v>
                </c:pt>
                <c:pt idx="228">
                  <c:v>1.4924541999999998</c:v>
                </c:pt>
                <c:pt idx="229">
                  <c:v>1.4983990999999954</c:v>
                </c:pt>
                <c:pt idx="230">
                  <c:v>1.503314699999994</c:v>
                </c:pt>
                <c:pt idx="231">
                  <c:v>1.5085584999999999</c:v>
                </c:pt>
                <c:pt idx="232">
                  <c:v>1.5137322999999951</c:v>
                </c:pt>
                <c:pt idx="233">
                  <c:v>1.5179991999999936</c:v>
                </c:pt>
                <c:pt idx="234">
                  <c:v>1.5222077999999999</c:v>
                </c:pt>
                <c:pt idx="235">
                  <c:v>1.5265212999999935</c:v>
                </c:pt>
                <c:pt idx="236">
                  <c:v>1.5303221</c:v>
                </c:pt>
                <c:pt idx="237">
                  <c:v>1.5341616999999956</c:v>
                </c:pt>
                <c:pt idx="238">
                  <c:v>1.5372748999999959</c:v>
                </c:pt>
                <c:pt idx="239">
                  <c:v>1.5406271</c:v>
                </c:pt>
                <c:pt idx="240">
                  <c:v>1.5431790999999961</c:v>
                </c:pt>
                <c:pt idx="241">
                  <c:v>1.5452785</c:v>
                </c:pt>
                <c:pt idx="242">
                  <c:v>1.5475721999999998</c:v>
                </c:pt>
                <c:pt idx="243">
                  <c:v>1.5491861</c:v>
                </c:pt>
                <c:pt idx="244">
                  <c:v>1.5504853999999999</c:v>
                </c:pt>
                <c:pt idx="245">
                  <c:v>1.5508175000000035</c:v>
                </c:pt>
                <c:pt idx="246">
                  <c:v>1.5511379999999999</c:v>
                </c:pt>
                <c:pt idx="247">
                  <c:v>1.5513593999999964</c:v>
                </c:pt>
                <c:pt idx="248">
                  <c:v>1.5506544</c:v>
                </c:pt>
                <c:pt idx="249">
                  <c:v>1.5501999</c:v>
                </c:pt>
                <c:pt idx="250">
                  <c:v>1.5486734</c:v>
                </c:pt>
                <c:pt idx="251">
                  <c:v>1.5464262999999951</c:v>
                </c:pt>
                <c:pt idx="252">
                  <c:v>1.5442977</c:v>
                </c:pt>
                <c:pt idx="253">
                  <c:v>1.5415806999999961</c:v>
                </c:pt>
                <c:pt idx="254">
                  <c:v>1.5386111</c:v>
                </c:pt>
                <c:pt idx="255">
                  <c:v>1.5355581</c:v>
                </c:pt>
                <c:pt idx="256">
                  <c:v>1.5322856</c:v>
                </c:pt>
                <c:pt idx="257">
                  <c:v>1.5289199</c:v>
                </c:pt>
                <c:pt idx="258">
                  <c:v>1.5259716999999928</c:v>
                </c:pt>
                <c:pt idx="259">
                  <c:v>1.521943699999994</c:v>
                </c:pt>
                <c:pt idx="260">
                  <c:v>1.5183312999999952</c:v>
                </c:pt>
                <c:pt idx="261">
                  <c:v>1.5147965999999964</c:v>
                </c:pt>
                <c:pt idx="262">
                  <c:v>1.5106733999999964</c:v>
                </c:pt>
                <c:pt idx="263">
                  <c:v>1.5075815999999964</c:v>
                </c:pt>
                <c:pt idx="264">
                  <c:v>1.5041070999999999</c:v>
                </c:pt>
                <c:pt idx="265">
                  <c:v>1.5010093999999952</c:v>
                </c:pt>
                <c:pt idx="266">
                  <c:v>1.4983233999999954</c:v>
                </c:pt>
                <c:pt idx="267">
                  <c:v>1.4957151</c:v>
                </c:pt>
                <c:pt idx="268">
                  <c:v>1.4939981999999949</c:v>
                </c:pt>
                <c:pt idx="269">
                  <c:v>1.4926367999999954</c:v>
                </c:pt>
                <c:pt idx="270">
                  <c:v>1.4916578999999999</c:v>
                </c:pt>
                <c:pt idx="271">
                  <c:v>1.4918404999999961</c:v>
                </c:pt>
                <c:pt idx="272">
                  <c:v>1.4919531999999998</c:v>
                </c:pt>
                <c:pt idx="273">
                  <c:v>1.4928348999999956</c:v>
                </c:pt>
                <c:pt idx="274">
                  <c:v>1.4946623999999964</c:v>
                </c:pt>
                <c:pt idx="275">
                  <c:v>1.4963287999999961</c:v>
                </c:pt>
                <c:pt idx="276">
                  <c:v>1.4994963999999931</c:v>
                </c:pt>
                <c:pt idx="277">
                  <c:v>1.5025280999999961</c:v>
                </c:pt>
                <c:pt idx="278">
                  <c:v>1.5061404999999999</c:v>
                </c:pt>
                <c:pt idx="279">
                  <c:v>1.5104734</c:v>
                </c:pt>
                <c:pt idx="280">
                  <c:v>1.5144236999999952</c:v>
                </c:pt>
                <c:pt idx="281">
                  <c:v>1.5186691999999964</c:v>
                </c:pt>
                <c:pt idx="282">
                  <c:v>1.5230331999999998</c:v>
                </c:pt>
                <c:pt idx="283">
                  <c:v>1.5272825999999999</c:v>
                </c:pt>
                <c:pt idx="284">
                  <c:v>1.5316213999999921</c:v>
                </c:pt>
                <c:pt idx="285">
                  <c:v>1.535701799999994</c:v>
                </c:pt>
                <c:pt idx="286">
                  <c:v>1.5398696999999921</c:v>
                </c:pt>
                <c:pt idx="287">
                  <c:v>1.5441248999999961</c:v>
                </c:pt>
                <c:pt idx="288">
                  <c:v>1.5482693999999961</c:v>
                </c:pt>
                <c:pt idx="289">
                  <c:v>1.5519671999999998</c:v>
                </c:pt>
                <c:pt idx="290">
                  <c:v>1.5563933999999964</c:v>
                </c:pt>
                <c:pt idx="291">
                  <c:v>1.5601377999999999</c:v>
                </c:pt>
                <c:pt idx="292">
                  <c:v>1.5641541999999999</c:v>
                </c:pt>
                <c:pt idx="293">
                  <c:v>1.5681395</c:v>
                </c:pt>
                <c:pt idx="294">
                  <c:v>1.5723480999999999</c:v>
                </c:pt>
                <c:pt idx="295">
                  <c:v>1.5761992999999954</c:v>
                </c:pt>
                <c:pt idx="296">
                  <c:v>1.5803282999999961</c:v>
                </c:pt>
                <c:pt idx="297">
                  <c:v>1.5843795999999999</c:v>
                </c:pt>
                <c:pt idx="298">
                  <c:v>1.5879435</c:v>
                </c:pt>
                <c:pt idx="299">
                  <c:v>1.5916781999999998</c:v>
                </c:pt>
                <c:pt idx="300">
                  <c:v>1.5948263999999954</c:v>
                </c:pt>
                <c:pt idx="301">
                  <c:v>1.5984659999999999</c:v>
                </c:pt>
                <c:pt idx="302">
                  <c:v>1.6020007000000001</c:v>
                </c:pt>
                <c:pt idx="303">
                  <c:v>1.6055683999999959</c:v>
                </c:pt>
                <c:pt idx="304">
                  <c:v>1.6087011</c:v>
                </c:pt>
                <c:pt idx="305">
                  <c:v>1.6123211999999998</c:v>
                </c:pt>
                <c:pt idx="306">
                  <c:v>1.6157471999999999</c:v>
                </c:pt>
                <c:pt idx="307">
                  <c:v>1.6187982999999961</c:v>
                </c:pt>
                <c:pt idx="308">
                  <c:v>1.6222669999999999</c:v>
                </c:pt>
                <c:pt idx="309">
                  <c:v>1.6249936999999954</c:v>
                </c:pt>
                <c:pt idx="310">
                  <c:v>1.6277262999999931</c:v>
                </c:pt>
                <c:pt idx="311">
                  <c:v>1.6303753999999999</c:v>
                </c:pt>
                <c:pt idx="312">
                  <c:v>1.6323098</c:v>
                </c:pt>
                <c:pt idx="313">
                  <c:v>1.6343257</c:v>
                </c:pt>
                <c:pt idx="314">
                  <c:v>1.6360853000000035</c:v>
                </c:pt>
                <c:pt idx="315">
                  <c:v>1.6383672999999999</c:v>
                </c:pt>
                <c:pt idx="316">
                  <c:v>1.6394568999999999</c:v>
                </c:pt>
                <c:pt idx="317">
                  <c:v>1.6412804999999999</c:v>
                </c:pt>
                <c:pt idx="318">
                  <c:v>1.6419602999999952</c:v>
                </c:pt>
                <c:pt idx="319">
                  <c:v>1.6424749999999999</c:v>
                </c:pt>
                <c:pt idx="320">
                  <c:v>1.6427818000000001</c:v>
                </c:pt>
                <c:pt idx="321">
                  <c:v>1.6425080000000001</c:v>
                </c:pt>
                <c:pt idx="322">
                  <c:v>1.6418048999999959</c:v>
                </c:pt>
                <c:pt idx="323">
                  <c:v>1.6412164</c:v>
                </c:pt>
                <c:pt idx="324">
                  <c:v>1.6402376000000001</c:v>
                </c:pt>
                <c:pt idx="325">
                  <c:v>1.6389945999999964</c:v>
                </c:pt>
                <c:pt idx="326">
                  <c:v>1.6378584999999999</c:v>
                </c:pt>
                <c:pt idx="327">
                  <c:v>1.6362794999999999</c:v>
                </c:pt>
                <c:pt idx="328">
                  <c:v>1.6356948999999956</c:v>
                </c:pt>
                <c:pt idx="329">
                  <c:v>1.6346034</c:v>
                </c:pt>
                <c:pt idx="330">
                  <c:v>1.6332827999999999</c:v>
                </c:pt>
                <c:pt idx="331">
                  <c:v>1.6324670999999999</c:v>
                </c:pt>
                <c:pt idx="332">
                  <c:v>1.6311095</c:v>
                </c:pt>
                <c:pt idx="333">
                  <c:v>1.6301132</c:v>
                </c:pt>
                <c:pt idx="334">
                  <c:v>1.6291906999999954</c:v>
                </c:pt>
                <c:pt idx="335">
                  <c:v>1.6292587000000001</c:v>
                </c:pt>
                <c:pt idx="336">
                  <c:v>1.6300957</c:v>
                </c:pt>
                <c:pt idx="337">
                  <c:v>1.6312144</c:v>
                </c:pt>
                <c:pt idx="338">
                  <c:v>1.6328031000000001</c:v>
                </c:pt>
                <c:pt idx="339">
                  <c:v>1.6351103</c:v>
                </c:pt>
                <c:pt idx="340">
                  <c:v>1.6378527000000001</c:v>
                </c:pt>
                <c:pt idx="341">
                  <c:v>1.6411639999999998</c:v>
                </c:pt>
                <c:pt idx="342">
                  <c:v>1.644992</c:v>
                </c:pt>
                <c:pt idx="343">
                  <c:v>1.6488548999999999</c:v>
                </c:pt>
                <c:pt idx="344">
                  <c:v>1.6534266999999951</c:v>
                </c:pt>
                <c:pt idx="345">
                  <c:v>1.6586608</c:v>
                </c:pt>
                <c:pt idx="346">
                  <c:v>1.6634461999999999</c:v>
                </c:pt>
                <c:pt idx="347">
                  <c:v>1.6691872000000001</c:v>
                </c:pt>
                <c:pt idx="348">
                  <c:v>1.6750931999999998</c:v>
                </c:pt>
                <c:pt idx="349">
                  <c:v>1.6808943999999959</c:v>
                </c:pt>
                <c:pt idx="350">
                  <c:v>1.6868703999999999</c:v>
                </c:pt>
                <c:pt idx="351">
                  <c:v>1.6924871000000061</c:v>
                </c:pt>
                <c:pt idx="352">
                  <c:v>1.6989253</c:v>
                </c:pt>
                <c:pt idx="353">
                  <c:v>1.7039709999999959</c:v>
                </c:pt>
                <c:pt idx="354">
                  <c:v>1.7096031999999954</c:v>
                </c:pt>
                <c:pt idx="355">
                  <c:v>1.714464399999994</c:v>
                </c:pt>
                <c:pt idx="356">
                  <c:v>1.7197838999999961</c:v>
                </c:pt>
                <c:pt idx="357">
                  <c:v>1.724513</c:v>
                </c:pt>
                <c:pt idx="358">
                  <c:v>1.7290614999999951</c:v>
                </c:pt>
                <c:pt idx="359">
                  <c:v>1.7337595999999964</c:v>
                </c:pt>
                <c:pt idx="360">
                  <c:v>1.7385081</c:v>
                </c:pt>
                <c:pt idx="361">
                  <c:v>1.7431576</c:v>
                </c:pt>
                <c:pt idx="362">
                  <c:v>1.7473642999999919</c:v>
                </c:pt>
                <c:pt idx="363">
                  <c:v>1.7515029999999998</c:v>
                </c:pt>
                <c:pt idx="364">
                  <c:v>1.7556707999999954</c:v>
                </c:pt>
                <c:pt idx="365">
                  <c:v>1.7593356999999952</c:v>
                </c:pt>
                <c:pt idx="366">
                  <c:v>1.7633306999999951</c:v>
                </c:pt>
                <c:pt idx="367">
                  <c:v>1.7673528000000001</c:v>
                </c:pt>
                <c:pt idx="368">
                  <c:v>1.7712312999999931</c:v>
                </c:pt>
                <c:pt idx="369">
                  <c:v>1.7749815999999998</c:v>
                </c:pt>
                <c:pt idx="370">
                  <c:v>1.7789979</c:v>
                </c:pt>
                <c:pt idx="371">
                  <c:v>1.7828316999999951</c:v>
                </c:pt>
                <c:pt idx="372">
                  <c:v>1.7871296999999928</c:v>
                </c:pt>
                <c:pt idx="373">
                  <c:v>1.7910120999999999</c:v>
                </c:pt>
                <c:pt idx="374">
                  <c:v>1.7948089999999999</c:v>
                </c:pt>
                <c:pt idx="375">
                  <c:v>1.7985242999999931</c:v>
                </c:pt>
                <c:pt idx="376">
                  <c:v>1.8014685999999998</c:v>
                </c:pt>
                <c:pt idx="377">
                  <c:v>1.8043837</c:v>
                </c:pt>
                <c:pt idx="378">
                  <c:v>1.8073435999999998</c:v>
                </c:pt>
                <c:pt idx="379">
                  <c:v>1.8100820000000035</c:v>
                </c:pt>
                <c:pt idx="380">
                  <c:v>1.8127853999999999</c:v>
                </c:pt>
                <c:pt idx="381">
                  <c:v>1.8153703999999964</c:v>
                </c:pt>
                <c:pt idx="382">
                  <c:v>1.8180118000000001</c:v>
                </c:pt>
                <c:pt idx="383">
                  <c:v>1.8205093999999964</c:v>
                </c:pt>
                <c:pt idx="384">
                  <c:v>1.8228981999999998</c:v>
                </c:pt>
                <c:pt idx="385">
                  <c:v>1.8251278</c:v>
                </c:pt>
                <c:pt idx="386">
                  <c:v>1.8277108</c:v>
                </c:pt>
                <c:pt idx="387">
                  <c:v>1.8299384999999961</c:v>
                </c:pt>
                <c:pt idx="388">
                  <c:v>1.8318709</c:v>
                </c:pt>
                <c:pt idx="389">
                  <c:v>1.8338052999999954</c:v>
                </c:pt>
                <c:pt idx="390">
                  <c:v>1.8355745999999964</c:v>
                </c:pt>
                <c:pt idx="391">
                  <c:v>1.8371340999999957</c:v>
                </c:pt>
                <c:pt idx="392">
                  <c:v>1.8381206999999964</c:v>
                </c:pt>
                <c:pt idx="393">
                  <c:v>1.839018</c:v>
                </c:pt>
                <c:pt idx="394">
                  <c:v>1.8396413999999954</c:v>
                </c:pt>
                <c:pt idx="395">
                  <c:v>1.8403696999999959</c:v>
                </c:pt>
                <c:pt idx="396">
                  <c:v>1.84083</c:v>
                </c:pt>
                <c:pt idx="397">
                  <c:v>1.8410378000000001</c:v>
                </c:pt>
                <c:pt idx="398">
                  <c:v>1.8414262999999931</c:v>
                </c:pt>
                <c:pt idx="399">
                  <c:v>1.8422323</c:v>
                </c:pt>
                <c:pt idx="400">
                  <c:v>1.8435878999999999</c:v>
                </c:pt>
                <c:pt idx="401">
                  <c:v>1.8446016999999959</c:v>
                </c:pt>
                <c:pt idx="402">
                  <c:v>1.8460622</c:v>
                </c:pt>
                <c:pt idx="403">
                  <c:v>1.8487598000000001</c:v>
                </c:pt>
                <c:pt idx="404">
                  <c:v>1.8513039999999998</c:v>
                </c:pt>
                <c:pt idx="405">
                  <c:v>1.8543240999999961</c:v>
                </c:pt>
                <c:pt idx="406">
                  <c:v>1.857952</c:v>
                </c:pt>
                <c:pt idx="407">
                  <c:v>1.8610341999999978</c:v>
                </c:pt>
                <c:pt idx="408">
                  <c:v>1.8649611999999998</c:v>
                </c:pt>
                <c:pt idx="409">
                  <c:v>1.8686008000000001</c:v>
                </c:pt>
                <c:pt idx="410">
                  <c:v>1.8721433000000001</c:v>
                </c:pt>
                <c:pt idx="411">
                  <c:v>1.8754390999999961</c:v>
                </c:pt>
                <c:pt idx="412">
                  <c:v>1.8792009999999999</c:v>
                </c:pt>
                <c:pt idx="413">
                  <c:v>1.8822968</c:v>
                </c:pt>
                <c:pt idx="414">
                  <c:v>1.8860490000000001</c:v>
                </c:pt>
                <c:pt idx="415">
                  <c:v>1.8893681999999998</c:v>
                </c:pt>
                <c:pt idx="416">
                  <c:v>1.8934660999999964</c:v>
                </c:pt>
                <c:pt idx="417">
                  <c:v>1.8974921999999999</c:v>
                </c:pt>
                <c:pt idx="418">
                  <c:v>1.9012404999999999</c:v>
                </c:pt>
                <c:pt idx="419">
                  <c:v>1.9049518999999999</c:v>
                </c:pt>
                <c:pt idx="420">
                  <c:v>1.9089313999999964</c:v>
                </c:pt>
                <c:pt idx="421">
                  <c:v>1.9121165000000038</c:v>
                </c:pt>
                <c:pt idx="422">
                  <c:v>1.9151715</c:v>
                </c:pt>
                <c:pt idx="423">
                  <c:v>1.9184148999999999</c:v>
                </c:pt>
                <c:pt idx="424">
                  <c:v>1.9210193</c:v>
                </c:pt>
                <c:pt idx="425">
                  <c:v>1.9238217999999951</c:v>
                </c:pt>
                <c:pt idx="426">
                  <c:v>1.9265718999999999</c:v>
                </c:pt>
                <c:pt idx="427">
                  <c:v>1.9287957</c:v>
                </c:pt>
                <c:pt idx="428">
                  <c:v>1.9309533999999999</c:v>
                </c:pt>
                <c:pt idx="429">
                  <c:v>1.9320603999999999</c:v>
                </c:pt>
                <c:pt idx="430">
                  <c:v>1.9337171000000035</c:v>
                </c:pt>
                <c:pt idx="431">
                  <c:v>1.934995</c:v>
                </c:pt>
                <c:pt idx="432">
                  <c:v>1.9358127000000001</c:v>
                </c:pt>
                <c:pt idx="433">
                  <c:v>1.9366710999999999</c:v>
                </c:pt>
                <c:pt idx="434">
                  <c:v>1.9377644999999963</c:v>
                </c:pt>
                <c:pt idx="435">
                  <c:v>1.9387743999999998</c:v>
                </c:pt>
                <c:pt idx="436">
                  <c:v>1.9399299999999964</c:v>
                </c:pt>
                <c:pt idx="437">
                  <c:v>1.9411477000000001</c:v>
                </c:pt>
                <c:pt idx="438">
                  <c:v>1.9421227000000001</c:v>
                </c:pt>
                <c:pt idx="439">
                  <c:v>1.9434763999999998</c:v>
                </c:pt>
                <c:pt idx="440">
                  <c:v>1.944496</c:v>
                </c:pt>
                <c:pt idx="441">
                  <c:v>1.946148800000004</c:v>
                </c:pt>
                <c:pt idx="442">
                  <c:v>1.9472985</c:v>
                </c:pt>
                <c:pt idx="443">
                  <c:v>1.948407500000005</c:v>
                </c:pt>
                <c:pt idx="444">
                  <c:v>1.9502215000000001</c:v>
                </c:pt>
                <c:pt idx="445">
                  <c:v>1.9513576000000001</c:v>
                </c:pt>
                <c:pt idx="446">
                  <c:v>1.9533464</c:v>
                </c:pt>
                <c:pt idx="447">
                  <c:v>1.9550204999999998</c:v>
                </c:pt>
                <c:pt idx="448">
                  <c:v>1.9564693000000002</c:v>
                </c:pt>
                <c:pt idx="449">
                  <c:v>1.9579259999999998</c:v>
                </c:pt>
                <c:pt idx="450">
                  <c:v>1.9591611999999998</c:v>
                </c:pt>
                <c:pt idx="451">
                  <c:v>1.9608800000000035</c:v>
                </c:pt>
                <c:pt idx="452">
                  <c:v>1.9622084000000037</c:v>
                </c:pt>
                <c:pt idx="453">
                  <c:v>1.9637524000000037</c:v>
                </c:pt>
                <c:pt idx="454">
                  <c:v>1.9658848999999998</c:v>
                </c:pt>
                <c:pt idx="455">
                  <c:v>1.9678910999999963</c:v>
                </c:pt>
                <c:pt idx="456">
                  <c:v>1.9696642999999947</c:v>
                </c:pt>
                <c:pt idx="457">
                  <c:v>1.970845100000004</c:v>
                </c:pt>
                <c:pt idx="458">
                  <c:v>1.9714277999999998</c:v>
                </c:pt>
                <c:pt idx="459">
                  <c:v>1.971554</c:v>
                </c:pt>
                <c:pt idx="460">
                  <c:v>1.9717695999999998</c:v>
                </c:pt>
                <c:pt idx="461">
                  <c:v>1.9714375000000035</c:v>
                </c:pt>
                <c:pt idx="462">
                  <c:v>1.9713112000000002</c:v>
                </c:pt>
                <c:pt idx="463">
                  <c:v>1.9707791000000001</c:v>
                </c:pt>
                <c:pt idx="464">
                  <c:v>1.9706179000000064</c:v>
                </c:pt>
                <c:pt idx="465">
                  <c:v>1.9697808000000001</c:v>
                </c:pt>
                <c:pt idx="466">
                  <c:v>1.968971</c:v>
                </c:pt>
                <c:pt idx="467">
                  <c:v>1.9684737999999999</c:v>
                </c:pt>
                <c:pt idx="468">
                  <c:v>1.9678619999999998</c:v>
                </c:pt>
                <c:pt idx="469">
                  <c:v>1.9672540999999999</c:v>
                </c:pt>
                <c:pt idx="470">
                  <c:v>1.966572400000004</c:v>
                </c:pt>
                <c:pt idx="471">
                  <c:v>1.9663062999999998</c:v>
                </c:pt>
                <c:pt idx="472">
                  <c:v>1.9664481000000045</c:v>
                </c:pt>
                <c:pt idx="473">
                  <c:v>1.9667278000000001</c:v>
                </c:pt>
                <c:pt idx="474">
                  <c:v>1.9678678000000001</c:v>
                </c:pt>
                <c:pt idx="475">
                  <c:v>1.9692254</c:v>
                </c:pt>
                <c:pt idx="476">
                  <c:v>1.9716743999999964</c:v>
                </c:pt>
                <c:pt idx="477">
                  <c:v>1.9734029000000035</c:v>
                </c:pt>
                <c:pt idx="478">
                  <c:v>1.9758928</c:v>
                </c:pt>
                <c:pt idx="479">
                  <c:v>1.9785924000000001</c:v>
                </c:pt>
                <c:pt idx="480">
                  <c:v>1.9808957</c:v>
                </c:pt>
                <c:pt idx="481">
                  <c:v>1.9831797</c:v>
                </c:pt>
                <c:pt idx="482">
                  <c:v>1.9851840000000001</c:v>
                </c:pt>
                <c:pt idx="483">
                  <c:v>1.9871241999999998</c:v>
                </c:pt>
                <c:pt idx="484">
                  <c:v>1.9890450000000035</c:v>
                </c:pt>
                <c:pt idx="485">
                  <c:v>1.9905774000000043</c:v>
                </c:pt>
                <c:pt idx="486">
                  <c:v>1.9928010999999999</c:v>
                </c:pt>
                <c:pt idx="487">
                  <c:v>1.9943490000000001</c:v>
                </c:pt>
                <c:pt idx="488">
                  <c:v>1.9962659000000045</c:v>
                </c:pt>
                <c:pt idx="489">
                  <c:v>1.9978389999999999</c:v>
                </c:pt>
                <c:pt idx="490">
                  <c:v>1.9997617999999961</c:v>
                </c:pt>
                <c:pt idx="491">
                  <c:v>2.0016514999999977</c:v>
                </c:pt>
                <c:pt idx="492">
                  <c:v>2.0034052</c:v>
                </c:pt>
                <c:pt idx="493">
                  <c:v>2.0051978000000052</c:v>
                </c:pt>
                <c:pt idx="494">
                  <c:v>2.0064330999999997</c:v>
                </c:pt>
                <c:pt idx="495">
                  <c:v>2.0079693000000001</c:v>
                </c:pt>
                <c:pt idx="496">
                  <c:v>2.0090102999999999</c:v>
                </c:pt>
                <c:pt idx="497">
                  <c:v>2.0104862999999997</c:v>
                </c:pt>
                <c:pt idx="498">
                  <c:v>2.0116923999999967</c:v>
                </c:pt>
                <c:pt idx="499">
                  <c:v>2.0126944999999967</c:v>
                </c:pt>
                <c:pt idx="500">
                  <c:v>2.0134363999999998</c:v>
                </c:pt>
                <c:pt idx="501">
                  <c:v>2.0146521999999907</c:v>
                </c:pt>
                <c:pt idx="502">
                  <c:v>2.0154756999999921</c:v>
                </c:pt>
                <c:pt idx="503">
                  <c:v>2.0169380999999977</c:v>
                </c:pt>
                <c:pt idx="504">
                  <c:v>2.0179830000000001</c:v>
                </c:pt>
                <c:pt idx="505">
                  <c:v>2.0190589999999884</c:v>
                </c:pt>
                <c:pt idx="506">
                  <c:v>2.0202999999999998</c:v>
                </c:pt>
                <c:pt idx="507">
                  <c:v>2.0214303</c:v>
                </c:pt>
                <c:pt idx="508">
                  <c:v>2.0221412000000001</c:v>
                </c:pt>
                <c:pt idx="509">
                  <c:v>2.0228655999999967</c:v>
                </c:pt>
                <c:pt idx="510">
                  <c:v>2.0236968000000002</c:v>
                </c:pt>
                <c:pt idx="511">
                  <c:v>2.0246116000000001</c:v>
                </c:pt>
                <c:pt idx="512">
                  <c:v>2.0251321</c:v>
                </c:pt>
                <c:pt idx="513">
                  <c:v>2.0249280999999999</c:v>
                </c:pt>
                <c:pt idx="514">
                  <c:v>2.0243843000000012</c:v>
                </c:pt>
                <c:pt idx="515">
                  <c:v>2.0236035999999999</c:v>
                </c:pt>
                <c:pt idx="516">
                  <c:v>2.0228480999999916</c:v>
                </c:pt>
                <c:pt idx="517">
                  <c:v>2.0218128999999987</c:v>
                </c:pt>
                <c:pt idx="518">
                  <c:v>2.0206165999999999</c:v>
                </c:pt>
                <c:pt idx="519">
                  <c:v>2.0194764999999921</c:v>
                </c:pt>
                <c:pt idx="520">
                  <c:v>2.0188006999999977</c:v>
                </c:pt>
                <c:pt idx="521">
                  <c:v>2.0167050999999967</c:v>
                </c:pt>
                <c:pt idx="522">
                  <c:v>2.0156117</c:v>
                </c:pt>
                <c:pt idx="523">
                  <c:v>2.0144017000000001</c:v>
                </c:pt>
                <c:pt idx="524">
                  <c:v>2.0132421999999921</c:v>
                </c:pt>
                <c:pt idx="525">
                  <c:v>2.0120108999999977</c:v>
                </c:pt>
                <c:pt idx="526">
                  <c:v>2.0110358999999987</c:v>
                </c:pt>
                <c:pt idx="527">
                  <c:v>2.0103211999999999</c:v>
                </c:pt>
                <c:pt idx="528">
                  <c:v>2.0096589999999921</c:v>
                </c:pt>
                <c:pt idx="529">
                  <c:v>2.0094297999999999</c:v>
                </c:pt>
                <c:pt idx="530">
                  <c:v>2.0097443999999998</c:v>
                </c:pt>
                <c:pt idx="531">
                  <c:v>2.0100162999999998</c:v>
                </c:pt>
                <c:pt idx="532">
                  <c:v>2.0104027999999987</c:v>
                </c:pt>
                <c:pt idx="533">
                  <c:v>2.0114282999999977</c:v>
                </c:pt>
                <c:pt idx="534">
                  <c:v>2.0121778999999997</c:v>
                </c:pt>
                <c:pt idx="535">
                  <c:v>2.0139530999999997</c:v>
                </c:pt>
                <c:pt idx="536">
                  <c:v>2.0157883999999977</c:v>
                </c:pt>
                <c:pt idx="537">
                  <c:v>2.0182043999999997</c:v>
                </c:pt>
                <c:pt idx="538">
                  <c:v>2.0211876000000002</c:v>
                </c:pt>
                <c:pt idx="539">
                  <c:v>2.0241163000000002</c:v>
                </c:pt>
                <c:pt idx="540">
                  <c:v>2.0270722999999999</c:v>
                </c:pt>
                <c:pt idx="541">
                  <c:v>2.0303000999999998</c:v>
                </c:pt>
                <c:pt idx="542">
                  <c:v>2.0336289999999977</c:v>
                </c:pt>
                <c:pt idx="543">
                  <c:v>2.0363285999999987</c:v>
                </c:pt>
                <c:pt idx="544">
                  <c:v>2.0389737999999999</c:v>
                </c:pt>
                <c:pt idx="545">
                  <c:v>2.0411218000000075</c:v>
                </c:pt>
                <c:pt idx="546">
                  <c:v>2.0428191999999967</c:v>
                </c:pt>
                <c:pt idx="547">
                  <c:v>2.0442757999999999</c:v>
                </c:pt>
                <c:pt idx="548">
                  <c:v>2.0457226999999998</c:v>
                </c:pt>
                <c:pt idx="549">
                  <c:v>2.0476473999999998</c:v>
                </c:pt>
                <c:pt idx="550">
                  <c:v>2.0490690999999988</c:v>
                </c:pt>
                <c:pt idx="551">
                  <c:v>2.0504168999999997</c:v>
                </c:pt>
                <c:pt idx="552">
                  <c:v>2.0516015999999997</c:v>
                </c:pt>
                <c:pt idx="553">
                  <c:v>2.0524930999999977</c:v>
                </c:pt>
                <c:pt idx="554">
                  <c:v>2.0540118000000001</c:v>
                </c:pt>
                <c:pt idx="555">
                  <c:v>2.0548333999999997</c:v>
                </c:pt>
                <c:pt idx="556">
                  <c:v>2.0558801999999967</c:v>
                </c:pt>
                <c:pt idx="557">
                  <c:v>2.0565598999999977</c:v>
                </c:pt>
                <c:pt idx="558">
                  <c:v>2.0569348000000001</c:v>
                </c:pt>
                <c:pt idx="559">
                  <c:v>2.0576165</c:v>
                </c:pt>
                <c:pt idx="560">
                  <c:v>2.057801</c:v>
                </c:pt>
                <c:pt idx="561">
                  <c:v>2.0576610999999998</c:v>
                </c:pt>
                <c:pt idx="562">
                  <c:v>2.0577776999999999</c:v>
                </c:pt>
                <c:pt idx="563">
                  <c:v>2.0579291</c:v>
                </c:pt>
                <c:pt idx="564">
                  <c:v>2.0578903</c:v>
                </c:pt>
                <c:pt idx="565">
                  <c:v>2.0579350000000001</c:v>
                </c:pt>
                <c:pt idx="566">
                  <c:v>2.0579447000000002</c:v>
                </c:pt>
                <c:pt idx="567">
                  <c:v>2.0576727999999997</c:v>
                </c:pt>
                <c:pt idx="568">
                  <c:v>2.0576630999999987</c:v>
                </c:pt>
                <c:pt idx="569">
                  <c:v>2.0575155000000001</c:v>
                </c:pt>
                <c:pt idx="570">
                  <c:v>2.0571795000000002</c:v>
                </c:pt>
                <c:pt idx="571">
                  <c:v>2.0572668999999997</c:v>
                </c:pt>
                <c:pt idx="572">
                  <c:v>2.0571212000000081</c:v>
                </c:pt>
                <c:pt idx="573">
                  <c:v>2.0568045999999987</c:v>
                </c:pt>
                <c:pt idx="574">
                  <c:v>2.0566492999999917</c:v>
                </c:pt>
                <c:pt idx="575">
                  <c:v>2.0556897999999997</c:v>
                </c:pt>
                <c:pt idx="576">
                  <c:v>2.0548643999999987</c:v>
                </c:pt>
                <c:pt idx="577">
                  <c:v>2.0546352999999997</c:v>
                </c:pt>
                <c:pt idx="578">
                  <c:v>2.053938</c:v>
                </c:pt>
                <c:pt idx="579">
                  <c:v>2.0535787000000001</c:v>
                </c:pt>
                <c:pt idx="580">
                  <c:v>2.0535204999999999</c:v>
                </c:pt>
                <c:pt idx="581">
                  <c:v>2.0532602</c:v>
                </c:pt>
                <c:pt idx="582">
                  <c:v>2.0530620999999987</c:v>
                </c:pt>
                <c:pt idx="583">
                  <c:v>2.0524172999999997</c:v>
                </c:pt>
                <c:pt idx="584">
                  <c:v>2.0518074999999967</c:v>
                </c:pt>
                <c:pt idx="585">
                  <c:v>2.0514442999999987</c:v>
                </c:pt>
                <c:pt idx="586">
                  <c:v>2.0504305</c:v>
                </c:pt>
                <c:pt idx="587">
                  <c:v>2.0498400999999977</c:v>
                </c:pt>
                <c:pt idx="588">
                  <c:v>2.0494419999999987</c:v>
                </c:pt>
                <c:pt idx="589">
                  <c:v>2.0486630999999997</c:v>
                </c:pt>
                <c:pt idx="590">
                  <c:v>2.0483484999999977</c:v>
                </c:pt>
                <c:pt idx="591">
                  <c:v>2.0477251000000001</c:v>
                </c:pt>
                <c:pt idx="592">
                  <c:v>2.0472648000000002</c:v>
                </c:pt>
                <c:pt idx="593">
                  <c:v>2.0470570000000001</c:v>
                </c:pt>
                <c:pt idx="594">
                  <c:v>2.0469073999999998</c:v>
                </c:pt>
                <c:pt idx="595">
                  <c:v>2.0472201000000001</c:v>
                </c:pt>
                <c:pt idx="596">
                  <c:v>2.0477794999999999</c:v>
                </c:pt>
                <c:pt idx="597">
                  <c:v>2.0483291000000001</c:v>
                </c:pt>
                <c:pt idx="598">
                  <c:v>2.0491098000000001</c:v>
                </c:pt>
                <c:pt idx="599">
                  <c:v>2.0491544999999998</c:v>
                </c:pt>
                <c:pt idx="600">
                  <c:v>2.0502886999999967</c:v>
                </c:pt>
                <c:pt idx="601">
                  <c:v>2.0508150999999977</c:v>
                </c:pt>
                <c:pt idx="602">
                  <c:v>2.0522212</c:v>
                </c:pt>
                <c:pt idx="603">
                  <c:v>2.0531183999999998</c:v>
                </c:pt>
                <c:pt idx="604">
                  <c:v>2.0537359999999998</c:v>
                </c:pt>
                <c:pt idx="605">
                  <c:v>2.054134200000008</c:v>
                </c:pt>
                <c:pt idx="606">
                  <c:v>2.0533126999999998</c:v>
                </c:pt>
                <c:pt idx="607">
                  <c:v>2.0531942000000081</c:v>
                </c:pt>
                <c:pt idx="608">
                  <c:v>2.0529552999999967</c:v>
                </c:pt>
                <c:pt idx="609">
                  <c:v>2.0531825000000001</c:v>
                </c:pt>
                <c:pt idx="610">
                  <c:v>2.0529125999999978</c:v>
                </c:pt>
                <c:pt idx="611">
                  <c:v>2.0532388999999998</c:v>
                </c:pt>
                <c:pt idx="612">
                  <c:v>2.0536273</c:v>
                </c:pt>
                <c:pt idx="613">
                  <c:v>2.0538952999999998</c:v>
                </c:pt>
                <c:pt idx="614">
                  <c:v>2.0547633999999997</c:v>
                </c:pt>
                <c:pt idx="615">
                  <c:v>2.0550993999999987</c:v>
                </c:pt>
                <c:pt idx="616">
                  <c:v>2.0554722999999977</c:v>
                </c:pt>
                <c:pt idx="617">
                  <c:v>2.0560044999999967</c:v>
                </c:pt>
                <c:pt idx="618">
                  <c:v>2.0567618999999997</c:v>
                </c:pt>
                <c:pt idx="619">
                  <c:v>2.0575912000000081</c:v>
                </c:pt>
                <c:pt idx="620">
                  <c:v>2.0586127999999997</c:v>
                </c:pt>
                <c:pt idx="621">
                  <c:v>2.0593352999999999</c:v>
                </c:pt>
                <c:pt idx="622">
                  <c:v>2.0605704999999999</c:v>
                </c:pt>
                <c:pt idx="623">
                  <c:v>2.0616444999999977</c:v>
                </c:pt>
                <c:pt idx="624">
                  <c:v>2.0626290999999997</c:v>
                </c:pt>
                <c:pt idx="625">
                  <c:v>2.0636798999999999</c:v>
                </c:pt>
                <c:pt idx="626">
                  <c:v>2.0644819999999999</c:v>
                </c:pt>
                <c:pt idx="627">
                  <c:v>2.0647286</c:v>
                </c:pt>
                <c:pt idx="628">
                  <c:v>2.0652820999999997</c:v>
                </c:pt>
                <c:pt idx="629">
                  <c:v>2.0662395999999998</c:v>
                </c:pt>
                <c:pt idx="630">
                  <c:v>2.0671738000000071</c:v>
                </c:pt>
                <c:pt idx="631">
                  <c:v>2.0677563999999999</c:v>
                </c:pt>
                <c:pt idx="632">
                  <c:v>2.0681565000000002</c:v>
                </c:pt>
                <c:pt idx="633">
                  <c:v>2.0684050999999997</c:v>
                </c:pt>
                <c:pt idx="634">
                  <c:v>2.0685993000000011</c:v>
                </c:pt>
                <c:pt idx="635">
                  <c:v>2.068587700000009</c:v>
                </c:pt>
                <c:pt idx="636">
                  <c:v>2.0684304</c:v>
                </c:pt>
                <c:pt idx="637">
                  <c:v>2.0679001000000001</c:v>
                </c:pt>
                <c:pt idx="638">
                  <c:v>2.0674533999999998</c:v>
                </c:pt>
                <c:pt idx="639">
                  <c:v>2.0670921999999998</c:v>
                </c:pt>
                <c:pt idx="640">
                  <c:v>2.0662648999999997</c:v>
                </c:pt>
                <c:pt idx="641">
                  <c:v>2.0654685999999987</c:v>
                </c:pt>
                <c:pt idx="642">
                  <c:v>2.0646741999999998</c:v>
                </c:pt>
                <c:pt idx="643">
                  <c:v>2.0637731000000001</c:v>
                </c:pt>
                <c:pt idx="644">
                  <c:v>2.0629165999999999</c:v>
                </c:pt>
                <c:pt idx="645">
                  <c:v>2.0609492</c:v>
                </c:pt>
                <c:pt idx="646">
                  <c:v>2.0596614999999967</c:v>
                </c:pt>
                <c:pt idx="647">
                  <c:v>2.0579602000000001</c:v>
                </c:pt>
                <c:pt idx="648">
                  <c:v>2.0561228999999988</c:v>
                </c:pt>
                <c:pt idx="649">
                  <c:v>2.0542778999999998</c:v>
                </c:pt>
                <c:pt idx="650">
                  <c:v>2.0515997000000001</c:v>
                </c:pt>
                <c:pt idx="651">
                  <c:v>2.0492613</c:v>
                </c:pt>
                <c:pt idx="652">
                  <c:v>2.046284</c:v>
                </c:pt>
                <c:pt idx="653">
                  <c:v>2.0433553</c:v>
                </c:pt>
                <c:pt idx="654">
                  <c:v>2.0402711</c:v>
                </c:pt>
                <c:pt idx="655">
                  <c:v>2.0369345000000001</c:v>
                </c:pt>
                <c:pt idx="656">
                  <c:v>2.0339922000000001</c:v>
                </c:pt>
                <c:pt idx="657">
                  <c:v>2.0302554999999907</c:v>
                </c:pt>
                <c:pt idx="658">
                  <c:v>2.0272937000000071</c:v>
                </c:pt>
                <c:pt idx="659">
                  <c:v>2.0239396000000012</c:v>
                </c:pt>
                <c:pt idx="660">
                  <c:v>2.0214924999999977</c:v>
                </c:pt>
                <c:pt idx="661">
                  <c:v>2.0186588999999926</c:v>
                </c:pt>
                <c:pt idx="662">
                  <c:v>2.0166506999999907</c:v>
                </c:pt>
                <c:pt idx="663">
                  <c:v>2.0147531999999977</c:v>
                </c:pt>
                <c:pt idx="664">
                  <c:v>2.0126090999999926</c:v>
                </c:pt>
                <c:pt idx="665">
                  <c:v>2.0108824999999921</c:v>
                </c:pt>
                <c:pt idx="666">
                  <c:v>2.0093405</c:v>
                </c:pt>
                <c:pt idx="667">
                  <c:v>2.0083208000000012</c:v>
                </c:pt>
                <c:pt idx="668">
                  <c:v>2.0079071000000002</c:v>
                </c:pt>
                <c:pt idx="669">
                  <c:v>2.007367200000008</c:v>
                </c:pt>
                <c:pt idx="670">
                  <c:v>2.0074838000000002</c:v>
                </c:pt>
                <c:pt idx="671">
                  <c:v>2.007946</c:v>
                </c:pt>
                <c:pt idx="672">
                  <c:v>2.0078605</c:v>
                </c:pt>
                <c:pt idx="673">
                  <c:v>2.0080800000000001</c:v>
                </c:pt>
                <c:pt idx="674">
                  <c:v>2.0084023999999987</c:v>
                </c:pt>
                <c:pt idx="675">
                  <c:v>2.0087831</c:v>
                </c:pt>
                <c:pt idx="676">
                  <c:v>2.0097773999999999</c:v>
                </c:pt>
                <c:pt idx="677">
                  <c:v>2.0101833</c:v>
                </c:pt>
                <c:pt idx="678">
                  <c:v>2.0106280999999977</c:v>
                </c:pt>
                <c:pt idx="679">
                  <c:v>2.011539</c:v>
                </c:pt>
                <c:pt idx="680">
                  <c:v>2.0121798999999987</c:v>
                </c:pt>
                <c:pt idx="681">
                  <c:v>2.0127333999999997</c:v>
                </c:pt>
                <c:pt idx="682">
                  <c:v>2.0139200000000002</c:v>
                </c:pt>
                <c:pt idx="683">
                  <c:v>2.0150658999999926</c:v>
                </c:pt>
                <c:pt idx="684">
                  <c:v>2.015701</c:v>
                </c:pt>
                <c:pt idx="685">
                  <c:v>2.0164059999999884</c:v>
                </c:pt>
                <c:pt idx="686">
                  <c:v>2.0172507999999998</c:v>
                </c:pt>
                <c:pt idx="687">
                  <c:v>2.0180703999999987</c:v>
                </c:pt>
                <c:pt idx="688">
                  <c:v>2.0190686999999921</c:v>
                </c:pt>
                <c:pt idx="689">
                  <c:v>2.0194337999999998</c:v>
                </c:pt>
                <c:pt idx="690">
                  <c:v>2.0206553999999977</c:v>
                </c:pt>
                <c:pt idx="691">
                  <c:v>2.0212905000000001</c:v>
                </c:pt>
                <c:pt idx="692">
                  <c:v>2.0220401999999931</c:v>
                </c:pt>
                <c:pt idx="693">
                  <c:v>2.0225081999999968</c:v>
                </c:pt>
                <c:pt idx="694">
                  <c:v>2.0226013999999997</c:v>
                </c:pt>
                <c:pt idx="695">
                  <c:v>2.0227976000000001</c:v>
                </c:pt>
                <c:pt idx="696">
                  <c:v>2.0228402999999977</c:v>
                </c:pt>
                <c:pt idx="697">
                  <c:v>2.0228985999999987</c:v>
                </c:pt>
                <c:pt idx="698">
                  <c:v>2.0225120999999997</c:v>
                </c:pt>
                <c:pt idx="699">
                  <c:v>2.0222072</c:v>
                </c:pt>
                <c:pt idx="700">
                  <c:v>2.0216788999999977</c:v>
                </c:pt>
                <c:pt idx="701">
                  <c:v>2.0211389999999998</c:v>
                </c:pt>
                <c:pt idx="702">
                  <c:v>2.0203816000000012</c:v>
                </c:pt>
                <c:pt idx="703">
                  <c:v>2.0197173999999998</c:v>
                </c:pt>
                <c:pt idx="704">
                  <c:v>2.0189792999999998</c:v>
                </c:pt>
                <c:pt idx="705">
                  <c:v>2.0179887999999999</c:v>
                </c:pt>
                <c:pt idx="706">
                  <c:v>2.0168273999999977</c:v>
                </c:pt>
                <c:pt idx="707">
                  <c:v>2.0155183999999977</c:v>
                </c:pt>
                <c:pt idx="708">
                  <c:v>2.0144929999999968</c:v>
                </c:pt>
                <c:pt idx="709">
                  <c:v>2.0135587999999998</c:v>
                </c:pt>
                <c:pt idx="710">
                  <c:v>2.0123332999999999</c:v>
                </c:pt>
                <c:pt idx="711">
                  <c:v>2.0110009999999967</c:v>
                </c:pt>
                <c:pt idx="712">
                  <c:v>2.0092705</c:v>
                </c:pt>
                <c:pt idx="713">
                  <c:v>2.0078158999999998</c:v>
                </c:pt>
                <c:pt idx="714">
                  <c:v>2.0062777000000001</c:v>
                </c:pt>
                <c:pt idx="715">
                  <c:v>2.0047588999999997</c:v>
                </c:pt>
                <c:pt idx="716">
                  <c:v>2.0035995000000071</c:v>
                </c:pt>
                <c:pt idx="717">
                  <c:v>2.0017874</c:v>
                </c:pt>
                <c:pt idx="718">
                  <c:v>2.0005173000000012</c:v>
                </c:pt>
                <c:pt idx="719">
                  <c:v>1.9991170000000045</c:v>
                </c:pt>
                <c:pt idx="720">
                  <c:v>1.997538</c:v>
                </c:pt>
                <c:pt idx="721">
                  <c:v>1.9958056000000002</c:v>
                </c:pt>
                <c:pt idx="722">
                  <c:v>1.9942655000000045</c:v>
                </c:pt>
                <c:pt idx="723">
                  <c:v>1.9934964000000002</c:v>
                </c:pt>
                <c:pt idx="724">
                  <c:v>1.9922321000000043</c:v>
                </c:pt>
                <c:pt idx="725">
                  <c:v>1.9907929000000035</c:v>
                </c:pt>
                <c:pt idx="726">
                  <c:v>1.9898685</c:v>
                </c:pt>
                <c:pt idx="727">
                  <c:v>1.9887770000000036</c:v>
                </c:pt>
                <c:pt idx="728">
                  <c:v>1.9879495999999999</c:v>
                </c:pt>
                <c:pt idx="729">
                  <c:v>1.9867882000000001</c:v>
                </c:pt>
                <c:pt idx="730">
                  <c:v>1.9858947999999956</c:v>
                </c:pt>
                <c:pt idx="731">
                  <c:v>1.9849043000000002</c:v>
                </c:pt>
                <c:pt idx="732">
                  <c:v>1.9837876000000001</c:v>
                </c:pt>
                <c:pt idx="733">
                  <c:v>1.9826845000000035</c:v>
                </c:pt>
                <c:pt idx="734">
                  <c:v>1.9818552</c:v>
                </c:pt>
                <c:pt idx="735">
                  <c:v>1.9805306</c:v>
                </c:pt>
                <c:pt idx="736">
                  <c:v>1.9790565000000038</c:v>
                </c:pt>
                <c:pt idx="737">
                  <c:v>1.9774134999999999</c:v>
                </c:pt>
                <c:pt idx="738">
                  <c:v>1.9762092999999998</c:v>
                </c:pt>
                <c:pt idx="739">
                  <c:v>1.9746673000000001</c:v>
                </c:pt>
                <c:pt idx="740">
                  <c:v>1.9731369000000001</c:v>
                </c:pt>
                <c:pt idx="741">
                  <c:v>1.9716258999999998</c:v>
                </c:pt>
                <c:pt idx="742">
                  <c:v>1.9703965000000001</c:v>
                </c:pt>
                <c:pt idx="743">
                  <c:v>1.9689592999999999</c:v>
                </c:pt>
                <c:pt idx="744">
                  <c:v>1.9671336999999998</c:v>
                </c:pt>
                <c:pt idx="745">
                  <c:v>1.9658013999999964</c:v>
                </c:pt>
                <c:pt idx="746">
                  <c:v>1.9638999999999998</c:v>
                </c:pt>
                <c:pt idx="747">
                  <c:v>1.9618393999999963</c:v>
                </c:pt>
                <c:pt idx="748">
                  <c:v>1.9602429000000059</c:v>
                </c:pt>
                <c:pt idx="749">
                  <c:v>1.9579317999999959</c:v>
                </c:pt>
                <c:pt idx="750">
                  <c:v>1.9559623999999998</c:v>
                </c:pt>
                <c:pt idx="751">
                  <c:v>1.9539114999999998</c:v>
                </c:pt>
                <c:pt idx="752">
                  <c:v>1.9517888000000001</c:v>
                </c:pt>
                <c:pt idx="753">
                  <c:v>1.9501048999999999</c:v>
                </c:pt>
                <c:pt idx="754">
                  <c:v>1.9482036</c:v>
                </c:pt>
                <c:pt idx="755">
                  <c:v>1.9467877000000036</c:v>
                </c:pt>
                <c:pt idx="756">
                  <c:v>1.9454048999999998</c:v>
                </c:pt>
                <c:pt idx="757">
                  <c:v>1.9439891</c:v>
                </c:pt>
                <c:pt idx="758">
                  <c:v>1.9425908000000001</c:v>
                </c:pt>
                <c:pt idx="759">
                  <c:v>1.9408447999999998</c:v>
                </c:pt>
                <c:pt idx="760">
                  <c:v>1.9389316999999961</c:v>
                </c:pt>
                <c:pt idx="761">
                  <c:v>1.9375684</c:v>
                </c:pt>
                <c:pt idx="762">
                  <c:v>1.9359233999999956</c:v>
                </c:pt>
                <c:pt idx="763">
                  <c:v>1.9344085000000037</c:v>
                </c:pt>
                <c:pt idx="764">
                  <c:v>1.9328935999999999</c:v>
                </c:pt>
                <c:pt idx="765">
                  <c:v>1.9313145999999999</c:v>
                </c:pt>
                <c:pt idx="766">
                  <c:v>1.929759</c:v>
                </c:pt>
                <c:pt idx="767">
                  <c:v>1.9281043</c:v>
                </c:pt>
                <c:pt idx="768">
                  <c:v>1.926987500000005</c:v>
                </c:pt>
                <c:pt idx="769">
                  <c:v>1.9250278999999999</c:v>
                </c:pt>
                <c:pt idx="770">
                  <c:v>1.9237597</c:v>
                </c:pt>
                <c:pt idx="771">
                  <c:v>1.9224002</c:v>
                </c:pt>
                <c:pt idx="772">
                  <c:v>1.9209552000000001</c:v>
                </c:pt>
                <c:pt idx="773">
                  <c:v>1.9195218999999959</c:v>
                </c:pt>
                <c:pt idx="774">
                  <c:v>1.9183508000000045</c:v>
                </c:pt>
                <c:pt idx="775">
                  <c:v>1.9170242999999942</c:v>
                </c:pt>
                <c:pt idx="776">
                  <c:v>1.9154415</c:v>
                </c:pt>
                <c:pt idx="777">
                  <c:v>1.9141111000000035</c:v>
                </c:pt>
                <c:pt idx="778">
                  <c:v>1.9124194999999999</c:v>
                </c:pt>
                <c:pt idx="779">
                  <c:v>1.9107996999999954</c:v>
                </c:pt>
                <c:pt idx="780">
                  <c:v>1.9093897</c:v>
                </c:pt>
                <c:pt idx="781">
                  <c:v>1.9076107</c:v>
                </c:pt>
                <c:pt idx="782">
                  <c:v>1.9061716</c:v>
                </c:pt>
                <c:pt idx="783">
                  <c:v>1.9041207</c:v>
                </c:pt>
                <c:pt idx="784">
                  <c:v>1.9024989999999999</c:v>
                </c:pt>
                <c:pt idx="785">
                  <c:v>1.9005763</c:v>
                </c:pt>
                <c:pt idx="786">
                  <c:v>1.898504</c:v>
                </c:pt>
                <c:pt idx="787">
                  <c:v>1.8968045999999998</c:v>
                </c:pt>
                <c:pt idx="788">
                  <c:v>1.8947304</c:v>
                </c:pt>
                <c:pt idx="789">
                  <c:v>1.892965</c:v>
                </c:pt>
                <c:pt idx="790">
                  <c:v>1.8905295999999998</c:v>
                </c:pt>
                <c:pt idx="791">
                  <c:v>1.8888942999999951</c:v>
                </c:pt>
                <c:pt idx="792">
                  <c:v>1.8866898999999999</c:v>
                </c:pt>
                <c:pt idx="793">
                  <c:v>1.8844875000000048</c:v>
                </c:pt>
                <c:pt idx="794">
                  <c:v>1.8826522000000001</c:v>
                </c:pt>
                <c:pt idx="795">
                  <c:v>1.8800847000000001</c:v>
                </c:pt>
                <c:pt idx="796">
                  <c:v>1.8783173000000035</c:v>
                </c:pt>
                <c:pt idx="797">
                  <c:v>1.8757672999999961</c:v>
                </c:pt>
                <c:pt idx="798">
                  <c:v>1.8736154</c:v>
                </c:pt>
                <c:pt idx="799">
                  <c:v>-6.4765500000000184E-2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'Mesures corrigées'!$O$1</c:f>
              <c:strCache>
                <c:ptCount val="1"/>
                <c:pt idx="0">
                  <c:v>PE15</c:v>
                </c:pt>
              </c:strCache>
            </c:strRef>
          </c:tx>
          <c:marker>
            <c:symbol val="plus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0.31000000000000089</c:v>
                </c:pt>
                <c:pt idx="63">
                  <c:v>0.31500000000000089</c:v>
                </c:pt>
                <c:pt idx="64">
                  <c:v>0.32000000000000101</c:v>
                </c:pt>
                <c:pt idx="65">
                  <c:v>0.32500000000000101</c:v>
                </c:pt>
                <c:pt idx="66">
                  <c:v>0.33000000000000113</c:v>
                </c:pt>
                <c:pt idx="67">
                  <c:v>0.33500000000000113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0.37500000000000089</c:v>
                </c:pt>
                <c:pt idx="76">
                  <c:v>0.380000000000001</c:v>
                </c:pt>
                <c:pt idx="77">
                  <c:v>0.38500000000000101</c:v>
                </c:pt>
                <c:pt idx="78">
                  <c:v>0.39000000000000101</c:v>
                </c:pt>
                <c:pt idx="79">
                  <c:v>0.39500000000000113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0.43500000000000089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0.61500000000000177</c:v>
                </c:pt>
                <c:pt idx="124">
                  <c:v>0.62000000000000177</c:v>
                </c:pt>
                <c:pt idx="125">
                  <c:v>0.62500000000000189</c:v>
                </c:pt>
                <c:pt idx="126">
                  <c:v>0.630000000000002</c:v>
                </c:pt>
                <c:pt idx="127">
                  <c:v>0.63500000000000201</c:v>
                </c:pt>
                <c:pt idx="128">
                  <c:v>0.64000000000000201</c:v>
                </c:pt>
                <c:pt idx="129">
                  <c:v>0.64500000000000202</c:v>
                </c:pt>
                <c:pt idx="130">
                  <c:v>0.65000000000000213</c:v>
                </c:pt>
                <c:pt idx="131">
                  <c:v>0.65500000000000225</c:v>
                </c:pt>
                <c:pt idx="132">
                  <c:v>0.66000000000000225</c:v>
                </c:pt>
                <c:pt idx="133">
                  <c:v>0.66500000000000226</c:v>
                </c:pt>
                <c:pt idx="134">
                  <c:v>0.67000000000000226</c:v>
                </c:pt>
                <c:pt idx="135">
                  <c:v>0.67500000000000226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0.74000000000000177</c:v>
                </c:pt>
                <c:pt idx="149">
                  <c:v>0.74500000000000177</c:v>
                </c:pt>
                <c:pt idx="150">
                  <c:v>0.75000000000000189</c:v>
                </c:pt>
                <c:pt idx="151">
                  <c:v>0.755000000000002</c:v>
                </c:pt>
                <c:pt idx="152">
                  <c:v>0.76000000000000201</c:v>
                </c:pt>
                <c:pt idx="153">
                  <c:v>0.76500000000000201</c:v>
                </c:pt>
                <c:pt idx="154">
                  <c:v>0.77000000000000202</c:v>
                </c:pt>
                <c:pt idx="155">
                  <c:v>0.77500000000000213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0.86500000000000177</c:v>
                </c:pt>
                <c:pt idx="174">
                  <c:v>0.87000000000000177</c:v>
                </c:pt>
                <c:pt idx="175">
                  <c:v>0.87500000000000189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1.0049999999999959</c:v>
                </c:pt>
                <c:pt idx="202">
                  <c:v>1.01</c:v>
                </c:pt>
                <c:pt idx="203">
                  <c:v>1.0149999999999959</c:v>
                </c:pt>
                <c:pt idx="204">
                  <c:v>1.02</c:v>
                </c:pt>
                <c:pt idx="205">
                  <c:v>1.0249999999999961</c:v>
                </c:pt>
                <c:pt idx="206">
                  <c:v>1.03</c:v>
                </c:pt>
                <c:pt idx="207">
                  <c:v>1.0349999999999961</c:v>
                </c:pt>
                <c:pt idx="208">
                  <c:v>1.04</c:v>
                </c:pt>
                <c:pt idx="209">
                  <c:v>1.0449999999999964</c:v>
                </c:pt>
                <c:pt idx="210">
                  <c:v>1.05</c:v>
                </c:pt>
                <c:pt idx="211">
                  <c:v>1.0549999999999964</c:v>
                </c:pt>
                <c:pt idx="212">
                  <c:v>1.06</c:v>
                </c:pt>
                <c:pt idx="213">
                  <c:v>1.0649999999999964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1.1299999999999959</c:v>
                </c:pt>
                <c:pt idx="227">
                  <c:v>1.135</c:v>
                </c:pt>
                <c:pt idx="228">
                  <c:v>1.1399999999999959</c:v>
                </c:pt>
                <c:pt idx="229">
                  <c:v>1.145</c:v>
                </c:pt>
                <c:pt idx="230">
                  <c:v>1.1499999999999961</c:v>
                </c:pt>
                <c:pt idx="231">
                  <c:v>1.155</c:v>
                </c:pt>
                <c:pt idx="232">
                  <c:v>1.1599999999999961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1.1800000000000035</c:v>
                </c:pt>
                <c:pt idx="237">
                  <c:v>1.1850000000000001</c:v>
                </c:pt>
                <c:pt idx="238">
                  <c:v>1.1900000000000035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1.2049999999999956</c:v>
                </c:pt>
                <c:pt idx="242">
                  <c:v>1.21</c:v>
                </c:pt>
                <c:pt idx="243">
                  <c:v>1.2149999999999956</c:v>
                </c:pt>
                <c:pt idx="244">
                  <c:v>1.22</c:v>
                </c:pt>
                <c:pt idx="245">
                  <c:v>1.2249999999999956</c:v>
                </c:pt>
                <c:pt idx="246">
                  <c:v>1.23</c:v>
                </c:pt>
                <c:pt idx="247">
                  <c:v>1.2349999999999957</c:v>
                </c:pt>
                <c:pt idx="248">
                  <c:v>1.24</c:v>
                </c:pt>
                <c:pt idx="249">
                  <c:v>1.2449999999999963</c:v>
                </c:pt>
                <c:pt idx="250">
                  <c:v>1.25</c:v>
                </c:pt>
                <c:pt idx="251">
                  <c:v>1.2549999999999959</c:v>
                </c:pt>
                <c:pt idx="252">
                  <c:v>1.26</c:v>
                </c:pt>
                <c:pt idx="253">
                  <c:v>1.2649999999999959</c:v>
                </c:pt>
                <c:pt idx="254">
                  <c:v>1.27</c:v>
                </c:pt>
                <c:pt idx="255">
                  <c:v>1.2749999999999961</c:v>
                </c:pt>
                <c:pt idx="256">
                  <c:v>1.28</c:v>
                </c:pt>
                <c:pt idx="257">
                  <c:v>1.2849999999999961</c:v>
                </c:pt>
                <c:pt idx="258">
                  <c:v>1.29</c:v>
                </c:pt>
                <c:pt idx="259">
                  <c:v>1.2949999999999964</c:v>
                </c:pt>
                <c:pt idx="260">
                  <c:v>1.3</c:v>
                </c:pt>
                <c:pt idx="261">
                  <c:v>1.3049999999999964</c:v>
                </c:pt>
                <c:pt idx="262">
                  <c:v>1.31</c:v>
                </c:pt>
                <c:pt idx="263">
                  <c:v>1.3149999999999964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1.4049999999999951</c:v>
                </c:pt>
                <c:pt idx="282">
                  <c:v>1.41</c:v>
                </c:pt>
                <c:pt idx="283">
                  <c:v>1.4149999999999952</c:v>
                </c:pt>
                <c:pt idx="284">
                  <c:v>1.42</c:v>
                </c:pt>
                <c:pt idx="285">
                  <c:v>1.4249999999999952</c:v>
                </c:pt>
                <c:pt idx="286">
                  <c:v>1.43</c:v>
                </c:pt>
                <c:pt idx="287">
                  <c:v>1.4349999999999952</c:v>
                </c:pt>
                <c:pt idx="288">
                  <c:v>1.44</c:v>
                </c:pt>
                <c:pt idx="289">
                  <c:v>1.4449999999999956</c:v>
                </c:pt>
                <c:pt idx="290">
                  <c:v>1.45</c:v>
                </c:pt>
                <c:pt idx="291">
                  <c:v>1.4549999999999956</c:v>
                </c:pt>
                <c:pt idx="292">
                  <c:v>1.46</c:v>
                </c:pt>
                <c:pt idx="293">
                  <c:v>1.4649999999999956</c:v>
                </c:pt>
                <c:pt idx="294">
                  <c:v>1.47</c:v>
                </c:pt>
                <c:pt idx="295">
                  <c:v>1.4749999999999956</c:v>
                </c:pt>
                <c:pt idx="296">
                  <c:v>1.48</c:v>
                </c:pt>
                <c:pt idx="297">
                  <c:v>1.4849999999999957</c:v>
                </c:pt>
                <c:pt idx="298">
                  <c:v>1.49</c:v>
                </c:pt>
                <c:pt idx="299">
                  <c:v>1.4949999999999963</c:v>
                </c:pt>
                <c:pt idx="300">
                  <c:v>1.5</c:v>
                </c:pt>
                <c:pt idx="301">
                  <c:v>1.5049999999999959</c:v>
                </c:pt>
                <c:pt idx="302">
                  <c:v>1.51</c:v>
                </c:pt>
                <c:pt idx="303">
                  <c:v>1.5149999999999959</c:v>
                </c:pt>
                <c:pt idx="304">
                  <c:v>1.52</c:v>
                </c:pt>
                <c:pt idx="305">
                  <c:v>1.5249999999999961</c:v>
                </c:pt>
                <c:pt idx="306">
                  <c:v>1.53</c:v>
                </c:pt>
                <c:pt idx="307">
                  <c:v>1.5349999999999961</c:v>
                </c:pt>
                <c:pt idx="308">
                  <c:v>1.54</c:v>
                </c:pt>
                <c:pt idx="309">
                  <c:v>1.5449999999999964</c:v>
                </c:pt>
                <c:pt idx="310">
                  <c:v>1.55</c:v>
                </c:pt>
                <c:pt idx="311">
                  <c:v>1.5549999999999964</c:v>
                </c:pt>
                <c:pt idx="312">
                  <c:v>1.56</c:v>
                </c:pt>
                <c:pt idx="313">
                  <c:v>1.5649999999999964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1.6800000000000035</c:v>
                </c:pt>
                <c:pt idx="337">
                  <c:v>1.6850000000000001</c:v>
                </c:pt>
                <c:pt idx="338">
                  <c:v>1.6900000000000035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1.7049999999999956</c:v>
                </c:pt>
                <c:pt idx="342">
                  <c:v>1.71</c:v>
                </c:pt>
                <c:pt idx="343">
                  <c:v>1.7149999999999956</c:v>
                </c:pt>
                <c:pt idx="344">
                  <c:v>1.72</c:v>
                </c:pt>
                <c:pt idx="345">
                  <c:v>1.7249999999999956</c:v>
                </c:pt>
                <c:pt idx="346">
                  <c:v>1.73</c:v>
                </c:pt>
                <c:pt idx="347">
                  <c:v>1.7349999999999957</c:v>
                </c:pt>
                <c:pt idx="348">
                  <c:v>1.74</c:v>
                </c:pt>
                <c:pt idx="349">
                  <c:v>1.7449999999999963</c:v>
                </c:pt>
                <c:pt idx="350">
                  <c:v>1.75</c:v>
                </c:pt>
                <c:pt idx="351">
                  <c:v>1.7549999999999959</c:v>
                </c:pt>
                <c:pt idx="352">
                  <c:v>1.76</c:v>
                </c:pt>
                <c:pt idx="353">
                  <c:v>1.7649999999999959</c:v>
                </c:pt>
                <c:pt idx="354">
                  <c:v>1.77</c:v>
                </c:pt>
                <c:pt idx="355">
                  <c:v>1.7749999999999961</c:v>
                </c:pt>
                <c:pt idx="356">
                  <c:v>1.78</c:v>
                </c:pt>
                <c:pt idx="357">
                  <c:v>1.7849999999999961</c:v>
                </c:pt>
                <c:pt idx="358">
                  <c:v>1.79</c:v>
                </c:pt>
                <c:pt idx="359">
                  <c:v>1.7949999999999964</c:v>
                </c:pt>
                <c:pt idx="360">
                  <c:v>1.8</c:v>
                </c:pt>
                <c:pt idx="361">
                  <c:v>1.8049999999999964</c:v>
                </c:pt>
                <c:pt idx="362">
                  <c:v>1.81</c:v>
                </c:pt>
                <c:pt idx="363">
                  <c:v>1.8149999999999964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1.9300000000000035</c:v>
                </c:pt>
                <c:pt idx="387">
                  <c:v>1.9350000000000001</c:v>
                </c:pt>
                <c:pt idx="388">
                  <c:v>1.9400000000000035</c:v>
                </c:pt>
                <c:pt idx="389">
                  <c:v>1.9450000000000001</c:v>
                </c:pt>
                <c:pt idx="390">
                  <c:v>1.9500000000000035</c:v>
                </c:pt>
                <c:pt idx="391">
                  <c:v>1.9550000000000001</c:v>
                </c:pt>
                <c:pt idx="392">
                  <c:v>1.9600000000000035</c:v>
                </c:pt>
                <c:pt idx="393">
                  <c:v>1.9650000000000001</c:v>
                </c:pt>
                <c:pt idx="394">
                  <c:v>1.9700000000000035</c:v>
                </c:pt>
                <c:pt idx="395">
                  <c:v>1.9750000000000001</c:v>
                </c:pt>
                <c:pt idx="396">
                  <c:v>1.9800000000000038</c:v>
                </c:pt>
                <c:pt idx="397">
                  <c:v>1.9850000000000001</c:v>
                </c:pt>
                <c:pt idx="398">
                  <c:v>1.9900000000000038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corrigées'!$O$2:$O$801</c:f>
              <c:numCache>
                <c:formatCode>General</c:formatCode>
                <c:ptCount val="800"/>
                <c:pt idx="0">
                  <c:v>1</c:v>
                </c:pt>
                <c:pt idx="1">
                  <c:v>0.99995370000000006</c:v>
                </c:pt>
                <c:pt idx="2">
                  <c:v>0.99990750000000006</c:v>
                </c:pt>
                <c:pt idx="3">
                  <c:v>0.99985649999999959</c:v>
                </c:pt>
                <c:pt idx="4">
                  <c:v>1.0001342999999951</c:v>
                </c:pt>
                <c:pt idx="5">
                  <c:v>0.99986580000000003</c:v>
                </c:pt>
                <c:pt idx="6">
                  <c:v>1.0001088</c:v>
                </c:pt>
                <c:pt idx="7">
                  <c:v>1.0001574000000037</c:v>
                </c:pt>
                <c:pt idx="8">
                  <c:v>0.99982879999999996</c:v>
                </c:pt>
                <c:pt idx="9">
                  <c:v>0.99978020000000001</c:v>
                </c:pt>
                <c:pt idx="10">
                  <c:v>0.99968069999999998</c:v>
                </c:pt>
                <c:pt idx="11">
                  <c:v>0.99981949999999997</c:v>
                </c:pt>
                <c:pt idx="12">
                  <c:v>1.0000741</c:v>
                </c:pt>
                <c:pt idx="13">
                  <c:v>1.0000255</c:v>
                </c:pt>
                <c:pt idx="14">
                  <c:v>0.99944460000000002</c:v>
                </c:pt>
                <c:pt idx="15">
                  <c:v>0.9997431</c:v>
                </c:pt>
                <c:pt idx="16">
                  <c:v>0.99994680000000002</c:v>
                </c:pt>
                <c:pt idx="17">
                  <c:v>0.99988430000000006</c:v>
                </c:pt>
                <c:pt idx="18">
                  <c:v>0.99993289999999957</c:v>
                </c:pt>
                <c:pt idx="19">
                  <c:v>0.99978940000000005</c:v>
                </c:pt>
                <c:pt idx="20">
                  <c:v>1.0000439999999999</c:v>
                </c:pt>
                <c:pt idx="21">
                  <c:v>1.0000463000000002</c:v>
                </c:pt>
                <c:pt idx="22">
                  <c:v>0.99970609999999949</c:v>
                </c:pt>
                <c:pt idx="23">
                  <c:v>0.99989819999999996</c:v>
                </c:pt>
                <c:pt idx="24">
                  <c:v>1.0000624999999999</c:v>
                </c:pt>
                <c:pt idx="25">
                  <c:v>0.99966449999999996</c:v>
                </c:pt>
                <c:pt idx="26">
                  <c:v>0.99967830000000002</c:v>
                </c:pt>
                <c:pt idx="27">
                  <c:v>0.99989130000000004</c:v>
                </c:pt>
                <c:pt idx="28">
                  <c:v>0.99975930000000002</c:v>
                </c:pt>
                <c:pt idx="29">
                  <c:v>0.99975930000000002</c:v>
                </c:pt>
                <c:pt idx="30">
                  <c:v>0.9997547</c:v>
                </c:pt>
                <c:pt idx="31">
                  <c:v>0.99988889999999997</c:v>
                </c:pt>
                <c:pt idx="32">
                  <c:v>0.99997460000000005</c:v>
                </c:pt>
                <c:pt idx="33">
                  <c:v>1.0000857000000001</c:v>
                </c:pt>
                <c:pt idx="34">
                  <c:v>0.99968299999999821</c:v>
                </c:pt>
                <c:pt idx="35">
                  <c:v>0.9997547</c:v>
                </c:pt>
                <c:pt idx="36">
                  <c:v>1.0000231999999998</c:v>
                </c:pt>
                <c:pt idx="37">
                  <c:v>0.99978940000000005</c:v>
                </c:pt>
                <c:pt idx="38">
                  <c:v>0.99944689999999958</c:v>
                </c:pt>
                <c:pt idx="39">
                  <c:v>0.999919</c:v>
                </c:pt>
                <c:pt idx="40">
                  <c:v>0.99989360000000005</c:v>
                </c:pt>
                <c:pt idx="41">
                  <c:v>1.0000857000000001</c:v>
                </c:pt>
                <c:pt idx="42">
                  <c:v>0.99996299999999738</c:v>
                </c:pt>
                <c:pt idx="43">
                  <c:v>1.0000670999999999</c:v>
                </c:pt>
                <c:pt idx="44">
                  <c:v>0.99987510000000002</c:v>
                </c:pt>
                <c:pt idx="45">
                  <c:v>0.99995370000000006</c:v>
                </c:pt>
                <c:pt idx="46">
                  <c:v>1.0001111</c:v>
                </c:pt>
                <c:pt idx="47">
                  <c:v>0.99989130000000004</c:v>
                </c:pt>
                <c:pt idx="48">
                  <c:v>1.0002639</c:v>
                </c:pt>
                <c:pt idx="49">
                  <c:v>0.99987510000000002</c:v>
                </c:pt>
                <c:pt idx="50">
                  <c:v>0.99989360000000005</c:v>
                </c:pt>
                <c:pt idx="51">
                  <c:v>0.99990750000000006</c:v>
                </c:pt>
                <c:pt idx="52">
                  <c:v>0.99988889999999997</c:v>
                </c:pt>
                <c:pt idx="53">
                  <c:v>0.99971309999999958</c:v>
                </c:pt>
                <c:pt idx="54">
                  <c:v>0.99977550000000004</c:v>
                </c:pt>
                <c:pt idx="55">
                  <c:v>1.0000601999999998</c:v>
                </c:pt>
                <c:pt idx="56">
                  <c:v>0.99977550000000004</c:v>
                </c:pt>
                <c:pt idx="57">
                  <c:v>1.0001019</c:v>
                </c:pt>
                <c:pt idx="58">
                  <c:v>0.99991669999999822</c:v>
                </c:pt>
                <c:pt idx="59">
                  <c:v>0.99954409999999949</c:v>
                </c:pt>
                <c:pt idx="60">
                  <c:v>1.0000601999999998</c:v>
                </c:pt>
                <c:pt idx="61">
                  <c:v>1.0000948999999963</c:v>
                </c:pt>
                <c:pt idx="62">
                  <c:v>0.99978020000000001</c:v>
                </c:pt>
                <c:pt idx="63">
                  <c:v>1.0000994999999964</c:v>
                </c:pt>
                <c:pt idx="64">
                  <c:v>0.99985649999999959</c:v>
                </c:pt>
                <c:pt idx="65">
                  <c:v>0.99969450000000004</c:v>
                </c:pt>
                <c:pt idx="66">
                  <c:v>1.0001966999999952</c:v>
                </c:pt>
                <c:pt idx="67">
                  <c:v>0.99972459999999996</c:v>
                </c:pt>
                <c:pt idx="68">
                  <c:v>0.99986809999999959</c:v>
                </c:pt>
                <c:pt idx="69">
                  <c:v>0.99987510000000002</c:v>
                </c:pt>
                <c:pt idx="70">
                  <c:v>0.9996043</c:v>
                </c:pt>
                <c:pt idx="71">
                  <c:v>0.99981949999999997</c:v>
                </c:pt>
                <c:pt idx="72">
                  <c:v>0.99965289999999996</c:v>
                </c:pt>
                <c:pt idx="73">
                  <c:v>0.99999769999999999</c:v>
                </c:pt>
                <c:pt idx="74">
                  <c:v>1.0000670999999999</c:v>
                </c:pt>
                <c:pt idx="75">
                  <c:v>0.99963209999999958</c:v>
                </c:pt>
                <c:pt idx="76">
                  <c:v>1.0000670999999999</c:v>
                </c:pt>
                <c:pt idx="77">
                  <c:v>1.0000115999999999</c:v>
                </c:pt>
                <c:pt idx="78">
                  <c:v>0.99991209999999797</c:v>
                </c:pt>
                <c:pt idx="79">
                  <c:v>1.0000046999999954</c:v>
                </c:pt>
                <c:pt idx="80">
                  <c:v>0.99966909999999998</c:v>
                </c:pt>
                <c:pt idx="81">
                  <c:v>1.0001134</c:v>
                </c:pt>
                <c:pt idx="82">
                  <c:v>0.99966209999999822</c:v>
                </c:pt>
                <c:pt idx="83">
                  <c:v>1.0000925999999999</c:v>
                </c:pt>
                <c:pt idx="84">
                  <c:v>0.99964830000000005</c:v>
                </c:pt>
                <c:pt idx="85">
                  <c:v>0.99991209999999797</c:v>
                </c:pt>
                <c:pt idx="86">
                  <c:v>0.99989360000000005</c:v>
                </c:pt>
                <c:pt idx="87">
                  <c:v>0.99964830000000005</c:v>
                </c:pt>
                <c:pt idx="88">
                  <c:v>0.99995609999999957</c:v>
                </c:pt>
                <c:pt idx="89">
                  <c:v>0.99997919999999996</c:v>
                </c:pt>
                <c:pt idx="90">
                  <c:v>0.99969920000000201</c:v>
                </c:pt>
                <c:pt idx="91">
                  <c:v>0.99965979999999999</c:v>
                </c:pt>
                <c:pt idx="92">
                  <c:v>0.99966679999999797</c:v>
                </c:pt>
                <c:pt idx="93">
                  <c:v>0.99987510000000002</c:v>
                </c:pt>
                <c:pt idx="94">
                  <c:v>0.99995370000000006</c:v>
                </c:pt>
                <c:pt idx="95">
                  <c:v>0.99972000000000005</c:v>
                </c:pt>
                <c:pt idx="96">
                  <c:v>1.0002407</c:v>
                </c:pt>
                <c:pt idx="97">
                  <c:v>0.99981029999999949</c:v>
                </c:pt>
                <c:pt idx="98">
                  <c:v>0.99996299999999738</c:v>
                </c:pt>
                <c:pt idx="99">
                  <c:v>1.0002384</c:v>
                </c:pt>
                <c:pt idx="100">
                  <c:v>0.99965060000000061</c:v>
                </c:pt>
                <c:pt idx="101">
                  <c:v>1.0000857000000001</c:v>
                </c:pt>
                <c:pt idx="102">
                  <c:v>0.99976169999999998</c:v>
                </c:pt>
                <c:pt idx="103">
                  <c:v>1.0000533</c:v>
                </c:pt>
                <c:pt idx="104">
                  <c:v>1.0002290999999954</c:v>
                </c:pt>
                <c:pt idx="105">
                  <c:v>0.99971540000000003</c:v>
                </c:pt>
                <c:pt idx="106">
                  <c:v>0.9999306</c:v>
                </c:pt>
                <c:pt idx="107">
                  <c:v>0.99987740000000003</c:v>
                </c:pt>
                <c:pt idx="108">
                  <c:v>0.99999309999999997</c:v>
                </c:pt>
                <c:pt idx="109">
                  <c:v>0.99987510000000002</c:v>
                </c:pt>
                <c:pt idx="110">
                  <c:v>0.99966909999999998</c:v>
                </c:pt>
                <c:pt idx="111">
                  <c:v>1.0000138999999999</c:v>
                </c:pt>
                <c:pt idx="112">
                  <c:v>0.99986349999999957</c:v>
                </c:pt>
                <c:pt idx="113">
                  <c:v>1.0000486</c:v>
                </c:pt>
                <c:pt idx="114">
                  <c:v>0.99987510000000002</c:v>
                </c:pt>
                <c:pt idx="115">
                  <c:v>0.99999539999999998</c:v>
                </c:pt>
                <c:pt idx="116">
                  <c:v>0.99975009999999997</c:v>
                </c:pt>
                <c:pt idx="117">
                  <c:v>1.0001157000000001</c:v>
                </c:pt>
                <c:pt idx="118">
                  <c:v>1.0000647999999956</c:v>
                </c:pt>
                <c:pt idx="119">
                  <c:v>0.99947239999999737</c:v>
                </c:pt>
                <c:pt idx="120">
                  <c:v>0.99998149999999997</c:v>
                </c:pt>
                <c:pt idx="121">
                  <c:v>0.99985190000000002</c:v>
                </c:pt>
                <c:pt idx="122">
                  <c:v>1.0000787</c:v>
                </c:pt>
                <c:pt idx="123">
                  <c:v>0.99984269999999997</c:v>
                </c:pt>
                <c:pt idx="124">
                  <c:v>1.000187500000004</c:v>
                </c:pt>
                <c:pt idx="125">
                  <c:v>0.99989590000000061</c:v>
                </c:pt>
                <c:pt idx="126">
                  <c:v>0.99983339999999798</c:v>
                </c:pt>
                <c:pt idx="127">
                  <c:v>0.99999079999999996</c:v>
                </c:pt>
                <c:pt idx="128">
                  <c:v>0.99990279999999798</c:v>
                </c:pt>
                <c:pt idx="129">
                  <c:v>0.99986580000000003</c:v>
                </c:pt>
                <c:pt idx="130">
                  <c:v>0.99989590000000061</c:v>
                </c:pt>
                <c:pt idx="131">
                  <c:v>0.99974779999999996</c:v>
                </c:pt>
                <c:pt idx="132">
                  <c:v>0.99982179999999998</c:v>
                </c:pt>
                <c:pt idx="133">
                  <c:v>0.99993289999999957</c:v>
                </c:pt>
                <c:pt idx="134">
                  <c:v>0.99949779999999822</c:v>
                </c:pt>
                <c:pt idx="135">
                  <c:v>1.0000833</c:v>
                </c:pt>
                <c:pt idx="136">
                  <c:v>1.0002800999999999</c:v>
                </c:pt>
                <c:pt idx="137">
                  <c:v>0.99973619999999763</c:v>
                </c:pt>
                <c:pt idx="138">
                  <c:v>0.99995840000000003</c:v>
                </c:pt>
                <c:pt idx="139">
                  <c:v>0.99984499999999998</c:v>
                </c:pt>
                <c:pt idx="140">
                  <c:v>1.0000764</c:v>
                </c:pt>
                <c:pt idx="141">
                  <c:v>0.99972229999999951</c:v>
                </c:pt>
                <c:pt idx="142">
                  <c:v>0.99987740000000003</c:v>
                </c:pt>
                <c:pt idx="143">
                  <c:v>1.0001295999999966</c:v>
                </c:pt>
                <c:pt idx="144">
                  <c:v>0.99956960000000006</c:v>
                </c:pt>
                <c:pt idx="145">
                  <c:v>0.99981490000000006</c:v>
                </c:pt>
                <c:pt idx="146">
                  <c:v>1.0000255</c:v>
                </c:pt>
                <c:pt idx="147">
                  <c:v>1.0000023</c:v>
                </c:pt>
                <c:pt idx="148">
                  <c:v>0.99962740000000005</c:v>
                </c:pt>
                <c:pt idx="149">
                  <c:v>0.99994450000000001</c:v>
                </c:pt>
                <c:pt idx="150">
                  <c:v>0.99987270000000006</c:v>
                </c:pt>
                <c:pt idx="151">
                  <c:v>0.99992829999999999</c:v>
                </c:pt>
                <c:pt idx="152">
                  <c:v>1.0002939</c:v>
                </c:pt>
                <c:pt idx="153">
                  <c:v>0.99994450000000001</c:v>
                </c:pt>
                <c:pt idx="154">
                  <c:v>0.9997547</c:v>
                </c:pt>
                <c:pt idx="155">
                  <c:v>0.99999079999999996</c:v>
                </c:pt>
                <c:pt idx="156">
                  <c:v>0.99972689999999997</c:v>
                </c:pt>
                <c:pt idx="157">
                  <c:v>0.99964830000000005</c:v>
                </c:pt>
                <c:pt idx="158">
                  <c:v>0.99983109999999997</c:v>
                </c:pt>
                <c:pt idx="159">
                  <c:v>0.99986580000000003</c:v>
                </c:pt>
                <c:pt idx="160">
                  <c:v>0.99983109999999997</c:v>
                </c:pt>
                <c:pt idx="161">
                  <c:v>0.99994450000000001</c:v>
                </c:pt>
                <c:pt idx="162">
                  <c:v>1.0000023</c:v>
                </c:pt>
                <c:pt idx="163">
                  <c:v>1.0000533</c:v>
                </c:pt>
                <c:pt idx="164">
                  <c:v>1.0000486</c:v>
                </c:pt>
                <c:pt idx="165">
                  <c:v>0.99993989999999999</c:v>
                </c:pt>
                <c:pt idx="166">
                  <c:v>0.9999306</c:v>
                </c:pt>
                <c:pt idx="167">
                  <c:v>0.99995609999999957</c:v>
                </c:pt>
                <c:pt idx="168">
                  <c:v>1.0000092999999954</c:v>
                </c:pt>
                <c:pt idx="169">
                  <c:v>1.0004837</c:v>
                </c:pt>
                <c:pt idx="170">
                  <c:v>1.0021754999999999</c:v>
                </c:pt>
                <c:pt idx="171">
                  <c:v>1.0052534</c:v>
                </c:pt>
                <c:pt idx="172">
                  <c:v>1.0134968999999951</c:v>
                </c:pt>
                <c:pt idx="173">
                  <c:v>1.0481137999999999</c:v>
                </c:pt>
                <c:pt idx="174">
                  <c:v>1.0501805000000035</c:v>
                </c:pt>
                <c:pt idx="175">
                  <c:v>1.0543415</c:v>
                </c:pt>
                <c:pt idx="176">
                  <c:v>1.0552071000000001</c:v>
                </c:pt>
                <c:pt idx="177">
                  <c:v>1.0742628000000001</c:v>
                </c:pt>
                <c:pt idx="178">
                  <c:v>1.0890047999999963</c:v>
                </c:pt>
                <c:pt idx="179">
                  <c:v>1.1120781000000035</c:v>
                </c:pt>
                <c:pt idx="180">
                  <c:v>1.1253643999999952</c:v>
                </c:pt>
                <c:pt idx="181">
                  <c:v>1.1319855000000001</c:v>
                </c:pt>
                <c:pt idx="182">
                  <c:v>1.1426566</c:v>
                </c:pt>
                <c:pt idx="183">
                  <c:v>1.1496040999999961</c:v>
                </c:pt>
                <c:pt idx="184">
                  <c:v>1.1587107999999999</c:v>
                </c:pt>
                <c:pt idx="185">
                  <c:v>1.1672458000000001</c:v>
                </c:pt>
                <c:pt idx="186">
                  <c:v>1.1756513</c:v>
                </c:pt>
                <c:pt idx="187">
                  <c:v>1.1822608000000001</c:v>
                </c:pt>
                <c:pt idx="188">
                  <c:v>1.1873499000000001</c:v>
                </c:pt>
                <c:pt idx="189">
                  <c:v>1.1918280999999964</c:v>
                </c:pt>
                <c:pt idx="190">
                  <c:v>1.19953</c:v>
                </c:pt>
                <c:pt idx="191">
                  <c:v>1.2071693999999928</c:v>
                </c:pt>
                <c:pt idx="192">
                  <c:v>1.2166371</c:v>
                </c:pt>
                <c:pt idx="193">
                  <c:v>1.2254012999999921</c:v>
                </c:pt>
                <c:pt idx="194">
                  <c:v>1.2327121000000001</c:v>
                </c:pt>
                <c:pt idx="195">
                  <c:v>1.2412794999999957</c:v>
                </c:pt>
                <c:pt idx="196">
                  <c:v>1.2494396999999928</c:v>
                </c:pt>
                <c:pt idx="197">
                  <c:v>1.2564542999999961</c:v>
                </c:pt>
                <c:pt idx="198">
                  <c:v>1.2649360999999963</c:v>
                </c:pt>
                <c:pt idx="199">
                  <c:v>1.2728809999999999</c:v>
                </c:pt>
                <c:pt idx="200">
                  <c:v>1.2809971999999998</c:v>
                </c:pt>
                <c:pt idx="201">
                  <c:v>1.2889003999999964</c:v>
                </c:pt>
                <c:pt idx="202">
                  <c:v>1.2971461999999998</c:v>
                </c:pt>
                <c:pt idx="203">
                  <c:v>1.305220699999994</c:v>
                </c:pt>
                <c:pt idx="204">
                  <c:v>1.3134710999999963</c:v>
                </c:pt>
                <c:pt idx="205">
                  <c:v>1.3225408000000001</c:v>
                </c:pt>
                <c:pt idx="206">
                  <c:v>1.3301223</c:v>
                </c:pt>
                <c:pt idx="207">
                  <c:v>1.3385741</c:v>
                </c:pt>
                <c:pt idx="208">
                  <c:v>1.3461487000000001</c:v>
                </c:pt>
                <c:pt idx="209">
                  <c:v>1.3541122000000001</c:v>
                </c:pt>
                <c:pt idx="210">
                  <c:v>1.3615733999999964</c:v>
                </c:pt>
                <c:pt idx="211">
                  <c:v>1.3690369</c:v>
                </c:pt>
                <c:pt idx="212">
                  <c:v>1.3765468000000001</c:v>
                </c:pt>
                <c:pt idx="213">
                  <c:v>1.3833484</c:v>
                </c:pt>
                <c:pt idx="214">
                  <c:v>1.3900089000000038</c:v>
                </c:pt>
                <c:pt idx="215">
                  <c:v>1.3970351000000001</c:v>
                </c:pt>
                <c:pt idx="216">
                  <c:v>1.4036168999999952</c:v>
                </c:pt>
                <c:pt idx="217">
                  <c:v>1.4092706999999938</c:v>
                </c:pt>
                <c:pt idx="218">
                  <c:v>1.4154266999999912</c:v>
                </c:pt>
                <c:pt idx="219">
                  <c:v>1.4213187999999963</c:v>
                </c:pt>
                <c:pt idx="220">
                  <c:v>1.4271923999999951</c:v>
                </c:pt>
                <c:pt idx="221">
                  <c:v>1.433066099999994</c:v>
                </c:pt>
                <c:pt idx="222">
                  <c:v>1.4391780999999961</c:v>
                </c:pt>
                <c:pt idx="223">
                  <c:v>1.4450655999999964</c:v>
                </c:pt>
                <c:pt idx="224">
                  <c:v>1.4507795999999964</c:v>
                </c:pt>
                <c:pt idx="225">
                  <c:v>1.4566045999999961</c:v>
                </c:pt>
                <c:pt idx="226">
                  <c:v>1.4619736999999928</c:v>
                </c:pt>
                <c:pt idx="227">
                  <c:v>1.4674469999999964</c:v>
                </c:pt>
                <c:pt idx="228">
                  <c:v>1.4728947999999928</c:v>
                </c:pt>
                <c:pt idx="229">
                  <c:v>1.4787360999999963</c:v>
                </c:pt>
                <c:pt idx="230">
                  <c:v>1.4834525999999999</c:v>
                </c:pt>
                <c:pt idx="231">
                  <c:v>1.4883495999999998</c:v>
                </c:pt>
                <c:pt idx="232">
                  <c:v>1.4936307999999952</c:v>
                </c:pt>
                <c:pt idx="233">
                  <c:v>1.4980070999999999</c:v>
                </c:pt>
                <c:pt idx="234">
                  <c:v>1.5021658</c:v>
                </c:pt>
                <c:pt idx="235">
                  <c:v>1.5060978</c:v>
                </c:pt>
                <c:pt idx="236">
                  <c:v>1.5097427999999964</c:v>
                </c:pt>
                <c:pt idx="237">
                  <c:v>1.5130754</c:v>
                </c:pt>
                <c:pt idx="238">
                  <c:v>1.5164124999999999</c:v>
                </c:pt>
                <c:pt idx="239">
                  <c:v>1.5190716999999951</c:v>
                </c:pt>
                <c:pt idx="240">
                  <c:v>1.5220199999999999</c:v>
                </c:pt>
                <c:pt idx="241">
                  <c:v>1.5240705000000001</c:v>
                </c:pt>
                <c:pt idx="242">
                  <c:v>1.5263268999999964</c:v>
                </c:pt>
                <c:pt idx="243">
                  <c:v>1.5280163</c:v>
                </c:pt>
                <c:pt idx="244">
                  <c:v>1.5291294999999951</c:v>
                </c:pt>
                <c:pt idx="245">
                  <c:v>1.5301361999999998</c:v>
                </c:pt>
                <c:pt idx="246">
                  <c:v>1.5302334</c:v>
                </c:pt>
                <c:pt idx="247">
                  <c:v>1.5303305999999999</c:v>
                </c:pt>
                <c:pt idx="248">
                  <c:v>1.5303422</c:v>
                </c:pt>
                <c:pt idx="249">
                  <c:v>1.5292197999999961</c:v>
                </c:pt>
                <c:pt idx="250">
                  <c:v>1.5281159000000035</c:v>
                </c:pt>
                <c:pt idx="251">
                  <c:v>1.5261788000000001</c:v>
                </c:pt>
                <c:pt idx="252">
                  <c:v>1.5244314999999964</c:v>
                </c:pt>
                <c:pt idx="253">
                  <c:v>1.5216265999999949</c:v>
                </c:pt>
                <c:pt idx="254">
                  <c:v>1.5188355999999998</c:v>
                </c:pt>
                <c:pt idx="255">
                  <c:v>1.5159866999999951</c:v>
                </c:pt>
                <c:pt idx="256">
                  <c:v>1.5128855999999999</c:v>
                </c:pt>
                <c:pt idx="257">
                  <c:v>1.509941799999994</c:v>
                </c:pt>
                <c:pt idx="258">
                  <c:v>1.5066439999999999</c:v>
                </c:pt>
                <c:pt idx="259">
                  <c:v>1.5031956999999951</c:v>
                </c:pt>
                <c:pt idx="260">
                  <c:v>1.4995830999999964</c:v>
                </c:pt>
                <c:pt idx="261">
                  <c:v>1.4959195999999961</c:v>
                </c:pt>
                <c:pt idx="262">
                  <c:v>1.4921057</c:v>
                </c:pt>
                <c:pt idx="263">
                  <c:v>1.4891063999999952</c:v>
                </c:pt>
                <c:pt idx="264">
                  <c:v>1.4860538000000001</c:v>
                </c:pt>
                <c:pt idx="265">
                  <c:v>1.4832882999999963</c:v>
                </c:pt>
                <c:pt idx="266">
                  <c:v>1.4808790999999963</c:v>
                </c:pt>
                <c:pt idx="267">
                  <c:v>1.4782199999999999</c:v>
                </c:pt>
                <c:pt idx="268">
                  <c:v>1.4763107</c:v>
                </c:pt>
                <c:pt idx="269">
                  <c:v>1.4750401999999998</c:v>
                </c:pt>
                <c:pt idx="270">
                  <c:v>1.4736515999999964</c:v>
                </c:pt>
                <c:pt idx="271">
                  <c:v>1.4737811999999959</c:v>
                </c:pt>
                <c:pt idx="272">
                  <c:v>1.4740728000000001</c:v>
                </c:pt>
                <c:pt idx="273">
                  <c:v>1.4749637999999952</c:v>
                </c:pt>
                <c:pt idx="274">
                  <c:v>1.4759889999999998</c:v>
                </c:pt>
                <c:pt idx="275">
                  <c:v>1.4785115999999998</c:v>
                </c:pt>
                <c:pt idx="276">
                  <c:v>1.4807934999999957</c:v>
                </c:pt>
                <c:pt idx="277">
                  <c:v>1.4840310999999964</c:v>
                </c:pt>
                <c:pt idx="278">
                  <c:v>1.4875788999999962</c:v>
                </c:pt>
                <c:pt idx="279">
                  <c:v>1.4911660999999952</c:v>
                </c:pt>
                <c:pt idx="280">
                  <c:v>1.4953780999999964</c:v>
                </c:pt>
                <c:pt idx="281">
                  <c:v>1.4994974999999964</c:v>
                </c:pt>
                <c:pt idx="282">
                  <c:v>1.5037973999999956</c:v>
                </c:pt>
                <c:pt idx="283">
                  <c:v>1.5077385999999964</c:v>
                </c:pt>
                <c:pt idx="284">
                  <c:v>1.5121495999999999</c:v>
                </c:pt>
                <c:pt idx="285">
                  <c:v>1.5162389999999999</c:v>
                </c:pt>
                <c:pt idx="286">
                  <c:v>1.5203838999999999</c:v>
                </c:pt>
                <c:pt idx="287">
                  <c:v>1.5244199999999999</c:v>
                </c:pt>
                <c:pt idx="288">
                  <c:v>1.5282431000000001</c:v>
                </c:pt>
                <c:pt idx="289">
                  <c:v>1.5320548</c:v>
                </c:pt>
                <c:pt idx="290">
                  <c:v>1.5358525000000001</c:v>
                </c:pt>
                <c:pt idx="291">
                  <c:v>1.5399695999999949</c:v>
                </c:pt>
                <c:pt idx="292">
                  <c:v>1.5440427000000001</c:v>
                </c:pt>
                <c:pt idx="293">
                  <c:v>1.5480326</c:v>
                </c:pt>
                <c:pt idx="294">
                  <c:v>1.5519251999999959</c:v>
                </c:pt>
                <c:pt idx="295">
                  <c:v>1.5554405999999998</c:v>
                </c:pt>
                <c:pt idx="296">
                  <c:v>1.5596549</c:v>
                </c:pt>
                <c:pt idx="297">
                  <c:v>1.5635752999999963</c:v>
                </c:pt>
                <c:pt idx="298">
                  <c:v>1.5674655999999998</c:v>
                </c:pt>
                <c:pt idx="299">
                  <c:v>1.570495</c:v>
                </c:pt>
                <c:pt idx="300">
                  <c:v>1.5736955999999998</c:v>
                </c:pt>
                <c:pt idx="301">
                  <c:v>1.5768661999999998</c:v>
                </c:pt>
                <c:pt idx="302">
                  <c:v>1.5806685</c:v>
                </c:pt>
                <c:pt idx="303">
                  <c:v>1.5837859000000001</c:v>
                </c:pt>
                <c:pt idx="304">
                  <c:v>1.5872317999999956</c:v>
                </c:pt>
                <c:pt idx="305">
                  <c:v>1.5902935999999999</c:v>
                </c:pt>
                <c:pt idx="306">
                  <c:v>1.5941654000000001</c:v>
                </c:pt>
                <c:pt idx="307">
                  <c:v>1.5974493999999961</c:v>
                </c:pt>
                <c:pt idx="308">
                  <c:v>1.5999325999999998</c:v>
                </c:pt>
                <c:pt idx="309">
                  <c:v>1.6030129000000035</c:v>
                </c:pt>
                <c:pt idx="310">
                  <c:v>1.6056558000000001</c:v>
                </c:pt>
                <c:pt idx="311">
                  <c:v>1.6081182000000001</c:v>
                </c:pt>
                <c:pt idx="312">
                  <c:v>1.6101548000000001</c:v>
                </c:pt>
                <c:pt idx="313">
                  <c:v>1.6124320000000001</c:v>
                </c:pt>
                <c:pt idx="314">
                  <c:v>1.6142441000000001</c:v>
                </c:pt>
                <c:pt idx="315">
                  <c:v>1.6155539999999999</c:v>
                </c:pt>
                <c:pt idx="316">
                  <c:v>1.6177155999999999</c:v>
                </c:pt>
                <c:pt idx="317">
                  <c:v>1.6189791999999998</c:v>
                </c:pt>
                <c:pt idx="318">
                  <c:v>1.6199742999999938</c:v>
                </c:pt>
                <c:pt idx="319">
                  <c:v>1.6205459000000038</c:v>
                </c:pt>
                <c:pt idx="320">
                  <c:v>1.6206269</c:v>
                </c:pt>
                <c:pt idx="321">
                  <c:v>1.6207541999999999</c:v>
                </c:pt>
                <c:pt idx="322">
                  <c:v>1.6199996999999928</c:v>
                </c:pt>
                <c:pt idx="323">
                  <c:v>1.6190346999999952</c:v>
                </c:pt>
                <c:pt idx="324">
                  <c:v>1.6185927</c:v>
                </c:pt>
                <c:pt idx="325">
                  <c:v>1.6174818</c:v>
                </c:pt>
                <c:pt idx="326">
                  <c:v>1.6166393999999964</c:v>
                </c:pt>
                <c:pt idx="327">
                  <c:v>1.6153965999999964</c:v>
                </c:pt>
                <c:pt idx="328">
                  <c:v>1.6144547</c:v>
                </c:pt>
                <c:pt idx="329">
                  <c:v>1.6131702999999964</c:v>
                </c:pt>
                <c:pt idx="330">
                  <c:v>1.6122931999999999</c:v>
                </c:pt>
                <c:pt idx="331">
                  <c:v>1.6111221999999998</c:v>
                </c:pt>
                <c:pt idx="332">
                  <c:v>1.6099441999999964</c:v>
                </c:pt>
                <c:pt idx="333">
                  <c:v>1.6091943999999951</c:v>
                </c:pt>
                <c:pt idx="334">
                  <c:v>1.6087431000000001</c:v>
                </c:pt>
                <c:pt idx="335">
                  <c:v>1.6083126000000001</c:v>
                </c:pt>
                <c:pt idx="336">
                  <c:v>1.6093216999999931</c:v>
                </c:pt>
                <c:pt idx="337">
                  <c:v>1.6102589000000045</c:v>
                </c:pt>
                <c:pt idx="338">
                  <c:v>1.6120108000000035</c:v>
                </c:pt>
                <c:pt idx="339">
                  <c:v>1.614295</c:v>
                </c:pt>
                <c:pt idx="340">
                  <c:v>1.6170814</c:v>
                </c:pt>
                <c:pt idx="341">
                  <c:v>1.6199927999999959</c:v>
                </c:pt>
                <c:pt idx="342">
                  <c:v>1.6235522</c:v>
                </c:pt>
                <c:pt idx="343">
                  <c:v>1.6270467</c:v>
                </c:pt>
                <c:pt idx="344">
                  <c:v>1.6318372999999964</c:v>
                </c:pt>
                <c:pt idx="345">
                  <c:v>1.6364867000000001</c:v>
                </c:pt>
                <c:pt idx="346">
                  <c:v>1.6412518</c:v>
                </c:pt>
                <c:pt idx="347">
                  <c:v>1.6465677000000001</c:v>
                </c:pt>
                <c:pt idx="348">
                  <c:v>1.6523741999999999</c:v>
                </c:pt>
                <c:pt idx="349">
                  <c:v>1.6580419000000035</c:v>
                </c:pt>
                <c:pt idx="350">
                  <c:v>1.663705</c:v>
                </c:pt>
                <c:pt idx="351">
                  <c:v>1.6694675000000001</c:v>
                </c:pt>
                <c:pt idx="352">
                  <c:v>1.6751537000000001</c:v>
                </c:pt>
                <c:pt idx="353">
                  <c:v>1.6804465000000035</c:v>
                </c:pt>
                <c:pt idx="354">
                  <c:v>1.6855031999999999</c:v>
                </c:pt>
                <c:pt idx="355">
                  <c:v>1.6905760999999999</c:v>
                </c:pt>
                <c:pt idx="356">
                  <c:v>1.6951954</c:v>
                </c:pt>
                <c:pt idx="357">
                  <c:v>1.6998933999999963</c:v>
                </c:pt>
                <c:pt idx="358">
                  <c:v>1.7045936999999938</c:v>
                </c:pt>
                <c:pt idx="359">
                  <c:v>1.7091620999999961</c:v>
                </c:pt>
                <c:pt idx="360">
                  <c:v>1.7137859999999998</c:v>
                </c:pt>
                <c:pt idx="361">
                  <c:v>1.7180211999999961</c:v>
                </c:pt>
                <c:pt idx="362">
                  <c:v>1.7221753</c:v>
                </c:pt>
                <c:pt idx="363">
                  <c:v>1.7264636999999952</c:v>
                </c:pt>
                <c:pt idx="364">
                  <c:v>1.7303725000000001</c:v>
                </c:pt>
                <c:pt idx="365">
                  <c:v>1.7343344999999963</c:v>
                </c:pt>
                <c:pt idx="366">
                  <c:v>1.738167</c:v>
                </c:pt>
                <c:pt idx="367">
                  <c:v>1.741446299999994</c:v>
                </c:pt>
                <c:pt idx="368">
                  <c:v>1.7454592999999952</c:v>
                </c:pt>
                <c:pt idx="369">
                  <c:v>1.749060299999994</c:v>
                </c:pt>
                <c:pt idx="370">
                  <c:v>1.7529505999999999</c:v>
                </c:pt>
                <c:pt idx="371">
                  <c:v>1.7570283999999952</c:v>
                </c:pt>
                <c:pt idx="372">
                  <c:v>1.7606572</c:v>
                </c:pt>
                <c:pt idx="373">
                  <c:v>1.7648899999999998</c:v>
                </c:pt>
                <c:pt idx="374">
                  <c:v>1.7687478999999999</c:v>
                </c:pt>
                <c:pt idx="375">
                  <c:v>1.772143</c:v>
                </c:pt>
                <c:pt idx="376">
                  <c:v>1.7751376999999964</c:v>
                </c:pt>
                <c:pt idx="377">
                  <c:v>1.7777226999999938</c:v>
                </c:pt>
                <c:pt idx="378">
                  <c:v>1.7805761999999998</c:v>
                </c:pt>
                <c:pt idx="379">
                  <c:v>1.7832515</c:v>
                </c:pt>
                <c:pt idx="380">
                  <c:v>1.7863965999999998</c:v>
                </c:pt>
                <c:pt idx="381">
                  <c:v>1.7886946999999935</c:v>
                </c:pt>
                <c:pt idx="382">
                  <c:v>1.7911872</c:v>
                </c:pt>
                <c:pt idx="383">
                  <c:v>1.7938046999999921</c:v>
                </c:pt>
                <c:pt idx="384">
                  <c:v>1.7960449000000001</c:v>
                </c:pt>
                <c:pt idx="385">
                  <c:v>1.7982087</c:v>
                </c:pt>
                <c:pt idx="386">
                  <c:v>1.8009581000000001</c:v>
                </c:pt>
                <c:pt idx="387">
                  <c:v>1.8029992999999935</c:v>
                </c:pt>
                <c:pt idx="388">
                  <c:v>1.8051214999999952</c:v>
                </c:pt>
                <c:pt idx="389">
                  <c:v>1.8071140999999964</c:v>
                </c:pt>
                <c:pt idx="390">
                  <c:v>1.8089609</c:v>
                </c:pt>
                <c:pt idx="391">
                  <c:v>1.8101782</c:v>
                </c:pt>
                <c:pt idx="392">
                  <c:v>1.8113423</c:v>
                </c:pt>
                <c:pt idx="393">
                  <c:v>1.8123027</c:v>
                </c:pt>
                <c:pt idx="394">
                  <c:v>1.8127355000000001</c:v>
                </c:pt>
                <c:pt idx="395">
                  <c:v>1.8135361999999964</c:v>
                </c:pt>
                <c:pt idx="396">
                  <c:v>1.8141727000000001</c:v>
                </c:pt>
                <c:pt idx="397">
                  <c:v>1.8145869000000001</c:v>
                </c:pt>
                <c:pt idx="398">
                  <c:v>1.8152441999999998</c:v>
                </c:pt>
                <c:pt idx="399">
                  <c:v>1.815496399999994</c:v>
                </c:pt>
                <c:pt idx="400">
                  <c:v>1.8166697999999963</c:v>
                </c:pt>
                <c:pt idx="401">
                  <c:v>1.817984299999994</c:v>
                </c:pt>
                <c:pt idx="402">
                  <c:v>1.8189169000000001</c:v>
                </c:pt>
                <c:pt idx="403">
                  <c:v>1.8214440999999959</c:v>
                </c:pt>
                <c:pt idx="404">
                  <c:v>1.8243277</c:v>
                </c:pt>
                <c:pt idx="405">
                  <c:v>1.8270816999999961</c:v>
                </c:pt>
                <c:pt idx="406">
                  <c:v>1.8305947999999956</c:v>
                </c:pt>
                <c:pt idx="407">
                  <c:v>1.8337699999999959</c:v>
                </c:pt>
                <c:pt idx="408">
                  <c:v>1.8374288999999961</c:v>
                </c:pt>
                <c:pt idx="409">
                  <c:v>1.8408008</c:v>
                </c:pt>
                <c:pt idx="410">
                  <c:v>1.8441519000000035</c:v>
                </c:pt>
                <c:pt idx="411">
                  <c:v>1.8476255999999998</c:v>
                </c:pt>
                <c:pt idx="412">
                  <c:v>1.8508818</c:v>
                </c:pt>
                <c:pt idx="413">
                  <c:v>1.8539806999999962</c:v>
                </c:pt>
                <c:pt idx="414">
                  <c:v>1.8573109000000001</c:v>
                </c:pt>
                <c:pt idx="415">
                  <c:v>1.8608448</c:v>
                </c:pt>
                <c:pt idx="416">
                  <c:v>1.8652210999999956</c:v>
                </c:pt>
                <c:pt idx="417">
                  <c:v>1.8686601999999999</c:v>
                </c:pt>
                <c:pt idx="418">
                  <c:v>1.8723353</c:v>
                </c:pt>
                <c:pt idx="419">
                  <c:v>1.8758390999999957</c:v>
                </c:pt>
                <c:pt idx="420">
                  <c:v>1.8799839999999999</c:v>
                </c:pt>
                <c:pt idx="421">
                  <c:v>1.8829785999999999</c:v>
                </c:pt>
                <c:pt idx="422">
                  <c:v>1.8860636</c:v>
                </c:pt>
                <c:pt idx="423">
                  <c:v>1.8888824000000035</c:v>
                </c:pt>
                <c:pt idx="424">
                  <c:v>1.8918539000000001</c:v>
                </c:pt>
                <c:pt idx="425">
                  <c:v>1.8942422999999999</c:v>
                </c:pt>
                <c:pt idx="426">
                  <c:v>1.8970981</c:v>
                </c:pt>
                <c:pt idx="427">
                  <c:v>1.8989866</c:v>
                </c:pt>
                <c:pt idx="428">
                  <c:v>1.9009883999999999</c:v>
                </c:pt>
                <c:pt idx="429">
                  <c:v>1.9026570000000045</c:v>
                </c:pt>
                <c:pt idx="430">
                  <c:v>1.9038141999999998</c:v>
                </c:pt>
                <c:pt idx="431">
                  <c:v>1.9053184000000001</c:v>
                </c:pt>
                <c:pt idx="432">
                  <c:v>1.906445500000004</c:v>
                </c:pt>
                <c:pt idx="433">
                  <c:v>1.9071929999999999</c:v>
                </c:pt>
                <c:pt idx="434">
                  <c:v>1.9081720000000038</c:v>
                </c:pt>
                <c:pt idx="435">
                  <c:v>1.9088084000000001</c:v>
                </c:pt>
                <c:pt idx="436">
                  <c:v>1.9102988000000001</c:v>
                </c:pt>
                <c:pt idx="437">
                  <c:v>1.9117128000000001</c:v>
                </c:pt>
                <c:pt idx="438">
                  <c:v>1.9126987</c:v>
                </c:pt>
                <c:pt idx="439">
                  <c:v>1.9138742999999951</c:v>
                </c:pt>
                <c:pt idx="440">
                  <c:v>1.9151309999999999</c:v>
                </c:pt>
                <c:pt idx="441">
                  <c:v>1.9163969000000001</c:v>
                </c:pt>
                <c:pt idx="442">
                  <c:v>1.9175101000000001</c:v>
                </c:pt>
                <c:pt idx="443">
                  <c:v>1.9192202999999957</c:v>
                </c:pt>
                <c:pt idx="444">
                  <c:v>1.920801</c:v>
                </c:pt>
                <c:pt idx="445">
                  <c:v>1.9221039000000038</c:v>
                </c:pt>
                <c:pt idx="446">
                  <c:v>1.9239067999999961</c:v>
                </c:pt>
                <c:pt idx="447">
                  <c:v>1.9255059000000001</c:v>
                </c:pt>
                <c:pt idx="448">
                  <c:v>1.9271374999999999</c:v>
                </c:pt>
                <c:pt idx="449">
                  <c:v>1.9288708999999999</c:v>
                </c:pt>
                <c:pt idx="450">
                  <c:v>1.9294610999999964</c:v>
                </c:pt>
                <c:pt idx="451">
                  <c:v>1.9310324999999999</c:v>
                </c:pt>
                <c:pt idx="452">
                  <c:v>1.9325760999999999</c:v>
                </c:pt>
                <c:pt idx="453">
                  <c:v>1.9345479000000052</c:v>
                </c:pt>
                <c:pt idx="454">
                  <c:v>1.9364062</c:v>
                </c:pt>
                <c:pt idx="455">
                  <c:v>1.9385747</c:v>
                </c:pt>
                <c:pt idx="456">
                  <c:v>1.9400628000000038</c:v>
                </c:pt>
                <c:pt idx="457">
                  <c:v>1.9418655999999999</c:v>
                </c:pt>
                <c:pt idx="458">
                  <c:v>1.941986</c:v>
                </c:pt>
                <c:pt idx="459">
                  <c:v>1.9421641999999999</c:v>
                </c:pt>
                <c:pt idx="460">
                  <c:v>1.9429000999999999</c:v>
                </c:pt>
                <c:pt idx="461">
                  <c:v>1.942235900000004</c:v>
                </c:pt>
                <c:pt idx="462">
                  <c:v>1.9421804000000045</c:v>
                </c:pt>
                <c:pt idx="463">
                  <c:v>1.9415971999999999</c:v>
                </c:pt>
                <c:pt idx="464">
                  <c:v>1.9408935999999999</c:v>
                </c:pt>
                <c:pt idx="465">
                  <c:v>1.9406113</c:v>
                </c:pt>
                <c:pt idx="466">
                  <c:v>1.9394727</c:v>
                </c:pt>
                <c:pt idx="467">
                  <c:v>1.9387599000000038</c:v>
                </c:pt>
                <c:pt idx="468">
                  <c:v>1.9385144999999999</c:v>
                </c:pt>
                <c:pt idx="469">
                  <c:v>1.9380609000000038</c:v>
                </c:pt>
                <c:pt idx="470">
                  <c:v>1.9373666999999963</c:v>
                </c:pt>
                <c:pt idx="471">
                  <c:v>1.9372556000000001</c:v>
                </c:pt>
                <c:pt idx="472">
                  <c:v>1.9372625000000001</c:v>
                </c:pt>
                <c:pt idx="473">
                  <c:v>1.9376188999999999</c:v>
                </c:pt>
                <c:pt idx="474">
                  <c:v>1.9383132000000001</c:v>
                </c:pt>
                <c:pt idx="475">
                  <c:v>1.9401785000000045</c:v>
                </c:pt>
                <c:pt idx="476">
                  <c:v>1.9420184000000045</c:v>
                </c:pt>
                <c:pt idx="477">
                  <c:v>1.9444507000000038</c:v>
                </c:pt>
                <c:pt idx="478">
                  <c:v>1.9465635999999999</c:v>
                </c:pt>
                <c:pt idx="479">
                  <c:v>1.9488084999999999</c:v>
                </c:pt>
                <c:pt idx="480">
                  <c:v>1.9514815000000001</c:v>
                </c:pt>
                <c:pt idx="481">
                  <c:v>1.9535458000000001</c:v>
                </c:pt>
                <c:pt idx="482">
                  <c:v>1.9557120000000001</c:v>
                </c:pt>
                <c:pt idx="483">
                  <c:v>1.957457000000004</c:v>
                </c:pt>
                <c:pt idx="484">
                  <c:v>1.9592228</c:v>
                </c:pt>
                <c:pt idx="485">
                  <c:v>1.9614005000000001</c:v>
                </c:pt>
                <c:pt idx="486">
                  <c:v>1.9632381000000001</c:v>
                </c:pt>
                <c:pt idx="487">
                  <c:v>1.9648257</c:v>
                </c:pt>
                <c:pt idx="488">
                  <c:v>1.9667349000000001</c:v>
                </c:pt>
                <c:pt idx="489">
                  <c:v>1.9681976000000001</c:v>
                </c:pt>
                <c:pt idx="490">
                  <c:v>1.9700305000000042</c:v>
                </c:pt>
                <c:pt idx="491">
                  <c:v>1.972043900000005</c:v>
                </c:pt>
                <c:pt idx="492">
                  <c:v>1.9735737</c:v>
                </c:pt>
                <c:pt idx="493">
                  <c:v>1.9752746999999964</c:v>
                </c:pt>
                <c:pt idx="494">
                  <c:v>1.9771122000000001</c:v>
                </c:pt>
                <c:pt idx="495">
                  <c:v>1.978375800000004</c:v>
                </c:pt>
                <c:pt idx="496">
                  <c:v>1.9795328999999999</c:v>
                </c:pt>
                <c:pt idx="497">
                  <c:v>1.9807341000000001</c:v>
                </c:pt>
                <c:pt idx="498">
                  <c:v>1.9819745</c:v>
                </c:pt>
                <c:pt idx="499">
                  <c:v>1.9824813000000001</c:v>
                </c:pt>
                <c:pt idx="500">
                  <c:v>1.9839716999999963</c:v>
                </c:pt>
                <c:pt idx="501">
                  <c:v>1.9847956</c:v>
                </c:pt>
                <c:pt idx="502">
                  <c:v>1.9857098</c:v>
                </c:pt>
                <c:pt idx="503">
                  <c:v>1.9870127000000035</c:v>
                </c:pt>
                <c:pt idx="504">
                  <c:v>1.9881490000000035</c:v>
                </c:pt>
                <c:pt idx="505">
                  <c:v>1.9895654</c:v>
                </c:pt>
                <c:pt idx="506">
                  <c:v>1.9904818000000035</c:v>
                </c:pt>
                <c:pt idx="507">
                  <c:v>1.9914631</c:v>
                </c:pt>
                <c:pt idx="508">
                  <c:v>1.9923911000000001</c:v>
                </c:pt>
                <c:pt idx="509">
                  <c:v>1.9928840999999999</c:v>
                </c:pt>
                <c:pt idx="510">
                  <c:v>1.9943234999999999</c:v>
                </c:pt>
                <c:pt idx="511">
                  <c:v>1.9949969999999999</c:v>
                </c:pt>
                <c:pt idx="512">
                  <c:v>1.9953278999999999</c:v>
                </c:pt>
                <c:pt idx="513">
                  <c:v>1.9955176999999999</c:v>
                </c:pt>
                <c:pt idx="514">
                  <c:v>1.9949992999999961</c:v>
                </c:pt>
                <c:pt idx="515">
                  <c:v>1.9941082999999999</c:v>
                </c:pt>
                <c:pt idx="516">
                  <c:v>1.9936223</c:v>
                </c:pt>
                <c:pt idx="517">
                  <c:v>1.9925554000000052</c:v>
                </c:pt>
                <c:pt idx="518">
                  <c:v>1.9916412999999964</c:v>
                </c:pt>
                <c:pt idx="519">
                  <c:v>1.9905189000000052</c:v>
                </c:pt>
                <c:pt idx="520">
                  <c:v>1.9896186</c:v>
                </c:pt>
                <c:pt idx="521">
                  <c:v>1.9880241000000001</c:v>
                </c:pt>
                <c:pt idx="522">
                  <c:v>1.9863670000000038</c:v>
                </c:pt>
                <c:pt idx="523">
                  <c:v>1.9856149000000001</c:v>
                </c:pt>
                <c:pt idx="524">
                  <c:v>1.9842263</c:v>
                </c:pt>
                <c:pt idx="525">
                  <c:v>1.983657000000004</c:v>
                </c:pt>
                <c:pt idx="526">
                  <c:v>1.9826965999999999</c:v>
                </c:pt>
                <c:pt idx="527">
                  <c:v>1.9817176000000001</c:v>
                </c:pt>
                <c:pt idx="528">
                  <c:v>1.9814816</c:v>
                </c:pt>
                <c:pt idx="529">
                  <c:v>1.9812130999999999</c:v>
                </c:pt>
                <c:pt idx="530">
                  <c:v>1.9815464</c:v>
                </c:pt>
                <c:pt idx="531">
                  <c:v>1.9813566</c:v>
                </c:pt>
                <c:pt idx="532">
                  <c:v>1.9820972000000001</c:v>
                </c:pt>
                <c:pt idx="533">
                  <c:v>1.9829049000000001</c:v>
                </c:pt>
                <c:pt idx="534">
                  <c:v>1.9837195000000001</c:v>
                </c:pt>
                <c:pt idx="535">
                  <c:v>1.9852377000000001</c:v>
                </c:pt>
                <c:pt idx="536">
                  <c:v>1.9870752</c:v>
                </c:pt>
                <c:pt idx="537">
                  <c:v>1.9897621000000001</c:v>
                </c:pt>
                <c:pt idx="538">
                  <c:v>1.9921111000000045</c:v>
                </c:pt>
                <c:pt idx="539">
                  <c:v>1.9951382</c:v>
                </c:pt>
                <c:pt idx="540">
                  <c:v>1.9982925000000045</c:v>
                </c:pt>
                <c:pt idx="541">
                  <c:v>2.0014909000000003</c:v>
                </c:pt>
                <c:pt idx="542">
                  <c:v>2.0044322999999999</c:v>
                </c:pt>
                <c:pt idx="543">
                  <c:v>2.0072904999999999</c:v>
                </c:pt>
                <c:pt idx="544">
                  <c:v>2.0098986999999977</c:v>
                </c:pt>
                <c:pt idx="545">
                  <c:v>2.0117547</c:v>
                </c:pt>
                <c:pt idx="546">
                  <c:v>2.0134141000000003</c:v>
                </c:pt>
                <c:pt idx="547">
                  <c:v>2.0147702999999999</c:v>
                </c:pt>
                <c:pt idx="548">
                  <c:v>2.0162097999999977</c:v>
                </c:pt>
                <c:pt idx="549">
                  <c:v>2.0180009999999977</c:v>
                </c:pt>
                <c:pt idx="550">
                  <c:v>2.0193687999999987</c:v>
                </c:pt>
                <c:pt idx="551">
                  <c:v>2.0208753999999987</c:v>
                </c:pt>
                <c:pt idx="552">
                  <c:v>2.0219838999999999</c:v>
                </c:pt>
                <c:pt idx="553">
                  <c:v>2.0232590999999998</c:v>
                </c:pt>
                <c:pt idx="554">
                  <c:v>2.0242888999999997</c:v>
                </c:pt>
                <c:pt idx="555">
                  <c:v>2.0256220000000003</c:v>
                </c:pt>
                <c:pt idx="556">
                  <c:v>2.0267143000000001</c:v>
                </c:pt>
                <c:pt idx="557">
                  <c:v>2.0278366999999999</c:v>
                </c:pt>
                <c:pt idx="558">
                  <c:v>2.0280543</c:v>
                </c:pt>
                <c:pt idx="559">
                  <c:v>2.028591200000009</c:v>
                </c:pt>
                <c:pt idx="560">
                  <c:v>2.0288086999999977</c:v>
                </c:pt>
                <c:pt idx="561">
                  <c:v>2.0285055999999999</c:v>
                </c:pt>
                <c:pt idx="562">
                  <c:v>2.0288387999999999</c:v>
                </c:pt>
                <c:pt idx="563">
                  <c:v>2.0288179999999998</c:v>
                </c:pt>
                <c:pt idx="564">
                  <c:v>2.0289058999999998</c:v>
                </c:pt>
                <c:pt idx="565">
                  <c:v>2.0288549999999987</c:v>
                </c:pt>
                <c:pt idx="566">
                  <c:v>2.0293271000000002</c:v>
                </c:pt>
                <c:pt idx="567">
                  <c:v>2.0291952000000002</c:v>
                </c:pt>
                <c:pt idx="568">
                  <c:v>2.0290632999999998</c:v>
                </c:pt>
                <c:pt idx="569">
                  <c:v>2.0290933999999998</c:v>
                </c:pt>
                <c:pt idx="570">
                  <c:v>2.0285633999999999</c:v>
                </c:pt>
                <c:pt idx="571">
                  <c:v>2.0289429999999977</c:v>
                </c:pt>
                <c:pt idx="572">
                  <c:v>2.0290123999999987</c:v>
                </c:pt>
                <c:pt idx="573">
                  <c:v>2.0287833000000002</c:v>
                </c:pt>
                <c:pt idx="574">
                  <c:v>2.0284361</c:v>
                </c:pt>
                <c:pt idx="575">
                  <c:v>2.0277766000000002</c:v>
                </c:pt>
                <c:pt idx="576">
                  <c:v>2.0267420999999977</c:v>
                </c:pt>
                <c:pt idx="577">
                  <c:v>2.0263232000000002</c:v>
                </c:pt>
                <c:pt idx="578">
                  <c:v>2.0259136</c:v>
                </c:pt>
                <c:pt idx="579">
                  <c:v>2.0255248000000012</c:v>
                </c:pt>
                <c:pt idx="580">
                  <c:v>2.0256404999999926</c:v>
                </c:pt>
                <c:pt idx="581">
                  <c:v>2.0256867999999999</c:v>
                </c:pt>
                <c:pt idx="582">
                  <c:v>2.0254970000000001</c:v>
                </c:pt>
                <c:pt idx="583">
                  <c:v>2.0251891999999998</c:v>
                </c:pt>
                <c:pt idx="584">
                  <c:v>2.0244070000000001</c:v>
                </c:pt>
                <c:pt idx="585">
                  <c:v>2.0239858000000002</c:v>
                </c:pt>
                <c:pt idx="586">
                  <c:v>2.0235738000000012</c:v>
                </c:pt>
                <c:pt idx="587">
                  <c:v>2.0228100999999987</c:v>
                </c:pt>
                <c:pt idx="588">
                  <c:v>2.0224443999999977</c:v>
                </c:pt>
                <c:pt idx="589">
                  <c:v>2.0218496999999926</c:v>
                </c:pt>
                <c:pt idx="590">
                  <c:v>2.0212293999999997</c:v>
                </c:pt>
                <c:pt idx="591">
                  <c:v>2.0204980999999997</c:v>
                </c:pt>
                <c:pt idx="592">
                  <c:v>2.0204310000000012</c:v>
                </c:pt>
                <c:pt idx="593">
                  <c:v>2.0200399</c:v>
                </c:pt>
                <c:pt idx="594">
                  <c:v>2.0199634999999967</c:v>
                </c:pt>
                <c:pt idx="595">
                  <c:v>2.0196441999999921</c:v>
                </c:pt>
                <c:pt idx="596">
                  <c:v>2.0207990000000002</c:v>
                </c:pt>
                <c:pt idx="597">
                  <c:v>2.0208521999999967</c:v>
                </c:pt>
                <c:pt idx="598">
                  <c:v>2.0216645</c:v>
                </c:pt>
                <c:pt idx="599">
                  <c:v>2.0223448999999998</c:v>
                </c:pt>
                <c:pt idx="600">
                  <c:v>2.0233239000000012</c:v>
                </c:pt>
                <c:pt idx="601">
                  <c:v>2.023717300000007</c:v>
                </c:pt>
                <c:pt idx="602">
                  <c:v>2.0247356000000001</c:v>
                </c:pt>
                <c:pt idx="603">
                  <c:v>2.0260153999999977</c:v>
                </c:pt>
                <c:pt idx="604">
                  <c:v>2.0263857000000001</c:v>
                </c:pt>
                <c:pt idx="605">
                  <c:v>2.0266378999999999</c:v>
                </c:pt>
                <c:pt idx="606">
                  <c:v>2.0266887999999987</c:v>
                </c:pt>
                <c:pt idx="607">
                  <c:v>2.0260986999999977</c:v>
                </c:pt>
                <c:pt idx="608">
                  <c:v>2.0257678000000001</c:v>
                </c:pt>
                <c:pt idx="609">
                  <c:v>2.0259528999999987</c:v>
                </c:pt>
                <c:pt idx="610">
                  <c:v>2.0257816000000002</c:v>
                </c:pt>
                <c:pt idx="611">
                  <c:v>2.0260454999999888</c:v>
                </c:pt>
                <c:pt idx="612">
                  <c:v>2.0265778000000001</c:v>
                </c:pt>
                <c:pt idx="613">
                  <c:v>2.0268762999999987</c:v>
                </c:pt>
                <c:pt idx="614">
                  <c:v>2.0271934000000011</c:v>
                </c:pt>
                <c:pt idx="615">
                  <c:v>2.0278621999999977</c:v>
                </c:pt>
                <c:pt idx="616">
                  <c:v>2.0286606000000003</c:v>
                </c:pt>
                <c:pt idx="617">
                  <c:v>2.0288850999999997</c:v>
                </c:pt>
                <c:pt idx="618">
                  <c:v>2.0296742999999999</c:v>
                </c:pt>
                <c:pt idx="619">
                  <c:v>2.0306068999999987</c:v>
                </c:pt>
                <c:pt idx="620">
                  <c:v>2.0314677999999997</c:v>
                </c:pt>
                <c:pt idx="621">
                  <c:v>2.0323194999999967</c:v>
                </c:pt>
                <c:pt idx="622">
                  <c:v>2.0336061999999977</c:v>
                </c:pt>
                <c:pt idx="623">
                  <c:v>2.0348674999999967</c:v>
                </c:pt>
                <c:pt idx="624">
                  <c:v>2.0358718999999987</c:v>
                </c:pt>
                <c:pt idx="625">
                  <c:v>2.0366795999999967</c:v>
                </c:pt>
                <c:pt idx="626">
                  <c:v>2.0372327000000001</c:v>
                </c:pt>
                <c:pt idx="627">
                  <c:v>2.0378043999999997</c:v>
                </c:pt>
                <c:pt idx="628">
                  <c:v>2.0385241000000001</c:v>
                </c:pt>
                <c:pt idx="629">
                  <c:v>2.0393757999999997</c:v>
                </c:pt>
                <c:pt idx="630">
                  <c:v>2.0402667999999999</c:v>
                </c:pt>
                <c:pt idx="631">
                  <c:v>2.0405490999999998</c:v>
                </c:pt>
                <c:pt idx="632">
                  <c:v>2.0409864999999998</c:v>
                </c:pt>
                <c:pt idx="633">
                  <c:v>2.0410003999999997</c:v>
                </c:pt>
                <c:pt idx="634">
                  <c:v>2.0417201</c:v>
                </c:pt>
                <c:pt idx="635">
                  <c:v>2.0415188</c:v>
                </c:pt>
                <c:pt idx="636">
                  <c:v>2.0418381999999977</c:v>
                </c:pt>
                <c:pt idx="637">
                  <c:v>2.0416737999999999</c:v>
                </c:pt>
                <c:pt idx="638">
                  <c:v>2.0410143000000001</c:v>
                </c:pt>
                <c:pt idx="639">
                  <c:v>2.0406485999999977</c:v>
                </c:pt>
                <c:pt idx="640">
                  <c:v>2.0397205999999999</c:v>
                </c:pt>
                <c:pt idx="641">
                  <c:v>2.0394081999999907</c:v>
                </c:pt>
                <c:pt idx="642">
                  <c:v>2.0389013</c:v>
                </c:pt>
                <c:pt idx="643">
                  <c:v>2.0375452000000003</c:v>
                </c:pt>
                <c:pt idx="644">
                  <c:v>2.0364828999999967</c:v>
                </c:pt>
                <c:pt idx="645">
                  <c:v>2.0356705999999987</c:v>
                </c:pt>
                <c:pt idx="646">
                  <c:v>2.0337752</c:v>
                </c:pt>
                <c:pt idx="647">
                  <c:v>2.0325045999999998</c:v>
                </c:pt>
                <c:pt idx="648">
                  <c:v>2.0305999999999997</c:v>
                </c:pt>
                <c:pt idx="649">
                  <c:v>2.0288319000000001</c:v>
                </c:pt>
                <c:pt idx="650">
                  <c:v>2.0265616</c:v>
                </c:pt>
                <c:pt idx="651">
                  <c:v>2.0241038000000002</c:v>
                </c:pt>
                <c:pt idx="652">
                  <c:v>2.0214631999999977</c:v>
                </c:pt>
                <c:pt idx="653">
                  <c:v>2.0189336999999998</c:v>
                </c:pt>
                <c:pt idx="654">
                  <c:v>2.0157537999999997</c:v>
                </c:pt>
                <c:pt idx="655">
                  <c:v>2.0124952999999977</c:v>
                </c:pt>
                <c:pt idx="656">
                  <c:v>2.0094982999999997</c:v>
                </c:pt>
                <c:pt idx="657">
                  <c:v>2.0062443999999977</c:v>
                </c:pt>
                <c:pt idx="658">
                  <c:v>2.0028632999999987</c:v>
                </c:pt>
                <c:pt idx="659">
                  <c:v>2.0003869999999999</c:v>
                </c:pt>
                <c:pt idx="660">
                  <c:v>1.9978111999999999</c:v>
                </c:pt>
                <c:pt idx="661">
                  <c:v>1.9952238</c:v>
                </c:pt>
                <c:pt idx="662">
                  <c:v>1.9934719000000001</c:v>
                </c:pt>
                <c:pt idx="663">
                  <c:v>1.9913219</c:v>
                </c:pt>
                <c:pt idx="664">
                  <c:v>1.9894381000000001</c:v>
                </c:pt>
                <c:pt idx="665">
                  <c:v>1.9875959000000001</c:v>
                </c:pt>
                <c:pt idx="666">
                  <c:v>1.986452700000005</c:v>
                </c:pt>
                <c:pt idx="667">
                  <c:v>1.9853835000000035</c:v>
                </c:pt>
                <c:pt idx="668">
                  <c:v>1.9847794000000001</c:v>
                </c:pt>
                <c:pt idx="669">
                  <c:v>1.9845225000000035</c:v>
                </c:pt>
                <c:pt idx="670">
                  <c:v>1.9842564000000045</c:v>
                </c:pt>
                <c:pt idx="671">
                  <c:v>1.9847447</c:v>
                </c:pt>
                <c:pt idx="672">
                  <c:v>1.9848049000000001</c:v>
                </c:pt>
                <c:pt idx="673">
                  <c:v>1.9847215999999999</c:v>
                </c:pt>
                <c:pt idx="674">
                  <c:v>1.9850409000000038</c:v>
                </c:pt>
                <c:pt idx="675">
                  <c:v>1.9857514000000001</c:v>
                </c:pt>
                <c:pt idx="676">
                  <c:v>1.9862143000000001</c:v>
                </c:pt>
                <c:pt idx="677">
                  <c:v>1.9867859000000052</c:v>
                </c:pt>
                <c:pt idx="678">
                  <c:v>1.9874061000000001</c:v>
                </c:pt>
                <c:pt idx="679">
                  <c:v>1.9878088</c:v>
                </c:pt>
                <c:pt idx="680">
                  <c:v>1.9887091000000001</c:v>
                </c:pt>
                <c:pt idx="681">
                  <c:v>1.9897505000000038</c:v>
                </c:pt>
                <c:pt idx="682">
                  <c:v>1.9907457000000035</c:v>
                </c:pt>
                <c:pt idx="683">
                  <c:v>1.9919629999999999</c:v>
                </c:pt>
                <c:pt idx="684">
                  <c:v>1.9922060000000001</c:v>
                </c:pt>
                <c:pt idx="685">
                  <c:v>1.9931965</c:v>
                </c:pt>
                <c:pt idx="686">
                  <c:v>1.9935714</c:v>
                </c:pt>
                <c:pt idx="687">
                  <c:v>1.9949577000000045</c:v>
                </c:pt>
                <c:pt idx="688">
                  <c:v>1.9957328999999999</c:v>
                </c:pt>
                <c:pt idx="689">
                  <c:v>1.996311500000004</c:v>
                </c:pt>
                <c:pt idx="690">
                  <c:v>1.9969965000000001</c:v>
                </c:pt>
                <c:pt idx="691">
                  <c:v>1.9976399</c:v>
                </c:pt>
                <c:pt idx="692">
                  <c:v>1.9984082999999999</c:v>
                </c:pt>
                <c:pt idx="693">
                  <c:v>1.9989961000000001</c:v>
                </c:pt>
                <c:pt idx="694">
                  <c:v>1.9990331000000001</c:v>
                </c:pt>
                <c:pt idx="695">
                  <c:v>1.9992553000000035</c:v>
                </c:pt>
                <c:pt idx="696">
                  <c:v>1.9995746999999964</c:v>
                </c:pt>
                <c:pt idx="697">
                  <c:v>1.9993965</c:v>
                </c:pt>
                <c:pt idx="698">
                  <c:v>1.9994126999999999</c:v>
                </c:pt>
                <c:pt idx="699">
                  <c:v>1.9992576000000035</c:v>
                </c:pt>
                <c:pt idx="700">
                  <c:v>1.998392100000004</c:v>
                </c:pt>
                <c:pt idx="701">
                  <c:v>1.9980588000000061</c:v>
                </c:pt>
                <c:pt idx="702">
                  <c:v>1.9972951000000001</c:v>
                </c:pt>
                <c:pt idx="703">
                  <c:v>1.996617000000005</c:v>
                </c:pt>
                <c:pt idx="704">
                  <c:v>1.996063900000004</c:v>
                </c:pt>
                <c:pt idx="705">
                  <c:v>1.9950015999999999</c:v>
                </c:pt>
                <c:pt idx="706">
                  <c:v>1.9938885000000035</c:v>
                </c:pt>
                <c:pt idx="707">
                  <c:v>1.992840100000004</c:v>
                </c:pt>
                <c:pt idx="708">
                  <c:v>1.9916666999999959</c:v>
                </c:pt>
                <c:pt idx="709">
                  <c:v>1.9907179000000064</c:v>
                </c:pt>
                <c:pt idx="710">
                  <c:v>1.9897482</c:v>
                </c:pt>
                <c:pt idx="711">
                  <c:v>1.9883666</c:v>
                </c:pt>
                <c:pt idx="712">
                  <c:v>1.9869247999999964</c:v>
                </c:pt>
                <c:pt idx="713">
                  <c:v>1.9859111</c:v>
                </c:pt>
                <c:pt idx="714">
                  <c:v>1.9841499000000045</c:v>
                </c:pt>
                <c:pt idx="715">
                  <c:v>1.9830044</c:v>
                </c:pt>
                <c:pt idx="716">
                  <c:v>1.9812339000000001</c:v>
                </c:pt>
                <c:pt idx="717">
                  <c:v>1.980245700000004</c:v>
                </c:pt>
                <c:pt idx="718">
                  <c:v>1.9787946999999961</c:v>
                </c:pt>
                <c:pt idx="719">
                  <c:v>1.977214</c:v>
                </c:pt>
                <c:pt idx="720">
                  <c:v>1.9759389000000001</c:v>
                </c:pt>
                <c:pt idx="721">
                  <c:v>1.974372100000005</c:v>
                </c:pt>
                <c:pt idx="722">
                  <c:v>1.9728886000000001</c:v>
                </c:pt>
                <c:pt idx="723">
                  <c:v>1.971657400000004</c:v>
                </c:pt>
                <c:pt idx="724">
                  <c:v>1.9708173000000038</c:v>
                </c:pt>
                <c:pt idx="725">
                  <c:v>1.969519</c:v>
                </c:pt>
                <c:pt idx="726">
                  <c:v>1.9688595000000038</c:v>
                </c:pt>
                <c:pt idx="727">
                  <c:v>1.9675056</c:v>
                </c:pt>
                <c:pt idx="728">
                  <c:v>1.9668969000000001</c:v>
                </c:pt>
                <c:pt idx="729">
                  <c:v>1.9659388</c:v>
                </c:pt>
                <c:pt idx="730">
                  <c:v>1.9647909000000001</c:v>
                </c:pt>
                <c:pt idx="731">
                  <c:v>1.9636731000000001</c:v>
                </c:pt>
                <c:pt idx="732">
                  <c:v>1.9628399999999999</c:v>
                </c:pt>
                <c:pt idx="733">
                  <c:v>1.9618332999999963</c:v>
                </c:pt>
                <c:pt idx="734">
                  <c:v>1.9607641</c:v>
                </c:pt>
                <c:pt idx="735">
                  <c:v>1.9596278</c:v>
                </c:pt>
                <c:pt idx="736">
                  <c:v>1.958352600000004</c:v>
                </c:pt>
                <c:pt idx="737">
                  <c:v>1.9570797</c:v>
                </c:pt>
                <c:pt idx="738">
                  <c:v>1.9554273</c:v>
                </c:pt>
                <c:pt idx="739">
                  <c:v>1.9545063</c:v>
                </c:pt>
                <c:pt idx="740">
                  <c:v>1.9532240999999961</c:v>
                </c:pt>
                <c:pt idx="741">
                  <c:v>1.951557900000005</c:v>
                </c:pt>
                <c:pt idx="742">
                  <c:v>1.9500790000000001</c:v>
                </c:pt>
                <c:pt idx="743">
                  <c:v>1.9488201000000001</c:v>
                </c:pt>
                <c:pt idx="744">
                  <c:v>1.9476814</c:v>
                </c:pt>
                <c:pt idx="745">
                  <c:v>1.9458947999999952</c:v>
                </c:pt>
                <c:pt idx="746">
                  <c:v>1.9442794000000001</c:v>
                </c:pt>
                <c:pt idx="747">
                  <c:v>1.942266</c:v>
                </c:pt>
                <c:pt idx="748">
                  <c:v>1.9407662999999964</c:v>
                </c:pt>
                <c:pt idx="749">
                  <c:v>1.9386395000000001</c:v>
                </c:pt>
                <c:pt idx="750">
                  <c:v>1.9365844000000001</c:v>
                </c:pt>
                <c:pt idx="751">
                  <c:v>1.9346983</c:v>
                </c:pt>
                <c:pt idx="752">
                  <c:v>1.9326085000000035</c:v>
                </c:pt>
                <c:pt idx="753">
                  <c:v>1.9310278000000001</c:v>
                </c:pt>
                <c:pt idx="754">
                  <c:v>1.9295837</c:v>
                </c:pt>
                <c:pt idx="755">
                  <c:v>1.9279105000000001</c:v>
                </c:pt>
                <c:pt idx="756">
                  <c:v>1.9267765000000001</c:v>
                </c:pt>
                <c:pt idx="757">
                  <c:v>1.9255892999999964</c:v>
                </c:pt>
                <c:pt idx="758">
                  <c:v>1.9240756999999999</c:v>
                </c:pt>
                <c:pt idx="759">
                  <c:v>1.9224349000000001</c:v>
                </c:pt>
                <c:pt idx="760">
                  <c:v>1.9206691</c:v>
                </c:pt>
                <c:pt idx="761">
                  <c:v>1.9192065</c:v>
                </c:pt>
                <c:pt idx="762">
                  <c:v>1.9175679000000001</c:v>
                </c:pt>
                <c:pt idx="763">
                  <c:v>1.9161493000000001</c:v>
                </c:pt>
                <c:pt idx="764">
                  <c:v>1.9148811000000001</c:v>
                </c:pt>
                <c:pt idx="765">
                  <c:v>1.9130735999999999</c:v>
                </c:pt>
                <c:pt idx="766">
                  <c:v>1.9116179000000038</c:v>
                </c:pt>
                <c:pt idx="767">
                  <c:v>1.9102317</c:v>
                </c:pt>
                <c:pt idx="768">
                  <c:v>1.9088385000000001</c:v>
                </c:pt>
                <c:pt idx="769">
                  <c:v>1.9072230999999964</c:v>
                </c:pt>
                <c:pt idx="770">
                  <c:v>1.9057881999999999</c:v>
                </c:pt>
                <c:pt idx="771">
                  <c:v>1.9044969</c:v>
                </c:pt>
                <c:pt idx="772">
                  <c:v>1.9033188999999999</c:v>
                </c:pt>
                <c:pt idx="773">
                  <c:v>1.9015993999999952</c:v>
                </c:pt>
                <c:pt idx="774">
                  <c:v>1.9003520000000045</c:v>
                </c:pt>
                <c:pt idx="775">
                  <c:v>1.8993476</c:v>
                </c:pt>
                <c:pt idx="776">
                  <c:v>1.8978039999999998</c:v>
                </c:pt>
                <c:pt idx="777">
                  <c:v>1.8965103000000001</c:v>
                </c:pt>
                <c:pt idx="778">
                  <c:v>1.8950244999999963</c:v>
                </c:pt>
                <c:pt idx="779">
                  <c:v>1.8933374000000001</c:v>
                </c:pt>
                <c:pt idx="780">
                  <c:v>1.8919302999999956</c:v>
                </c:pt>
                <c:pt idx="781">
                  <c:v>1.8902733</c:v>
                </c:pt>
                <c:pt idx="782">
                  <c:v>1.8882922</c:v>
                </c:pt>
                <c:pt idx="783">
                  <c:v>1.8869915999999998</c:v>
                </c:pt>
                <c:pt idx="784">
                  <c:v>1.8850731000000001</c:v>
                </c:pt>
                <c:pt idx="785">
                  <c:v>1.8836868</c:v>
                </c:pt>
                <c:pt idx="786">
                  <c:v>1.8815622999999961</c:v>
                </c:pt>
                <c:pt idx="787">
                  <c:v>1.8796413999999961</c:v>
                </c:pt>
                <c:pt idx="788">
                  <c:v>1.8781904</c:v>
                </c:pt>
                <c:pt idx="789">
                  <c:v>1.8761075000000045</c:v>
                </c:pt>
                <c:pt idx="790">
                  <c:v>1.8743163</c:v>
                </c:pt>
                <c:pt idx="791">
                  <c:v>1.8720575000000064</c:v>
                </c:pt>
                <c:pt idx="792">
                  <c:v>1.8702315999999999</c:v>
                </c:pt>
                <c:pt idx="793">
                  <c:v>1.8680722999999999</c:v>
                </c:pt>
                <c:pt idx="794">
                  <c:v>1.865774299999994</c:v>
                </c:pt>
                <c:pt idx="795">
                  <c:v>1.8643255000000001</c:v>
                </c:pt>
                <c:pt idx="796">
                  <c:v>1.8618445999999964</c:v>
                </c:pt>
                <c:pt idx="797">
                  <c:v>1.8598520000000001</c:v>
                </c:pt>
                <c:pt idx="798">
                  <c:v>1.8579173</c:v>
                </c:pt>
                <c:pt idx="799">
                  <c:v>0.10684640000000002</c:v>
                </c:pt>
              </c:numCache>
            </c:numRef>
          </c:yVal>
          <c:smooth val="1"/>
        </c:ser>
        <c:axId val="68321280"/>
        <c:axId val="68323200"/>
      </c:scatterChart>
      <c:scatterChart>
        <c:scatterStyle val="smoothMarker"/>
        <c:ser>
          <c:idx val="0"/>
          <c:order val="0"/>
          <c:tx>
            <c:strRef>
              <c:f>'Mesures corrigées'!$R$1</c:f>
              <c:strCache>
                <c:ptCount val="1"/>
                <c:pt idx="0">
                  <c:v>W5</c:v>
                </c:pt>
              </c:strCache>
            </c:strRef>
          </c:tx>
          <c:marker>
            <c:symbol val="diamond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0.15500000000000044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0.18500000000000041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0.21500000000000041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0.24500000000000041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0.31000000000000089</c:v>
                </c:pt>
                <c:pt idx="63">
                  <c:v>0.31500000000000089</c:v>
                </c:pt>
                <c:pt idx="64">
                  <c:v>0.32000000000000101</c:v>
                </c:pt>
                <c:pt idx="65">
                  <c:v>0.32500000000000101</c:v>
                </c:pt>
                <c:pt idx="66">
                  <c:v>0.33000000000000113</c:v>
                </c:pt>
                <c:pt idx="67">
                  <c:v>0.33500000000000113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0.37500000000000089</c:v>
                </c:pt>
                <c:pt idx="76">
                  <c:v>0.380000000000001</c:v>
                </c:pt>
                <c:pt idx="77">
                  <c:v>0.38500000000000101</c:v>
                </c:pt>
                <c:pt idx="78">
                  <c:v>0.39000000000000101</c:v>
                </c:pt>
                <c:pt idx="79">
                  <c:v>0.39500000000000113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0.43500000000000089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0.61500000000000177</c:v>
                </c:pt>
                <c:pt idx="124">
                  <c:v>0.62000000000000177</c:v>
                </c:pt>
                <c:pt idx="125">
                  <c:v>0.62500000000000189</c:v>
                </c:pt>
                <c:pt idx="126">
                  <c:v>0.630000000000002</c:v>
                </c:pt>
                <c:pt idx="127">
                  <c:v>0.63500000000000201</c:v>
                </c:pt>
                <c:pt idx="128">
                  <c:v>0.64000000000000201</c:v>
                </c:pt>
                <c:pt idx="129">
                  <c:v>0.64500000000000202</c:v>
                </c:pt>
                <c:pt idx="130">
                  <c:v>0.65000000000000213</c:v>
                </c:pt>
                <c:pt idx="131">
                  <c:v>0.65500000000000225</c:v>
                </c:pt>
                <c:pt idx="132">
                  <c:v>0.66000000000000225</c:v>
                </c:pt>
                <c:pt idx="133">
                  <c:v>0.66500000000000226</c:v>
                </c:pt>
                <c:pt idx="134">
                  <c:v>0.67000000000000226</c:v>
                </c:pt>
                <c:pt idx="135">
                  <c:v>0.67500000000000226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0.74000000000000177</c:v>
                </c:pt>
                <c:pt idx="149">
                  <c:v>0.74500000000000177</c:v>
                </c:pt>
                <c:pt idx="150">
                  <c:v>0.75000000000000189</c:v>
                </c:pt>
                <c:pt idx="151">
                  <c:v>0.755000000000002</c:v>
                </c:pt>
                <c:pt idx="152">
                  <c:v>0.76000000000000201</c:v>
                </c:pt>
                <c:pt idx="153">
                  <c:v>0.76500000000000201</c:v>
                </c:pt>
                <c:pt idx="154">
                  <c:v>0.77000000000000202</c:v>
                </c:pt>
                <c:pt idx="155">
                  <c:v>0.77500000000000213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0.86500000000000177</c:v>
                </c:pt>
                <c:pt idx="174">
                  <c:v>0.87000000000000177</c:v>
                </c:pt>
                <c:pt idx="175">
                  <c:v>0.87500000000000189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1.0049999999999959</c:v>
                </c:pt>
                <c:pt idx="202">
                  <c:v>1.01</c:v>
                </c:pt>
                <c:pt idx="203">
                  <c:v>1.0149999999999959</c:v>
                </c:pt>
                <c:pt idx="204">
                  <c:v>1.02</c:v>
                </c:pt>
                <c:pt idx="205">
                  <c:v>1.0249999999999961</c:v>
                </c:pt>
                <c:pt idx="206">
                  <c:v>1.03</c:v>
                </c:pt>
                <c:pt idx="207">
                  <c:v>1.0349999999999961</c:v>
                </c:pt>
                <c:pt idx="208">
                  <c:v>1.04</c:v>
                </c:pt>
                <c:pt idx="209">
                  <c:v>1.0449999999999964</c:v>
                </c:pt>
                <c:pt idx="210">
                  <c:v>1.05</c:v>
                </c:pt>
                <c:pt idx="211">
                  <c:v>1.0549999999999964</c:v>
                </c:pt>
                <c:pt idx="212">
                  <c:v>1.06</c:v>
                </c:pt>
                <c:pt idx="213">
                  <c:v>1.0649999999999964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1.1299999999999959</c:v>
                </c:pt>
                <c:pt idx="227">
                  <c:v>1.135</c:v>
                </c:pt>
                <c:pt idx="228">
                  <c:v>1.1399999999999959</c:v>
                </c:pt>
                <c:pt idx="229">
                  <c:v>1.145</c:v>
                </c:pt>
                <c:pt idx="230">
                  <c:v>1.1499999999999961</c:v>
                </c:pt>
                <c:pt idx="231">
                  <c:v>1.155</c:v>
                </c:pt>
                <c:pt idx="232">
                  <c:v>1.1599999999999961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1.1800000000000035</c:v>
                </c:pt>
                <c:pt idx="237">
                  <c:v>1.1850000000000001</c:v>
                </c:pt>
                <c:pt idx="238">
                  <c:v>1.1900000000000035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1.2049999999999956</c:v>
                </c:pt>
                <c:pt idx="242">
                  <c:v>1.21</c:v>
                </c:pt>
                <c:pt idx="243">
                  <c:v>1.2149999999999956</c:v>
                </c:pt>
                <c:pt idx="244">
                  <c:v>1.22</c:v>
                </c:pt>
                <c:pt idx="245">
                  <c:v>1.2249999999999956</c:v>
                </c:pt>
                <c:pt idx="246">
                  <c:v>1.23</c:v>
                </c:pt>
                <c:pt idx="247">
                  <c:v>1.2349999999999957</c:v>
                </c:pt>
                <c:pt idx="248">
                  <c:v>1.24</c:v>
                </c:pt>
                <c:pt idx="249">
                  <c:v>1.2449999999999963</c:v>
                </c:pt>
                <c:pt idx="250">
                  <c:v>1.25</c:v>
                </c:pt>
                <c:pt idx="251">
                  <c:v>1.2549999999999959</c:v>
                </c:pt>
                <c:pt idx="252">
                  <c:v>1.26</c:v>
                </c:pt>
                <c:pt idx="253">
                  <c:v>1.2649999999999959</c:v>
                </c:pt>
                <c:pt idx="254">
                  <c:v>1.27</c:v>
                </c:pt>
                <c:pt idx="255">
                  <c:v>1.2749999999999961</c:v>
                </c:pt>
                <c:pt idx="256">
                  <c:v>1.28</c:v>
                </c:pt>
                <c:pt idx="257">
                  <c:v>1.2849999999999961</c:v>
                </c:pt>
                <c:pt idx="258">
                  <c:v>1.29</c:v>
                </c:pt>
                <c:pt idx="259">
                  <c:v>1.2949999999999964</c:v>
                </c:pt>
                <c:pt idx="260">
                  <c:v>1.3</c:v>
                </c:pt>
                <c:pt idx="261">
                  <c:v>1.3049999999999964</c:v>
                </c:pt>
                <c:pt idx="262">
                  <c:v>1.31</c:v>
                </c:pt>
                <c:pt idx="263">
                  <c:v>1.3149999999999964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1.4049999999999951</c:v>
                </c:pt>
                <c:pt idx="282">
                  <c:v>1.41</c:v>
                </c:pt>
                <c:pt idx="283">
                  <c:v>1.4149999999999952</c:v>
                </c:pt>
                <c:pt idx="284">
                  <c:v>1.42</c:v>
                </c:pt>
                <c:pt idx="285">
                  <c:v>1.4249999999999952</c:v>
                </c:pt>
                <c:pt idx="286">
                  <c:v>1.43</c:v>
                </c:pt>
                <c:pt idx="287">
                  <c:v>1.4349999999999952</c:v>
                </c:pt>
                <c:pt idx="288">
                  <c:v>1.44</c:v>
                </c:pt>
                <c:pt idx="289">
                  <c:v>1.4449999999999956</c:v>
                </c:pt>
                <c:pt idx="290">
                  <c:v>1.45</c:v>
                </c:pt>
                <c:pt idx="291">
                  <c:v>1.4549999999999956</c:v>
                </c:pt>
                <c:pt idx="292">
                  <c:v>1.46</c:v>
                </c:pt>
                <c:pt idx="293">
                  <c:v>1.4649999999999956</c:v>
                </c:pt>
                <c:pt idx="294">
                  <c:v>1.47</c:v>
                </c:pt>
                <c:pt idx="295">
                  <c:v>1.4749999999999956</c:v>
                </c:pt>
                <c:pt idx="296">
                  <c:v>1.48</c:v>
                </c:pt>
                <c:pt idx="297">
                  <c:v>1.4849999999999957</c:v>
                </c:pt>
                <c:pt idx="298">
                  <c:v>1.49</c:v>
                </c:pt>
                <c:pt idx="299">
                  <c:v>1.4949999999999963</c:v>
                </c:pt>
                <c:pt idx="300">
                  <c:v>1.5</c:v>
                </c:pt>
                <c:pt idx="301">
                  <c:v>1.5049999999999959</c:v>
                </c:pt>
                <c:pt idx="302">
                  <c:v>1.51</c:v>
                </c:pt>
                <c:pt idx="303">
                  <c:v>1.5149999999999959</c:v>
                </c:pt>
                <c:pt idx="304">
                  <c:v>1.52</c:v>
                </c:pt>
                <c:pt idx="305">
                  <c:v>1.5249999999999961</c:v>
                </c:pt>
                <c:pt idx="306">
                  <c:v>1.53</c:v>
                </c:pt>
                <c:pt idx="307">
                  <c:v>1.5349999999999961</c:v>
                </c:pt>
                <c:pt idx="308">
                  <c:v>1.54</c:v>
                </c:pt>
                <c:pt idx="309">
                  <c:v>1.5449999999999964</c:v>
                </c:pt>
                <c:pt idx="310">
                  <c:v>1.55</c:v>
                </c:pt>
                <c:pt idx="311">
                  <c:v>1.5549999999999964</c:v>
                </c:pt>
                <c:pt idx="312">
                  <c:v>1.56</c:v>
                </c:pt>
                <c:pt idx="313">
                  <c:v>1.5649999999999964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1.6800000000000035</c:v>
                </c:pt>
                <c:pt idx="337">
                  <c:v>1.6850000000000001</c:v>
                </c:pt>
                <c:pt idx="338">
                  <c:v>1.6900000000000035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1.7049999999999956</c:v>
                </c:pt>
                <c:pt idx="342">
                  <c:v>1.71</c:v>
                </c:pt>
                <c:pt idx="343">
                  <c:v>1.7149999999999956</c:v>
                </c:pt>
                <c:pt idx="344">
                  <c:v>1.72</c:v>
                </c:pt>
                <c:pt idx="345">
                  <c:v>1.7249999999999956</c:v>
                </c:pt>
                <c:pt idx="346">
                  <c:v>1.73</c:v>
                </c:pt>
                <c:pt idx="347">
                  <c:v>1.7349999999999957</c:v>
                </c:pt>
                <c:pt idx="348">
                  <c:v>1.74</c:v>
                </c:pt>
                <c:pt idx="349">
                  <c:v>1.7449999999999963</c:v>
                </c:pt>
                <c:pt idx="350">
                  <c:v>1.75</c:v>
                </c:pt>
                <c:pt idx="351">
                  <c:v>1.7549999999999959</c:v>
                </c:pt>
                <c:pt idx="352">
                  <c:v>1.76</c:v>
                </c:pt>
                <c:pt idx="353">
                  <c:v>1.7649999999999959</c:v>
                </c:pt>
                <c:pt idx="354">
                  <c:v>1.77</c:v>
                </c:pt>
                <c:pt idx="355">
                  <c:v>1.7749999999999961</c:v>
                </c:pt>
                <c:pt idx="356">
                  <c:v>1.78</c:v>
                </c:pt>
                <c:pt idx="357">
                  <c:v>1.7849999999999961</c:v>
                </c:pt>
                <c:pt idx="358">
                  <c:v>1.79</c:v>
                </c:pt>
                <c:pt idx="359">
                  <c:v>1.7949999999999964</c:v>
                </c:pt>
                <c:pt idx="360">
                  <c:v>1.8</c:v>
                </c:pt>
                <c:pt idx="361">
                  <c:v>1.8049999999999964</c:v>
                </c:pt>
                <c:pt idx="362">
                  <c:v>1.81</c:v>
                </c:pt>
                <c:pt idx="363">
                  <c:v>1.8149999999999964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1.9300000000000035</c:v>
                </c:pt>
                <c:pt idx="387">
                  <c:v>1.9350000000000001</c:v>
                </c:pt>
                <c:pt idx="388">
                  <c:v>1.9400000000000035</c:v>
                </c:pt>
                <c:pt idx="389">
                  <c:v>1.9450000000000001</c:v>
                </c:pt>
                <c:pt idx="390">
                  <c:v>1.9500000000000035</c:v>
                </c:pt>
                <c:pt idx="391">
                  <c:v>1.9550000000000001</c:v>
                </c:pt>
                <c:pt idx="392">
                  <c:v>1.9600000000000035</c:v>
                </c:pt>
                <c:pt idx="393">
                  <c:v>1.9650000000000001</c:v>
                </c:pt>
                <c:pt idx="394">
                  <c:v>1.9700000000000035</c:v>
                </c:pt>
                <c:pt idx="395">
                  <c:v>1.9750000000000001</c:v>
                </c:pt>
                <c:pt idx="396">
                  <c:v>1.9800000000000038</c:v>
                </c:pt>
                <c:pt idx="397">
                  <c:v>1.9850000000000001</c:v>
                </c:pt>
                <c:pt idx="398">
                  <c:v>1.9900000000000038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corrigées'!$R$2:$R$801</c:f>
              <c:numCache>
                <c:formatCode>General</c:formatCode>
                <c:ptCount val="800"/>
                <c:pt idx="0">
                  <c:v>3.0475511357217006E-2</c:v>
                </c:pt>
                <c:pt idx="1">
                  <c:v>5.2760970835754741E-2</c:v>
                </c:pt>
                <c:pt idx="2">
                  <c:v>4.9710649092837296E-2</c:v>
                </c:pt>
                <c:pt idx="3">
                  <c:v>3.4249861483098352E-2</c:v>
                </c:pt>
                <c:pt idx="4">
                  <c:v>4.9612164704140593E-2</c:v>
                </c:pt>
                <c:pt idx="5">
                  <c:v>4.8292318847105824E-2</c:v>
                </c:pt>
                <c:pt idx="6">
                  <c:v>4.0213554522902338E-2</c:v>
                </c:pt>
                <c:pt idx="7">
                  <c:v>5.1299493788951663E-2</c:v>
                </c:pt>
                <c:pt idx="8">
                  <c:v>4.1283916661581085E-2</c:v>
                </c:pt>
                <c:pt idx="9">
                  <c:v>3.2833693493880031E-2</c:v>
                </c:pt>
                <c:pt idx="10">
                  <c:v>5.0402681747619957E-2</c:v>
                </c:pt>
                <c:pt idx="11">
                  <c:v>5.3422777878986416E-2</c:v>
                </c:pt>
                <c:pt idx="12">
                  <c:v>3.0862455718257336E-2</c:v>
                </c:pt>
                <c:pt idx="13">
                  <c:v>4.5942530319198031E-2</c:v>
                </c:pt>
                <c:pt idx="14">
                  <c:v>5.0999677746038898E-2</c:v>
                </c:pt>
                <c:pt idx="15">
                  <c:v>3.1369103575247942E-2</c:v>
                </c:pt>
                <c:pt idx="16">
                  <c:v>4.9219264520824722E-2</c:v>
                </c:pt>
                <c:pt idx="17">
                  <c:v>5.2710243140125297E-2</c:v>
                </c:pt>
                <c:pt idx="18">
                  <c:v>3.6409109770023144E-2</c:v>
                </c:pt>
                <c:pt idx="19">
                  <c:v>4.2550464323347074E-2</c:v>
                </c:pt>
                <c:pt idx="20">
                  <c:v>5.4655432127580582E-2</c:v>
                </c:pt>
                <c:pt idx="21">
                  <c:v>3.1682925832148247E-2</c:v>
                </c:pt>
                <c:pt idx="22">
                  <c:v>4.5375995472304795E-2</c:v>
                </c:pt>
                <c:pt idx="23">
                  <c:v>5.8758621083782013E-2</c:v>
                </c:pt>
                <c:pt idx="24">
                  <c:v>3.4127302641273415E-2</c:v>
                </c:pt>
                <c:pt idx="25">
                  <c:v>3.8330941425848232E-2</c:v>
                </c:pt>
                <c:pt idx="26">
                  <c:v>5.3934696470262639E-2</c:v>
                </c:pt>
                <c:pt idx="27">
                  <c:v>4.0613303217946914E-2</c:v>
                </c:pt>
                <c:pt idx="28">
                  <c:v>3.9069821663699822E-2</c:v>
                </c:pt>
                <c:pt idx="29">
                  <c:v>5.2659539842614803E-2</c:v>
                </c:pt>
                <c:pt idx="30">
                  <c:v>4.1960049587214276E-2</c:v>
                </c:pt>
                <c:pt idx="31">
                  <c:v>3.8374201812815839E-2</c:v>
                </c:pt>
                <c:pt idx="32">
                  <c:v>4.6560232876120593E-2</c:v>
                </c:pt>
                <c:pt idx="33">
                  <c:v>4.6417317748166813E-2</c:v>
                </c:pt>
                <c:pt idx="34">
                  <c:v>3.687431551347653E-2</c:v>
                </c:pt>
                <c:pt idx="35">
                  <c:v>4.9513777968509344E-2</c:v>
                </c:pt>
                <c:pt idx="36">
                  <c:v>3.8634330398278204E-2</c:v>
                </c:pt>
                <c:pt idx="37">
                  <c:v>3.323525839333507E-2</c:v>
                </c:pt>
                <c:pt idx="38">
                  <c:v>5.4758798624153164E-2</c:v>
                </c:pt>
                <c:pt idx="39">
                  <c:v>4.3328790984775323E-2</c:v>
                </c:pt>
                <c:pt idx="40">
                  <c:v>3.2235910186567067E-2</c:v>
                </c:pt>
                <c:pt idx="41">
                  <c:v>5.2103288649870481E-2</c:v>
                </c:pt>
                <c:pt idx="42">
                  <c:v>5.6320819193836032E-2</c:v>
                </c:pt>
                <c:pt idx="43">
                  <c:v>3.5529157363572775E-2</c:v>
                </c:pt>
                <c:pt idx="44">
                  <c:v>4.5234910945457972E-2</c:v>
                </c:pt>
                <c:pt idx="45">
                  <c:v>4.9268284014925647E-2</c:v>
                </c:pt>
                <c:pt idx="46">
                  <c:v>3.7342500926145716E-2</c:v>
                </c:pt>
                <c:pt idx="47">
                  <c:v>4.6179604210542471E-2</c:v>
                </c:pt>
                <c:pt idx="48">
                  <c:v>4.7086114608697403E-2</c:v>
                </c:pt>
                <c:pt idx="49">
                  <c:v>2.8802039304006228E-2</c:v>
                </c:pt>
                <c:pt idx="50">
                  <c:v>5.45521953101459E-2</c:v>
                </c:pt>
                <c:pt idx="51">
                  <c:v>5.3678432046668334E-2</c:v>
                </c:pt>
                <c:pt idx="52">
                  <c:v>3.4824690263877744E-2</c:v>
                </c:pt>
                <c:pt idx="53">
                  <c:v>3.9332293407672851E-2</c:v>
                </c:pt>
                <c:pt idx="54">
                  <c:v>5.5641243382861756E-2</c:v>
                </c:pt>
                <c:pt idx="55">
                  <c:v>3.6030669266412192E-2</c:v>
                </c:pt>
                <c:pt idx="56">
                  <c:v>3.5031160243942885E-2</c:v>
                </c:pt>
                <c:pt idx="57">
                  <c:v>5.8117690658792298E-2</c:v>
                </c:pt>
                <c:pt idx="58">
                  <c:v>3.611457892667104E-2</c:v>
                </c:pt>
                <c:pt idx="59">
                  <c:v>3.4742293589904633E-2</c:v>
                </c:pt>
                <c:pt idx="60">
                  <c:v>4.5423062723105707E-2</c:v>
                </c:pt>
                <c:pt idx="61">
                  <c:v>3.6535695952461082E-2</c:v>
                </c:pt>
                <c:pt idx="62">
                  <c:v>4.2368365430001421E-2</c:v>
                </c:pt>
                <c:pt idx="63">
                  <c:v>4.5847853975856806E-2</c:v>
                </c:pt>
                <c:pt idx="64">
                  <c:v>4.0970276647111864E-2</c:v>
                </c:pt>
                <c:pt idx="65">
                  <c:v>3.2037861313932436E-2</c:v>
                </c:pt>
                <c:pt idx="66">
                  <c:v>6.0756938009849604E-2</c:v>
                </c:pt>
                <c:pt idx="67">
                  <c:v>4.1418703898806725E-2</c:v>
                </c:pt>
                <c:pt idx="68">
                  <c:v>2.8689658627967449E-2</c:v>
                </c:pt>
                <c:pt idx="69">
                  <c:v>5.0601310445326432E-2</c:v>
                </c:pt>
                <c:pt idx="70">
                  <c:v>4.6417317748166813E-2</c:v>
                </c:pt>
                <c:pt idx="71">
                  <c:v>3.6704810487431551E-2</c:v>
                </c:pt>
                <c:pt idx="72">
                  <c:v>4.6227115786348215E-2</c:v>
                </c:pt>
                <c:pt idx="73">
                  <c:v>4.3789910196116832E-2</c:v>
                </c:pt>
                <c:pt idx="74">
                  <c:v>3.4249861483098352E-2</c:v>
                </c:pt>
                <c:pt idx="75">
                  <c:v>5.0949804151173506E-2</c:v>
                </c:pt>
                <c:pt idx="76">
                  <c:v>3.9113524012628312E-2</c:v>
                </c:pt>
                <c:pt idx="77">
                  <c:v>3.1212778183409715E-2</c:v>
                </c:pt>
                <c:pt idx="78">
                  <c:v>5.0353100990764017E-2</c:v>
                </c:pt>
                <c:pt idx="79">
                  <c:v>4.9661379413484377E-2</c:v>
                </c:pt>
                <c:pt idx="80">
                  <c:v>3.1879876289586287E-2</c:v>
                </c:pt>
                <c:pt idx="81">
                  <c:v>5.4037347611678624E-2</c:v>
                </c:pt>
                <c:pt idx="82">
                  <c:v>5.1952099212183404E-2</c:v>
                </c:pt>
                <c:pt idx="83">
                  <c:v>3.1565053352788024E-2</c:v>
                </c:pt>
                <c:pt idx="84">
                  <c:v>3.8504156268571718E-2</c:v>
                </c:pt>
                <c:pt idx="85">
                  <c:v>5.2558175006635489E-2</c:v>
                </c:pt>
                <c:pt idx="86">
                  <c:v>4.2687301835630222E-2</c:v>
                </c:pt>
                <c:pt idx="87">
                  <c:v>4.0613303217946914E-2</c:v>
                </c:pt>
                <c:pt idx="88">
                  <c:v>4.6274622294163285E-2</c:v>
                </c:pt>
                <c:pt idx="89">
                  <c:v>3.5570807156633202E-2</c:v>
                </c:pt>
                <c:pt idx="90">
                  <c:v>4.6512579949300983E-2</c:v>
                </c:pt>
                <c:pt idx="91">
                  <c:v>4.7470453378759866E-2</c:v>
                </c:pt>
                <c:pt idx="92">
                  <c:v>3.1017902459736964E-2</c:v>
                </c:pt>
                <c:pt idx="93">
                  <c:v>3.9771717201919896E-2</c:v>
                </c:pt>
                <c:pt idx="94">
                  <c:v>5.9187871810804808E-2</c:v>
                </c:pt>
                <c:pt idx="95">
                  <c:v>4.0880900717729332E-2</c:v>
                </c:pt>
                <c:pt idx="96">
                  <c:v>3.8330941425848232E-2</c:v>
                </c:pt>
                <c:pt idx="97">
                  <c:v>5.4810502441432728E-2</c:v>
                </c:pt>
                <c:pt idx="98">
                  <c:v>4.9415519366945333E-2</c:v>
                </c:pt>
                <c:pt idx="99">
                  <c:v>3.3598761159192365E-2</c:v>
                </c:pt>
                <c:pt idx="100">
                  <c:v>4.2732982052943382E-2</c:v>
                </c:pt>
                <c:pt idx="101">
                  <c:v>4.2186657027730674E-2</c:v>
                </c:pt>
                <c:pt idx="102">
                  <c:v>4.1688937395109218E-2</c:v>
                </c:pt>
                <c:pt idx="103">
                  <c:v>5.7904839245239391E-2</c:v>
                </c:pt>
                <c:pt idx="104">
                  <c:v>3.5238240479920399E-2</c:v>
                </c:pt>
                <c:pt idx="105">
                  <c:v>3.4783479727831502E-2</c:v>
                </c:pt>
                <c:pt idx="106">
                  <c:v>5.8651577402513672E-2</c:v>
                </c:pt>
                <c:pt idx="107">
                  <c:v>3.9727648578261859E-2</c:v>
                </c:pt>
                <c:pt idx="108">
                  <c:v>3.2156612489095175E-2</c:v>
                </c:pt>
                <c:pt idx="109">
                  <c:v>4.2186657027730674E-2</c:v>
                </c:pt>
                <c:pt idx="110">
                  <c:v>5.1700625765573771E-2</c:v>
                </c:pt>
                <c:pt idx="111">
                  <c:v>2.7724909887609096E-2</c:v>
                </c:pt>
                <c:pt idx="112">
                  <c:v>3.8677788569105268E-2</c:v>
                </c:pt>
                <c:pt idx="113">
                  <c:v>5.3116842658279796E-2</c:v>
                </c:pt>
                <c:pt idx="114">
                  <c:v>3.7214523490501653E-2</c:v>
                </c:pt>
                <c:pt idx="115">
                  <c:v>4.6607910201059546E-2</c:v>
                </c:pt>
                <c:pt idx="116">
                  <c:v>3.8114951923155838E-2</c:v>
                </c:pt>
                <c:pt idx="117">
                  <c:v>4.0169241721142925E-2</c:v>
                </c:pt>
                <c:pt idx="118">
                  <c:v>5.2811754440552514E-2</c:v>
                </c:pt>
                <c:pt idx="119">
                  <c:v>5.0105501792113781E-2</c:v>
                </c:pt>
                <c:pt idx="120">
                  <c:v>3.2275583338208208E-2</c:v>
                </c:pt>
                <c:pt idx="121">
                  <c:v>4.718206029039073E-2</c:v>
                </c:pt>
                <c:pt idx="122">
                  <c:v>5.8758621083782013E-2</c:v>
                </c:pt>
                <c:pt idx="123">
                  <c:v>3.1801017985459278E-2</c:v>
                </c:pt>
                <c:pt idx="124">
                  <c:v>3.9157223656610091E-2</c:v>
                </c:pt>
                <c:pt idx="125">
                  <c:v>5.8117690658792298E-2</c:v>
                </c:pt>
                <c:pt idx="126">
                  <c:v>3.7044211030595804E-2</c:v>
                </c:pt>
                <c:pt idx="127">
                  <c:v>4.0657832564573677E-2</c:v>
                </c:pt>
                <c:pt idx="128">
                  <c:v>5.1499848942825464E-2</c:v>
                </c:pt>
                <c:pt idx="129">
                  <c:v>4.08362216412409E-2</c:v>
                </c:pt>
                <c:pt idx="130">
                  <c:v>4.2596071285714125E-2</c:v>
                </c:pt>
                <c:pt idx="131">
                  <c:v>5.6163625395423994E-2</c:v>
                </c:pt>
                <c:pt idx="132">
                  <c:v>3.68319092272733E-2</c:v>
                </c:pt>
                <c:pt idx="133">
                  <c:v>3.8330941425848232E-2</c:v>
                </c:pt>
                <c:pt idx="134">
                  <c:v>5.6530774374543583E-2</c:v>
                </c:pt>
                <c:pt idx="135">
                  <c:v>4.0390967341589E-2</c:v>
                </c:pt>
                <c:pt idx="136">
                  <c:v>3.2474364487640461E-2</c:v>
                </c:pt>
                <c:pt idx="137">
                  <c:v>5.4500581487679188E-2</c:v>
                </c:pt>
                <c:pt idx="138">
                  <c:v>5.1449731321334062E-2</c:v>
                </c:pt>
                <c:pt idx="139">
                  <c:v>3.9288496156069531E-2</c:v>
                </c:pt>
                <c:pt idx="140">
                  <c:v>4.8243787421402326E-2</c:v>
                </c:pt>
                <c:pt idx="141">
                  <c:v>5.3986009841911313E-2</c:v>
                </c:pt>
                <c:pt idx="142">
                  <c:v>4.0613303217946914E-2</c:v>
                </c:pt>
                <c:pt idx="143">
                  <c:v>5.2456907823721782E-2</c:v>
                </c:pt>
                <c:pt idx="144">
                  <c:v>4.3053285313658353E-2</c:v>
                </c:pt>
                <c:pt idx="145">
                  <c:v>3.2873732693033217E-2</c:v>
                </c:pt>
                <c:pt idx="146">
                  <c:v>5.0204474385538184E-2</c:v>
                </c:pt>
                <c:pt idx="147">
                  <c:v>4.9121268336856018E-2</c:v>
                </c:pt>
                <c:pt idx="148">
                  <c:v>2.9594854906894827E-2</c:v>
                </c:pt>
                <c:pt idx="149">
                  <c:v>5.3780870945168514E-2</c:v>
                </c:pt>
                <c:pt idx="150">
                  <c:v>5.486223065683165E-2</c:v>
                </c:pt>
                <c:pt idx="151">
                  <c:v>3.3477373896622815E-2</c:v>
                </c:pt>
                <c:pt idx="152">
                  <c:v>4.1643846785727058E-2</c:v>
                </c:pt>
                <c:pt idx="153">
                  <c:v>5.1952099212183404E-2</c:v>
                </c:pt>
                <c:pt idx="154">
                  <c:v>4.1418703898806725E-2</c:v>
                </c:pt>
                <c:pt idx="155">
                  <c:v>4.7086114608697403E-2</c:v>
                </c:pt>
                <c:pt idx="156">
                  <c:v>4.7711462161973514E-2</c:v>
                </c:pt>
                <c:pt idx="157">
                  <c:v>3.1958832246778354E-2</c:v>
                </c:pt>
                <c:pt idx="158">
                  <c:v>4.5753275285580701E-2</c:v>
                </c:pt>
                <c:pt idx="159">
                  <c:v>5.6111287105887322E-2</c:v>
                </c:pt>
                <c:pt idx="160">
                  <c:v>2.5951557850102037E-2</c:v>
                </c:pt>
                <c:pt idx="161">
                  <c:v>4.0080744305788722E-2</c:v>
                </c:pt>
                <c:pt idx="162">
                  <c:v>5.2153723507490563E-2</c:v>
                </c:pt>
                <c:pt idx="163">
                  <c:v>3.3639264013479123E-2</c:v>
                </c:pt>
                <c:pt idx="164">
                  <c:v>3.457774202456422E-2</c:v>
                </c:pt>
                <c:pt idx="165">
                  <c:v>3.3452074497118707</c:v>
                </c:pt>
                <c:pt idx="166">
                  <c:v>121.35725997610234</c:v>
                </c:pt>
                <c:pt idx="167">
                  <c:v>335.90720060512575</c:v>
                </c:pt>
                <c:pt idx="168">
                  <c:v>521.63407850423152</c:v>
                </c:pt>
                <c:pt idx="169">
                  <c:v>656.7402433998592</c:v>
                </c:pt>
                <c:pt idx="170">
                  <c:v>744.03166173559248</c:v>
                </c:pt>
                <c:pt idx="171">
                  <c:v>804.15203082551636</c:v>
                </c:pt>
                <c:pt idx="172">
                  <c:v>841.65808199976993</c:v>
                </c:pt>
                <c:pt idx="173">
                  <c:v>861.95721265682027</c:v>
                </c:pt>
                <c:pt idx="174">
                  <c:v>880.62205827776654</c:v>
                </c:pt>
                <c:pt idx="175">
                  <c:v>890.63596700628284</c:v>
                </c:pt>
                <c:pt idx="176">
                  <c:v>893.16314818529247</c:v>
                </c:pt>
                <c:pt idx="177">
                  <c:v>901.60852169833015</c:v>
                </c:pt>
                <c:pt idx="178">
                  <c:v>902.63711724571249</c:v>
                </c:pt>
                <c:pt idx="179">
                  <c:v>903.82570576703313</c:v>
                </c:pt>
                <c:pt idx="180">
                  <c:v>904.07149009420948</c:v>
                </c:pt>
                <c:pt idx="181">
                  <c:v>905.69317015857439</c:v>
                </c:pt>
                <c:pt idx="182">
                  <c:v>906.55112416142447</c:v>
                </c:pt>
                <c:pt idx="183">
                  <c:v>904.84892010777946</c:v>
                </c:pt>
                <c:pt idx="184">
                  <c:v>907.59584411091839</c:v>
                </c:pt>
                <c:pt idx="185">
                  <c:v>908.62784833845251</c:v>
                </c:pt>
                <c:pt idx="186">
                  <c:v>907.94865660144649</c:v>
                </c:pt>
                <c:pt idx="187">
                  <c:v>910.6469406713145</c:v>
                </c:pt>
                <c:pt idx="188">
                  <c:v>907.1965174998611</c:v>
                </c:pt>
                <c:pt idx="189">
                  <c:v>907.33627326437886</c:v>
                </c:pt>
                <c:pt idx="190">
                  <c:v>909.92700542096782</c:v>
                </c:pt>
                <c:pt idx="191">
                  <c:v>905.63997957941353</c:v>
                </c:pt>
                <c:pt idx="192">
                  <c:v>906.8438511876642</c:v>
                </c:pt>
                <c:pt idx="193">
                  <c:v>909.3739190322384</c:v>
                </c:pt>
                <c:pt idx="194">
                  <c:v>908.06183965553532</c:v>
                </c:pt>
                <c:pt idx="195">
                  <c:v>909.42721914895822</c:v>
                </c:pt>
                <c:pt idx="196">
                  <c:v>908.00857543398263</c:v>
                </c:pt>
                <c:pt idx="197">
                  <c:v>909.72707691833853</c:v>
                </c:pt>
                <c:pt idx="198">
                  <c:v>909.06079895462051</c:v>
                </c:pt>
                <c:pt idx="199">
                  <c:v>906.18527976491112</c:v>
                </c:pt>
                <c:pt idx="200">
                  <c:v>907.88208381681284</c:v>
                </c:pt>
                <c:pt idx="201">
                  <c:v>906.99688507997894</c:v>
                </c:pt>
                <c:pt idx="202">
                  <c:v>910.12696002673817</c:v>
                </c:pt>
                <c:pt idx="203">
                  <c:v>910.53360075761555</c:v>
                </c:pt>
                <c:pt idx="204">
                  <c:v>907.56256594691297</c:v>
                </c:pt>
                <c:pt idx="205">
                  <c:v>911.64065081229637</c:v>
                </c:pt>
                <c:pt idx="206">
                  <c:v>909.8870212720069</c:v>
                </c:pt>
                <c:pt idx="207">
                  <c:v>907.59584411091839</c:v>
                </c:pt>
                <c:pt idx="208">
                  <c:v>909.06745920311346</c:v>
                </c:pt>
                <c:pt idx="209">
                  <c:v>907.84879627403302</c:v>
                </c:pt>
                <c:pt idx="210">
                  <c:v>907.97528557235285</c:v>
                </c:pt>
                <c:pt idx="211">
                  <c:v>908.90092723931809</c:v>
                </c:pt>
                <c:pt idx="212">
                  <c:v>908.99418540936051</c:v>
                </c:pt>
                <c:pt idx="213">
                  <c:v>909.34726955961298</c:v>
                </c:pt>
                <c:pt idx="214">
                  <c:v>909.34726955961298</c:v>
                </c:pt>
                <c:pt idx="215">
                  <c:v>910.50026464082703</c:v>
                </c:pt>
                <c:pt idx="216">
                  <c:v>907.92868409661583</c:v>
                </c:pt>
                <c:pt idx="217">
                  <c:v>906.58438377685331</c:v>
                </c:pt>
                <c:pt idx="218">
                  <c:v>911.25377175078393</c:v>
                </c:pt>
                <c:pt idx="219">
                  <c:v>907.70900517310861</c:v>
                </c:pt>
                <c:pt idx="220">
                  <c:v>907.44275969485238</c:v>
                </c:pt>
                <c:pt idx="221">
                  <c:v>911.23376292681439</c:v>
                </c:pt>
                <c:pt idx="222">
                  <c:v>908.67446775359053</c:v>
                </c:pt>
                <c:pt idx="223">
                  <c:v>910.2469433345484</c:v>
                </c:pt>
                <c:pt idx="224">
                  <c:v>909.91367865242432</c:v>
                </c:pt>
                <c:pt idx="225">
                  <c:v>907.96197310394746</c:v>
                </c:pt>
                <c:pt idx="226">
                  <c:v>909.44054648974247</c:v>
                </c:pt>
                <c:pt idx="227">
                  <c:v>907.97528557235285</c:v>
                </c:pt>
                <c:pt idx="228">
                  <c:v>908.22163342880094</c:v>
                </c:pt>
                <c:pt idx="229">
                  <c:v>908.50797179136339</c:v>
                </c:pt>
                <c:pt idx="230">
                  <c:v>910.75362119180227</c:v>
                </c:pt>
                <c:pt idx="231">
                  <c:v>910.85364114774222</c:v>
                </c:pt>
                <c:pt idx="232">
                  <c:v>907.77557161183995</c:v>
                </c:pt>
                <c:pt idx="233">
                  <c:v>910.80696586426905</c:v>
                </c:pt>
                <c:pt idx="234">
                  <c:v>910.36693455062152</c:v>
                </c:pt>
                <c:pt idx="235">
                  <c:v>905.87270918060426</c:v>
                </c:pt>
                <c:pt idx="236">
                  <c:v>909.62045653835355</c:v>
                </c:pt>
                <c:pt idx="237">
                  <c:v>909.51384240670825</c:v>
                </c:pt>
                <c:pt idx="238">
                  <c:v>907.77557161183995</c:v>
                </c:pt>
                <c:pt idx="239">
                  <c:v>911.51390645271306</c:v>
                </c:pt>
                <c:pt idx="240">
                  <c:v>908.5679090763756</c:v>
                </c:pt>
                <c:pt idx="241">
                  <c:v>909.74040232031552</c:v>
                </c:pt>
                <c:pt idx="242">
                  <c:v>910.32693659990139</c:v>
                </c:pt>
                <c:pt idx="243">
                  <c:v>908.64116982071425</c:v>
                </c:pt>
                <c:pt idx="244">
                  <c:v>908.24827053478305</c:v>
                </c:pt>
                <c:pt idx="245">
                  <c:v>907.39616775670049</c:v>
                </c:pt>
                <c:pt idx="246">
                  <c:v>910.39359896018368</c:v>
                </c:pt>
                <c:pt idx="247">
                  <c:v>910.07363940829555</c:v>
                </c:pt>
                <c:pt idx="248">
                  <c:v>908.41474269957303</c:v>
                </c:pt>
                <c:pt idx="249">
                  <c:v>912.54813521383971</c:v>
                </c:pt>
                <c:pt idx="250">
                  <c:v>909.11408989440747</c:v>
                </c:pt>
                <c:pt idx="251">
                  <c:v>907.78888271367464</c:v>
                </c:pt>
                <c:pt idx="252">
                  <c:v>909.66710141033036</c:v>
                </c:pt>
                <c:pt idx="253">
                  <c:v>906.9436562309977</c:v>
                </c:pt>
                <c:pt idx="254">
                  <c:v>910.03364790128376</c:v>
                </c:pt>
                <c:pt idx="255">
                  <c:v>910.76029177673252</c:v>
                </c:pt>
                <c:pt idx="256">
                  <c:v>908.26158510184507</c:v>
                </c:pt>
                <c:pt idx="257">
                  <c:v>911.00701298747538</c:v>
                </c:pt>
                <c:pt idx="258">
                  <c:v>910.99367831236395</c:v>
                </c:pt>
                <c:pt idx="259">
                  <c:v>909.92700542096782</c:v>
                </c:pt>
                <c:pt idx="260">
                  <c:v>908.05517895994694</c:v>
                </c:pt>
                <c:pt idx="261">
                  <c:v>908.86762102362729</c:v>
                </c:pt>
                <c:pt idx="262">
                  <c:v>909.45387392818009</c:v>
                </c:pt>
                <c:pt idx="263">
                  <c:v>906.95696123208938</c:v>
                </c:pt>
                <c:pt idx="264">
                  <c:v>909.14740062577778</c:v>
                </c:pt>
                <c:pt idx="265">
                  <c:v>911.42719214027909</c:v>
                </c:pt>
                <c:pt idx="266">
                  <c:v>909.04081422134857</c:v>
                </c:pt>
                <c:pt idx="267">
                  <c:v>911.0270193218214</c:v>
                </c:pt>
                <c:pt idx="268">
                  <c:v>909.24733234677353</c:v>
                </c:pt>
                <c:pt idx="269">
                  <c:v>907.41613440358947</c:v>
                </c:pt>
                <c:pt idx="270">
                  <c:v>911.73404528793344</c:v>
                </c:pt>
                <c:pt idx="271">
                  <c:v>908.37478765816866</c:v>
                </c:pt>
                <c:pt idx="272">
                  <c:v>907.58253029358752</c:v>
                </c:pt>
                <c:pt idx="273">
                  <c:v>911.42719214027909</c:v>
                </c:pt>
                <c:pt idx="274">
                  <c:v>909.90701116860009</c:v>
                </c:pt>
                <c:pt idx="275">
                  <c:v>910.72695151040114</c:v>
                </c:pt>
                <c:pt idx="276">
                  <c:v>909.16738653062873</c:v>
                </c:pt>
                <c:pt idx="277">
                  <c:v>909.24066730475749</c:v>
                </c:pt>
                <c:pt idx="278">
                  <c:v>908.60120980006241</c:v>
                </c:pt>
                <c:pt idx="279">
                  <c:v>907.05677249936753</c:v>
                </c:pt>
                <c:pt idx="280">
                  <c:v>908.70777042999055</c:v>
                </c:pt>
                <c:pt idx="281">
                  <c:v>908.32817179872291</c:v>
                </c:pt>
                <c:pt idx="282">
                  <c:v>909.80038024464454</c:v>
                </c:pt>
                <c:pt idx="283">
                  <c:v>912.22779310310011</c:v>
                </c:pt>
                <c:pt idx="284">
                  <c:v>907.18986410860305</c:v>
                </c:pt>
                <c:pt idx="285">
                  <c:v>909.91367865242432</c:v>
                </c:pt>
                <c:pt idx="286">
                  <c:v>911.16040187768851</c:v>
                </c:pt>
                <c:pt idx="287">
                  <c:v>905.83281008243159</c:v>
                </c:pt>
                <c:pt idx="288">
                  <c:v>909.00084541382751</c:v>
                </c:pt>
                <c:pt idx="289">
                  <c:v>909.29396765108493</c:v>
                </c:pt>
                <c:pt idx="290">
                  <c:v>908.81433730826052</c:v>
                </c:pt>
                <c:pt idx="291">
                  <c:v>910.14029249374232</c:v>
                </c:pt>
                <c:pt idx="292">
                  <c:v>908.60120980006241</c:v>
                </c:pt>
                <c:pt idx="293">
                  <c:v>910.46026376118141</c:v>
                </c:pt>
                <c:pt idx="294">
                  <c:v>909.58047498983353</c:v>
                </c:pt>
                <c:pt idx="295">
                  <c:v>908.46801469972627</c:v>
                </c:pt>
                <c:pt idx="296">
                  <c:v>908.72108836466055</c:v>
                </c:pt>
                <c:pt idx="297">
                  <c:v>907.26306514475289</c:v>
                </c:pt>
                <c:pt idx="298">
                  <c:v>910.58026903620532</c:v>
                </c:pt>
                <c:pt idx="299">
                  <c:v>910.52693100290242</c:v>
                </c:pt>
                <c:pt idx="300">
                  <c:v>908.32151425896586</c:v>
                </c:pt>
                <c:pt idx="301">
                  <c:v>912.01426569908142</c:v>
                </c:pt>
                <c:pt idx="302">
                  <c:v>910.92032278991007</c:v>
                </c:pt>
                <c:pt idx="303">
                  <c:v>906.02566111218221</c:v>
                </c:pt>
                <c:pt idx="304">
                  <c:v>909.71374747824416</c:v>
                </c:pt>
                <c:pt idx="305">
                  <c:v>908.57456751904465</c:v>
                </c:pt>
                <c:pt idx="306">
                  <c:v>908.79435528428564</c:v>
                </c:pt>
                <c:pt idx="307">
                  <c:v>910.75362119180227</c:v>
                </c:pt>
                <c:pt idx="308">
                  <c:v>908.28821866121655</c:v>
                </c:pt>
                <c:pt idx="309">
                  <c:v>909.52716624690299</c:v>
                </c:pt>
                <c:pt idx="310">
                  <c:v>910.80696586426905</c:v>
                </c:pt>
                <c:pt idx="311">
                  <c:v>908.18168263445273</c:v>
                </c:pt>
                <c:pt idx="312">
                  <c:v>908.14839373182303</c:v>
                </c:pt>
                <c:pt idx="313">
                  <c:v>907.58253029358752</c:v>
                </c:pt>
                <c:pt idx="314">
                  <c:v>910.51359984181693</c:v>
                </c:pt>
                <c:pt idx="315">
                  <c:v>908.78769603631304</c:v>
                </c:pt>
                <c:pt idx="316">
                  <c:v>908.30819512013261</c:v>
                </c:pt>
                <c:pt idx="317">
                  <c:v>910.59360482305271</c:v>
                </c:pt>
                <c:pt idx="318">
                  <c:v>909.58047498983353</c:v>
                </c:pt>
                <c:pt idx="319">
                  <c:v>909.10742947509789</c:v>
                </c:pt>
                <c:pt idx="320">
                  <c:v>909.34060415132546</c:v>
                </c:pt>
                <c:pt idx="321">
                  <c:v>907.69569052580152</c:v>
                </c:pt>
                <c:pt idx="322">
                  <c:v>909.68043050869005</c:v>
                </c:pt>
                <c:pt idx="323">
                  <c:v>909.95366752334826</c:v>
                </c:pt>
                <c:pt idx="324">
                  <c:v>907.88208381681284</c:v>
                </c:pt>
                <c:pt idx="325">
                  <c:v>910.92032278991007</c:v>
                </c:pt>
                <c:pt idx="326">
                  <c:v>910.83363671720633</c:v>
                </c:pt>
                <c:pt idx="327">
                  <c:v>910.15362092169653</c:v>
                </c:pt>
                <c:pt idx="328">
                  <c:v>908.57456751904465</c:v>
                </c:pt>
                <c:pt idx="329">
                  <c:v>908.23495193296492</c:v>
                </c:pt>
                <c:pt idx="330">
                  <c:v>910.70694847111861</c:v>
                </c:pt>
                <c:pt idx="331">
                  <c:v>907.13662546731939</c:v>
                </c:pt>
                <c:pt idx="332">
                  <c:v>909.80038024464454</c:v>
                </c:pt>
                <c:pt idx="333">
                  <c:v>910.493599145693</c:v>
                </c:pt>
                <c:pt idx="334">
                  <c:v>908.6345070007502</c:v>
                </c:pt>
                <c:pt idx="335">
                  <c:v>911.4605410817004</c:v>
                </c:pt>
                <c:pt idx="336">
                  <c:v>909.4671973291164</c:v>
                </c:pt>
                <c:pt idx="337">
                  <c:v>906.93699963765653</c:v>
                </c:pt>
                <c:pt idx="338">
                  <c:v>910.80696586426905</c:v>
                </c:pt>
                <c:pt idx="339">
                  <c:v>908.33483349545008</c:v>
                </c:pt>
                <c:pt idx="340">
                  <c:v>908.08847028613627</c:v>
                </c:pt>
                <c:pt idx="341">
                  <c:v>910.28027067664152</c:v>
                </c:pt>
                <c:pt idx="342">
                  <c:v>910.02697997792973</c:v>
                </c:pt>
                <c:pt idx="343">
                  <c:v>910.34693546542246</c:v>
                </c:pt>
                <c:pt idx="344">
                  <c:v>909.59379931808417</c:v>
                </c:pt>
                <c:pt idx="345">
                  <c:v>909.40056889535163</c:v>
                </c:pt>
                <c:pt idx="346">
                  <c:v>909.50717638796766</c:v>
                </c:pt>
                <c:pt idx="347">
                  <c:v>907.9886022701329</c:v>
                </c:pt>
                <c:pt idx="348">
                  <c:v>909.86702745893626</c:v>
                </c:pt>
                <c:pt idx="349">
                  <c:v>909.83370354666738</c:v>
                </c:pt>
                <c:pt idx="350">
                  <c:v>909.20735899935255</c:v>
                </c:pt>
                <c:pt idx="351">
                  <c:v>911.76740398305299</c:v>
                </c:pt>
                <c:pt idx="352">
                  <c:v>907.76891196623353</c:v>
                </c:pt>
                <c:pt idx="353">
                  <c:v>908.77437347998864</c:v>
                </c:pt>
                <c:pt idx="354">
                  <c:v>911.20041813441799</c:v>
                </c:pt>
                <c:pt idx="355">
                  <c:v>906.33825808106246</c:v>
                </c:pt>
                <c:pt idx="356">
                  <c:v>908.46135664750261</c:v>
                </c:pt>
                <c:pt idx="357">
                  <c:v>909.55381835541937</c:v>
                </c:pt>
                <c:pt idx="358">
                  <c:v>909.22734556322462</c:v>
                </c:pt>
                <c:pt idx="359">
                  <c:v>910.07363940829555</c:v>
                </c:pt>
                <c:pt idx="360">
                  <c:v>909.2206805944669</c:v>
                </c:pt>
                <c:pt idx="361">
                  <c:v>909.58047498983353</c:v>
                </c:pt>
                <c:pt idx="362">
                  <c:v>910.4535984124642</c:v>
                </c:pt>
                <c:pt idx="363">
                  <c:v>908.19500084568801</c:v>
                </c:pt>
                <c:pt idx="364">
                  <c:v>909.20069410384917</c:v>
                </c:pt>
                <c:pt idx="365">
                  <c:v>909.16738653062873</c:v>
                </c:pt>
                <c:pt idx="366">
                  <c:v>910.72028518556249</c:v>
                </c:pt>
                <c:pt idx="367">
                  <c:v>910.69361185432581</c:v>
                </c:pt>
                <c:pt idx="368">
                  <c:v>907.60915802590296</c:v>
                </c:pt>
                <c:pt idx="369">
                  <c:v>911.34048195270645</c:v>
                </c:pt>
                <c:pt idx="370">
                  <c:v>910.47359866924353</c:v>
                </c:pt>
                <c:pt idx="371">
                  <c:v>906.25179031033451</c:v>
                </c:pt>
                <c:pt idx="372">
                  <c:v>909.91367865242432</c:v>
                </c:pt>
                <c:pt idx="373">
                  <c:v>909.23400642179251</c:v>
                </c:pt>
                <c:pt idx="374">
                  <c:v>909.20735899935255</c:v>
                </c:pt>
                <c:pt idx="375">
                  <c:v>911.38049802407261</c:v>
                </c:pt>
                <c:pt idx="376">
                  <c:v>909.12741494060094</c:v>
                </c:pt>
                <c:pt idx="377">
                  <c:v>909.32728167769801</c:v>
                </c:pt>
                <c:pt idx="378">
                  <c:v>910.90031762714682</c:v>
                </c:pt>
                <c:pt idx="379">
                  <c:v>908.97420140832014</c:v>
                </c:pt>
                <c:pt idx="380">
                  <c:v>907.92868409661583</c:v>
                </c:pt>
                <c:pt idx="381">
                  <c:v>908.52795066669455</c:v>
                </c:pt>
                <c:pt idx="382">
                  <c:v>910.66027694636853</c:v>
                </c:pt>
                <c:pt idx="383">
                  <c:v>910.06030742949281</c:v>
                </c:pt>
                <c:pt idx="384">
                  <c:v>907.95531277463658</c:v>
                </c:pt>
                <c:pt idx="385">
                  <c:v>912.43467290409114</c:v>
                </c:pt>
                <c:pt idx="386">
                  <c:v>908.73441053040551</c:v>
                </c:pt>
                <c:pt idx="387">
                  <c:v>907.38285953442039</c:v>
                </c:pt>
                <c:pt idx="388">
                  <c:v>908.92757017089912</c:v>
                </c:pt>
                <c:pt idx="389">
                  <c:v>907.16324252773154</c:v>
                </c:pt>
                <c:pt idx="390">
                  <c:v>909.92034202449793</c:v>
                </c:pt>
                <c:pt idx="391">
                  <c:v>910.70028221949303</c:v>
                </c:pt>
                <c:pt idx="392">
                  <c:v>907.72897526157465</c:v>
                </c:pt>
                <c:pt idx="393">
                  <c:v>910.95366659552849</c:v>
                </c:pt>
                <c:pt idx="394">
                  <c:v>911.49389477298303</c:v>
                </c:pt>
                <c:pt idx="395">
                  <c:v>908.91425072324296</c:v>
                </c:pt>
                <c:pt idx="396">
                  <c:v>907.84214049128525</c:v>
                </c:pt>
                <c:pt idx="397">
                  <c:v>908.13507586232674</c:v>
                </c:pt>
                <c:pt idx="398">
                  <c:v>910.04031171261443</c:v>
                </c:pt>
                <c:pt idx="399">
                  <c:v>908.69444845952353</c:v>
                </c:pt>
                <c:pt idx="400">
                  <c:v>909.4671973291164</c:v>
                </c:pt>
                <c:pt idx="401">
                  <c:v>911.22709474735404</c:v>
                </c:pt>
                <c:pt idx="402">
                  <c:v>909.09410457537263</c:v>
                </c:pt>
                <c:pt idx="403">
                  <c:v>909.67376387949355</c:v>
                </c:pt>
                <c:pt idx="404">
                  <c:v>909.6471100136763</c:v>
                </c:pt>
                <c:pt idx="405">
                  <c:v>906.75070339243132</c:v>
                </c:pt>
                <c:pt idx="406">
                  <c:v>911.28045328396774</c:v>
                </c:pt>
                <c:pt idx="407">
                  <c:v>908.93423406526142</c:v>
                </c:pt>
                <c:pt idx="408">
                  <c:v>907.72231578688843</c:v>
                </c:pt>
                <c:pt idx="409">
                  <c:v>911.92752758921176</c:v>
                </c:pt>
                <c:pt idx="410">
                  <c:v>910.4535984124642</c:v>
                </c:pt>
                <c:pt idx="411">
                  <c:v>909.42055758271147</c:v>
                </c:pt>
                <c:pt idx="412">
                  <c:v>909.91367865242432</c:v>
                </c:pt>
                <c:pt idx="413">
                  <c:v>908.72775150205985</c:v>
                </c:pt>
                <c:pt idx="414">
                  <c:v>908.90758690213568</c:v>
                </c:pt>
                <c:pt idx="415">
                  <c:v>908.25492780611444</c:v>
                </c:pt>
                <c:pt idx="416">
                  <c:v>909.32061634266449</c:v>
                </c:pt>
                <c:pt idx="417">
                  <c:v>909.89368454647354</c:v>
                </c:pt>
                <c:pt idx="418">
                  <c:v>910.3069379540525</c:v>
                </c:pt>
                <c:pt idx="419">
                  <c:v>911.67400779882303</c:v>
                </c:pt>
                <c:pt idx="420">
                  <c:v>907.65575130082652</c:v>
                </c:pt>
                <c:pt idx="421">
                  <c:v>908.32151425896586</c:v>
                </c:pt>
                <c:pt idx="422">
                  <c:v>911.11371873503822</c:v>
                </c:pt>
                <c:pt idx="423">
                  <c:v>907.88208381681284</c:v>
                </c:pt>
                <c:pt idx="424">
                  <c:v>908.62784833845251</c:v>
                </c:pt>
                <c:pt idx="425">
                  <c:v>910.76029177673252</c:v>
                </c:pt>
                <c:pt idx="426">
                  <c:v>909.21401978470806</c:v>
                </c:pt>
                <c:pt idx="427">
                  <c:v>910.02697997792973</c:v>
                </c:pt>
                <c:pt idx="428">
                  <c:v>910.00698462719242</c:v>
                </c:pt>
                <c:pt idx="429">
                  <c:v>908.30153765358489</c:v>
                </c:pt>
                <c:pt idx="430">
                  <c:v>909.87369066019903</c:v>
                </c:pt>
                <c:pt idx="431">
                  <c:v>908.78103267915128</c:v>
                </c:pt>
                <c:pt idx="432">
                  <c:v>909.15406119150748</c:v>
                </c:pt>
                <c:pt idx="433">
                  <c:v>909.76039474208415</c:v>
                </c:pt>
                <c:pt idx="434">
                  <c:v>910.46026376118141</c:v>
                </c:pt>
                <c:pt idx="435">
                  <c:v>912.11435485186155</c:v>
                </c:pt>
                <c:pt idx="436">
                  <c:v>908.14839373182303</c:v>
                </c:pt>
                <c:pt idx="437">
                  <c:v>909.34726955961298</c:v>
                </c:pt>
                <c:pt idx="438">
                  <c:v>911.27378079442451</c:v>
                </c:pt>
                <c:pt idx="439">
                  <c:v>906.8438511876642</c:v>
                </c:pt>
                <c:pt idx="440">
                  <c:v>909.66710141033036</c:v>
                </c:pt>
                <c:pt idx="441">
                  <c:v>910.15362092169653</c:v>
                </c:pt>
                <c:pt idx="442">
                  <c:v>908.76771430522047</c:v>
                </c:pt>
                <c:pt idx="443">
                  <c:v>911.68067761328655</c:v>
                </c:pt>
                <c:pt idx="444">
                  <c:v>908.97420140832014</c:v>
                </c:pt>
                <c:pt idx="445">
                  <c:v>908.86762102362729</c:v>
                </c:pt>
                <c:pt idx="446">
                  <c:v>910.26694132137652</c:v>
                </c:pt>
                <c:pt idx="447">
                  <c:v>908.01523182680103</c:v>
                </c:pt>
                <c:pt idx="448">
                  <c:v>908.32151425896586</c:v>
                </c:pt>
                <c:pt idx="449">
                  <c:v>909.46053561644794</c:v>
                </c:pt>
                <c:pt idx="450">
                  <c:v>910.18028634391533</c:v>
                </c:pt>
                <c:pt idx="451">
                  <c:v>911.14706194105349</c:v>
                </c:pt>
                <c:pt idx="452">
                  <c:v>909.06079895462051</c:v>
                </c:pt>
                <c:pt idx="453">
                  <c:v>910.55360189308647</c:v>
                </c:pt>
                <c:pt idx="454">
                  <c:v>909.2206805944669</c:v>
                </c:pt>
                <c:pt idx="455">
                  <c:v>906.69082607799953</c:v>
                </c:pt>
                <c:pt idx="456">
                  <c:v>910.31360276590249</c:v>
                </c:pt>
                <c:pt idx="457">
                  <c:v>908.25492780611444</c:v>
                </c:pt>
                <c:pt idx="458">
                  <c:v>909.32061634266449</c:v>
                </c:pt>
                <c:pt idx="459">
                  <c:v>912.51476223939983</c:v>
                </c:pt>
                <c:pt idx="460">
                  <c:v>907.64909622576386</c:v>
                </c:pt>
                <c:pt idx="461">
                  <c:v>909.39390742671253</c:v>
                </c:pt>
                <c:pt idx="462">
                  <c:v>910.54026639916799</c:v>
                </c:pt>
                <c:pt idx="463">
                  <c:v>907.11666189581717</c:v>
                </c:pt>
                <c:pt idx="464">
                  <c:v>908.38810315253784</c:v>
                </c:pt>
                <c:pt idx="465">
                  <c:v>909.96699458472972</c:v>
                </c:pt>
                <c:pt idx="466">
                  <c:v>704.97514468061831</c:v>
                </c:pt>
                <c:pt idx="467">
                  <c:v>293.32856560370772</c:v>
                </c:pt>
                <c:pt idx="468">
                  <c:v>81.004249431995746</c:v>
                </c:pt>
                <c:pt idx="469">
                  <c:v>19.719311304533289</c:v>
                </c:pt>
                <c:pt idx="470">
                  <c:v>4.7372982186028834</c:v>
                </c:pt>
                <c:pt idx="471">
                  <c:v>1.0173361487006638</c:v>
                </c:pt>
                <c:pt idx="472">
                  <c:v>0.21520018946687308</c:v>
                </c:pt>
                <c:pt idx="473">
                  <c:v>9.9491879124650198E-2</c:v>
                </c:pt>
                <c:pt idx="474">
                  <c:v>9.4605365513086834E-2</c:v>
                </c:pt>
                <c:pt idx="475">
                  <c:v>5.1750865407950646E-2</c:v>
                </c:pt>
                <c:pt idx="476">
                  <c:v>4.5611634276163833E-2</c:v>
                </c:pt>
                <c:pt idx="477">
                  <c:v>6.50790653527792E-2</c:v>
                </c:pt>
                <c:pt idx="478">
                  <c:v>4.6846722153880312E-2</c:v>
                </c:pt>
                <c:pt idx="479">
                  <c:v>4.3605175351694656E-2</c:v>
                </c:pt>
                <c:pt idx="480">
                  <c:v>5.3320712413589065E-2</c:v>
                </c:pt>
                <c:pt idx="481">
                  <c:v>5.3934696470262639E-2</c:v>
                </c:pt>
                <c:pt idx="482">
                  <c:v>3.3923517650885429E-2</c:v>
                </c:pt>
                <c:pt idx="483">
                  <c:v>5.4088741669307515E-2</c:v>
                </c:pt>
                <c:pt idx="484">
                  <c:v>3.7727724643295331E-2</c:v>
                </c:pt>
                <c:pt idx="485">
                  <c:v>3.6747143564132292E-2</c:v>
                </c:pt>
                <c:pt idx="486">
                  <c:v>6.7181237913088554E-2</c:v>
                </c:pt>
                <c:pt idx="487">
                  <c:v>4.5895165253284007E-2</c:v>
                </c:pt>
                <c:pt idx="488">
                  <c:v>2.8279490954261941E-2</c:v>
                </c:pt>
                <c:pt idx="489">
                  <c:v>5.8705087044088361E-2</c:v>
                </c:pt>
                <c:pt idx="490">
                  <c:v>5.4914015402453394E-2</c:v>
                </c:pt>
                <c:pt idx="491">
                  <c:v>3.8634330398278204E-2</c:v>
                </c:pt>
                <c:pt idx="492">
                  <c:v>4.4160580172940514E-2</c:v>
                </c:pt>
                <c:pt idx="493">
                  <c:v>6.3287929587658928E-2</c:v>
                </c:pt>
                <c:pt idx="494">
                  <c:v>3.0823636991976232E-2</c:v>
                </c:pt>
                <c:pt idx="495">
                  <c:v>5.3934696470262639E-2</c:v>
                </c:pt>
                <c:pt idx="496">
                  <c:v>4.7038193257132134E-2</c:v>
                </c:pt>
                <c:pt idx="497">
                  <c:v>3.4168122731688365E-2</c:v>
                </c:pt>
                <c:pt idx="498">
                  <c:v>5.0402681747619957E-2</c:v>
                </c:pt>
                <c:pt idx="499">
                  <c:v>5.45521953101459E-2</c:v>
                </c:pt>
                <c:pt idx="500">
                  <c:v>2.8802039304006228E-2</c:v>
                </c:pt>
                <c:pt idx="501">
                  <c:v>4.6084713215797844E-2</c:v>
                </c:pt>
                <c:pt idx="502">
                  <c:v>7.0016627628660053E-2</c:v>
                </c:pt>
                <c:pt idx="503">
                  <c:v>3.3315874270840984E-2</c:v>
                </c:pt>
                <c:pt idx="504">
                  <c:v>3.8721244186460592E-2</c:v>
                </c:pt>
                <c:pt idx="505">
                  <c:v>5.3320712413589065E-2</c:v>
                </c:pt>
                <c:pt idx="506">
                  <c:v>3.7856580729298234E-2</c:v>
                </c:pt>
                <c:pt idx="507">
                  <c:v>3.8764724201935177E-2</c:v>
                </c:pt>
                <c:pt idx="508">
                  <c:v>5.1349538200940681E-2</c:v>
                </c:pt>
                <c:pt idx="509">
                  <c:v>3.8938915302639196E-2</c:v>
                </c:pt>
                <c:pt idx="510">
                  <c:v>3.9157223656610091E-2</c:v>
                </c:pt>
                <c:pt idx="511">
                  <c:v>6.6838073210510399E-2</c:v>
                </c:pt>
                <c:pt idx="512">
                  <c:v>2.9518877050050542E-2</c:v>
                </c:pt>
                <c:pt idx="513">
                  <c:v>3.5529157363572775E-2</c:v>
                </c:pt>
                <c:pt idx="514">
                  <c:v>5.7268595137270804E-2</c:v>
                </c:pt>
                <c:pt idx="515">
                  <c:v>3.5155330012924604E-2</c:v>
                </c:pt>
                <c:pt idx="516">
                  <c:v>3.8677788569105268E-2</c:v>
                </c:pt>
                <c:pt idx="517">
                  <c:v>5.5641243382861756E-2</c:v>
                </c:pt>
                <c:pt idx="518">
                  <c:v>4.4207012951484104E-2</c:v>
                </c:pt>
                <c:pt idx="519">
                  <c:v>3.3720368095712779E-2</c:v>
                </c:pt>
                <c:pt idx="520">
                  <c:v>5.1550022094792487E-2</c:v>
                </c:pt>
                <c:pt idx="521">
                  <c:v>4.6703367678025118E-2</c:v>
                </c:pt>
                <c:pt idx="522">
                  <c:v>3.1801017985459278E-2</c:v>
                </c:pt>
                <c:pt idx="523">
                  <c:v>5.1650379358660785E-2</c:v>
                </c:pt>
                <c:pt idx="524">
                  <c:v>4.0746992130862802E-2</c:v>
                </c:pt>
                <c:pt idx="525">
                  <c:v>3.2077437002936256E-2</c:v>
                </c:pt>
                <c:pt idx="526">
                  <c:v>5.8598058966608482E-2</c:v>
                </c:pt>
                <c:pt idx="527">
                  <c:v>4.5706037217656086E-2</c:v>
                </c:pt>
                <c:pt idx="528">
                  <c:v>3.4004963473398812E-2</c:v>
                </c:pt>
                <c:pt idx="529">
                  <c:v>5.1901761962184857E-2</c:v>
                </c:pt>
                <c:pt idx="530">
                  <c:v>5.6688480775802644E-2</c:v>
                </c:pt>
                <c:pt idx="531">
                  <c:v>2.7983023309497972E-2</c:v>
                </c:pt>
                <c:pt idx="532">
                  <c:v>4.9710649092837296E-2</c:v>
                </c:pt>
                <c:pt idx="533">
                  <c:v>5.2760970835754741E-2</c:v>
                </c:pt>
                <c:pt idx="534">
                  <c:v>3.2275583338208208E-2</c:v>
                </c:pt>
                <c:pt idx="535">
                  <c:v>4.6322153200097575E-2</c:v>
                </c:pt>
                <c:pt idx="536">
                  <c:v>4.9366426663342552E-2</c:v>
                </c:pt>
                <c:pt idx="537">
                  <c:v>3.4701106307245586E-2</c:v>
                </c:pt>
                <c:pt idx="538">
                  <c:v>5.3832111107314423E-2</c:v>
                </c:pt>
                <c:pt idx="539">
                  <c:v>5.4707087133477106E-2</c:v>
                </c:pt>
                <c:pt idx="540">
                  <c:v>2.3486009937276037E-2</c:v>
                </c:pt>
                <c:pt idx="541">
                  <c:v>4.1869599928560312E-2</c:v>
                </c:pt>
                <c:pt idx="542">
                  <c:v>5.5693394403213525E-2</c:v>
                </c:pt>
                <c:pt idx="543">
                  <c:v>3.323525839333507E-2</c:v>
                </c:pt>
                <c:pt idx="544">
                  <c:v>2.8577497625879262E-2</c:v>
                </c:pt>
                <c:pt idx="545">
                  <c:v>5.8812179521594732E-2</c:v>
                </c:pt>
                <c:pt idx="546">
                  <c:v>3.7513470369455411E-2</c:v>
                </c:pt>
                <c:pt idx="547">
                  <c:v>3.2355027500128364E-2</c:v>
                </c:pt>
                <c:pt idx="548">
                  <c:v>5.6425747957657237E-2</c:v>
                </c:pt>
                <c:pt idx="549">
                  <c:v>3.7599114819285601E-2</c:v>
                </c:pt>
                <c:pt idx="550">
                  <c:v>4.1869599928560312E-2</c:v>
                </c:pt>
                <c:pt idx="551">
                  <c:v>5.45521953101459E-2</c:v>
                </c:pt>
                <c:pt idx="552">
                  <c:v>3.9507780904351371E-2</c:v>
                </c:pt>
                <c:pt idx="553">
                  <c:v>3.8590923592305877E-2</c:v>
                </c:pt>
                <c:pt idx="554">
                  <c:v>5.7904839245239391E-2</c:v>
                </c:pt>
                <c:pt idx="555">
                  <c:v>4.3099132416183072E-2</c:v>
                </c:pt>
                <c:pt idx="556">
                  <c:v>2.5915984400303446E-2</c:v>
                </c:pt>
                <c:pt idx="557">
                  <c:v>5.2305205828630887E-2</c:v>
                </c:pt>
                <c:pt idx="558">
                  <c:v>4.5895165253284007E-2</c:v>
                </c:pt>
                <c:pt idx="559">
                  <c:v>3.0591333561519603E-2</c:v>
                </c:pt>
                <c:pt idx="560">
                  <c:v>5.2254697761508234E-2</c:v>
                </c:pt>
                <c:pt idx="561">
                  <c:v>3.9463858790585261E-2</c:v>
                </c:pt>
                <c:pt idx="562">
                  <c:v>3.7086765728808292E-2</c:v>
                </c:pt>
                <c:pt idx="563">
                  <c:v>5.0105501792113781E-2</c:v>
                </c:pt>
                <c:pt idx="564">
                  <c:v>4.1914812558827674E-2</c:v>
                </c:pt>
                <c:pt idx="565">
                  <c:v>3.1173739692290852E-2</c:v>
                </c:pt>
                <c:pt idx="566">
                  <c:v>5.4965792429235133E-2</c:v>
                </c:pt>
                <c:pt idx="567">
                  <c:v>5.3371732947228197E-2</c:v>
                </c:pt>
                <c:pt idx="568">
                  <c:v>2.5244593779309852E-2</c:v>
                </c:pt>
                <c:pt idx="569">
                  <c:v>4.5706037217656086E-2</c:v>
                </c:pt>
                <c:pt idx="570">
                  <c:v>5.3218712908433906E-2</c:v>
                </c:pt>
                <c:pt idx="571">
                  <c:v>3.3315874270840984E-2</c:v>
                </c:pt>
                <c:pt idx="572">
                  <c:v>4.471947078086573E-2</c:v>
                </c:pt>
                <c:pt idx="573">
                  <c:v>5.2456907823721782E-2</c:v>
                </c:pt>
                <c:pt idx="574">
                  <c:v>3.53627763873006E-2</c:v>
                </c:pt>
                <c:pt idx="575">
                  <c:v>4.1194199097950676E-2</c:v>
                </c:pt>
                <c:pt idx="576">
                  <c:v>4.8001466222942712E-2</c:v>
                </c:pt>
                <c:pt idx="577">
                  <c:v>3.1447400547378442E-2</c:v>
                </c:pt>
                <c:pt idx="578">
                  <c:v>3.8201279853545295E-2</c:v>
                </c:pt>
                <c:pt idx="579">
                  <c:v>5.8705087044088361E-2</c:v>
                </c:pt>
                <c:pt idx="580">
                  <c:v>3.0244549816769637E-2</c:v>
                </c:pt>
                <c:pt idx="581">
                  <c:v>3.8590923592305877E-2</c:v>
                </c:pt>
                <c:pt idx="582">
                  <c:v>6.5757193657704313E-2</c:v>
                </c:pt>
                <c:pt idx="583">
                  <c:v>3.5821270179156511E-2</c:v>
                </c:pt>
                <c:pt idx="584">
                  <c:v>2.7541262357672291E-2</c:v>
                </c:pt>
                <c:pt idx="585">
                  <c:v>5.7851695651176739E-2</c:v>
                </c:pt>
                <c:pt idx="586">
                  <c:v>3.8677788569105268E-2</c:v>
                </c:pt>
                <c:pt idx="587">
                  <c:v>3.1134749824290011E-2</c:v>
                </c:pt>
                <c:pt idx="588">
                  <c:v>4.9710649092837296E-2</c:v>
                </c:pt>
                <c:pt idx="589">
                  <c:v>3.8764724201935177E-2</c:v>
                </c:pt>
                <c:pt idx="590">
                  <c:v>3.4948493894460489E-2</c:v>
                </c:pt>
                <c:pt idx="591">
                  <c:v>4.6512579949300983E-2</c:v>
                </c:pt>
                <c:pt idx="592">
                  <c:v>4.3466873331259683E-2</c:v>
                </c:pt>
                <c:pt idx="593">
                  <c:v>2.7541262357672291E-2</c:v>
                </c:pt>
                <c:pt idx="594">
                  <c:v>6.3121289854814883E-2</c:v>
                </c:pt>
                <c:pt idx="595">
                  <c:v>4.0524290116105928E-2</c:v>
                </c:pt>
                <c:pt idx="596">
                  <c:v>2.6524162848625191E-2</c:v>
                </c:pt>
                <c:pt idx="597">
                  <c:v>5.2002460860301337E-2</c:v>
                </c:pt>
                <c:pt idx="598">
                  <c:v>4.8195280393818131E-2</c:v>
                </c:pt>
                <c:pt idx="599">
                  <c:v>3.5445905156297496E-2</c:v>
                </c:pt>
                <c:pt idx="600">
                  <c:v>4.3512940062291484E-2</c:v>
                </c:pt>
                <c:pt idx="601">
                  <c:v>5.5017593854136529E-2</c:v>
                </c:pt>
                <c:pt idx="602">
                  <c:v>3.3074344534459246E-2</c:v>
                </c:pt>
                <c:pt idx="603">
                  <c:v>4.4207012951484104E-2</c:v>
                </c:pt>
                <c:pt idx="604">
                  <c:v>4.8486748917495597E-2</c:v>
                </c:pt>
                <c:pt idx="605">
                  <c:v>3.0359908826865185E-2</c:v>
                </c:pt>
                <c:pt idx="606">
                  <c:v>5.2862530947565517E-2</c:v>
                </c:pt>
                <c:pt idx="607">
                  <c:v>5.6163625395423994E-2</c:v>
                </c:pt>
                <c:pt idx="608">
                  <c:v>2.5034403981143212E-2</c:v>
                </c:pt>
                <c:pt idx="609">
                  <c:v>4.7808012562008506E-2</c:v>
                </c:pt>
                <c:pt idx="610">
                  <c:v>5.4397491089249468E-2</c:v>
                </c:pt>
                <c:pt idx="611">
                  <c:v>3.3194999565674815E-2</c:v>
                </c:pt>
                <c:pt idx="612">
                  <c:v>3.4454597415833052E-2</c:v>
                </c:pt>
                <c:pt idx="613">
                  <c:v>5.5380983781057568E-2</c:v>
                </c:pt>
                <c:pt idx="614">
                  <c:v>3.3760944159501677E-2</c:v>
                </c:pt>
                <c:pt idx="615">
                  <c:v>3.457774202456422E-2</c:v>
                </c:pt>
                <c:pt idx="616">
                  <c:v>5.5069451854704431E-2</c:v>
                </c:pt>
                <c:pt idx="617">
                  <c:v>4.3512940062291484E-2</c:v>
                </c:pt>
                <c:pt idx="618">
                  <c:v>4.0346584413966539E-2</c:v>
                </c:pt>
                <c:pt idx="619">
                  <c:v>4.6894545897823971E-2</c:v>
                </c:pt>
                <c:pt idx="620">
                  <c:v>2.4999465003601829E-2</c:v>
                </c:pt>
                <c:pt idx="621">
                  <c:v>3.2793653861936896E-2</c:v>
                </c:pt>
                <c:pt idx="622">
                  <c:v>5.9672633643076685E-2</c:v>
                </c:pt>
                <c:pt idx="623">
                  <c:v>4.1960049587214276E-2</c:v>
                </c:pt>
                <c:pt idx="624">
                  <c:v>2.8764562422290949E-2</c:v>
                </c:pt>
                <c:pt idx="625">
                  <c:v>5.4758798624153164E-2</c:v>
                </c:pt>
                <c:pt idx="626">
                  <c:v>4.6607910201059546E-2</c:v>
                </c:pt>
                <c:pt idx="627">
                  <c:v>3.105681911823541E-2</c:v>
                </c:pt>
                <c:pt idx="628">
                  <c:v>4.9809200532410433E-2</c:v>
                </c:pt>
                <c:pt idx="629">
                  <c:v>4.2504910058831877E-2</c:v>
                </c:pt>
                <c:pt idx="630">
                  <c:v>3.0940118218130499E-2</c:v>
                </c:pt>
                <c:pt idx="631">
                  <c:v>4.9023369805952462E-2</c:v>
                </c:pt>
                <c:pt idx="632">
                  <c:v>4.2322908773107674E-2</c:v>
                </c:pt>
                <c:pt idx="633">
                  <c:v>3.5612481347812738E-2</c:v>
                </c:pt>
                <c:pt idx="634">
                  <c:v>5.3015038428955864E-2</c:v>
                </c:pt>
                <c:pt idx="635">
                  <c:v>5.0700740398927954E-2</c:v>
                </c:pt>
                <c:pt idx="636">
                  <c:v>3.0630005777908899E-2</c:v>
                </c:pt>
                <c:pt idx="637">
                  <c:v>4.9661379413484377E-2</c:v>
                </c:pt>
                <c:pt idx="638">
                  <c:v>5.9241625479005362E-2</c:v>
                </c:pt>
                <c:pt idx="639">
                  <c:v>3.1173739692290852E-2</c:v>
                </c:pt>
                <c:pt idx="640">
                  <c:v>4.1553710809982582E-2</c:v>
                </c:pt>
                <c:pt idx="641">
                  <c:v>5.2964188712440873E-2</c:v>
                </c:pt>
                <c:pt idx="642">
                  <c:v>3.437263999887398E-2</c:v>
                </c:pt>
                <c:pt idx="643">
                  <c:v>4.2368365430001421E-2</c:v>
                </c:pt>
                <c:pt idx="644">
                  <c:v>4.5047149658884775E-2</c:v>
                </c:pt>
                <c:pt idx="645">
                  <c:v>3.68319092272733E-2</c:v>
                </c:pt>
                <c:pt idx="646">
                  <c:v>4.4160580172940514E-2</c:v>
                </c:pt>
                <c:pt idx="647">
                  <c:v>5.5485001489754451E-2</c:v>
                </c:pt>
                <c:pt idx="648">
                  <c:v>2.6668307195772012E-2</c:v>
                </c:pt>
                <c:pt idx="649">
                  <c:v>2.9102802865604016E-2</c:v>
                </c:pt>
                <c:pt idx="650">
                  <c:v>6.6324973711272883E-2</c:v>
                </c:pt>
                <c:pt idx="651">
                  <c:v>3.211701254695612E-2</c:v>
                </c:pt>
                <c:pt idx="652">
                  <c:v>3.3720368095712779E-2</c:v>
                </c:pt>
                <c:pt idx="653">
                  <c:v>5.7162918023283806E-2</c:v>
                </c:pt>
                <c:pt idx="654">
                  <c:v>4.6369738030849324E-2</c:v>
                </c:pt>
                <c:pt idx="655">
                  <c:v>3.5570807156633202E-2</c:v>
                </c:pt>
                <c:pt idx="656">
                  <c:v>5.0850099235507984E-2</c:v>
                </c:pt>
                <c:pt idx="657">
                  <c:v>4.5094046092561783E-2</c:v>
                </c:pt>
                <c:pt idx="658">
                  <c:v>3.3074344534459246E-2</c:v>
                </c:pt>
                <c:pt idx="659">
                  <c:v>5.8812179521594732E-2</c:v>
                </c:pt>
                <c:pt idx="660">
                  <c:v>3.5072517198993951E-2</c:v>
                </c:pt>
                <c:pt idx="661">
                  <c:v>3.4086506948977281E-2</c:v>
                </c:pt>
                <c:pt idx="662">
                  <c:v>6.267797975259172E-2</c:v>
                </c:pt>
                <c:pt idx="663">
                  <c:v>3.846082267210179E-2</c:v>
                </c:pt>
                <c:pt idx="664">
                  <c:v>2.7066661847995287E-2</c:v>
                </c:pt>
                <c:pt idx="665">
                  <c:v>5.2507544918627594E-2</c:v>
                </c:pt>
                <c:pt idx="666">
                  <c:v>5.2204214092505023E-2</c:v>
                </c:pt>
                <c:pt idx="667">
                  <c:v>2.9329394864232347E-2</c:v>
                </c:pt>
                <c:pt idx="668">
                  <c:v>4.4626092772406784E-2</c:v>
                </c:pt>
                <c:pt idx="669">
                  <c:v>5.8011232653542834E-2</c:v>
                </c:pt>
                <c:pt idx="670">
                  <c:v>3.243454462053505E-2</c:v>
                </c:pt>
                <c:pt idx="671">
                  <c:v>4.9415519366945333E-2</c:v>
                </c:pt>
                <c:pt idx="672">
                  <c:v>5.6951791126990163E-2</c:v>
                </c:pt>
                <c:pt idx="673">
                  <c:v>3.4290754783015895E-2</c:v>
                </c:pt>
                <c:pt idx="674">
                  <c:v>5.1449731321334062E-2</c:v>
                </c:pt>
                <c:pt idx="675">
                  <c:v>4.7278103625149157E-2</c:v>
                </c:pt>
                <c:pt idx="676">
                  <c:v>2.7504615178602192E-2</c:v>
                </c:pt>
                <c:pt idx="677">
                  <c:v>4.6322153200097575E-2</c:v>
                </c:pt>
                <c:pt idx="678">
                  <c:v>5.6530774374543583E-2</c:v>
                </c:pt>
                <c:pt idx="679">
                  <c:v>3.6366945759803856E-2</c:v>
                </c:pt>
                <c:pt idx="680">
                  <c:v>3.6072611897481989E-2</c:v>
                </c:pt>
                <c:pt idx="681">
                  <c:v>5.5069451854704431E-2</c:v>
                </c:pt>
                <c:pt idx="682">
                  <c:v>4.1734080414537182E-2</c:v>
                </c:pt>
                <c:pt idx="683">
                  <c:v>3.7856580729298234E-2</c:v>
                </c:pt>
                <c:pt idx="684">
                  <c:v>5.9996906567677324E-2</c:v>
                </c:pt>
                <c:pt idx="685">
                  <c:v>3.2633813929251507E-2</c:v>
                </c:pt>
                <c:pt idx="686">
                  <c:v>4.2778658338343913E-2</c:v>
                </c:pt>
                <c:pt idx="687">
                  <c:v>5.3269716278069347E-2</c:v>
                </c:pt>
                <c:pt idx="688">
                  <c:v>2.6560173488853322E-2</c:v>
                </c:pt>
                <c:pt idx="689">
                  <c:v>3.243454462053505E-2</c:v>
                </c:pt>
                <c:pt idx="690">
                  <c:v>5.8011232653542834E-2</c:v>
                </c:pt>
                <c:pt idx="691">
                  <c:v>4.0036504758975397E-2</c:v>
                </c:pt>
                <c:pt idx="692">
                  <c:v>3.1643618728018838E-2</c:v>
                </c:pt>
                <c:pt idx="693">
                  <c:v>6.0539302853427714E-2</c:v>
                </c:pt>
                <c:pt idx="694">
                  <c:v>4.7374214768170025E-2</c:v>
                </c:pt>
                <c:pt idx="695">
                  <c:v>2.5139389043251172E-2</c:v>
                </c:pt>
                <c:pt idx="696">
                  <c:v>5.4603801519803534E-2</c:v>
                </c:pt>
                <c:pt idx="697">
                  <c:v>4.3374784506304762E-2</c:v>
                </c:pt>
                <c:pt idx="698">
                  <c:v>3.3074344534459246E-2</c:v>
                </c:pt>
                <c:pt idx="699">
                  <c:v>4.9562974392916147E-2</c:v>
                </c:pt>
                <c:pt idx="700">
                  <c:v>4.0746992130862802E-2</c:v>
                </c:pt>
                <c:pt idx="701">
                  <c:v>3.3074344534459246E-2</c:v>
                </c:pt>
                <c:pt idx="702">
                  <c:v>5.3371732947228197E-2</c:v>
                </c:pt>
                <c:pt idx="703">
                  <c:v>5.3934696470262639E-2</c:v>
                </c:pt>
                <c:pt idx="704">
                  <c:v>2.1368961205117273E-2</c:v>
                </c:pt>
                <c:pt idx="705">
                  <c:v>5.2964188712440873E-2</c:v>
                </c:pt>
                <c:pt idx="706">
                  <c:v>5.9888706774611812E-2</c:v>
                </c:pt>
                <c:pt idx="707">
                  <c:v>2.6812819702458756E-2</c:v>
                </c:pt>
                <c:pt idx="708">
                  <c:v>5.0056067454262838E-2</c:v>
                </c:pt>
                <c:pt idx="709">
                  <c:v>5.8224279342927003E-2</c:v>
                </c:pt>
                <c:pt idx="710">
                  <c:v>3.3964240990605188E-2</c:v>
                </c:pt>
                <c:pt idx="711">
                  <c:v>3.8808228615529308E-2</c:v>
                </c:pt>
                <c:pt idx="712">
                  <c:v>5.3883375667579413E-2</c:v>
                </c:pt>
                <c:pt idx="713">
                  <c:v>3.3396562743285403E-2</c:v>
                </c:pt>
                <c:pt idx="714">
                  <c:v>4.9907880196938356E-2</c:v>
                </c:pt>
                <c:pt idx="715">
                  <c:v>6.5700560435937014E-2</c:v>
                </c:pt>
                <c:pt idx="716">
                  <c:v>2.6994026360231578E-2</c:v>
                </c:pt>
                <c:pt idx="717">
                  <c:v>3.8244467031010546E-2</c:v>
                </c:pt>
                <c:pt idx="718">
                  <c:v>5.9996906567677324E-2</c:v>
                </c:pt>
                <c:pt idx="719">
                  <c:v>3.1329991686361552E-2</c:v>
                </c:pt>
                <c:pt idx="720">
                  <c:v>3.6324832311609982E-2</c:v>
                </c:pt>
                <c:pt idx="721">
                  <c:v>5.3576090801233635E-2</c:v>
                </c:pt>
                <c:pt idx="722">
                  <c:v>3.9376142266493212E-2</c:v>
                </c:pt>
                <c:pt idx="723">
                  <c:v>3.3436943576686605E-2</c:v>
                </c:pt>
                <c:pt idx="724">
                  <c:v>4.8049875642905276E-2</c:v>
                </c:pt>
                <c:pt idx="725">
                  <c:v>4.3236848624268423E-2</c:v>
                </c:pt>
                <c:pt idx="726">
                  <c:v>3.2953909177194374E-2</c:v>
                </c:pt>
                <c:pt idx="727">
                  <c:v>5.5121302090988276E-2</c:v>
                </c:pt>
                <c:pt idx="728">
                  <c:v>3.3639264013479123E-2</c:v>
                </c:pt>
                <c:pt idx="729">
                  <c:v>3.6198612267570672E-2</c:v>
                </c:pt>
                <c:pt idx="730">
                  <c:v>5.7215744381217577E-2</c:v>
                </c:pt>
                <c:pt idx="731">
                  <c:v>4.3697479630882177E-2</c:v>
                </c:pt>
                <c:pt idx="732">
                  <c:v>3.2156612489095175E-2</c:v>
                </c:pt>
                <c:pt idx="733">
                  <c:v>5.0501947269940499E-2</c:v>
                </c:pt>
                <c:pt idx="734">
                  <c:v>5.3218712908433906E-2</c:v>
                </c:pt>
                <c:pt idx="735">
                  <c:v>2.8279490954261941E-2</c:v>
                </c:pt>
                <c:pt idx="736">
                  <c:v>4.7566789642414904E-2</c:v>
                </c:pt>
                <c:pt idx="737">
                  <c:v>4.7711462161973514E-2</c:v>
                </c:pt>
                <c:pt idx="738">
                  <c:v>3.4127302641273415E-2</c:v>
                </c:pt>
                <c:pt idx="739">
                  <c:v>4.8632812690260215E-2</c:v>
                </c:pt>
                <c:pt idx="740">
                  <c:v>4.6084713215797844E-2</c:v>
                </c:pt>
                <c:pt idx="741">
                  <c:v>3.0514110318660442E-2</c:v>
                </c:pt>
                <c:pt idx="742">
                  <c:v>5.0501947269940499E-2</c:v>
                </c:pt>
                <c:pt idx="743">
                  <c:v>4.6274622294163285E-2</c:v>
                </c:pt>
                <c:pt idx="744">
                  <c:v>2.6560173488853322E-2</c:v>
                </c:pt>
                <c:pt idx="745">
                  <c:v>4.1598780574464651E-2</c:v>
                </c:pt>
                <c:pt idx="746">
                  <c:v>6.1741179647308776E-2</c:v>
                </c:pt>
                <c:pt idx="747">
                  <c:v>3.2633813929251507E-2</c:v>
                </c:pt>
                <c:pt idx="748">
                  <c:v>3.9376142266493212E-2</c:v>
                </c:pt>
                <c:pt idx="749">
                  <c:v>5.8812179521594732E-2</c:v>
                </c:pt>
                <c:pt idx="750">
                  <c:v>3.2793653861936896E-2</c:v>
                </c:pt>
                <c:pt idx="751">
                  <c:v>3.8287705436999851E-2</c:v>
                </c:pt>
                <c:pt idx="752">
                  <c:v>5.486223065683165E-2</c:v>
                </c:pt>
                <c:pt idx="753">
                  <c:v>3.2514184058286349E-2</c:v>
                </c:pt>
                <c:pt idx="754">
                  <c:v>4.5281904986756535E-2</c:v>
                </c:pt>
                <c:pt idx="755">
                  <c:v>6.0430614855634737E-2</c:v>
                </c:pt>
                <c:pt idx="756">
                  <c:v>3.3356206308003601E-2</c:v>
                </c:pt>
                <c:pt idx="757">
                  <c:v>2.9632868653245978E-2</c:v>
                </c:pt>
                <c:pt idx="758">
                  <c:v>6.1029556489020767E-2</c:v>
                </c:pt>
                <c:pt idx="759">
                  <c:v>3.7684830303839602E-2</c:v>
                </c:pt>
                <c:pt idx="760">
                  <c:v>2.6237090411800789E-2</c:v>
                </c:pt>
                <c:pt idx="761">
                  <c:v>4.5564440133405493E-2</c:v>
                </c:pt>
                <c:pt idx="762">
                  <c:v>4.6369738030849324E-2</c:v>
                </c:pt>
                <c:pt idx="763">
                  <c:v>3.1212778183409715E-2</c:v>
                </c:pt>
                <c:pt idx="764">
                  <c:v>4.5942530319198031E-2</c:v>
                </c:pt>
                <c:pt idx="765">
                  <c:v>4.6607910201059546E-2</c:v>
                </c:pt>
                <c:pt idx="766">
                  <c:v>3.8028748385349302E-2</c:v>
                </c:pt>
                <c:pt idx="767">
                  <c:v>4.7856354355482814E-2</c:v>
                </c:pt>
                <c:pt idx="768">
                  <c:v>4.2050624956304107E-2</c:v>
                </c:pt>
                <c:pt idx="769">
                  <c:v>3.1251816862793783E-2</c:v>
                </c:pt>
                <c:pt idx="770">
                  <c:v>5.658330789446811E-2</c:v>
                </c:pt>
                <c:pt idx="771">
                  <c:v>5.3320712413589065E-2</c:v>
                </c:pt>
                <c:pt idx="772">
                  <c:v>1.9660479232018746E-2</c:v>
                </c:pt>
                <c:pt idx="773">
                  <c:v>5.0999677746038898E-2</c:v>
                </c:pt>
                <c:pt idx="774">
                  <c:v>5.4603801519803534E-2</c:v>
                </c:pt>
                <c:pt idx="775">
                  <c:v>2.6994026360231578E-2</c:v>
                </c:pt>
                <c:pt idx="776">
                  <c:v>3.9069821663699822E-2</c:v>
                </c:pt>
                <c:pt idx="777">
                  <c:v>4.6084713215797844E-2</c:v>
                </c:pt>
                <c:pt idx="778">
                  <c:v>3.6240652506262086E-2</c:v>
                </c:pt>
                <c:pt idx="779">
                  <c:v>4.2550464323347074E-2</c:v>
                </c:pt>
                <c:pt idx="780">
                  <c:v>5.1801129448446823E-2</c:v>
                </c:pt>
                <c:pt idx="781">
                  <c:v>2.9861510881488442E-2</c:v>
                </c:pt>
                <c:pt idx="782">
                  <c:v>3.9551700176840204E-2</c:v>
                </c:pt>
                <c:pt idx="783">
                  <c:v>5.9026723881282078E-2</c:v>
                </c:pt>
                <c:pt idx="784">
                  <c:v>2.420243174650033E-2</c:v>
                </c:pt>
                <c:pt idx="785">
                  <c:v>3.9551700176840204E-2</c:v>
                </c:pt>
                <c:pt idx="786">
                  <c:v>6.6723868435664815E-2</c:v>
                </c:pt>
                <c:pt idx="787">
                  <c:v>3.9376142266493212E-2</c:v>
                </c:pt>
                <c:pt idx="788">
                  <c:v>3.4004963473398812E-2</c:v>
                </c:pt>
                <c:pt idx="789">
                  <c:v>5.0700740398927954E-2</c:v>
                </c:pt>
                <c:pt idx="790">
                  <c:v>4.5895165253284007E-2</c:v>
                </c:pt>
                <c:pt idx="791">
                  <c:v>3.0630005777908899E-2</c:v>
                </c:pt>
                <c:pt idx="792">
                  <c:v>5.0800298850145587E-2</c:v>
                </c:pt>
                <c:pt idx="793">
                  <c:v>3.9992317061740945E-2</c:v>
                </c:pt>
                <c:pt idx="794">
                  <c:v>3.3517803541406918E-2</c:v>
                </c:pt>
                <c:pt idx="795">
                  <c:v>5.9403066291981124E-2</c:v>
                </c:pt>
                <c:pt idx="796">
                  <c:v>3.8547541184452784E-2</c:v>
                </c:pt>
                <c:pt idx="797">
                  <c:v>3.0862455718257336E-2</c:v>
                </c:pt>
                <c:pt idx="798">
                  <c:v>6.6097575853870424E-2</c:v>
                </c:pt>
                <c:pt idx="799">
                  <c:v>0</c:v>
                </c:pt>
              </c:numCache>
            </c:numRef>
          </c:yVal>
          <c:smooth val="1"/>
        </c:ser>
        <c:axId val="68326912"/>
        <c:axId val="68324736"/>
      </c:scatterChart>
      <c:valAx>
        <c:axId val="68321280"/>
        <c:scaling>
          <c:orientation val="minMax"/>
          <c:max val="4"/>
          <c:min val="0"/>
        </c:scaling>
        <c:axPos val="b"/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fr-FR" sz="1400" b="0" smtClean="0"/>
                  <a:t>Temps [s]</a:t>
                </a:r>
                <a:endParaRPr lang="fr-FR" sz="1400" b="0"/>
              </a:p>
            </c:rich>
          </c:tx>
          <c:layout>
            <c:manualLayout>
              <c:xMode val="edge"/>
              <c:yMode val="edge"/>
              <c:x val="0.29312639829619047"/>
              <c:y val="0.92979628233224632"/>
            </c:manualLayout>
          </c:layout>
        </c:title>
        <c:numFmt formatCode="General" sourceLinked="1"/>
        <c:tickLblPos val="nextTo"/>
        <c:crossAx val="68323200"/>
        <c:crosses val="autoZero"/>
        <c:crossBetween val="midCat"/>
      </c:valAx>
      <c:valAx>
        <c:axId val="68323200"/>
        <c:scaling>
          <c:orientation val="minMax"/>
          <c:max val="2.2000000000000002"/>
          <c:min val="0.9"/>
        </c:scaling>
        <c:axPos val="l"/>
        <c:majorGridlines/>
        <c:numFmt formatCode="General" sourceLinked="1"/>
        <c:tickLblPos val="nextTo"/>
        <c:crossAx val="68321280"/>
        <c:crosses val="autoZero"/>
        <c:crossBetween val="midCat"/>
      </c:valAx>
      <c:valAx>
        <c:axId val="68324736"/>
        <c:scaling>
          <c:orientation val="minMax"/>
          <c:max val="910"/>
          <c:min val="0"/>
        </c:scaling>
        <c:axPos val="r"/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fr-FR" sz="1400" b="0" smtClean="0"/>
                  <a:t>Puissance [W]</a:t>
                </a:r>
                <a:endParaRPr lang="fr-FR" sz="1400" b="0"/>
              </a:p>
            </c:rich>
          </c:tx>
          <c:layout>
            <c:manualLayout>
              <c:xMode val="edge"/>
              <c:yMode val="edge"/>
              <c:x val="0.75455873383682992"/>
              <c:y val="0.31644450084100245"/>
            </c:manualLayout>
          </c:layout>
        </c:title>
        <c:numFmt formatCode="General" sourceLinked="1"/>
        <c:tickLblPos val="nextTo"/>
        <c:crossAx val="68326912"/>
        <c:crosses val="max"/>
        <c:crossBetween val="midCat"/>
      </c:valAx>
      <c:valAx>
        <c:axId val="68326912"/>
        <c:scaling>
          <c:orientation val="minMax"/>
        </c:scaling>
        <c:delete val="1"/>
        <c:axPos val="b"/>
        <c:numFmt formatCode="General" sourceLinked="1"/>
        <c:tickLblPos val="none"/>
        <c:crossAx val="6832473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1574808014529065"/>
          <c:y val="0.26859551563304634"/>
          <c:w val="0.18065254654244794"/>
          <c:h val="0.45561022006914781"/>
        </c:manualLayout>
      </c:layout>
    </c:legend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0.14075061430689464"/>
          <c:y val="9.3211333118305123E-2"/>
          <c:w val="0.72774496189561055"/>
          <c:h val="0.74366004787346862"/>
        </c:manualLayout>
      </c:layout>
      <c:scatterChart>
        <c:scatterStyle val="smoothMarker"/>
        <c:ser>
          <c:idx val="1"/>
          <c:order val="1"/>
          <c:tx>
            <c:strRef>
              <c:f>'Mesures corrigées'!$J$1</c:f>
              <c:strCache>
                <c:ptCount val="1"/>
                <c:pt idx="0">
                  <c:v>PE8</c:v>
                </c:pt>
              </c:strCache>
            </c:strRef>
          </c:tx>
          <c:marker>
            <c:symbol val="squar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0.15500000000000039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0.18500000000000036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0.21500000000000036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0.24500000000000036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0.31000000000000072</c:v>
                </c:pt>
                <c:pt idx="63">
                  <c:v>0.31500000000000072</c:v>
                </c:pt>
                <c:pt idx="64">
                  <c:v>0.32000000000000084</c:v>
                </c:pt>
                <c:pt idx="65">
                  <c:v>0.32500000000000084</c:v>
                </c:pt>
                <c:pt idx="66">
                  <c:v>0.33000000000000096</c:v>
                </c:pt>
                <c:pt idx="67">
                  <c:v>0.33500000000000096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0.37500000000000072</c:v>
                </c:pt>
                <c:pt idx="76">
                  <c:v>0.38000000000000084</c:v>
                </c:pt>
                <c:pt idx="77">
                  <c:v>0.38500000000000084</c:v>
                </c:pt>
                <c:pt idx="78">
                  <c:v>0.39000000000000085</c:v>
                </c:pt>
                <c:pt idx="79">
                  <c:v>0.39500000000000096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0.43500000000000072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0.61500000000000143</c:v>
                </c:pt>
                <c:pt idx="124">
                  <c:v>0.62000000000000144</c:v>
                </c:pt>
                <c:pt idx="125">
                  <c:v>0.62500000000000155</c:v>
                </c:pt>
                <c:pt idx="126">
                  <c:v>0.63000000000000156</c:v>
                </c:pt>
                <c:pt idx="127">
                  <c:v>0.63500000000000156</c:v>
                </c:pt>
                <c:pt idx="128">
                  <c:v>0.64000000000000168</c:v>
                </c:pt>
                <c:pt idx="129">
                  <c:v>0.64500000000000168</c:v>
                </c:pt>
                <c:pt idx="130">
                  <c:v>0.6500000000000018</c:v>
                </c:pt>
                <c:pt idx="131">
                  <c:v>0.65500000000000191</c:v>
                </c:pt>
                <c:pt idx="132">
                  <c:v>0.66000000000000192</c:v>
                </c:pt>
                <c:pt idx="133">
                  <c:v>0.66500000000000192</c:v>
                </c:pt>
                <c:pt idx="134">
                  <c:v>0.67000000000000193</c:v>
                </c:pt>
                <c:pt idx="135">
                  <c:v>0.67500000000000193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0.74000000000000143</c:v>
                </c:pt>
                <c:pt idx="149">
                  <c:v>0.74500000000000144</c:v>
                </c:pt>
                <c:pt idx="150">
                  <c:v>0.75000000000000155</c:v>
                </c:pt>
                <c:pt idx="151">
                  <c:v>0.75500000000000156</c:v>
                </c:pt>
                <c:pt idx="152">
                  <c:v>0.76000000000000156</c:v>
                </c:pt>
                <c:pt idx="153">
                  <c:v>0.76500000000000168</c:v>
                </c:pt>
                <c:pt idx="154">
                  <c:v>0.77000000000000168</c:v>
                </c:pt>
                <c:pt idx="155">
                  <c:v>0.7750000000000018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0.86500000000000143</c:v>
                </c:pt>
                <c:pt idx="174">
                  <c:v>0.87000000000000144</c:v>
                </c:pt>
                <c:pt idx="175">
                  <c:v>0.87500000000000155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1.0049999999999968</c:v>
                </c:pt>
                <c:pt idx="202">
                  <c:v>1.01</c:v>
                </c:pt>
                <c:pt idx="203">
                  <c:v>1.0149999999999968</c:v>
                </c:pt>
                <c:pt idx="204">
                  <c:v>1.02</c:v>
                </c:pt>
                <c:pt idx="205">
                  <c:v>1.0249999999999968</c:v>
                </c:pt>
                <c:pt idx="206">
                  <c:v>1.03</c:v>
                </c:pt>
                <c:pt idx="207">
                  <c:v>1.0349999999999968</c:v>
                </c:pt>
                <c:pt idx="208">
                  <c:v>1.04</c:v>
                </c:pt>
                <c:pt idx="209">
                  <c:v>1.044999999999997</c:v>
                </c:pt>
                <c:pt idx="210">
                  <c:v>1.05</c:v>
                </c:pt>
                <c:pt idx="211">
                  <c:v>1.0549999999999971</c:v>
                </c:pt>
                <c:pt idx="212">
                  <c:v>1.06</c:v>
                </c:pt>
                <c:pt idx="213">
                  <c:v>1.0649999999999971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1.1299999999999968</c:v>
                </c:pt>
                <c:pt idx="227">
                  <c:v>1.135</c:v>
                </c:pt>
                <c:pt idx="228">
                  <c:v>1.1399999999999968</c:v>
                </c:pt>
                <c:pt idx="229">
                  <c:v>1.145</c:v>
                </c:pt>
                <c:pt idx="230">
                  <c:v>1.1499999999999968</c:v>
                </c:pt>
                <c:pt idx="231">
                  <c:v>1.155</c:v>
                </c:pt>
                <c:pt idx="232">
                  <c:v>1.1599999999999968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1.1800000000000028</c:v>
                </c:pt>
                <c:pt idx="237">
                  <c:v>1.1850000000000001</c:v>
                </c:pt>
                <c:pt idx="238">
                  <c:v>1.1900000000000028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1.2049999999999967</c:v>
                </c:pt>
                <c:pt idx="242">
                  <c:v>1.21</c:v>
                </c:pt>
                <c:pt idx="243">
                  <c:v>1.2149999999999967</c:v>
                </c:pt>
                <c:pt idx="244">
                  <c:v>1.22</c:v>
                </c:pt>
                <c:pt idx="245">
                  <c:v>1.2249999999999968</c:v>
                </c:pt>
                <c:pt idx="246">
                  <c:v>1.23</c:v>
                </c:pt>
                <c:pt idx="247">
                  <c:v>1.2349999999999968</c:v>
                </c:pt>
                <c:pt idx="248">
                  <c:v>1.24</c:v>
                </c:pt>
                <c:pt idx="249">
                  <c:v>1.244999999999997</c:v>
                </c:pt>
                <c:pt idx="250">
                  <c:v>1.25</c:v>
                </c:pt>
                <c:pt idx="251">
                  <c:v>1.2549999999999968</c:v>
                </c:pt>
                <c:pt idx="252">
                  <c:v>1.26</c:v>
                </c:pt>
                <c:pt idx="253">
                  <c:v>1.2649999999999968</c:v>
                </c:pt>
                <c:pt idx="254">
                  <c:v>1.27</c:v>
                </c:pt>
                <c:pt idx="255">
                  <c:v>1.2749999999999968</c:v>
                </c:pt>
                <c:pt idx="256">
                  <c:v>1.28</c:v>
                </c:pt>
                <c:pt idx="257">
                  <c:v>1.2849999999999968</c:v>
                </c:pt>
                <c:pt idx="258">
                  <c:v>1.29</c:v>
                </c:pt>
                <c:pt idx="259">
                  <c:v>1.294999999999997</c:v>
                </c:pt>
                <c:pt idx="260">
                  <c:v>1.3</c:v>
                </c:pt>
                <c:pt idx="261">
                  <c:v>1.3049999999999971</c:v>
                </c:pt>
                <c:pt idx="262">
                  <c:v>1.31</c:v>
                </c:pt>
                <c:pt idx="263">
                  <c:v>1.3149999999999971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1.4049999999999958</c:v>
                </c:pt>
                <c:pt idx="282">
                  <c:v>1.41</c:v>
                </c:pt>
                <c:pt idx="283">
                  <c:v>1.4149999999999958</c:v>
                </c:pt>
                <c:pt idx="284">
                  <c:v>1.42</c:v>
                </c:pt>
                <c:pt idx="285">
                  <c:v>1.424999999999996</c:v>
                </c:pt>
                <c:pt idx="286">
                  <c:v>1.43</c:v>
                </c:pt>
                <c:pt idx="287">
                  <c:v>1.4349999999999961</c:v>
                </c:pt>
                <c:pt idx="288">
                  <c:v>1.44</c:v>
                </c:pt>
                <c:pt idx="289">
                  <c:v>1.4449999999999967</c:v>
                </c:pt>
                <c:pt idx="290">
                  <c:v>1.45</c:v>
                </c:pt>
                <c:pt idx="291">
                  <c:v>1.4549999999999967</c:v>
                </c:pt>
                <c:pt idx="292">
                  <c:v>1.46</c:v>
                </c:pt>
                <c:pt idx="293">
                  <c:v>1.4649999999999967</c:v>
                </c:pt>
                <c:pt idx="294">
                  <c:v>1.47</c:v>
                </c:pt>
                <c:pt idx="295">
                  <c:v>1.4749999999999968</c:v>
                </c:pt>
                <c:pt idx="296">
                  <c:v>1.48</c:v>
                </c:pt>
                <c:pt idx="297">
                  <c:v>1.4849999999999968</c:v>
                </c:pt>
                <c:pt idx="298">
                  <c:v>1.49</c:v>
                </c:pt>
                <c:pt idx="299">
                  <c:v>1.494999999999997</c:v>
                </c:pt>
                <c:pt idx="300">
                  <c:v>1.5</c:v>
                </c:pt>
                <c:pt idx="301">
                  <c:v>1.5049999999999968</c:v>
                </c:pt>
                <c:pt idx="302">
                  <c:v>1.51</c:v>
                </c:pt>
                <c:pt idx="303">
                  <c:v>1.5149999999999968</c:v>
                </c:pt>
                <c:pt idx="304">
                  <c:v>1.52</c:v>
                </c:pt>
                <c:pt idx="305">
                  <c:v>1.5249999999999968</c:v>
                </c:pt>
                <c:pt idx="306">
                  <c:v>1.53</c:v>
                </c:pt>
                <c:pt idx="307">
                  <c:v>1.5349999999999968</c:v>
                </c:pt>
                <c:pt idx="308">
                  <c:v>1.54</c:v>
                </c:pt>
                <c:pt idx="309">
                  <c:v>1.544999999999997</c:v>
                </c:pt>
                <c:pt idx="310">
                  <c:v>1.55</c:v>
                </c:pt>
                <c:pt idx="311">
                  <c:v>1.5549999999999971</c:v>
                </c:pt>
                <c:pt idx="312">
                  <c:v>1.56</c:v>
                </c:pt>
                <c:pt idx="313">
                  <c:v>1.5649999999999971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1.6800000000000028</c:v>
                </c:pt>
                <c:pt idx="337">
                  <c:v>1.6850000000000001</c:v>
                </c:pt>
                <c:pt idx="338">
                  <c:v>1.6900000000000028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1.7049999999999967</c:v>
                </c:pt>
                <c:pt idx="342">
                  <c:v>1.71</c:v>
                </c:pt>
                <c:pt idx="343">
                  <c:v>1.7149999999999967</c:v>
                </c:pt>
                <c:pt idx="344">
                  <c:v>1.72</c:v>
                </c:pt>
                <c:pt idx="345">
                  <c:v>1.7249999999999968</c:v>
                </c:pt>
                <c:pt idx="346">
                  <c:v>1.73</c:v>
                </c:pt>
                <c:pt idx="347">
                  <c:v>1.7349999999999968</c:v>
                </c:pt>
                <c:pt idx="348">
                  <c:v>1.74</c:v>
                </c:pt>
                <c:pt idx="349">
                  <c:v>1.744999999999997</c:v>
                </c:pt>
                <c:pt idx="350">
                  <c:v>1.75</c:v>
                </c:pt>
                <c:pt idx="351">
                  <c:v>1.7549999999999968</c:v>
                </c:pt>
                <c:pt idx="352">
                  <c:v>1.76</c:v>
                </c:pt>
                <c:pt idx="353">
                  <c:v>1.7649999999999968</c:v>
                </c:pt>
                <c:pt idx="354">
                  <c:v>1.77</c:v>
                </c:pt>
                <c:pt idx="355">
                  <c:v>1.7749999999999968</c:v>
                </c:pt>
                <c:pt idx="356">
                  <c:v>1.78</c:v>
                </c:pt>
                <c:pt idx="357">
                  <c:v>1.7849999999999968</c:v>
                </c:pt>
                <c:pt idx="358">
                  <c:v>1.79</c:v>
                </c:pt>
                <c:pt idx="359">
                  <c:v>1.794999999999997</c:v>
                </c:pt>
                <c:pt idx="360">
                  <c:v>1.8</c:v>
                </c:pt>
                <c:pt idx="361">
                  <c:v>1.8049999999999971</c:v>
                </c:pt>
                <c:pt idx="362">
                  <c:v>1.81</c:v>
                </c:pt>
                <c:pt idx="363">
                  <c:v>1.8149999999999971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1.9300000000000028</c:v>
                </c:pt>
                <c:pt idx="387">
                  <c:v>1.9350000000000001</c:v>
                </c:pt>
                <c:pt idx="388">
                  <c:v>1.9400000000000028</c:v>
                </c:pt>
                <c:pt idx="389">
                  <c:v>1.9450000000000001</c:v>
                </c:pt>
                <c:pt idx="390">
                  <c:v>1.9500000000000028</c:v>
                </c:pt>
                <c:pt idx="391">
                  <c:v>1.9550000000000001</c:v>
                </c:pt>
                <c:pt idx="392">
                  <c:v>1.9600000000000029</c:v>
                </c:pt>
                <c:pt idx="393">
                  <c:v>1.9650000000000001</c:v>
                </c:pt>
                <c:pt idx="394">
                  <c:v>1.9700000000000029</c:v>
                </c:pt>
                <c:pt idx="395">
                  <c:v>1.9750000000000001</c:v>
                </c:pt>
                <c:pt idx="396">
                  <c:v>1.9800000000000031</c:v>
                </c:pt>
                <c:pt idx="397">
                  <c:v>1.9850000000000001</c:v>
                </c:pt>
                <c:pt idx="398">
                  <c:v>1.9900000000000031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corrigées'!$J$2:$J$801</c:f>
              <c:numCache>
                <c:formatCode>General</c:formatCode>
                <c:ptCount val="800"/>
                <c:pt idx="0">
                  <c:v>1</c:v>
                </c:pt>
                <c:pt idx="1">
                  <c:v>1.0006478999999999</c:v>
                </c:pt>
                <c:pt idx="2">
                  <c:v>1.0009815999999998</c:v>
                </c:pt>
                <c:pt idx="3">
                  <c:v>1.0006401999999999</c:v>
                </c:pt>
                <c:pt idx="4">
                  <c:v>1.0002850999999999</c:v>
                </c:pt>
                <c:pt idx="5">
                  <c:v>1.0006672999999968</c:v>
                </c:pt>
                <c:pt idx="6">
                  <c:v>1.001076699999996</c:v>
                </c:pt>
                <c:pt idx="7">
                  <c:v>1.0005081999999998</c:v>
                </c:pt>
                <c:pt idx="8">
                  <c:v>1.0004267999999967</c:v>
                </c:pt>
                <c:pt idx="9">
                  <c:v>1.0003801999999999</c:v>
                </c:pt>
                <c:pt idx="10">
                  <c:v>1.0013599</c:v>
                </c:pt>
                <c:pt idx="11">
                  <c:v>1.0006692999999951</c:v>
                </c:pt>
                <c:pt idx="12">
                  <c:v>1.0001803999999999</c:v>
                </c:pt>
                <c:pt idx="13">
                  <c:v>1.0005081999999998</c:v>
                </c:pt>
                <c:pt idx="14">
                  <c:v>1.0014646999999934</c:v>
                </c:pt>
                <c:pt idx="15">
                  <c:v>1.000807</c:v>
                </c:pt>
                <c:pt idx="16">
                  <c:v>1.0007409999999999</c:v>
                </c:pt>
                <c:pt idx="17">
                  <c:v>1.0007759999999999</c:v>
                </c:pt>
                <c:pt idx="18">
                  <c:v>1.0011639999999971</c:v>
                </c:pt>
                <c:pt idx="19">
                  <c:v>1.0009252999999958</c:v>
                </c:pt>
                <c:pt idx="20">
                  <c:v>1.0002792999999965</c:v>
                </c:pt>
                <c:pt idx="21">
                  <c:v>1.0008109000000001</c:v>
                </c:pt>
                <c:pt idx="22">
                  <c:v>1.0013599</c:v>
                </c:pt>
                <c:pt idx="23">
                  <c:v>1.0006672999999968</c:v>
                </c:pt>
                <c:pt idx="24">
                  <c:v>1.0001978</c:v>
                </c:pt>
                <c:pt idx="25">
                  <c:v>1.0008748999999968</c:v>
                </c:pt>
                <c:pt idx="26">
                  <c:v>1.0013385999999971</c:v>
                </c:pt>
                <c:pt idx="27">
                  <c:v>1.0010321</c:v>
                </c:pt>
                <c:pt idx="28">
                  <c:v>1.0005529000000029</c:v>
                </c:pt>
                <c:pt idx="29">
                  <c:v>1.0008166999999968</c:v>
                </c:pt>
                <c:pt idx="30">
                  <c:v>1.001497699999996</c:v>
                </c:pt>
                <c:pt idx="31">
                  <c:v>1.0006226999999965</c:v>
                </c:pt>
                <c:pt idx="32">
                  <c:v>1.0005101999999999</c:v>
                </c:pt>
                <c:pt idx="33">
                  <c:v>1.0011988999999968</c:v>
                </c:pt>
                <c:pt idx="34">
                  <c:v>1.0016062999999942</c:v>
                </c:pt>
                <c:pt idx="35">
                  <c:v>1.0009931999999968</c:v>
                </c:pt>
                <c:pt idx="36">
                  <c:v>1.0005005</c:v>
                </c:pt>
                <c:pt idx="37">
                  <c:v>1.0011018999999965</c:v>
                </c:pt>
                <c:pt idx="38">
                  <c:v>1.0015559000000001</c:v>
                </c:pt>
                <c:pt idx="39">
                  <c:v>1.0011018999999965</c:v>
                </c:pt>
                <c:pt idx="40">
                  <c:v>1.0004965999999971</c:v>
                </c:pt>
                <c:pt idx="41">
                  <c:v>1.0008729999999999</c:v>
                </c:pt>
                <c:pt idx="42">
                  <c:v>1.0015286999999942</c:v>
                </c:pt>
                <c:pt idx="43">
                  <c:v>1.0010573</c:v>
                </c:pt>
                <c:pt idx="44">
                  <c:v>1.0006672999999968</c:v>
                </c:pt>
                <c:pt idx="45">
                  <c:v>1.001105799999997</c:v>
                </c:pt>
                <c:pt idx="46">
                  <c:v>1.0012939999999968</c:v>
                </c:pt>
                <c:pt idx="47">
                  <c:v>1.0011309999999998</c:v>
                </c:pt>
                <c:pt idx="48">
                  <c:v>1.000665399999997</c:v>
                </c:pt>
                <c:pt idx="49">
                  <c:v>1.0011406999999968</c:v>
                </c:pt>
                <c:pt idx="50">
                  <c:v>1.0016896999999958</c:v>
                </c:pt>
                <c:pt idx="51">
                  <c:v>1.001076699999996</c:v>
                </c:pt>
                <c:pt idx="52">
                  <c:v>1.0007139</c:v>
                </c:pt>
                <c:pt idx="53">
                  <c:v>1.0011833999999971</c:v>
                </c:pt>
                <c:pt idx="54">
                  <c:v>1.0015208999999961</c:v>
                </c:pt>
                <c:pt idx="55">
                  <c:v>1.0011367999999961</c:v>
                </c:pt>
                <c:pt idx="56">
                  <c:v>1.0007196999999965</c:v>
                </c:pt>
                <c:pt idx="57">
                  <c:v>1.0015461999999971</c:v>
                </c:pt>
                <c:pt idx="58">
                  <c:v>1.0018021999999998</c:v>
                </c:pt>
                <c:pt idx="59">
                  <c:v>1.0011231999999965</c:v>
                </c:pt>
                <c:pt idx="60">
                  <c:v>1.0007603999999968</c:v>
                </c:pt>
                <c:pt idx="61">
                  <c:v>1.0013443999999958</c:v>
                </c:pt>
                <c:pt idx="62">
                  <c:v>1.0015344999999953</c:v>
                </c:pt>
                <c:pt idx="63">
                  <c:v>1.0013288999999963</c:v>
                </c:pt>
                <c:pt idx="64">
                  <c:v>1.0009330999999968</c:v>
                </c:pt>
                <c:pt idx="65">
                  <c:v>1.0015151</c:v>
                </c:pt>
                <c:pt idx="66">
                  <c:v>1.0016935999999963</c:v>
                </c:pt>
                <c:pt idx="67">
                  <c:v>1.0014044999999958</c:v>
                </c:pt>
                <c:pt idx="68">
                  <c:v>1.0009291999999963</c:v>
                </c:pt>
                <c:pt idx="69">
                  <c:v>1.0014646999999934</c:v>
                </c:pt>
                <c:pt idx="70">
                  <c:v>1.0019438999999968</c:v>
                </c:pt>
                <c:pt idx="71">
                  <c:v>1.0011988999999968</c:v>
                </c:pt>
                <c:pt idx="72">
                  <c:v>1.0009059</c:v>
                </c:pt>
                <c:pt idx="73">
                  <c:v>1.0016896999999958</c:v>
                </c:pt>
                <c:pt idx="74">
                  <c:v>1.0018293999999934</c:v>
                </c:pt>
                <c:pt idx="75">
                  <c:v>1.0014006999999958</c:v>
                </c:pt>
                <c:pt idx="76">
                  <c:v>1.0009796999999958</c:v>
                </c:pt>
                <c:pt idx="77">
                  <c:v>1.0012551999999999</c:v>
                </c:pt>
                <c:pt idx="78">
                  <c:v>1.0017750999999968</c:v>
                </c:pt>
                <c:pt idx="79">
                  <c:v>1.0012046999999942</c:v>
                </c:pt>
                <c:pt idx="80">
                  <c:v>1.0011406999999968</c:v>
                </c:pt>
                <c:pt idx="81">
                  <c:v>1.0014743999999951</c:v>
                </c:pt>
                <c:pt idx="82">
                  <c:v>1.0021088</c:v>
                </c:pt>
                <c:pt idx="83">
                  <c:v>1.001472399999997</c:v>
                </c:pt>
                <c:pt idx="84">
                  <c:v>1.0011561999999998</c:v>
                </c:pt>
                <c:pt idx="85">
                  <c:v>1.0015732999999953</c:v>
                </c:pt>
                <c:pt idx="86">
                  <c:v>1.0018565999999998</c:v>
                </c:pt>
                <c:pt idx="87">
                  <c:v>1.0013152999999968</c:v>
                </c:pt>
                <c:pt idx="88">
                  <c:v>1.0009330999999968</c:v>
                </c:pt>
                <c:pt idx="89">
                  <c:v>1.0014297999999939</c:v>
                </c:pt>
                <c:pt idx="90">
                  <c:v>1.0021552999999999</c:v>
                </c:pt>
                <c:pt idx="91">
                  <c:v>1.0016935999999963</c:v>
                </c:pt>
                <c:pt idx="92">
                  <c:v>1.0011561999999998</c:v>
                </c:pt>
                <c:pt idx="93">
                  <c:v>1.001478299999996</c:v>
                </c:pt>
                <c:pt idx="94">
                  <c:v>1.0019496999999942</c:v>
                </c:pt>
                <c:pt idx="95">
                  <c:v>1.0015151</c:v>
                </c:pt>
                <c:pt idx="96">
                  <c:v>1.0012474</c:v>
                </c:pt>
                <c:pt idx="97">
                  <c:v>1.0017187999999968</c:v>
                </c:pt>
                <c:pt idx="98">
                  <c:v>1.0022019</c:v>
                </c:pt>
                <c:pt idx="99">
                  <c:v>1.0015305999999971</c:v>
                </c:pt>
                <c:pt idx="100">
                  <c:v>1.0011775999999999</c:v>
                </c:pt>
                <c:pt idx="101">
                  <c:v>1.0018468999999965</c:v>
                </c:pt>
                <c:pt idx="102">
                  <c:v>1.0021940999999965</c:v>
                </c:pt>
                <c:pt idx="103">
                  <c:v>1.0015422999999968</c:v>
                </c:pt>
                <c:pt idx="104">
                  <c:v>1.0011794999999968</c:v>
                </c:pt>
                <c:pt idx="105">
                  <c:v>1.0017809</c:v>
                </c:pt>
                <c:pt idx="106">
                  <c:v>1.0020912999999958</c:v>
                </c:pt>
                <c:pt idx="107">
                  <c:v>1.0017575999999999</c:v>
                </c:pt>
                <c:pt idx="108">
                  <c:v>1.0012725999999998</c:v>
                </c:pt>
                <c:pt idx="109">
                  <c:v>1.0017342999999934</c:v>
                </c:pt>
                <c:pt idx="110">
                  <c:v>1.0020195000000001</c:v>
                </c:pt>
                <c:pt idx="111">
                  <c:v>1.0017866999999958</c:v>
                </c:pt>
                <c:pt idx="112">
                  <c:v>1.0011873</c:v>
                </c:pt>
                <c:pt idx="113">
                  <c:v>1.0017730999999965</c:v>
                </c:pt>
                <c:pt idx="114">
                  <c:v>1.0023298999999968</c:v>
                </c:pt>
                <c:pt idx="115">
                  <c:v>1.0015151</c:v>
                </c:pt>
                <c:pt idx="116">
                  <c:v>1.0012007999999968</c:v>
                </c:pt>
                <c:pt idx="117">
                  <c:v>1.0016179000000001</c:v>
                </c:pt>
                <c:pt idx="118">
                  <c:v>1.0022795</c:v>
                </c:pt>
                <c:pt idx="119">
                  <c:v>1.0015829999999999</c:v>
                </c:pt>
                <c:pt idx="120">
                  <c:v>1.0012861999999998</c:v>
                </c:pt>
                <c:pt idx="121">
                  <c:v>1.0018178</c:v>
                </c:pt>
                <c:pt idx="122">
                  <c:v>1.0022328999999999</c:v>
                </c:pt>
                <c:pt idx="123">
                  <c:v>1.0016760999999963</c:v>
                </c:pt>
                <c:pt idx="124">
                  <c:v>1.0013967999999951</c:v>
                </c:pt>
                <c:pt idx="125">
                  <c:v>1.0019127999999971</c:v>
                </c:pt>
                <c:pt idx="126">
                  <c:v>1.0023124999999999</c:v>
                </c:pt>
                <c:pt idx="127">
                  <c:v>1.0017536999999963</c:v>
                </c:pt>
                <c:pt idx="128">
                  <c:v>1.0012823</c:v>
                </c:pt>
                <c:pt idx="129">
                  <c:v>1.0017168999999968</c:v>
                </c:pt>
                <c:pt idx="130">
                  <c:v>1.0021068</c:v>
                </c:pt>
                <c:pt idx="131">
                  <c:v>1.0019147999999953</c:v>
                </c:pt>
                <c:pt idx="132">
                  <c:v>1.0016237999999944</c:v>
                </c:pt>
                <c:pt idx="133">
                  <c:v>1.0018856999999965</c:v>
                </c:pt>
                <c:pt idx="134">
                  <c:v>1.0024153</c:v>
                </c:pt>
                <c:pt idx="135">
                  <c:v>1.0017595999999998</c:v>
                </c:pt>
                <c:pt idx="136">
                  <c:v>1.0012629</c:v>
                </c:pt>
                <c:pt idx="137">
                  <c:v>1.0019476999999968</c:v>
                </c:pt>
                <c:pt idx="138">
                  <c:v>1.0024268999999968</c:v>
                </c:pt>
                <c:pt idx="139">
                  <c:v>1.0019379999999998</c:v>
                </c:pt>
                <c:pt idx="140">
                  <c:v>1.0016062999999942</c:v>
                </c:pt>
                <c:pt idx="141">
                  <c:v>1.0022561999999999</c:v>
                </c:pt>
                <c:pt idx="142">
                  <c:v>1.0023842999999968</c:v>
                </c:pt>
                <c:pt idx="143">
                  <c:v>1.0017692999999934</c:v>
                </c:pt>
                <c:pt idx="144">
                  <c:v>1.0016043999999944</c:v>
                </c:pt>
                <c:pt idx="145">
                  <c:v>1.002103</c:v>
                </c:pt>
                <c:pt idx="146">
                  <c:v>1.0025355999999999</c:v>
                </c:pt>
                <c:pt idx="147">
                  <c:v>1.0018429999999998</c:v>
                </c:pt>
                <c:pt idx="148">
                  <c:v>1.001470499999997</c:v>
                </c:pt>
                <c:pt idx="149">
                  <c:v>1.0022309999999999</c:v>
                </c:pt>
                <c:pt idx="150">
                  <c:v>1.0024462999999968</c:v>
                </c:pt>
                <c:pt idx="151">
                  <c:v>1.0017847999999958</c:v>
                </c:pt>
                <c:pt idx="152">
                  <c:v>1.0017517999999965</c:v>
                </c:pt>
                <c:pt idx="153">
                  <c:v>1.0021825000000031</c:v>
                </c:pt>
                <c:pt idx="154">
                  <c:v>1.002628699999996</c:v>
                </c:pt>
                <c:pt idx="155">
                  <c:v>1.0018041999999956</c:v>
                </c:pt>
                <c:pt idx="156">
                  <c:v>1.0016586999999968</c:v>
                </c:pt>
                <c:pt idx="157">
                  <c:v>1.0021902999999965</c:v>
                </c:pt>
                <c:pt idx="158">
                  <c:v>1.0023784</c:v>
                </c:pt>
                <c:pt idx="159">
                  <c:v>1.0021437</c:v>
                </c:pt>
                <c:pt idx="160">
                  <c:v>1.0015578000000001</c:v>
                </c:pt>
                <c:pt idx="161">
                  <c:v>1.0022019</c:v>
                </c:pt>
                <c:pt idx="162">
                  <c:v>1.0025355999999999</c:v>
                </c:pt>
                <c:pt idx="163">
                  <c:v>1.002236799999997</c:v>
                </c:pt>
                <c:pt idx="164">
                  <c:v>1.0019670999999968</c:v>
                </c:pt>
                <c:pt idx="165">
                  <c:v>1.0021940999999965</c:v>
                </c:pt>
                <c:pt idx="166">
                  <c:v>1.0026189999999999</c:v>
                </c:pt>
                <c:pt idx="167">
                  <c:v>1.0025141999999998</c:v>
                </c:pt>
                <c:pt idx="168">
                  <c:v>1.0019690999999942</c:v>
                </c:pt>
                <c:pt idx="169">
                  <c:v>1.0014879999999999</c:v>
                </c:pt>
                <c:pt idx="170">
                  <c:v>1.0011639999999971</c:v>
                </c:pt>
                <c:pt idx="171">
                  <c:v>1.0005955</c:v>
                </c:pt>
                <c:pt idx="172">
                  <c:v>0.99994559999999999</c:v>
                </c:pt>
                <c:pt idx="173">
                  <c:v>1.0003880000000001</c:v>
                </c:pt>
                <c:pt idx="174">
                  <c:v>1.0010728</c:v>
                </c:pt>
                <c:pt idx="175">
                  <c:v>1.0002522</c:v>
                </c:pt>
                <c:pt idx="176">
                  <c:v>1.0001395999999998</c:v>
                </c:pt>
                <c:pt idx="177">
                  <c:v>1.0013753999999968</c:v>
                </c:pt>
                <c:pt idx="178">
                  <c:v>1.0025511</c:v>
                </c:pt>
                <c:pt idx="179">
                  <c:v>1.0031311999999968</c:v>
                </c:pt>
                <c:pt idx="180">
                  <c:v>1.0045415999999998</c:v>
                </c:pt>
                <c:pt idx="181">
                  <c:v>1.0067745999999971</c:v>
                </c:pt>
                <c:pt idx="182">
                  <c:v>1.009674899999996</c:v>
                </c:pt>
                <c:pt idx="183">
                  <c:v>1.0115935999999965</c:v>
                </c:pt>
                <c:pt idx="184">
                  <c:v>1.0137179999999999</c:v>
                </c:pt>
                <c:pt idx="185">
                  <c:v>1.0170101999999999</c:v>
                </c:pt>
                <c:pt idx="186">
                  <c:v>1.0203314999999971</c:v>
                </c:pt>
                <c:pt idx="187">
                  <c:v>1.0236625999999998</c:v>
                </c:pt>
                <c:pt idx="188">
                  <c:v>1.027207</c:v>
                </c:pt>
                <c:pt idx="189">
                  <c:v>1.0315992999999934</c:v>
                </c:pt>
                <c:pt idx="190">
                  <c:v>1.0349788</c:v>
                </c:pt>
                <c:pt idx="191">
                  <c:v>1.0373786999999965</c:v>
                </c:pt>
                <c:pt idx="192">
                  <c:v>1.0403856999999999</c:v>
                </c:pt>
                <c:pt idx="193">
                  <c:v>1.0450476</c:v>
                </c:pt>
                <c:pt idx="194">
                  <c:v>1.0497036999999958</c:v>
                </c:pt>
                <c:pt idx="195">
                  <c:v>1.0537602999999951</c:v>
                </c:pt>
                <c:pt idx="196">
                  <c:v>1.0571961999999968</c:v>
                </c:pt>
                <c:pt idx="197">
                  <c:v>1.0619162999999958</c:v>
                </c:pt>
                <c:pt idx="198">
                  <c:v>1.0666015</c:v>
                </c:pt>
                <c:pt idx="199">
                  <c:v>1.0708074999999999</c:v>
                </c:pt>
                <c:pt idx="200">
                  <c:v>1.0741560000000001</c:v>
                </c:pt>
                <c:pt idx="201">
                  <c:v>1.0786354999999999</c:v>
                </c:pt>
                <c:pt idx="202">
                  <c:v>1.0833789</c:v>
                </c:pt>
                <c:pt idx="203">
                  <c:v>1.0873579000000031</c:v>
                </c:pt>
                <c:pt idx="204">
                  <c:v>1.0907821000000031</c:v>
                </c:pt>
                <c:pt idx="205">
                  <c:v>1.0954711999999998</c:v>
                </c:pt>
                <c:pt idx="206">
                  <c:v>1.0999623999999968</c:v>
                </c:pt>
                <c:pt idx="207">
                  <c:v>1.1032370999999999</c:v>
                </c:pt>
                <c:pt idx="208">
                  <c:v>1.1065351999999999</c:v>
                </c:pt>
                <c:pt idx="209">
                  <c:v>1.1108051999999999</c:v>
                </c:pt>
                <c:pt idx="210">
                  <c:v>1.1149180999999999</c:v>
                </c:pt>
                <c:pt idx="211">
                  <c:v>1.1177253999999965</c:v>
                </c:pt>
                <c:pt idx="212">
                  <c:v>1.1210137</c:v>
                </c:pt>
                <c:pt idx="213">
                  <c:v>1.1252081</c:v>
                </c:pt>
                <c:pt idx="214">
                  <c:v>1.1289270999999999</c:v>
                </c:pt>
                <c:pt idx="215">
                  <c:v>1.1323144999999999</c:v>
                </c:pt>
                <c:pt idx="216">
                  <c:v>1.1352031999999999</c:v>
                </c:pt>
                <c:pt idx="217">
                  <c:v>1.1393916999999953</c:v>
                </c:pt>
                <c:pt idx="218">
                  <c:v>1.1430641999999998</c:v>
                </c:pt>
                <c:pt idx="219">
                  <c:v>1.1466357999999999</c:v>
                </c:pt>
                <c:pt idx="220">
                  <c:v>1.1496816999999968</c:v>
                </c:pt>
                <c:pt idx="221">
                  <c:v>1.1541302</c:v>
                </c:pt>
                <c:pt idx="222">
                  <c:v>1.1584544999999999</c:v>
                </c:pt>
                <c:pt idx="223">
                  <c:v>1.1619523999999999</c:v>
                </c:pt>
                <c:pt idx="224">
                  <c:v>1.1654405999999999</c:v>
                </c:pt>
                <c:pt idx="225">
                  <c:v>1.1699725999999999</c:v>
                </c:pt>
                <c:pt idx="226">
                  <c:v>1.1742891000000031</c:v>
                </c:pt>
                <c:pt idx="227">
                  <c:v>1.1775910999999968</c:v>
                </c:pt>
                <c:pt idx="228">
                  <c:v>1.1810152999999999</c:v>
                </c:pt>
                <c:pt idx="229">
                  <c:v>1.1854133</c:v>
                </c:pt>
                <c:pt idx="230">
                  <c:v>1.1894311</c:v>
                </c:pt>
                <c:pt idx="231">
                  <c:v>1.1924382</c:v>
                </c:pt>
                <c:pt idx="232">
                  <c:v>1.1954743999999971</c:v>
                </c:pt>
                <c:pt idx="233">
                  <c:v>1.199403</c:v>
                </c:pt>
                <c:pt idx="234">
                  <c:v>1.2025593999999971</c:v>
                </c:pt>
                <c:pt idx="235">
                  <c:v>1.2050425999999999</c:v>
                </c:pt>
                <c:pt idx="236">
                  <c:v>1.2074133999999965</c:v>
                </c:pt>
                <c:pt idx="237">
                  <c:v>1.2106997999999953</c:v>
                </c:pt>
                <c:pt idx="238">
                  <c:v>1.213499299999993</c:v>
                </c:pt>
                <c:pt idx="239">
                  <c:v>1.2156313999999935</c:v>
                </c:pt>
                <c:pt idx="240">
                  <c:v>1.217711099999996</c:v>
                </c:pt>
                <c:pt idx="241">
                  <c:v>1.2203457</c:v>
                </c:pt>
                <c:pt idx="242">
                  <c:v>1.2229725</c:v>
                </c:pt>
                <c:pt idx="243">
                  <c:v>1.224706899999997</c:v>
                </c:pt>
                <c:pt idx="244">
                  <c:v>1.2262317999999965</c:v>
                </c:pt>
                <c:pt idx="245">
                  <c:v>1.2288546999999963</c:v>
                </c:pt>
                <c:pt idx="246">
                  <c:v>1.2304533</c:v>
                </c:pt>
                <c:pt idx="247">
                  <c:v>1.2320499</c:v>
                </c:pt>
                <c:pt idx="248">
                  <c:v>1.2327872</c:v>
                </c:pt>
                <c:pt idx="249">
                  <c:v>1.2347135999999999</c:v>
                </c:pt>
                <c:pt idx="250">
                  <c:v>1.2361685999999998</c:v>
                </c:pt>
                <c:pt idx="251">
                  <c:v>1.2370765999999978</c:v>
                </c:pt>
                <c:pt idx="252">
                  <c:v>1.2382057</c:v>
                </c:pt>
                <c:pt idx="253">
                  <c:v>1.2395171999999999</c:v>
                </c:pt>
                <c:pt idx="254">
                  <c:v>1.2410031999999998</c:v>
                </c:pt>
                <c:pt idx="255">
                  <c:v>1.2418723999999965</c:v>
                </c:pt>
                <c:pt idx="256">
                  <c:v>1.2425746999999958</c:v>
                </c:pt>
                <c:pt idx="257">
                  <c:v>1.2440277</c:v>
                </c:pt>
                <c:pt idx="258">
                  <c:v>1.2457310999999951</c:v>
                </c:pt>
                <c:pt idx="259">
                  <c:v>1.2463344999999968</c:v>
                </c:pt>
                <c:pt idx="260">
                  <c:v>1.2468155999999999</c:v>
                </c:pt>
                <c:pt idx="261">
                  <c:v>1.2487090999999968</c:v>
                </c:pt>
                <c:pt idx="262">
                  <c:v>1.2495277999999963</c:v>
                </c:pt>
                <c:pt idx="263">
                  <c:v>1.2500263999999965</c:v>
                </c:pt>
                <c:pt idx="264">
                  <c:v>1.2507712999999958</c:v>
                </c:pt>
                <c:pt idx="265">
                  <c:v>1.2521234999999971</c:v>
                </c:pt>
                <c:pt idx="266">
                  <c:v>1.253613499999997</c:v>
                </c:pt>
                <c:pt idx="267">
                  <c:v>1.2537531999999998</c:v>
                </c:pt>
                <c:pt idx="268">
                  <c:v>1.2550296999999935</c:v>
                </c:pt>
                <c:pt idx="269">
                  <c:v>1.2561491</c:v>
                </c:pt>
                <c:pt idx="270">
                  <c:v>1.2574489</c:v>
                </c:pt>
                <c:pt idx="271">
                  <c:v>1.2579377999999968</c:v>
                </c:pt>
                <c:pt idx="272">
                  <c:v>1.2584693999999963</c:v>
                </c:pt>
                <c:pt idx="273">
                  <c:v>1.259813899999997</c:v>
                </c:pt>
                <c:pt idx="274">
                  <c:v>1.2604229999999998</c:v>
                </c:pt>
                <c:pt idx="275">
                  <c:v>1.2603511999999999</c:v>
                </c:pt>
                <c:pt idx="276">
                  <c:v>1.2605841</c:v>
                </c:pt>
                <c:pt idx="277">
                  <c:v>1.2617578</c:v>
                </c:pt>
                <c:pt idx="278">
                  <c:v>1.262551299999997</c:v>
                </c:pt>
                <c:pt idx="279">
                  <c:v>1.2623009999999999</c:v>
                </c:pt>
                <c:pt idx="280">
                  <c:v>1.2624095999999998</c:v>
                </c:pt>
                <c:pt idx="281">
                  <c:v>1.2630012999999953</c:v>
                </c:pt>
                <c:pt idx="282">
                  <c:v>1.2637831999999998</c:v>
                </c:pt>
                <c:pt idx="283">
                  <c:v>1.2631933999999958</c:v>
                </c:pt>
                <c:pt idx="284">
                  <c:v>1.2633485999999998</c:v>
                </c:pt>
                <c:pt idx="285">
                  <c:v>1.2640897</c:v>
                </c:pt>
                <c:pt idx="286">
                  <c:v>1.2646949999999968</c:v>
                </c:pt>
                <c:pt idx="287">
                  <c:v>1.2641886</c:v>
                </c:pt>
                <c:pt idx="288">
                  <c:v>1.2640102</c:v>
                </c:pt>
                <c:pt idx="289">
                  <c:v>1.2647104999999998</c:v>
                </c:pt>
                <c:pt idx="290">
                  <c:v>1.2650596999999968</c:v>
                </c:pt>
                <c:pt idx="291">
                  <c:v>1.2646018999999971</c:v>
                </c:pt>
                <c:pt idx="292">
                  <c:v>1.2645979999999999</c:v>
                </c:pt>
                <c:pt idx="293">
                  <c:v>1.2651314999999963</c:v>
                </c:pt>
                <c:pt idx="294">
                  <c:v>1.2652421</c:v>
                </c:pt>
                <c:pt idx="295">
                  <c:v>1.2650675</c:v>
                </c:pt>
                <c:pt idx="296">
                  <c:v>1.2646309999999998</c:v>
                </c:pt>
                <c:pt idx="297">
                  <c:v>1.264910299999997</c:v>
                </c:pt>
                <c:pt idx="298">
                  <c:v>1.265298399999996</c:v>
                </c:pt>
                <c:pt idx="299">
                  <c:v>1.2646580999999999</c:v>
                </c:pt>
                <c:pt idx="300">
                  <c:v>1.2640042999999963</c:v>
                </c:pt>
                <c:pt idx="301">
                  <c:v>1.2642973</c:v>
                </c:pt>
                <c:pt idx="302">
                  <c:v>1.2646192999999968</c:v>
                </c:pt>
                <c:pt idx="303">
                  <c:v>1.2635930999999958</c:v>
                </c:pt>
                <c:pt idx="304">
                  <c:v>1.2636085999999978</c:v>
                </c:pt>
                <c:pt idx="305">
                  <c:v>1.2634552999999971</c:v>
                </c:pt>
                <c:pt idx="306">
                  <c:v>1.2638044999999953</c:v>
                </c:pt>
                <c:pt idx="307">
                  <c:v>1.2629527999999999</c:v>
                </c:pt>
                <c:pt idx="308">
                  <c:v>1.2626637999999968</c:v>
                </c:pt>
                <c:pt idx="309">
                  <c:v>1.2625395999999998</c:v>
                </c:pt>
                <c:pt idx="310">
                  <c:v>1.2630342999999942</c:v>
                </c:pt>
                <c:pt idx="311">
                  <c:v>1.2618566999999961</c:v>
                </c:pt>
                <c:pt idx="312">
                  <c:v>1.2613289999999968</c:v>
                </c:pt>
                <c:pt idx="313">
                  <c:v>1.261655</c:v>
                </c:pt>
                <c:pt idx="314">
                  <c:v>1.2615035999999971</c:v>
                </c:pt>
                <c:pt idx="315">
                  <c:v>1.2608963999999958</c:v>
                </c:pt>
                <c:pt idx="316">
                  <c:v>1.2599748999999953</c:v>
                </c:pt>
                <c:pt idx="317">
                  <c:v>1.2604404999999999</c:v>
                </c:pt>
                <c:pt idx="318">
                  <c:v>1.2603279999999999</c:v>
                </c:pt>
                <c:pt idx="319">
                  <c:v>1.2596042999999935</c:v>
                </c:pt>
                <c:pt idx="320">
                  <c:v>1.259051399999997</c:v>
                </c:pt>
                <c:pt idx="321">
                  <c:v>1.2591135</c:v>
                </c:pt>
                <c:pt idx="322">
                  <c:v>1.2591056999999968</c:v>
                </c:pt>
                <c:pt idx="323">
                  <c:v>1.2581939</c:v>
                </c:pt>
                <c:pt idx="324">
                  <c:v>1.2576585</c:v>
                </c:pt>
                <c:pt idx="325">
                  <c:v>1.2577825999999999</c:v>
                </c:pt>
                <c:pt idx="326">
                  <c:v>1.2580231999999998</c:v>
                </c:pt>
                <c:pt idx="327">
                  <c:v>1.2570007999999968</c:v>
                </c:pt>
                <c:pt idx="328">
                  <c:v>1.2562092999999965</c:v>
                </c:pt>
                <c:pt idx="329">
                  <c:v>1.2570356999999965</c:v>
                </c:pt>
                <c:pt idx="330">
                  <c:v>1.2570608999999968</c:v>
                </c:pt>
                <c:pt idx="331">
                  <c:v>1.2565331999999998</c:v>
                </c:pt>
                <c:pt idx="332">
                  <c:v>1.2561296999999956</c:v>
                </c:pt>
                <c:pt idx="333">
                  <c:v>1.2565409999999999</c:v>
                </c:pt>
                <c:pt idx="334">
                  <c:v>1.2566865</c:v>
                </c:pt>
                <c:pt idx="335">
                  <c:v>1.2563373</c:v>
                </c:pt>
                <c:pt idx="336">
                  <c:v>1.2561995999999978</c:v>
                </c:pt>
                <c:pt idx="337">
                  <c:v>1.2565138</c:v>
                </c:pt>
                <c:pt idx="338">
                  <c:v>1.2571075</c:v>
                </c:pt>
                <c:pt idx="339">
                  <c:v>1.256331499999997</c:v>
                </c:pt>
                <c:pt idx="340">
                  <c:v>1.2559899999999971</c:v>
                </c:pt>
                <c:pt idx="341">
                  <c:v>1.2563373</c:v>
                </c:pt>
                <c:pt idx="342">
                  <c:v>1.2568649999999968</c:v>
                </c:pt>
                <c:pt idx="343">
                  <c:v>1.2563508999999999</c:v>
                </c:pt>
                <c:pt idx="344">
                  <c:v>1.2563198</c:v>
                </c:pt>
                <c:pt idx="345">
                  <c:v>1.2570454</c:v>
                </c:pt>
                <c:pt idx="346">
                  <c:v>1.2578058999999968</c:v>
                </c:pt>
                <c:pt idx="347">
                  <c:v>1.2572375</c:v>
                </c:pt>
                <c:pt idx="348">
                  <c:v>1.2575245999999949</c:v>
                </c:pt>
                <c:pt idx="349">
                  <c:v>1.2584150999999999</c:v>
                </c:pt>
                <c:pt idx="350">
                  <c:v>1.259051399999997</c:v>
                </c:pt>
                <c:pt idx="351">
                  <c:v>1.2591076999999971</c:v>
                </c:pt>
                <c:pt idx="352">
                  <c:v>1.2592007999999968</c:v>
                </c:pt>
                <c:pt idx="353">
                  <c:v>1.2602503999999999</c:v>
                </c:pt>
                <c:pt idx="354">
                  <c:v>1.2613329</c:v>
                </c:pt>
                <c:pt idx="355">
                  <c:v>1.261001199999997</c:v>
                </c:pt>
                <c:pt idx="356">
                  <c:v>1.2612300999999968</c:v>
                </c:pt>
                <c:pt idx="357">
                  <c:v>1.2629139999999999</c:v>
                </c:pt>
                <c:pt idx="358">
                  <c:v>1.263759899999997</c:v>
                </c:pt>
                <c:pt idx="359">
                  <c:v>1.2637152999999965</c:v>
                </c:pt>
                <c:pt idx="360">
                  <c:v>1.2642351999999999</c:v>
                </c:pt>
                <c:pt idx="361">
                  <c:v>1.2654690999999954</c:v>
                </c:pt>
                <c:pt idx="362">
                  <c:v>1.2666854999999999</c:v>
                </c:pt>
                <c:pt idx="363">
                  <c:v>1.2669454</c:v>
                </c:pt>
                <c:pt idx="364">
                  <c:v>1.2673644999999953</c:v>
                </c:pt>
                <c:pt idx="365">
                  <c:v>1.2685401999999999</c:v>
                </c:pt>
                <c:pt idx="366">
                  <c:v>1.2702046999999963</c:v>
                </c:pt>
                <c:pt idx="367">
                  <c:v>1.2703172</c:v>
                </c:pt>
                <c:pt idx="368">
                  <c:v>1.2709709999999999</c:v>
                </c:pt>
                <c:pt idx="369">
                  <c:v>1.2721757999999999</c:v>
                </c:pt>
                <c:pt idx="370">
                  <c:v>1.2735260999999953</c:v>
                </c:pt>
                <c:pt idx="371">
                  <c:v>1.2736521999999999</c:v>
                </c:pt>
                <c:pt idx="372">
                  <c:v>1.2744572999999999</c:v>
                </c:pt>
                <c:pt idx="373">
                  <c:v>1.2759006999999953</c:v>
                </c:pt>
                <c:pt idx="374">
                  <c:v>1.2767115999999998</c:v>
                </c:pt>
                <c:pt idx="375">
                  <c:v>1.2774856999999971</c:v>
                </c:pt>
                <c:pt idx="376">
                  <c:v>1.2778212999999929</c:v>
                </c:pt>
                <c:pt idx="377">
                  <c:v>1.2792277999999968</c:v>
                </c:pt>
                <c:pt idx="378">
                  <c:v>1.2805374</c:v>
                </c:pt>
                <c:pt idx="379">
                  <c:v>1.2806925999999998</c:v>
                </c:pt>
                <c:pt idx="380">
                  <c:v>1.2809739</c:v>
                </c:pt>
                <c:pt idx="381">
                  <c:v>1.2823085999999999</c:v>
                </c:pt>
                <c:pt idx="382">
                  <c:v>1.2830613999999958</c:v>
                </c:pt>
                <c:pt idx="383">
                  <c:v>1.2833270999999971</c:v>
                </c:pt>
                <c:pt idx="384">
                  <c:v>1.2832999999999968</c:v>
                </c:pt>
                <c:pt idx="385">
                  <c:v>1.2846522</c:v>
                </c:pt>
                <c:pt idx="386">
                  <c:v>1.2851992999999942</c:v>
                </c:pt>
                <c:pt idx="387">
                  <c:v>1.2850091999999971</c:v>
                </c:pt>
                <c:pt idx="388">
                  <c:v>1.2848869000000001</c:v>
                </c:pt>
                <c:pt idx="389">
                  <c:v>1.2856415999999971</c:v>
                </c:pt>
                <c:pt idx="390">
                  <c:v>1.2864020999999999</c:v>
                </c:pt>
                <c:pt idx="391">
                  <c:v>1.2863167</c:v>
                </c:pt>
                <c:pt idx="392">
                  <c:v>1.2864292999999953</c:v>
                </c:pt>
                <c:pt idx="393">
                  <c:v>1.2874923999999965</c:v>
                </c:pt>
                <c:pt idx="394">
                  <c:v>1.2882315999999998</c:v>
                </c:pt>
                <c:pt idx="395">
                  <c:v>1.2879987999999953</c:v>
                </c:pt>
                <c:pt idx="396">
                  <c:v>1.2880802</c:v>
                </c:pt>
                <c:pt idx="397">
                  <c:v>1.2892966999999944</c:v>
                </c:pt>
                <c:pt idx="398">
                  <c:v>1.2897874999999999</c:v>
                </c:pt>
                <c:pt idx="399">
                  <c:v>1.2898359999999998</c:v>
                </c:pt>
                <c:pt idx="400">
                  <c:v>1.2900901</c:v>
                </c:pt>
                <c:pt idx="401">
                  <c:v>1.2911745999999971</c:v>
                </c:pt>
                <c:pt idx="402">
                  <c:v>1.2916731999999971</c:v>
                </c:pt>
                <c:pt idx="403">
                  <c:v>1.2920205</c:v>
                </c:pt>
                <c:pt idx="404">
                  <c:v>1.291795399999996</c:v>
                </c:pt>
                <c:pt idx="405">
                  <c:v>1.292554</c:v>
                </c:pt>
                <c:pt idx="406">
                  <c:v>1.2931165999999998</c:v>
                </c:pt>
                <c:pt idx="407">
                  <c:v>1.2930234999999966</c:v>
                </c:pt>
                <c:pt idx="408">
                  <c:v>1.2931438</c:v>
                </c:pt>
                <c:pt idx="409">
                  <c:v>1.293758699999997</c:v>
                </c:pt>
                <c:pt idx="410">
                  <c:v>1.2943311</c:v>
                </c:pt>
                <c:pt idx="411">
                  <c:v>1.2941681</c:v>
                </c:pt>
                <c:pt idx="412">
                  <c:v>1.2933493999999965</c:v>
                </c:pt>
                <c:pt idx="413">
                  <c:v>1.2938886999999968</c:v>
                </c:pt>
                <c:pt idx="414">
                  <c:v>1.2946123999999999</c:v>
                </c:pt>
                <c:pt idx="415">
                  <c:v>1.2940632999999968</c:v>
                </c:pt>
                <c:pt idx="416">
                  <c:v>1.2937179999999999</c:v>
                </c:pt>
                <c:pt idx="417">
                  <c:v>1.2941156999999999</c:v>
                </c:pt>
                <c:pt idx="418">
                  <c:v>1.2943678999999999</c:v>
                </c:pt>
                <c:pt idx="419">
                  <c:v>1.2939178</c:v>
                </c:pt>
                <c:pt idx="420">
                  <c:v>1.2935821999999999</c:v>
                </c:pt>
                <c:pt idx="421">
                  <c:v>1.2940011999999999</c:v>
                </c:pt>
                <c:pt idx="422">
                  <c:v>1.294397</c:v>
                </c:pt>
                <c:pt idx="423">
                  <c:v>1.2936772999999968</c:v>
                </c:pt>
                <c:pt idx="424">
                  <c:v>1.2934715999999971</c:v>
                </c:pt>
                <c:pt idx="425">
                  <c:v>1.2935220999999968</c:v>
                </c:pt>
                <c:pt idx="426">
                  <c:v>1.2937897999999965</c:v>
                </c:pt>
                <c:pt idx="427">
                  <c:v>1.2928662999999958</c:v>
                </c:pt>
                <c:pt idx="428">
                  <c:v>1.2926335</c:v>
                </c:pt>
                <c:pt idx="429">
                  <c:v>1.2928352999999968</c:v>
                </c:pt>
                <c:pt idx="430">
                  <c:v>1.2927169000000001</c:v>
                </c:pt>
                <c:pt idx="431">
                  <c:v>1.2919893999999963</c:v>
                </c:pt>
                <c:pt idx="432">
                  <c:v>1.2915237999999953</c:v>
                </c:pt>
                <c:pt idx="433">
                  <c:v>1.2914966999999942</c:v>
                </c:pt>
                <c:pt idx="434">
                  <c:v>1.2916944999999944</c:v>
                </c:pt>
                <c:pt idx="435">
                  <c:v>1.2906294999999965</c:v>
                </c:pt>
                <c:pt idx="436">
                  <c:v>1.2898204999999958</c:v>
                </c:pt>
                <c:pt idx="437">
                  <c:v>1.2897350999999968</c:v>
                </c:pt>
                <c:pt idx="438">
                  <c:v>1.2897951999999968</c:v>
                </c:pt>
                <c:pt idx="439">
                  <c:v>1.2888251999999998</c:v>
                </c:pt>
                <c:pt idx="440">
                  <c:v>1.2880084999999999</c:v>
                </c:pt>
                <c:pt idx="441">
                  <c:v>1.2881597999999999</c:v>
                </c:pt>
                <c:pt idx="442">
                  <c:v>1.2880434000000001</c:v>
                </c:pt>
                <c:pt idx="443">
                  <c:v>1.2868309</c:v>
                </c:pt>
                <c:pt idx="444">
                  <c:v>1.2859539999999998</c:v>
                </c:pt>
                <c:pt idx="445">
                  <c:v>1.2860625999999999</c:v>
                </c:pt>
                <c:pt idx="446">
                  <c:v>1.2858239999999963</c:v>
                </c:pt>
                <c:pt idx="447">
                  <c:v>1.2849975</c:v>
                </c:pt>
                <c:pt idx="448">
                  <c:v>1.2844697999999968</c:v>
                </c:pt>
                <c:pt idx="449">
                  <c:v>1.2842448</c:v>
                </c:pt>
                <c:pt idx="450">
                  <c:v>1.2842641999999971</c:v>
                </c:pt>
                <c:pt idx="451">
                  <c:v>1.283268899999997</c:v>
                </c:pt>
                <c:pt idx="452">
                  <c:v>1.2823822999999999</c:v>
                </c:pt>
                <c:pt idx="453">
                  <c:v>1.282392</c:v>
                </c:pt>
                <c:pt idx="454">
                  <c:v>1.2823978999999999</c:v>
                </c:pt>
                <c:pt idx="455">
                  <c:v>1.2811949999999965</c:v>
                </c:pt>
                <c:pt idx="456">
                  <c:v>1.2803937999999968</c:v>
                </c:pt>
                <c:pt idx="457">
                  <c:v>1.2803762999999968</c:v>
                </c:pt>
                <c:pt idx="458">
                  <c:v>1.2801784999999999</c:v>
                </c:pt>
                <c:pt idx="459">
                  <c:v>1.2788515</c:v>
                </c:pt>
                <c:pt idx="460">
                  <c:v>1.2783916999999958</c:v>
                </c:pt>
                <c:pt idx="461">
                  <c:v>1.2783043999999968</c:v>
                </c:pt>
                <c:pt idx="462">
                  <c:v>1.2782791999999998</c:v>
                </c:pt>
                <c:pt idx="463">
                  <c:v>1.2770782999999968</c:v>
                </c:pt>
                <c:pt idx="464">
                  <c:v>1.2763100000000001</c:v>
                </c:pt>
                <c:pt idx="465">
                  <c:v>1.2764884999999999</c:v>
                </c:pt>
                <c:pt idx="466">
                  <c:v>1.2762595999999999</c:v>
                </c:pt>
                <c:pt idx="467">
                  <c:v>1.2751478999999999</c:v>
                </c:pt>
                <c:pt idx="468">
                  <c:v>1.2744902999999963</c:v>
                </c:pt>
                <c:pt idx="469">
                  <c:v>1.2761955999999999</c:v>
                </c:pt>
                <c:pt idx="470">
                  <c:v>1.2773013999999958</c:v>
                </c:pt>
                <c:pt idx="471">
                  <c:v>1.2762731999999999</c:v>
                </c:pt>
                <c:pt idx="472">
                  <c:v>1.2746531999999999</c:v>
                </c:pt>
                <c:pt idx="473">
                  <c:v>1.2734329</c:v>
                </c:pt>
                <c:pt idx="474">
                  <c:v>1.2715937999999953</c:v>
                </c:pt>
                <c:pt idx="475">
                  <c:v>1.269178399999997</c:v>
                </c:pt>
                <c:pt idx="476">
                  <c:v>1.2655446999999944</c:v>
                </c:pt>
                <c:pt idx="477">
                  <c:v>1.2628189999999999</c:v>
                </c:pt>
                <c:pt idx="478">
                  <c:v>1.2595965999999963</c:v>
                </c:pt>
                <c:pt idx="479">
                  <c:v>1.2545873999999999</c:v>
                </c:pt>
                <c:pt idx="480">
                  <c:v>1.2503289999999998</c:v>
                </c:pt>
                <c:pt idx="481">
                  <c:v>1.2457077999999968</c:v>
                </c:pt>
                <c:pt idx="482">
                  <c:v>1.2410497999999965</c:v>
                </c:pt>
                <c:pt idx="483">
                  <c:v>1.2354643999999935</c:v>
                </c:pt>
                <c:pt idx="484">
                  <c:v>1.2296636999999935</c:v>
                </c:pt>
                <c:pt idx="485">
                  <c:v>1.2240317999999968</c:v>
                </c:pt>
                <c:pt idx="486">
                  <c:v>1.2183648999999965</c:v>
                </c:pt>
                <c:pt idx="487">
                  <c:v>1.2104921999999998</c:v>
                </c:pt>
                <c:pt idx="488">
                  <c:v>1.2021364999999971</c:v>
                </c:pt>
                <c:pt idx="489">
                  <c:v>1.1934741999999998</c:v>
                </c:pt>
                <c:pt idx="490">
                  <c:v>1.1843405000000033</c:v>
                </c:pt>
                <c:pt idx="491">
                  <c:v>1.1746285999999999</c:v>
                </c:pt>
                <c:pt idx="492">
                  <c:v>1.1653106</c:v>
                </c:pt>
                <c:pt idx="493">
                  <c:v>1.1573758999999999</c:v>
                </c:pt>
                <c:pt idx="494">
                  <c:v>1.1490803000000001</c:v>
                </c:pt>
                <c:pt idx="495">
                  <c:v>1.1406935</c:v>
                </c:pt>
                <c:pt idx="496">
                  <c:v>1.1324152999999999</c:v>
                </c:pt>
                <c:pt idx="497">
                  <c:v>1.1253341999999971</c:v>
                </c:pt>
                <c:pt idx="498">
                  <c:v>1.1187651999999999</c:v>
                </c:pt>
                <c:pt idx="499">
                  <c:v>1.1111990999999968</c:v>
                </c:pt>
                <c:pt idx="500">
                  <c:v>1.1042400999999999</c:v>
                </c:pt>
                <c:pt idx="501">
                  <c:v>1.0985693999999968</c:v>
                </c:pt>
                <c:pt idx="502">
                  <c:v>1.093502</c:v>
                </c:pt>
                <c:pt idx="503">
                  <c:v>1.087301699999996</c:v>
                </c:pt>
                <c:pt idx="504">
                  <c:v>1.0818035999999998</c:v>
                </c:pt>
                <c:pt idx="505">
                  <c:v>1.0770175000000028</c:v>
                </c:pt>
                <c:pt idx="506">
                  <c:v>1.0730229999999998</c:v>
                </c:pt>
                <c:pt idx="507">
                  <c:v>1.0680506999999999</c:v>
                </c:pt>
                <c:pt idx="508">
                  <c:v>1.0631966999999953</c:v>
                </c:pt>
                <c:pt idx="509">
                  <c:v>1.0590352999999968</c:v>
                </c:pt>
                <c:pt idx="510">
                  <c:v>1.0554831</c:v>
                </c:pt>
                <c:pt idx="511">
                  <c:v>1.051085</c:v>
                </c:pt>
                <c:pt idx="512">
                  <c:v>1.0468868</c:v>
                </c:pt>
                <c:pt idx="513">
                  <c:v>1.0439456999999965</c:v>
                </c:pt>
                <c:pt idx="514">
                  <c:v>1.0404205999999998</c:v>
                </c:pt>
                <c:pt idx="515">
                  <c:v>1.0364667999999968</c:v>
                </c:pt>
                <c:pt idx="516">
                  <c:v>1.0325343999999963</c:v>
                </c:pt>
                <c:pt idx="517">
                  <c:v>1.0296436999999961</c:v>
                </c:pt>
                <c:pt idx="518">
                  <c:v>1.0268558999999999</c:v>
                </c:pt>
                <c:pt idx="519">
                  <c:v>1.0231561999999998</c:v>
                </c:pt>
                <c:pt idx="520">
                  <c:v>1.0194972999999961</c:v>
                </c:pt>
                <c:pt idx="521">
                  <c:v>1.0169189999999999</c:v>
                </c:pt>
                <c:pt idx="522">
                  <c:v>1.0146434</c:v>
                </c:pt>
                <c:pt idx="523">
                  <c:v>1.0110969999999968</c:v>
                </c:pt>
                <c:pt idx="524">
                  <c:v>1.0079501999999998</c:v>
                </c:pt>
                <c:pt idx="525">
                  <c:v>1.0055910999999944</c:v>
                </c:pt>
                <c:pt idx="526">
                  <c:v>1.0031466999999961</c:v>
                </c:pt>
                <c:pt idx="527">
                  <c:v>0.9997088999999999</c:v>
                </c:pt>
                <c:pt idx="528">
                  <c:v>0.99689009999999989</c:v>
                </c:pt>
                <c:pt idx="529">
                  <c:v>0.99473269999999958</c:v>
                </c:pt>
                <c:pt idx="530">
                  <c:v>0.99319429999999997</c:v>
                </c:pt>
                <c:pt idx="531">
                  <c:v>0.99015039999999832</c:v>
                </c:pt>
                <c:pt idx="532">
                  <c:v>0.98710259999999783</c:v>
                </c:pt>
                <c:pt idx="533">
                  <c:v>0.98535069999999958</c:v>
                </c:pt>
                <c:pt idx="534">
                  <c:v>0.9836047</c:v>
                </c:pt>
                <c:pt idx="535">
                  <c:v>0.98071989999999998</c:v>
                </c:pt>
                <c:pt idx="536">
                  <c:v>0.97813960000000144</c:v>
                </c:pt>
                <c:pt idx="537">
                  <c:v>0.97650419999999949</c:v>
                </c:pt>
                <c:pt idx="538">
                  <c:v>0.97528969999999993</c:v>
                </c:pt>
                <c:pt idx="539">
                  <c:v>0.97234469999999995</c:v>
                </c:pt>
                <c:pt idx="540">
                  <c:v>0.96987309999999993</c:v>
                </c:pt>
                <c:pt idx="541">
                  <c:v>0.96844330000000001</c:v>
                </c:pt>
                <c:pt idx="542">
                  <c:v>0.96683500000000155</c:v>
                </c:pt>
                <c:pt idx="543">
                  <c:v>0.96444489999999994</c:v>
                </c:pt>
                <c:pt idx="544">
                  <c:v>0.96234379999999997</c:v>
                </c:pt>
                <c:pt idx="545">
                  <c:v>0.96072779999999991</c:v>
                </c:pt>
                <c:pt idx="546">
                  <c:v>0.95998669999999997</c:v>
                </c:pt>
                <c:pt idx="547">
                  <c:v>0.95727639999999958</c:v>
                </c:pt>
                <c:pt idx="548">
                  <c:v>0.95534609999999998</c:v>
                </c:pt>
                <c:pt idx="549">
                  <c:v>0.9539860999999995</c:v>
                </c:pt>
                <c:pt idx="550">
                  <c:v>0.95294050000000063</c:v>
                </c:pt>
                <c:pt idx="551">
                  <c:v>0.95065510000000064</c:v>
                </c:pt>
                <c:pt idx="552">
                  <c:v>0.94871119999999998</c:v>
                </c:pt>
                <c:pt idx="553">
                  <c:v>0.94769850000000144</c:v>
                </c:pt>
                <c:pt idx="554">
                  <c:v>0.94659070000000001</c:v>
                </c:pt>
                <c:pt idx="555">
                  <c:v>0.94470890000000063</c:v>
                </c:pt>
                <c:pt idx="556">
                  <c:v>0.94291049999999998</c:v>
                </c:pt>
                <c:pt idx="557">
                  <c:v>0.94185900000000156</c:v>
                </c:pt>
                <c:pt idx="558">
                  <c:v>0.94098979999999999</c:v>
                </c:pt>
                <c:pt idx="559">
                  <c:v>0.93892759999999997</c:v>
                </c:pt>
                <c:pt idx="560">
                  <c:v>0.93741819999999831</c:v>
                </c:pt>
                <c:pt idx="561">
                  <c:v>0.93616109999999997</c:v>
                </c:pt>
                <c:pt idx="562">
                  <c:v>0.93606599999999951</c:v>
                </c:pt>
                <c:pt idx="563">
                  <c:v>0.93422489999999991</c:v>
                </c:pt>
                <c:pt idx="564">
                  <c:v>0.93275629999999998</c:v>
                </c:pt>
                <c:pt idx="565">
                  <c:v>0.93218979999999996</c:v>
                </c:pt>
                <c:pt idx="566">
                  <c:v>0.93136140000000001</c:v>
                </c:pt>
                <c:pt idx="567">
                  <c:v>0.92999950000000065</c:v>
                </c:pt>
                <c:pt idx="568">
                  <c:v>0.92845139999999959</c:v>
                </c:pt>
                <c:pt idx="569">
                  <c:v>0.92809629999999999</c:v>
                </c:pt>
                <c:pt idx="570">
                  <c:v>0.9275879999999983</c:v>
                </c:pt>
                <c:pt idx="571">
                  <c:v>0.92610779999999959</c:v>
                </c:pt>
                <c:pt idx="572">
                  <c:v>0.92484679999999997</c:v>
                </c:pt>
                <c:pt idx="573">
                  <c:v>0.92457899999999948</c:v>
                </c:pt>
                <c:pt idx="574">
                  <c:v>0.92374679999999998</c:v>
                </c:pt>
                <c:pt idx="575">
                  <c:v>0.92250509999999997</c:v>
                </c:pt>
                <c:pt idx="576">
                  <c:v>0.92135859999999958</c:v>
                </c:pt>
                <c:pt idx="577">
                  <c:v>0.92100159999999998</c:v>
                </c:pt>
                <c:pt idx="578">
                  <c:v>0.92057289999999958</c:v>
                </c:pt>
                <c:pt idx="579">
                  <c:v>0.9196126</c:v>
                </c:pt>
                <c:pt idx="580">
                  <c:v>0.91851839999999807</c:v>
                </c:pt>
                <c:pt idx="581">
                  <c:v>0.91880160000000144</c:v>
                </c:pt>
                <c:pt idx="582">
                  <c:v>0.91858429999999958</c:v>
                </c:pt>
                <c:pt idx="583">
                  <c:v>0.91753089999999959</c:v>
                </c:pt>
                <c:pt idx="584">
                  <c:v>0.91667729999999992</c:v>
                </c:pt>
                <c:pt idx="585">
                  <c:v>0.9172359999999995</c:v>
                </c:pt>
                <c:pt idx="586">
                  <c:v>0.91692750000000001</c:v>
                </c:pt>
                <c:pt idx="587">
                  <c:v>0.91593809999999998</c:v>
                </c:pt>
                <c:pt idx="588">
                  <c:v>0.91539299999999957</c:v>
                </c:pt>
                <c:pt idx="589">
                  <c:v>0.91605059999999949</c:v>
                </c:pt>
                <c:pt idx="590">
                  <c:v>0.91581979999999996</c:v>
                </c:pt>
                <c:pt idx="591">
                  <c:v>0.91515049999999998</c:v>
                </c:pt>
                <c:pt idx="592">
                  <c:v>0.91456259999999745</c:v>
                </c:pt>
                <c:pt idx="593">
                  <c:v>0.91508839999999958</c:v>
                </c:pt>
                <c:pt idx="594">
                  <c:v>0.91542789999999996</c:v>
                </c:pt>
                <c:pt idx="595">
                  <c:v>0.91453349999999956</c:v>
                </c:pt>
                <c:pt idx="596">
                  <c:v>0.9138253999999999</c:v>
                </c:pt>
                <c:pt idx="597">
                  <c:v>0.91432209999999958</c:v>
                </c:pt>
                <c:pt idx="598">
                  <c:v>0.91440739999999832</c:v>
                </c:pt>
                <c:pt idx="599">
                  <c:v>0.9137826999999995</c:v>
                </c:pt>
                <c:pt idx="600">
                  <c:v>0.91344519999999996</c:v>
                </c:pt>
                <c:pt idx="601">
                  <c:v>0.91368379999999949</c:v>
                </c:pt>
                <c:pt idx="602">
                  <c:v>0.91370129999999994</c:v>
                </c:pt>
                <c:pt idx="603">
                  <c:v>0.91276809999999997</c:v>
                </c:pt>
                <c:pt idx="604">
                  <c:v>0.91279719999999998</c:v>
                </c:pt>
                <c:pt idx="605">
                  <c:v>0.91286699999999832</c:v>
                </c:pt>
                <c:pt idx="606">
                  <c:v>0.91277970000000064</c:v>
                </c:pt>
                <c:pt idx="607">
                  <c:v>0.91230829999999996</c:v>
                </c:pt>
                <c:pt idx="608">
                  <c:v>0.9121783</c:v>
                </c:pt>
                <c:pt idx="609">
                  <c:v>0.91235099999999958</c:v>
                </c:pt>
                <c:pt idx="610">
                  <c:v>0.91254109999999999</c:v>
                </c:pt>
                <c:pt idx="611">
                  <c:v>0.91180969999999995</c:v>
                </c:pt>
                <c:pt idx="612">
                  <c:v>0.9114992999999999</c:v>
                </c:pt>
                <c:pt idx="613">
                  <c:v>0.91193579999999996</c:v>
                </c:pt>
                <c:pt idx="614">
                  <c:v>0.91201149999999997</c:v>
                </c:pt>
                <c:pt idx="615">
                  <c:v>0.9114798999999999</c:v>
                </c:pt>
                <c:pt idx="616">
                  <c:v>0.91099489999999994</c:v>
                </c:pt>
                <c:pt idx="617">
                  <c:v>0.91128199999999959</c:v>
                </c:pt>
                <c:pt idx="618">
                  <c:v>0.9117961</c:v>
                </c:pt>
                <c:pt idx="619">
                  <c:v>0.91077759999999996</c:v>
                </c:pt>
                <c:pt idx="620">
                  <c:v>0.9107116999999999</c:v>
                </c:pt>
                <c:pt idx="621">
                  <c:v>0.91083189999999992</c:v>
                </c:pt>
                <c:pt idx="622">
                  <c:v>0.91108799999999956</c:v>
                </c:pt>
                <c:pt idx="623">
                  <c:v>0.91057779999999855</c:v>
                </c:pt>
                <c:pt idx="624">
                  <c:v>0.91038769999999958</c:v>
                </c:pt>
                <c:pt idx="625">
                  <c:v>0.91065929999999995</c:v>
                </c:pt>
                <c:pt idx="626">
                  <c:v>0.91085719999999959</c:v>
                </c:pt>
                <c:pt idx="627">
                  <c:v>0.91010639999999832</c:v>
                </c:pt>
                <c:pt idx="628">
                  <c:v>0.90975909999999993</c:v>
                </c:pt>
                <c:pt idx="629">
                  <c:v>0.9102422</c:v>
                </c:pt>
                <c:pt idx="630">
                  <c:v>0.91041679999999758</c:v>
                </c:pt>
                <c:pt idx="631">
                  <c:v>0.91002879999999997</c:v>
                </c:pt>
                <c:pt idx="632">
                  <c:v>0.9094894</c:v>
                </c:pt>
                <c:pt idx="633">
                  <c:v>0.91004619999999958</c:v>
                </c:pt>
                <c:pt idx="634">
                  <c:v>0.91034499999999996</c:v>
                </c:pt>
                <c:pt idx="635">
                  <c:v>0.90979789999999994</c:v>
                </c:pt>
                <c:pt idx="636">
                  <c:v>0.90925279999999831</c:v>
                </c:pt>
                <c:pt idx="637">
                  <c:v>0.90965429999999992</c:v>
                </c:pt>
                <c:pt idx="638">
                  <c:v>0.91010049999999998</c:v>
                </c:pt>
                <c:pt idx="639">
                  <c:v>0.90935949999999999</c:v>
                </c:pt>
                <c:pt idx="640">
                  <c:v>0.90911309999999956</c:v>
                </c:pt>
                <c:pt idx="641">
                  <c:v>0.9094468</c:v>
                </c:pt>
                <c:pt idx="642">
                  <c:v>0.90967759999999998</c:v>
                </c:pt>
                <c:pt idx="643">
                  <c:v>0.90902579999999999</c:v>
                </c:pt>
                <c:pt idx="644">
                  <c:v>0.90889379999999997</c:v>
                </c:pt>
                <c:pt idx="645">
                  <c:v>0.90931869999999959</c:v>
                </c:pt>
                <c:pt idx="646">
                  <c:v>0.90956319999999735</c:v>
                </c:pt>
                <c:pt idx="647">
                  <c:v>0.90897339999999949</c:v>
                </c:pt>
                <c:pt idx="648">
                  <c:v>0.90894429999999993</c:v>
                </c:pt>
                <c:pt idx="649">
                  <c:v>0.90885309999999997</c:v>
                </c:pt>
                <c:pt idx="650">
                  <c:v>0.90916349999999957</c:v>
                </c:pt>
                <c:pt idx="651">
                  <c:v>0.90881819999999958</c:v>
                </c:pt>
                <c:pt idx="652">
                  <c:v>0.90845929999999997</c:v>
                </c:pt>
                <c:pt idx="653">
                  <c:v>0.90898309999999949</c:v>
                </c:pt>
                <c:pt idx="654">
                  <c:v>0.90914990000000062</c:v>
                </c:pt>
                <c:pt idx="655">
                  <c:v>0.90871539999999951</c:v>
                </c:pt>
                <c:pt idx="656">
                  <c:v>0.90801889999999996</c:v>
                </c:pt>
                <c:pt idx="657">
                  <c:v>0.9086377999999995</c:v>
                </c:pt>
                <c:pt idx="658">
                  <c:v>0.90899469999999993</c:v>
                </c:pt>
                <c:pt idx="659">
                  <c:v>0.90848449999999958</c:v>
                </c:pt>
                <c:pt idx="660">
                  <c:v>0.90821479999999855</c:v>
                </c:pt>
                <c:pt idx="661">
                  <c:v>0.9086668999999995</c:v>
                </c:pt>
                <c:pt idx="662">
                  <c:v>0.90875799999999951</c:v>
                </c:pt>
                <c:pt idx="663">
                  <c:v>0.90836619999999735</c:v>
                </c:pt>
                <c:pt idx="664">
                  <c:v>0.90808679999999831</c:v>
                </c:pt>
                <c:pt idx="665">
                  <c:v>0.9082789</c:v>
                </c:pt>
                <c:pt idx="666">
                  <c:v>0.90879299999999996</c:v>
                </c:pt>
                <c:pt idx="667">
                  <c:v>0.90828269999999856</c:v>
                </c:pt>
                <c:pt idx="668">
                  <c:v>0.90810229999999958</c:v>
                </c:pt>
                <c:pt idx="669">
                  <c:v>0.90830209999999956</c:v>
                </c:pt>
                <c:pt idx="670">
                  <c:v>0.9090568</c:v>
                </c:pt>
                <c:pt idx="671">
                  <c:v>0.90836999999999957</c:v>
                </c:pt>
                <c:pt idx="672">
                  <c:v>0.9078830999999995</c:v>
                </c:pt>
                <c:pt idx="673">
                  <c:v>0.9083796999999999</c:v>
                </c:pt>
                <c:pt idx="674">
                  <c:v>0.90855629999999832</c:v>
                </c:pt>
                <c:pt idx="675">
                  <c:v>0.90811779999999831</c:v>
                </c:pt>
                <c:pt idx="676">
                  <c:v>0.90798399999999957</c:v>
                </c:pt>
                <c:pt idx="677">
                  <c:v>0.90824389999999999</c:v>
                </c:pt>
                <c:pt idx="678">
                  <c:v>0.9087502999999999</c:v>
                </c:pt>
                <c:pt idx="679">
                  <c:v>0.90821679999999783</c:v>
                </c:pt>
                <c:pt idx="680">
                  <c:v>0.90768709999999997</c:v>
                </c:pt>
                <c:pt idx="681">
                  <c:v>0.90814309999999998</c:v>
                </c:pt>
                <c:pt idx="682">
                  <c:v>0.90877739999999996</c:v>
                </c:pt>
                <c:pt idx="683">
                  <c:v>0.90822649999999949</c:v>
                </c:pt>
                <c:pt idx="684">
                  <c:v>0.90768519999999997</c:v>
                </c:pt>
                <c:pt idx="685">
                  <c:v>0.90841469999999958</c:v>
                </c:pt>
                <c:pt idx="686">
                  <c:v>0.9086649</c:v>
                </c:pt>
                <c:pt idx="687">
                  <c:v>0.9082574999999995</c:v>
                </c:pt>
                <c:pt idx="688">
                  <c:v>0.90776089999999998</c:v>
                </c:pt>
                <c:pt idx="689">
                  <c:v>0.90824589999999994</c:v>
                </c:pt>
                <c:pt idx="690">
                  <c:v>0.90879879999999991</c:v>
                </c:pt>
                <c:pt idx="691">
                  <c:v>0.90803049999999996</c:v>
                </c:pt>
                <c:pt idx="692">
                  <c:v>0.90777059999999998</c:v>
                </c:pt>
                <c:pt idx="693">
                  <c:v>0.90839529999999991</c:v>
                </c:pt>
                <c:pt idx="694">
                  <c:v>0.90861249999999949</c:v>
                </c:pt>
                <c:pt idx="695">
                  <c:v>0.90798779999999957</c:v>
                </c:pt>
                <c:pt idx="696">
                  <c:v>0.90796069999999951</c:v>
                </c:pt>
                <c:pt idx="697">
                  <c:v>0.90853109999999959</c:v>
                </c:pt>
                <c:pt idx="698">
                  <c:v>0.90902379999999949</c:v>
                </c:pt>
                <c:pt idx="699">
                  <c:v>0.90819159999999999</c:v>
                </c:pt>
                <c:pt idx="700">
                  <c:v>0.90817989999999993</c:v>
                </c:pt>
                <c:pt idx="701">
                  <c:v>0.90841659999999735</c:v>
                </c:pt>
                <c:pt idx="702">
                  <c:v>0.90877550000000062</c:v>
                </c:pt>
                <c:pt idx="703">
                  <c:v>0.90819929999999993</c:v>
                </c:pt>
                <c:pt idx="704">
                  <c:v>0.90816249999999832</c:v>
                </c:pt>
                <c:pt idx="705">
                  <c:v>0.90854459999999959</c:v>
                </c:pt>
                <c:pt idx="706">
                  <c:v>0.90890349999999998</c:v>
                </c:pt>
                <c:pt idx="707">
                  <c:v>0.90841849999999957</c:v>
                </c:pt>
                <c:pt idx="708">
                  <c:v>0.90838359999999807</c:v>
                </c:pt>
                <c:pt idx="709">
                  <c:v>0.90871729999999951</c:v>
                </c:pt>
                <c:pt idx="710">
                  <c:v>0.90910340000000001</c:v>
                </c:pt>
                <c:pt idx="711">
                  <c:v>0.90877359999999996</c:v>
                </c:pt>
                <c:pt idx="712">
                  <c:v>0.90833709999999956</c:v>
                </c:pt>
                <c:pt idx="713">
                  <c:v>0.90920229999999957</c:v>
                </c:pt>
                <c:pt idx="714">
                  <c:v>0.90927019999999958</c:v>
                </c:pt>
                <c:pt idx="715">
                  <c:v>0.90860669999999999</c:v>
                </c:pt>
                <c:pt idx="716">
                  <c:v>0.90838359999999807</c:v>
                </c:pt>
                <c:pt idx="717">
                  <c:v>0.90894039999999998</c:v>
                </c:pt>
                <c:pt idx="718">
                  <c:v>0.9094312</c:v>
                </c:pt>
                <c:pt idx="719">
                  <c:v>0.90901799999999855</c:v>
                </c:pt>
                <c:pt idx="720">
                  <c:v>0.90884530000000063</c:v>
                </c:pt>
                <c:pt idx="721">
                  <c:v>0.90929929999999992</c:v>
                </c:pt>
                <c:pt idx="722">
                  <c:v>0.90967369999999992</c:v>
                </c:pt>
                <c:pt idx="723">
                  <c:v>0.90913439999999957</c:v>
                </c:pt>
                <c:pt idx="724">
                  <c:v>0.90891519999999959</c:v>
                </c:pt>
                <c:pt idx="725">
                  <c:v>0.90927989999999992</c:v>
                </c:pt>
                <c:pt idx="726">
                  <c:v>0.90994339999999996</c:v>
                </c:pt>
                <c:pt idx="727">
                  <c:v>0.90930899999999959</c:v>
                </c:pt>
                <c:pt idx="728">
                  <c:v>0.90924499999999997</c:v>
                </c:pt>
                <c:pt idx="729">
                  <c:v>0.90968339999999959</c:v>
                </c:pt>
                <c:pt idx="730">
                  <c:v>0.90995119999999996</c:v>
                </c:pt>
                <c:pt idx="731">
                  <c:v>0.90960779999999997</c:v>
                </c:pt>
                <c:pt idx="732">
                  <c:v>0.90893849999999998</c:v>
                </c:pt>
                <c:pt idx="733">
                  <c:v>0.90972419999999998</c:v>
                </c:pt>
                <c:pt idx="734">
                  <c:v>0.91011989999999998</c:v>
                </c:pt>
                <c:pt idx="735">
                  <c:v>0.90953989999999996</c:v>
                </c:pt>
                <c:pt idx="736">
                  <c:v>0.9094447999999995</c:v>
                </c:pt>
                <c:pt idx="737">
                  <c:v>0.91010249999999959</c:v>
                </c:pt>
                <c:pt idx="738">
                  <c:v>0.9101975999999995</c:v>
                </c:pt>
                <c:pt idx="739">
                  <c:v>0.90984829999999994</c:v>
                </c:pt>
                <c:pt idx="740">
                  <c:v>0.90977849999999993</c:v>
                </c:pt>
                <c:pt idx="741">
                  <c:v>0.91015489999999999</c:v>
                </c:pt>
                <c:pt idx="742">
                  <c:v>0.91043619999999759</c:v>
                </c:pt>
                <c:pt idx="743">
                  <c:v>0.90996669999999957</c:v>
                </c:pt>
                <c:pt idx="744">
                  <c:v>0.91008499999999959</c:v>
                </c:pt>
                <c:pt idx="745">
                  <c:v>0.91027709999999951</c:v>
                </c:pt>
                <c:pt idx="746">
                  <c:v>0.91091149999999999</c:v>
                </c:pt>
                <c:pt idx="747">
                  <c:v>0.91037599999999996</c:v>
                </c:pt>
                <c:pt idx="748">
                  <c:v>0.90991619999999807</c:v>
                </c:pt>
                <c:pt idx="749">
                  <c:v>0.91052149999999998</c:v>
                </c:pt>
                <c:pt idx="750">
                  <c:v>0.9111054999999999</c:v>
                </c:pt>
                <c:pt idx="751">
                  <c:v>0.91043229999999831</c:v>
                </c:pt>
                <c:pt idx="752">
                  <c:v>0.91038959999999958</c:v>
                </c:pt>
                <c:pt idx="753">
                  <c:v>0.91095799999999949</c:v>
                </c:pt>
                <c:pt idx="754">
                  <c:v>0.91126069999999959</c:v>
                </c:pt>
                <c:pt idx="755">
                  <c:v>0.91124709999999998</c:v>
                </c:pt>
                <c:pt idx="756">
                  <c:v>0.91068640000000001</c:v>
                </c:pt>
                <c:pt idx="757">
                  <c:v>0.91121029999999958</c:v>
                </c:pt>
                <c:pt idx="758">
                  <c:v>0.91155359999999808</c:v>
                </c:pt>
                <c:pt idx="759">
                  <c:v>0.91106860000000001</c:v>
                </c:pt>
                <c:pt idx="760">
                  <c:v>0.91052739999999832</c:v>
                </c:pt>
                <c:pt idx="761">
                  <c:v>0.91160799999999997</c:v>
                </c:pt>
                <c:pt idx="762">
                  <c:v>0.91193579999999996</c:v>
                </c:pt>
                <c:pt idx="763">
                  <c:v>0.91123159999999959</c:v>
                </c:pt>
                <c:pt idx="764">
                  <c:v>0.91115199999999996</c:v>
                </c:pt>
                <c:pt idx="765">
                  <c:v>0.91205219999999831</c:v>
                </c:pt>
                <c:pt idx="766">
                  <c:v>0.91231999999999958</c:v>
                </c:pt>
                <c:pt idx="767">
                  <c:v>0.91153039999999808</c:v>
                </c:pt>
                <c:pt idx="768">
                  <c:v>0.91141779999999806</c:v>
                </c:pt>
                <c:pt idx="769">
                  <c:v>0.91207739999999959</c:v>
                </c:pt>
                <c:pt idx="770">
                  <c:v>0.91237429999999997</c:v>
                </c:pt>
                <c:pt idx="771">
                  <c:v>0.91196689999999958</c:v>
                </c:pt>
                <c:pt idx="772">
                  <c:v>0.9115923999999983</c:v>
                </c:pt>
                <c:pt idx="773">
                  <c:v>0.91236069999999958</c:v>
                </c:pt>
                <c:pt idx="774">
                  <c:v>0.91283599999999998</c:v>
                </c:pt>
                <c:pt idx="775">
                  <c:v>0.91240919999999959</c:v>
                </c:pt>
                <c:pt idx="776">
                  <c:v>0.9121511999999995</c:v>
                </c:pt>
                <c:pt idx="777">
                  <c:v>0.91283789999999998</c:v>
                </c:pt>
                <c:pt idx="778">
                  <c:v>0.9129427</c:v>
                </c:pt>
                <c:pt idx="779">
                  <c:v>0.9126749999999999</c:v>
                </c:pt>
                <c:pt idx="780">
                  <c:v>0.91236069999999958</c:v>
                </c:pt>
                <c:pt idx="781">
                  <c:v>0.9130512999999999</c:v>
                </c:pt>
                <c:pt idx="782">
                  <c:v>0.9133443</c:v>
                </c:pt>
                <c:pt idx="783">
                  <c:v>0.91284570000000065</c:v>
                </c:pt>
                <c:pt idx="784">
                  <c:v>0.91263619999999956</c:v>
                </c:pt>
                <c:pt idx="785">
                  <c:v>0.91340440000000001</c:v>
                </c:pt>
                <c:pt idx="786">
                  <c:v>0.91368189999999994</c:v>
                </c:pt>
                <c:pt idx="787">
                  <c:v>0.91309399999999996</c:v>
                </c:pt>
                <c:pt idx="788">
                  <c:v>0.91321429999999959</c:v>
                </c:pt>
                <c:pt idx="789">
                  <c:v>0.91364689999999993</c:v>
                </c:pt>
                <c:pt idx="790">
                  <c:v>0.9142056999999999</c:v>
                </c:pt>
                <c:pt idx="791">
                  <c:v>0.91347429999999996</c:v>
                </c:pt>
                <c:pt idx="792">
                  <c:v>0.91336369999999956</c:v>
                </c:pt>
                <c:pt idx="793">
                  <c:v>0.91368769999999999</c:v>
                </c:pt>
                <c:pt idx="794">
                  <c:v>0.9146304999999999</c:v>
                </c:pt>
                <c:pt idx="795">
                  <c:v>0.91383899999999996</c:v>
                </c:pt>
                <c:pt idx="796">
                  <c:v>0.91375949999999995</c:v>
                </c:pt>
                <c:pt idx="797">
                  <c:v>0.91437249999999959</c:v>
                </c:pt>
                <c:pt idx="798">
                  <c:v>0.91466929999999991</c:v>
                </c:pt>
                <c:pt idx="799">
                  <c:v>0.91390299999999958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'Mesures corrigées'!$K$1</c:f>
              <c:strCache>
                <c:ptCount val="1"/>
                <c:pt idx="0">
                  <c:v>PE11</c:v>
                </c:pt>
              </c:strCache>
            </c:strRef>
          </c:tx>
          <c:marker>
            <c:symbol val="triangl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0.15500000000000039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0.18500000000000036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0.21500000000000036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0.24500000000000036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0.31000000000000072</c:v>
                </c:pt>
                <c:pt idx="63">
                  <c:v>0.31500000000000072</c:v>
                </c:pt>
                <c:pt idx="64">
                  <c:v>0.32000000000000084</c:v>
                </c:pt>
                <c:pt idx="65">
                  <c:v>0.32500000000000084</c:v>
                </c:pt>
                <c:pt idx="66">
                  <c:v>0.33000000000000096</c:v>
                </c:pt>
                <c:pt idx="67">
                  <c:v>0.33500000000000096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0.37500000000000072</c:v>
                </c:pt>
                <c:pt idx="76">
                  <c:v>0.38000000000000084</c:v>
                </c:pt>
                <c:pt idx="77">
                  <c:v>0.38500000000000084</c:v>
                </c:pt>
                <c:pt idx="78">
                  <c:v>0.39000000000000085</c:v>
                </c:pt>
                <c:pt idx="79">
                  <c:v>0.39500000000000096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0.43500000000000072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0.61500000000000143</c:v>
                </c:pt>
                <c:pt idx="124">
                  <c:v>0.62000000000000144</c:v>
                </c:pt>
                <c:pt idx="125">
                  <c:v>0.62500000000000155</c:v>
                </c:pt>
                <c:pt idx="126">
                  <c:v>0.63000000000000156</c:v>
                </c:pt>
                <c:pt idx="127">
                  <c:v>0.63500000000000156</c:v>
                </c:pt>
                <c:pt idx="128">
                  <c:v>0.64000000000000168</c:v>
                </c:pt>
                <c:pt idx="129">
                  <c:v>0.64500000000000168</c:v>
                </c:pt>
                <c:pt idx="130">
                  <c:v>0.6500000000000018</c:v>
                </c:pt>
                <c:pt idx="131">
                  <c:v>0.65500000000000191</c:v>
                </c:pt>
                <c:pt idx="132">
                  <c:v>0.66000000000000192</c:v>
                </c:pt>
                <c:pt idx="133">
                  <c:v>0.66500000000000192</c:v>
                </c:pt>
                <c:pt idx="134">
                  <c:v>0.67000000000000193</c:v>
                </c:pt>
                <c:pt idx="135">
                  <c:v>0.67500000000000193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0.74000000000000143</c:v>
                </c:pt>
                <c:pt idx="149">
                  <c:v>0.74500000000000144</c:v>
                </c:pt>
                <c:pt idx="150">
                  <c:v>0.75000000000000155</c:v>
                </c:pt>
                <c:pt idx="151">
                  <c:v>0.75500000000000156</c:v>
                </c:pt>
                <c:pt idx="152">
                  <c:v>0.76000000000000156</c:v>
                </c:pt>
                <c:pt idx="153">
                  <c:v>0.76500000000000168</c:v>
                </c:pt>
                <c:pt idx="154">
                  <c:v>0.77000000000000168</c:v>
                </c:pt>
                <c:pt idx="155">
                  <c:v>0.7750000000000018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0.86500000000000143</c:v>
                </c:pt>
                <c:pt idx="174">
                  <c:v>0.87000000000000144</c:v>
                </c:pt>
                <c:pt idx="175">
                  <c:v>0.87500000000000155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1.0049999999999968</c:v>
                </c:pt>
                <c:pt idx="202">
                  <c:v>1.01</c:v>
                </c:pt>
                <c:pt idx="203">
                  <c:v>1.0149999999999968</c:v>
                </c:pt>
                <c:pt idx="204">
                  <c:v>1.02</c:v>
                </c:pt>
                <c:pt idx="205">
                  <c:v>1.0249999999999968</c:v>
                </c:pt>
                <c:pt idx="206">
                  <c:v>1.03</c:v>
                </c:pt>
                <c:pt idx="207">
                  <c:v>1.0349999999999968</c:v>
                </c:pt>
                <c:pt idx="208">
                  <c:v>1.04</c:v>
                </c:pt>
                <c:pt idx="209">
                  <c:v>1.044999999999997</c:v>
                </c:pt>
                <c:pt idx="210">
                  <c:v>1.05</c:v>
                </c:pt>
                <c:pt idx="211">
                  <c:v>1.0549999999999971</c:v>
                </c:pt>
                <c:pt idx="212">
                  <c:v>1.06</c:v>
                </c:pt>
                <c:pt idx="213">
                  <c:v>1.0649999999999971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1.1299999999999968</c:v>
                </c:pt>
                <c:pt idx="227">
                  <c:v>1.135</c:v>
                </c:pt>
                <c:pt idx="228">
                  <c:v>1.1399999999999968</c:v>
                </c:pt>
                <c:pt idx="229">
                  <c:v>1.145</c:v>
                </c:pt>
                <c:pt idx="230">
                  <c:v>1.1499999999999968</c:v>
                </c:pt>
                <c:pt idx="231">
                  <c:v>1.155</c:v>
                </c:pt>
                <c:pt idx="232">
                  <c:v>1.1599999999999968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1.1800000000000028</c:v>
                </c:pt>
                <c:pt idx="237">
                  <c:v>1.1850000000000001</c:v>
                </c:pt>
                <c:pt idx="238">
                  <c:v>1.1900000000000028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1.2049999999999967</c:v>
                </c:pt>
                <c:pt idx="242">
                  <c:v>1.21</c:v>
                </c:pt>
                <c:pt idx="243">
                  <c:v>1.2149999999999967</c:v>
                </c:pt>
                <c:pt idx="244">
                  <c:v>1.22</c:v>
                </c:pt>
                <c:pt idx="245">
                  <c:v>1.2249999999999968</c:v>
                </c:pt>
                <c:pt idx="246">
                  <c:v>1.23</c:v>
                </c:pt>
                <c:pt idx="247">
                  <c:v>1.2349999999999968</c:v>
                </c:pt>
                <c:pt idx="248">
                  <c:v>1.24</c:v>
                </c:pt>
                <c:pt idx="249">
                  <c:v>1.244999999999997</c:v>
                </c:pt>
                <c:pt idx="250">
                  <c:v>1.25</c:v>
                </c:pt>
                <c:pt idx="251">
                  <c:v>1.2549999999999968</c:v>
                </c:pt>
                <c:pt idx="252">
                  <c:v>1.26</c:v>
                </c:pt>
                <c:pt idx="253">
                  <c:v>1.2649999999999968</c:v>
                </c:pt>
                <c:pt idx="254">
                  <c:v>1.27</c:v>
                </c:pt>
                <c:pt idx="255">
                  <c:v>1.2749999999999968</c:v>
                </c:pt>
                <c:pt idx="256">
                  <c:v>1.28</c:v>
                </c:pt>
                <c:pt idx="257">
                  <c:v>1.2849999999999968</c:v>
                </c:pt>
                <c:pt idx="258">
                  <c:v>1.29</c:v>
                </c:pt>
                <c:pt idx="259">
                  <c:v>1.294999999999997</c:v>
                </c:pt>
                <c:pt idx="260">
                  <c:v>1.3</c:v>
                </c:pt>
                <c:pt idx="261">
                  <c:v>1.3049999999999971</c:v>
                </c:pt>
                <c:pt idx="262">
                  <c:v>1.31</c:v>
                </c:pt>
                <c:pt idx="263">
                  <c:v>1.3149999999999971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1.4049999999999958</c:v>
                </c:pt>
                <c:pt idx="282">
                  <c:v>1.41</c:v>
                </c:pt>
                <c:pt idx="283">
                  <c:v>1.4149999999999958</c:v>
                </c:pt>
                <c:pt idx="284">
                  <c:v>1.42</c:v>
                </c:pt>
                <c:pt idx="285">
                  <c:v>1.424999999999996</c:v>
                </c:pt>
                <c:pt idx="286">
                  <c:v>1.43</c:v>
                </c:pt>
                <c:pt idx="287">
                  <c:v>1.4349999999999961</c:v>
                </c:pt>
                <c:pt idx="288">
                  <c:v>1.44</c:v>
                </c:pt>
                <c:pt idx="289">
                  <c:v>1.4449999999999967</c:v>
                </c:pt>
                <c:pt idx="290">
                  <c:v>1.45</c:v>
                </c:pt>
                <c:pt idx="291">
                  <c:v>1.4549999999999967</c:v>
                </c:pt>
                <c:pt idx="292">
                  <c:v>1.46</c:v>
                </c:pt>
                <c:pt idx="293">
                  <c:v>1.4649999999999967</c:v>
                </c:pt>
                <c:pt idx="294">
                  <c:v>1.47</c:v>
                </c:pt>
                <c:pt idx="295">
                  <c:v>1.4749999999999968</c:v>
                </c:pt>
                <c:pt idx="296">
                  <c:v>1.48</c:v>
                </c:pt>
                <c:pt idx="297">
                  <c:v>1.4849999999999968</c:v>
                </c:pt>
                <c:pt idx="298">
                  <c:v>1.49</c:v>
                </c:pt>
                <c:pt idx="299">
                  <c:v>1.494999999999997</c:v>
                </c:pt>
                <c:pt idx="300">
                  <c:v>1.5</c:v>
                </c:pt>
                <c:pt idx="301">
                  <c:v>1.5049999999999968</c:v>
                </c:pt>
                <c:pt idx="302">
                  <c:v>1.51</c:v>
                </c:pt>
                <c:pt idx="303">
                  <c:v>1.5149999999999968</c:v>
                </c:pt>
                <c:pt idx="304">
                  <c:v>1.52</c:v>
                </c:pt>
                <c:pt idx="305">
                  <c:v>1.5249999999999968</c:v>
                </c:pt>
                <c:pt idx="306">
                  <c:v>1.53</c:v>
                </c:pt>
                <c:pt idx="307">
                  <c:v>1.5349999999999968</c:v>
                </c:pt>
                <c:pt idx="308">
                  <c:v>1.54</c:v>
                </c:pt>
                <c:pt idx="309">
                  <c:v>1.544999999999997</c:v>
                </c:pt>
                <c:pt idx="310">
                  <c:v>1.55</c:v>
                </c:pt>
                <c:pt idx="311">
                  <c:v>1.5549999999999971</c:v>
                </c:pt>
                <c:pt idx="312">
                  <c:v>1.56</c:v>
                </c:pt>
                <c:pt idx="313">
                  <c:v>1.5649999999999971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1.6800000000000028</c:v>
                </c:pt>
                <c:pt idx="337">
                  <c:v>1.6850000000000001</c:v>
                </c:pt>
                <c:pt idx="338">
                  <c:v>1.6900000000000028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1.7049999999999967</c:v>
                </c:pt>
                <c:pt idx="342">
                  <c:v>1.71</c:v>
                </c:pt>
                <c:pt idx="343">
                  <c:v>1.7149999999999967</c:v>
                </c:pt>
                <c:pt idx="344">
                  <c:v>1.72</c:v>
                </c:pt>
                <c:pt idx="345">
                  <c:v>1.7249999999999968</c:v>
                </c:pt>
                <c:pt idx="346">
                  <c:v>1.73</c:v>
                </c:pt>
                <c:pt idx="347">
                  <c:v>1.7349999999999968</c:v>
                </c:pt>
                <c:pt idx="348">
                  <c:v>1.74</c:v>
                </c:pt>
                <c:pt idx="349">
                  <c:v>1.744999999999997</c:v>
                </c:pt>
                <c:pt idx="350">
                  <c:v>1.75</c:v>
                </c:pt>
                <c:pt idx="351">
                  <c:v>1.7549999999999968</c:v>
                </c:pt>
                <c:pt idx="352">
                  <c:v>1.76</c:v>
                </c:pt>
                <c:pt idx="353">
                  <c:v>1.7649999999999968</c:v>
                </c:pt>
                <c:pt idx="354">
                  <c:v>1.77</c:v>
                </c:pt>
                <c:pt idx="355">
                  <c:v>1.7749999999999968</c:v>
                </c:pt>
                <c:pt idx="356">
                  <c:v>1.78</c:v>
                </c:pt>
                <c:pt idx="357">
                  <c:v>1.7849999999999968</c:v>
                </c:pt>
                <c:pt idx="358">
                  <c:v>1.79</c:v>
                </c:pt>
                <c:pt idx="359">
                  <c:v>1.794999999999997</c:v>
                </c:pt>
                <c:pt idx="360">
                  <c:v>1.8</c:v>
                </c:pt>
                <c:pt idx="361">
                  <c:v>1.8049999999999971</c:v>
                </c:pt>
                <c:pt idx="362">
                  <c:v>1.81</c:v>
                </c:pt>
                <c:pt idx="363">
                  <c:v>1.8149999999999971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1.9300000000000028</c:v>
                </c:pt>
                <c:pt idx="387">
                  <c:v>1.9350000000000001</c:v>
                </c:pt>
                <c:pt idx="388">
                  <c:v>1.9400000000000028</c:v>
                </c:pt>
                <c:pt idx="389">
                  <c:v>1.9450000000000001</c:v>
                </c:pt>
                <c:pt idx="390">
                  <c:v>1.9500000000000028</c:v>
                </c:pt>
                <c:pt idx="391">
                  <c:v>1.9550000000000001</c:v>
                </c:pt>
                <c:pt idx="392">
                  <c:v>1.9600000000000029</c:v>
                </c:pt>
                <c:pt idx="393">
                  <c:v>1.9650000000000001</c:v>
                </c:pt>
                <c:pt idx="394">
                  <c:v>1.9700000000000029</c:v>
                </c:pt>
                <c:pt idx="395">
                  <c:v>1.9750000000000001</c:v>
                </c:pt>
                <c:pt idx="396">
                  <c:v>1.9800000000000031</c:v>
                </c:pt>
                <c:pt idx="397">
                  <c:v>1.9850000000000001</c:v>
                </c:pt>
                <c:pt idx="398">
                  <c:v>1.9900000000000031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corrigées'!$K$2:$K$801</c:f>
              <c:numCache>
                <c:formatCode>General</c:formatCode>
                <c:ptCount val="800"/>
                <c:pt idx="0">
                  <c:v>1</c:v>
                </c:pt>
                <c:pt idx="1">
                  <c:v>0.99994760000000005</c:v>
                </c:pt>
                <c:pt idx="2">
                  <c:v>1.0000873000000001</c:v>
                </c:pt>
                <c:pt idx="3">
                  <c:v>0.99983509999999998</c:v>
                </c:pt>
                <c:pt idx="4">
                  <c:v>1.0001997999999965</c:v>
                </c:pt>
                <c:pt idx="5">
                  <c:v>0.9999709</c:v>
                </c:pt>
                <c:pt idx="6">
                  <c:v>0.99995149999999999</c:v>
                </c:pt>
                <c:pt idx="7">
                  <c:v>1.0000212999999953</c:v>
                </c:pt>
                <c:pt idx="8">
                  <c:v>0.99969350000000001</c:v>
                </c:pt>
                <c:pt idx="9">
                  <c:v>0.9997865999999983</c:v>
                </c:pt>
                <c:pt idx="10">
                  <c:v>1.0000485000000001</c:v>
                </c:pt>
                <c:pt idx="11">
                  <c:v>0.99989720000000004</c:v>
                </c:pt>
                <c:pt idx="12">
                  <c:v>0.99999420000000061</c:v>
                </c:pt>
                <c:pt idx="13">
                  <c:v>1.0001765</c:v>
                </c:pt>
                <c:pt idx="14">
                  <c:v>1.0001009000000001</c:v>
                </c:pt>
                <c:pt idx="15">
                  <c:v>0.99996699999999805</c:v>
                </c:pt>
                <c:pt idx="16">
                  <c:v>0.99994369999999999</c:v>
                </c:pt>
                <c:pt idx="17">
                  <c:v>1.0001395999999998</c:v>
                </c:pt>
                <c:pt idx="18">
                  <c:v>1.0002134</c:v>
                </c:pt>
                <c:pt idx="19">
                  <c:v>1.0000582</c:v>
                </c:pt>
                <c:pt idx="20">
                  <c:v>0.99999800000000005</c:v>
                </c:pt>
                <c:pt idx="21">
                  <c:v>1.0000931</c:v>
                </c:pt>
                <c:pt idx="22">
                  <c:v>1.0002385999999999</c:v>
                </c:pt>
                <c:pt idx="23">
                  <c:v>1.000095</c:v>
                </c:pt>
                <c:pt idx="24">
                  <c:v>0.99997480000000005</c:v>
                </c:pt>
                <c:pt idx="25">
                  <c:v>1.0001279999999999</c:v>
                </c:pt>
                <c:pt idx="26">
                  <c:v>1.0003549</c:v>
                </c:pt>
                <c:pt idx="27">
                  <c:v>1.000294799999996</c:v>
                </c:pt>
                <c:pt idx="28">
                  <c:v>1.0000465000000001</c:v>
                </c:pt>
                <c:pt idx="29">
                  <c:v>1.0001959</c:v>
                </c:pt>
                <c:pt idx="30">
                  <c:v>1.0003199999999999</c:v>
                </c:pt>
                <c:pt idx="31">
                  <c:v>1.0001726</c:v>
                </c:pt>
                <c:pt idx="32">
                  <c:v>1.0004151000000001</c:v>
                </c:pt>
                <c:pt idx="33">
                  <c:v>1.0001861999999999</c:v>
                </c:pt>
                <c:pt idx="34">
                  <c:v>1.0000251999999998</c:v>
                </c:pt>
                <c:pt idx="35">
                  <c:v>1.000483</c:v>
                </c:pt>
                <c:pt idx="36">
                  <c:v>0.99995540000000005</c:v>
                </c:pt>
                <c:pt idx="37">
                  <c:v>1.0002754</c:v>
                </c:pt>
                <c:pt idx="38">
                  <c:v>1.000533399999997</c:v>
                </c:pt>
                <c:pt idx="39">
                  <c:v>1.0004751999999999</c:v>
                </c:pt>
                <c:pt idx="40">
                  <c:v>1.0003453</c:v>
                </c:pt>
                <c:pt idx="41">
                  <c:v>1.0003123</c:v>
                </c:pt>
                <c:pt idx="42">
                  <c:v>1.0005198</c:v>
                </c:pt>
                <c:pt idx="43">
                  <c:v>1.0005819</c:v>
                </c:pt>
                <c:pt idx="44">
                  <c:v>1.0001144</c:v>
                </c:pt>
                <c:pt idx="45">
                  <c:v>1.0002541</c:v>
                </c:pt>
                <c:pt idx="46">
                  <c:v>1.0004597</c:v>
                </c:pt>
                <c:pt idx="47">
                  <c:v>1.0002521000000031</c:v>
                </c:pt>
                <c:pt idx="48">
                  <c:v>1.000097</c:v>
                </c:pt>
                <c:pt idx="49">
                  <c:v>1.0001513</c:v>
                </c:pt>
                <c:pt idx="50">
                  <c:v>1.0002055999999999</c:v>
                </c:pt>
                <c:pt idx="51">
                  <c:v>1.000496499999997</c:v>
                </c:pt>
                <c:pt idx="52">
                  <c:v>1.0004461</c:v>
                </c:pt>
                <c:pt idx="53">
                  <c:v>1.0003453</c:v>
                </c:pt>
                <c:pt idx="54">
                  <c:v>1.0005819</c:v>
                </c:pt>
                <c:pt idx="55">
                  <c:v>1.0005255999999998</c:v>
                </c:pt>
                <c:pt idx="56">
                  <c:v>1.000481</c:v>
                </c:pt>
                <c:pt idx="57">
                  <c:v>1.0005896999999968</c:v>
                </c:pt>
                <c:pt idx="58">
                  <c:v>1.0005508999999999</c:v>
                </c:pt>
                <c:pt idx="59">
                  <c:v>1.0008321</c:v>
                </c:pt>
                <c:pt idx="60">
                  <c:v>1.0003801999999999</c:v>
                </c:pt>
                <c:pt idx="61">
                  <c:v>1.0004791</c:v>
                </c:pt>
                <c:pt idx="62">
                  <c:v>1.0005625</c:v>
                </c:pt>
                <c:pt idx="63">
                  <c:v>1.0006962999999951</c:v>
                </c:pt>
                <c:pt idx="64">
                  <c:v>1.0004849</c:v>
                </c:pt>
                <c:pt idx="65">
                  <c:v>1.0003645999999973</c:v>
                </c:pt>
                <c:pt idx="66">
                  <c:v>1.0007641999999966</c:v>
                </c:pt>
                <c:pt idx="67">
                  <c:v>1.0002967999999968</c:v>
                </c:pt>
                <c:pt idx="68">
                  <c:v>1.0006012999999958</c:v>
                </c:pt>
                <c:pt idx="69">
                  <c:v>1.0003975999999999</c:v>
                </c:pt>
                <c:pt idx="70">
                  <c:v>1.0005858000000001</c:v>
                </c:pt>
                <c:pt idx="71">
                  <c:v>1.0005643999999958</c:v>
                </c:pt>
                <c:pt idx="72">
                  <c:v>1.0007796999999961</c:v>
                </c:pt>
                <c:pt idx="73">
                  <c:v>1.0008495999999998</c:v>
                </c:pt>
                <c:pt idx="74">
                  <c:v>1.000867</c:v>
                </c:pt>
                <c:pt idx="75">
                  <c:v>1.0004344999999968</c:v>
                </c:pt>
                <c:pt idx="76">
                  <c:v>1.0004732999999968</c:v>
                </c:pt>
                <c:pt idx="77">
                  <c:v>1.0008321</c:v>
                </c:pt>
                <c:pt idx="78">
                  <c:v>1.0005761</c:v>
                </c:pt>
                <c:pt idx="79">
                  <c:v>1.000578</c:v>
                </c:pt>
                <c:pt idx="80">
                  <c:v>1.0005877000000001</c:v>
                </c:pt>
                <c:pt idx="81">
                  <c:v>1.0005992999999946</c:v>
                </c:pt>
                <c:pt idx="82">
                  <c:v>1.0009639999999971</c:v>
                </c:pt>
                <c:pt idx="83">
                  <c:v>1.0007661999999973</c:v>
                </c:pt>
                <c:pt idx="84">
                  <c:v>1.0006904999999973</c:v>
                </c:pt>
                <c:pt idx="85">
                  <c:v>1.0005955</c:v>
                </c:pt>
                <c:pt idx="86">
                  <c:v>1.000901899999997</c:v>
                </c:pt>
                <c:pt idx="87">
                  <c:v>1.000651699999997</c:v>
                </c:pt>
                <c:pt idx="88">
                  <c:v>1.0007855999999999</c:v>
                </c:pt>
                <c:pt idx="89">
                  <c:v>1.0008824999999999</c:v>
                </c:pt>
                <c:pt idx="90">
                  <c:v>1.0008534</c:v>
                </c:pt>
                <c:pt idx="91">
                  <c:v>1.0004247999999953</c:v>
                </c:pt>
                <c:pt idx="92">
                  <c:v>1.0007565</c:v>
                </c:pt>
                <c:pt idx="93">
                  <c:v>1.0009911999999965</c:v>
                </c:pt>
                <c:pt idx="94">
                  <c:v>1.0008515</c:v>
                </c:pt>
                <c:pt idx="95">
                  <c:v>1.0008321</c:v>
                </c:pt>
                <c:pt idx="96">
                  <c:v>1.0008689999999998</c:v>
                </c:pt>
                <c:pt idx="97">
                  <c:v>1.0007195999999998</c:v>
                </c:pt>
                <c:pt idx="98">
                  <c:v>1.0005508999999999</c:v>
                </c:pt>
                <c:pt idx="99">
                  <c:v>1.0010474</c:v>
                </c:pt>
                <c:pt idx="100">
                  <c:v>1.000822399999997</c:v>
                </c:pt>
                <c:pt idx="101">
                  <c:v>1.001103699999996</c:v>
                </c:pt>
                <c:pt idx="102">
                  <c:v>1.0009445999999971</c:v>
                </c:pt>
                <c:pt idx="103">
                  <c:v>1.001255</c:v>
                </c:pt>
                <c:pt idx="104">
                  <c:v>1.0011792999999953</c:v>
                </c:pt>
                <c:pt idx="105">
                  <c:v>1.0008921999999998</c:v>
                </c:pt>
                <c:pt idx="106">
                  <c:v>1.0010861999999998</c:v>
                </c:pt>
                <c:pt idx="107">
                  <c:v>1.0009561999999999</c:v>
                </c:pt>
                <c:pt idx="108">
                  <c:v>1.0009115999999998</c:v>
                </c:pt>
                <c:pt idx="109">
                  <c:v>1.0009193999999968</c:v>
                </c:pt>
                <c:pt idx="110">
                  <c:v>1.001126899999996</c:v>
                </c:pt>
                <c:pt idx="111">
                  <c:v>1.0010124999999999</c:v>
                </c:pt>
                <c:pt idx="112">
                  <c:v>1.0010764999999968</c:v>
                </c:pt>
                <c:pt idx="113">
                  <c:v>1.0013325</c:v>
                </c:pt>
                <c:pt idx="114">
                  <c:v>1.001018299999997</c:v>
                </c:pt>
                <c:pt idx="115">
                  <c:v>1.0009697999999958</c:v>
                </c:pt>
                <c:pt idx="116">
                  <c:v>1.0009309999999998</c:v>
                </c:pt>
                <c:pt idx="117">
                  <c:v>1.001154099999997</c:v>
                </c:pt>
                <c:pt idx="118">
                  <c:v>1.0010609999999998</c:v>
                </c:pt>
                <c:pt idx="119">
                  <c:v>1.001144399999996</c:v>
                </c:pt>
                <c:pt idx="120">
                  <c:v>1.0011425</c:v>
                </c:pt>
                <c:pt idx="121">
                  <c:v>1.0010376999999968</c:v>
                </c:pt>
                <c:pt idx="122">
                  <c:v>1.0010900999999965</c:v>
                </c:pt>
                <c:pt idx="123">
                  <c:v>1.001190899999997</c:v>
                </c:pt>
                <c:pt idx="124">
                  <c:v>1.0009717999999963</c:v>
                </c:pt>
                <c:pt idx="125">
                  <c:v>1.0011288999999965</c:v>
                </c:pt>
                <c:pt idx="126">
                  <c:v>1.0011113999999968</c:v>
                </c:pt>
                <c:pt idx="127">
                  <c:v>1.0009485</c:v>
                </c:pt>
                <c:pt idx="128">
                  <c:v>1.0010221999999998</c:v>
                </c:pt>
                <c:pt idx="129">
                  <c:v>1.001303499999997</c:v>
                </c:pt>
                <c:pt idx="130">
                  <c:v>1.0014314999999958</c:v>
                </c:pt>
                <c:pt idx="131">
                  <c:v>1.0010977999999973</c:v>
                </c:pt>
                <c:pt idx="132">
                  <c:v>1.0014217999999941</c:v>
                </c:pt>
                <c:pt idx="133">
                  <c:v>1.0013965999999965</c:v>
                </c:pt>
                <c:pt idx="134">
                  <c:v>1.0011735000000002</c:v>
                </c:pt>
                <c:pt idx="135">
                  <c:v>1.0012375</c:v>
                </c:pt>
                <c:pt idx="136">
                  <c:v>1.0012781999999998</c:v>
                </c:pt>
                <c:pt idx="137">
                  <c:v>1.0012899</c:v>
                </c:pt>
                <c:pt idx="138">
                  <c:v>1.0012471999999999</c:v>
                </c:pt>
                <c:pt idx="139">
                  <c:v>1.0010143999999965</c:v>
                </c:pt>
                <c:pt idx="140">
                  <c:v>1.0010124999999999</c:v>
                </c:pt>
                <c:pt idx="141">
                  <c:v>1.0011967999999953</c:v>
                </c:pt>
                <c:pt idx="142">
                  <c:v>1.0012432999999961</c:v>
                </c:pt>
                <c:pt idx="143">
                  <c:v>1.0012588</c:v>
                </c:pt>
                <c:pt idx="144">
                  <c:v>1.0011559999999999</c:v>
                </c:pt>
                <c:pt idx="145">
                  <c:v>1.0013945999999956</c:v>
                </c:pt>
                <c:pt idx="146">
                  <c:v>1.0016234999999953</c:v>
                </c:pt>
                <c:pt idx="147">
                  <c:v>1.0012975999999998</c:v>
                </c:pt>
                <c:pt idx="148">
                  <c:v>1.0011928999999971</c:v>
                </c:pt>
                <c:pt idx="149">
                  <c:v>1.0014062999999946</c:v>
                </c:pt>
                <c:pt idx="150">
                  <c:v>1.0016059999999998</c:v>
                </c:pt>
                <c:pt idx="151">
                  <c:v>1.0012840999999968</c:v>
                </c:pt>
                <c:pt idx="152">
                  <c:v>1.0012956999999953</c:v>
                </c:pt>
                <c:pt idx="153">
                  <c:v>1.0015109999999998</c:v>
                </c:pt>
                <c:pt idx="154">
                  <c:v>1.0014566999999965</c:v>
                </c:pt>
                <c:pt idx="155">
                  <c:v>1.0014682999999951</c:v>
                </c:pt>
                <c:pt idx="156">
                  <c:v>1.00135</c:v>
                </c:pt>
                <c:pt idx="157">
                  <c:v>1.0014663999999951</c:v>
                </c:pt>
                <c:pt idx="158">
                  <c:v>1.0014858</c:v>
                </c:pt>
                <c:pt idx="159">
                  <c:v>1.0015148999999968</c:v>
                </c:pt>
                <c:pt idx="160">
                  <c:v>1.0015865999999998</c:v>
                </c:pt>
                <c:pt idx="161">
                  <c:v>1.0013481</c:v>
                </c:pt>
                <c:pt idx="162">
                  <c:v>1.0013189999999998</c:v>
                </c:pt>
                <c:pt idx="163">
                  <c:v>1.001489699999996</c:v>
                </c:pt>
                <c:pt idx="164">
                  <c:v>1.0013344999999958</c:v>
                </c:pt>
                <c:pt idx="165">
                  <c:v>1.0015865999999998</c:v>
                </c:pt>
                <c:pt idx="166">
                  <c:v>1.0017592999999958</c:v>
                </c:pt>
                <c:pt idx="167">
                  <c:v>1.0010823</c:v>
                </c:pt>
                <c:pt idx="168">
                  <c:v>1.0012878999999999</c:v>
                </c:pt>
                <c:pt idx="169">
                  <c:v>1.0014779999999999</c:v>
                </c:pt>
                <c:pt idx="170">
                  <c:v>1.0015710999999961</c:v>
                </c:pt>
                <c:pt idx="171">
                  <c:v>1.0013305999999971</c:v>
                </c:pt>
                <c:pt idx="172">
                  <c:v>1.0014954999999965</c:v>
                </c:pt>
                <c:pt idx="173">
                  <c:v>1.0015555999999999</c:v>
                </c:pt>
                <c:pt idx="174">
                  <c:v>1.0016409999999998</c:v>
                </c:pt>
                <c:pt idx="175">
                  <c:v>1.0015865999999998</c:v>
                </c:pt>
                <c:pt idx="176">
                  <c:v>1.001916399999996</c:v>
                </c:pt>
                <c:pt idx="177">
                  <c:v>1.0025701</c:v>
                </c:pt>
                <c:pt idx="178">
                  <c:v>1.0039045999999956</c:v>
                </c:pt>
                <c:pt idx="179">
                  <c:v>1.0049054000000002</c:v>
                </c:pt>
                <c:pt idx="180">
                  <c:v>1.0065269999999971</c:v>
                </c:pt>
                <c:pt idx="181">
                  <c:v>1.0082785000000001</c:v>
                </c:pt>
                <c:pt idx="182">
                  <c:v>1.010598399999997</c:v>
                </c:pt>
                <c:pt idx="183">
                  <c:v>1.0129298999999961</c:v>
                </c:pt>
                <c:pt idx="184">
                  <c:v>1.0154669999999968</c:v>
                </c:pt>
                <c:pt idx="185">
                  <c:v>1.0182678000000001</c:v>
                </c:pt>
                <c:pt idx="186">
                  <c:v>1.0221917999999968</c:v>
                </c:pt>
                <c:pt idx="187">
                  <c:v>1.0265695999999978</c:v>
                </c:pt>
                <c:pt idx="188">
                  <c:v>1.0301891000000001</c:v>
                </c:pt>
                <c:pt idx="189">
                  <c:v>1.0331916999999942</c:v>
                </c:pt>
                <c:pt idx="190">
                  <c:v>1.0358005999999971</c:v>
                </c:pt>
                <c:pt idx="191">
                  <c:v>1.0392454</c:v>
                </c:pt>
                <c:pt idx="192">
                  <c:v>1.0432042999999951</c:v>
                </c:pt>
                <c:pt idx="193">
                  <c:v>1.0465947999999961</c:v>
                </c:pt>
                <c:pt idx="194">
                  <c:v>1.0507574000000028</c:v>
                </c:pt>
                <c:pt idx="195">
                  <c:v>1.0553815999999998</c:v>
                </c:pt>
                <c:pt idx="196">
                  <c:v>1.0594161</c:v>
                </c:pt>
                <c:pt idx="197">
                  <c:v>1.0637977999999968</c:v>
                </c:pt>
                <c:pt idx="198">
                  <c:v>1.0678012999999944</c:v>
                </c:pt>
                <c:pt idx="199">
                  <c:v>1.072128699999997</c:v>
                </c:pt>
                <c:pt idx="200">
                  <c:v>1.0766850000000001</c:v>
                </c:pt>
                <c:pt idx="201">
                  <c:v>1.0807078999999999</c:v>
                </c:pt>
                <c:pt idx="202">
                  <c:v>1.0846338</c:v>
                </c:pt>
                <c:pt idx="203">
                  <c:v>1.0883425000000031</c:v>
                </c:pt>
                <c:pt idx="204">
                  <c:v>1.0925883999999999</c:v>
                </c:pt>
                <c:pt idx="205">
                  <c:v>1.0970167</c:v>
                </c:pt>
                <c:pt idx="206">
                  <c:v>1.1014235999999971</c:v>
                </c:pt>
                <c:pt idx="207">
                  <c:v>1.1049150000000001</c:v>
                </c:pt>
                <c:pt idx="208">
                  <c:v>1.1085384</c:v>
                </c:pt>
                <c:pt idx="209">
                  <c:v>1.1125611999999998</c:v>
                </c:pt>
                <c:pt idx="210">
                  <c:v>1.1164425000000031</c:v>
                </c:pt>
                <c:pt idx="211">
                  <c:v>1.119953299999997</c:v>
                </c:pt>
                <c:pt idx="212">
                  <c:v>1.1229791999999998</c:v>
                </c:pt>
                <c:pt idx="213">
                  <c:v>1.1268974</c:v>
                </c:pt>
                <c:pt idx="214">
                  <c:v>1.1305886000000001</c:v>
                </c:pt>
                <c:pt idx="215">
                  <c:v>1.1339344999999967</c:v>
                </c:pt>
                <c:pt idx="216">
                  <c:v>1.1377925</c:v>
                </c:pt>
                <c:pt idx="217">
                  <c:v>1.1416408</c:v>
                </c:pt>
                <c:pt idx="218">
                  <c:v>1.1453689</c:v>
                </c:pt>
                <c:pt idx="219">
                  <c:v>1.148773</c:v>
                </c:pt>
                <c:pt idx="220">
                  <c:v>1.1527183000000001</c:v>
                </c:pt>
                <c:pt idx="221">
                  <c:v>1.1564327999999999</c:v>
                </c:pt>
                <c:pt idx="222">
                  <c:v>1.1601318</c:v>
                </c:pt>
                <c:pt idx="223">
                  <c:v>1.1635804999999999</c:v>
                </c:pt>
                <c:pt idx="224">
                  <c:v>1.1674850999999999</c:v>
                </c:pt>
                <c:pt idx="225">
                  <c:v>1.1710423999999999</c:v>
                </c:pt>
                <c:pt idx="226">
                  <c:v>1.1733526000000001</c:v>
                </c:pt>
                <c:pt idx="227">
                  <c:v>1.1765045999999999</c:v>
                </c:pt>
                <c:pt idx="228">
                  <c:v>1.1800949000000001</c:v>
                </c:pt>
                <c:pt idx="229">
                  <c:v>1.1861021000000036</c:v>
                </c:pt>
                <c:pt idx="230">
                  <c:v>1.1905711000000001</c:v>
                </c:pt>
                <c:pt idx="231">
                  <c:v>1.1942138000000031</c:v>
                </c:pt>
                <c:pt idx="232">
                  <c:v>1.1965840999999999</c:v>
                </c:pt>
                <c:pt idx="233">
                  <c:v>1.1992103999999999</c:v>
                </c:pt>
                <c:pt idx="234">
                  <c:v>1.2022013999999968</c:v>
                </c:pt>
                <c:pt idx="235">
                  <c:v>1.2050002999999958</c:v>
                </c:pt>
                <c:pt idx="236">
                  <c:v>1.2079001999999965</c:v>
                </c:pt>
                <c:pt idx="237">
                  <c:v>1.2115079999999998</c:v>
                </c:pt>
                <c:pt idx="238">
                  <c:v>1.2140721999999999</c:v>
                </c:pt>
                <c:pt idx="239">
                  <c:v>1.2161477000000001</c:v>
                </c:pt>
                <c:pt idx="240">
                  <c:v>1.2186421000000001</c:v>
                </c:pt>
                <c:pt idx="241">
                  <c:v>1.2209851999999999</c:v>
                </c:pt>
                <c:pt idx="242">
                  <c:v>1.223367099999997</c:v>
                </c:pt>
                <c:pt idx="243">
                  <c:v>1.2250487999999971</c:v>
                </c:pt>
                <c:pt idx="244">
                  <c:v>1.2273026999999967</c:v>
                </c:pt>
                <c:pt idx="245">
                  <c:v>1.2292307999999967</c:v>
                </c:pt>
                <c:pt idx="246">
                  <c:v>1.2307669999999971</c:v>
                </c:pt>
                <c:pt idx="247">
                  <c:v>1.2325359999999999</c:v>
                </c:pt>
                <c:pt idx="248">
                  <c:v>1.2339480999999968</c:v>
                </c:pt>
                <c:pt idx="249">
                  <c:v>1.2352282999999942</c:v>
                </c:pt>
                <c:pt idx="250">
                  <c:v>1.2364695999999971</c:v>
                </c:pt>
                <c:pt idx="251">
                  <c:v>1.2373075999999998</c:v>
                </c:pt>
                <c:pt idx="252">
                  <c:v>1.2387855999999999</c:v>
                </c:pt>
                <c:pt idx="253">
                  <c:v>1.2400812999999971</c:v>
                </c:pt>
                <c:pt idx="254">
                  <c:v>1.2412353999999968</c:v>
                </c:pt>
                <c:pt idx="255">
                  <c:v>1.2424885000000001</c:v>
                </c:pt>
                <c:pt idx="256">
                  <c:v>1.2432429999999999</c:v>
                </c:pt>
                <c:pt idx="257">
                  <c:v>1.244579399999997</c:v>
                </c:pt>
                <c:pt idx="258">
                  <c:v>1.2456268999999951</c:v>
                </c:pt>
                <c:pt idx="259">
                  <c:v>1.2467207999999967</c:v>
                </c:pt>
                <c:pt idx="260">
                  <c:v>1.2477701999999971</c:v>
                </c:pt>
                <c:pt idx="261">
                  <c:v>1.2486895999999998</c:v>
                </c:pt>
                <c:pt idx="262">
                  <c:v>1.2496322999999958</c:v>
                </c:pt>
                <c:pt idx="263">
                  <c:v>1.2504120000000001</c:v>
                </c:pt>
                <c:pt idx="264">
                  <c:v>1.2516630999999958</c:v>
                </c:pt>
                <c:pt idx="265">
                  <c:v>1.2521073</c:v>
                </c:pt>
                <c:pt idx="266">
                  <c:v>1.2532613999999946</c:v>
                </c:pt>
                <c:pt idx="267">
                  <c:v>1.2542371000000001</c:v>
                </c:pt>
                <c:pt idx="268">
                  <c:v>1.2555463999999967</c:v>
                </c:pt>
                <c:pt idx="269">
                  <c:v>1.2563745999999998</c:v>
                </c:pt>
                <c:pt idx="270">
                  <c:v>1.257451099999997</c:v>
                </c:pt>
                <c:pt idx="271">
                  <c:v>1.2583705000000001</c:v>
                </c:pt>
                <c:pt idx="272">
                  <c:v>1.2589505000000001</c:v>
                </c:pt>
                <c:pt idx="273">
                  <c:v>1.2596855999999998</c:v>
                </c:pt>
                <c:pt idx="274">
                  <c:v>1.2605293999999958</c:v>
                </c:pt>
                <c:pt idx="275">
                  <c:v>1.2608105999999999</c:v>
                </c:pt>
                <c:pt idx="276">
                  <c:v>1.2612489999999998</c:v>
                </c:pt>
                <c:pt idx="277">
                  <c:v>1.2619666999999937</c:v>
                </c:pt>
                <c:pt idx="278">
                  <c:v>1.2624826</c:v>
                </c:pt>
                <c:pt idx="279">
                  <c:v>1.262393399999997</c:v>
                </c:pt>
                <c:pt idx="280">
                  <c:v>1.2628803</c:v>
                </c:pt>
                <c:pt idx="281">
                  <c:v>1.2632836999999968</c:v>
                </c:pt>
                <c:pt idx="282">
                  <c:v>1.2633166999999967</c:v>
                </c:pt>
                <c:pt idx="283">
                  <c:v>1.263607699999997</c:v>
                </c:pt>
                <c:pt idx="284">
                  <c:v>1.2637181999999998</c:v>
                </c:pt>
                <c:pt idx="285">
                  <c:v>1.2641954</c:v>
                </c:pt>
                <c:pt idx="286">
                  <c:v>1.2642865000000001</c:v>
                </c:pt>
                <c:pt idx="287">
                  <c:v>1.2644765999999998</c:v>
                </c:pt>
                <c:pt idx="288">
                  <c:v>1.2649091999999971</c:v>
                </c:pt>
                <c:pt idx="289">
                  <c:v>1.2651321999999998</c:v>
                </c:pt>
                <c:pt idx="290">
                  <c:v>1.2650759999999999</c:v>
                </c:pt>
                <c:pt idx="291">
                  <c:v>1.2649925999999998</c:v>
                </c:pt>
                <c:pt idx="292">
                  <c:v>1.2652175999999999</c:v>
                </c:pt>
                <c:pt idx="293">
                  <c:v>1.2651244999999951</c:v>
                </c:pt>
                <c:pt idx="294">
                  <c:v>1.2654677999999968</c:v>
                </c:pt>
                <c:pt idx="295">
                  <c:v>1.2652079000000001</c:v>
                </c:pt>
                <c:pt idx="296">
                  <c:v>1.2653862999999967</c:v>
                </c:pt>
                <c:pt idx="297">
                  <c:v>1.2654949999999958</c:v>
                </c:pt>
                <c:pt idx="298">
                  <c:v>1.2653165</c:v>
                </c:pt>
                <c:pt idx="299">
                  <c:v>1.2649887</c:v>
                </c:pt>
                <c:pt idx="300">
                  <c:v>1.2647579000000031</c:v>
                </c:pt>
                <c:pt idx="301">
                  <c:v>1.264915</c:v>
                </c:pt>
                <c:pt idx="302">
                  <c:v>1.264734599999997</c:v>
                </c:pt>
                <c:pt idx="303">
                  <c:v>1.2643021000000001</c:v>
                </c:pt>
                <c:pt idx="304">
                  <c:v>1.2641662999999967</c:v>
                </c:pt>
                <c:pt idx="305">
                  <c:v>1.2642167</c:v>
                </c:pt>
                <c:pt idx="306">
                  <c:v>1.2639218999999942</c:v>
                </c:pt>
                <c:pt idx="307">
                  <c:v>1.2637201999999963</c:v>
                </c:pt>
                <c:pt idx="308">
                  <c:v>1.2634291999999956</c:v>
                </c:pt>
                <c:pt idx="309">
                  <c:v>1.2634194999999968</c:v>
                </c:pt>
                <c:pt idx="310">
                  <c:v>1.2627135</c:v>
                </c:pt>
                <c:pt idx="311">
                  <c:v>1.262537</c:v>
                </c:pt>
                <c:pt idx="312">
                  <c:v>1.2622188000000001</c:v>
                </c:pt>
                <c:pt idx="313">
                  <c:v>1.2622032999999968</c:v>
                </c:pt>
                <c:pt idx="314">
                  <c:v>1.2622305</c:v>
                </c:pt>
                <c:pt idx="315">
                  <c:v>1.2615555000000001</c:v>
                </c:pt>
                <c:pt idx="316">
                  <c:v>1.2612062999999953</c:v>
                </c:pt>
                <c:pt idx="317">
                  <c:v>1.2610589000000001</c:v>
                </c:pt>
                <c:pt idx="318">
                  <c:v>1.2609618999999967</c:v>
                </c:pt>
                <c:pt idx="319">
                  <c:v>1.2601937999999968</c:v>
                </c:pt>
                <c:pt idx="320">
                  <c:v>1.2599726999999961</c:v>
                </c:pt>
                <c:pt idx="321">
                  <c:v>1.2598388999999968</c:v>
                </c:pt>
                <c:pt idx="322">
                  <c:v>1.2594353999999968</c:v>
                </c:pt>
                <c:pt idx="323">
                  <c:v>1.2590125999999999</c:v>
                </c:pt>
                <c:pt idx="324">
                  <c:v>1.2585993999999958</c:v>
                </c:pt>
                <c:pt idx="325">
                  <c:v>1.258221199999997</c:v>
                </c:pt>
                <c:pt idx="326">
                  <c:v>1.258281299999997</c:v>
                </c:pt>
                <c:pt idx="327">
                  <c:v>1.2578952999999942</c:v>
                </c:pt>
                <c:pt idx="328">
                  <c:v>1.2575926999999953</c:v>
                </c:pt>
                <c:pt idx="329">
                  <c:v>1.2577788999999968</c:v>
                </c:pt>
                <c:pt idx="330">
                  <c:v>1.2573385999999998</c:v>
                </c:pt>
                <c:pt idx="331">
                  <c:v>1.2573463999999968</c:v>
                </c:pt>
                <c:pt idx="332">
                  <c:v>1.2573094999999967</c:v>
                </c:pt>
                <c:pt idx="333">
                  <c:v>1.2571834</c:v>
                </c:pt>
                <c:pt idx="334">
                  <c:v>1.2572455</c:v>
                </c:pt>
                <c:pt idx="335">
                  <c:v>1.2572745999999968</c:v>
                </c:pt>
                <c:pt idx="336">
                  <c:v>1.2573133999999968</c:v>
                </c:pt>
                <c:pt idx="337">
                  <c:v>1.2573094999999967</c:v>
                </c:pt>
                <c:pt idx="338">
                  <c:v>1.2573443999999958</c:v>
                </c:pt>
                <c:pt idx="339">
                  <c:v>1.2572028</c:v>
                </c:pt>
                <c:pt idx="340">
                  <c:v>1.2573831999999998</c:v>
                </c:pt>
                <c:pt idx="341">
                  <c:v>1.2572435999999998</c:v>
                </c:pt>
                <c:pt idx="342">
                  <c:v>1.2576392999999935</c:v>
                </c:pt>
                <c:pt idx="343">
                  <c:v>1.257585</c:v>
                </c:pt>
                <c:pt idx="344">
                  <c:v>1.2575383999999961</c:v>
                </c:pt>
                <c:pt idx="345">
                  <c:v>1.2577809</c:v>
                </c:pt>
                <c:pt idx="346">
                  <c:v>1.2582987999999971</c:v>
                </c:pt>
                <c:pt idx="347">
                  <c:v>1.2585935999999998</c:v>
                </c:pt>
                <c:pt idx="348">
                  <c:v>1.259061099999996</c:v>
                </c:pt>
                <c:pt idx="349">
                  <c:v>1.2593074</c:v>
                </c:pt>
                <c:pt idx="350">
                  <c:v>1.2598388999999968</c:v>
                </c:pt>
                <c:pt idx="351">
                  <c:v>1.2601336999999968</c:v>
                </c:pt>
                <c:pt idx="352">
                  <c:v>1.260446</c:v>
                </c:pt>
                <c:pt idx="353">
                  <c:v>1.2608746999999956</c:v>
                </c:pt>
                <c:pt idx="354">
                  <c:v>1.2616465999999971</c:v>
                </c:pt>
                <c:pt idx="355">
                  <c:v>1.2622111</c:v>
                </c:pt>
                <c:pt idx="356">
                  <c:v>1.262746399999997</c:v>
                </c:pt>
                <c:pt idx="357">
                  <c:v>1.263537799999997</c:v>
                </c:pt>
                <c:pt idx="358">
                  <c:v>1.2643660999999971</c:v>
                </c:pt>
                <c:pt idx="359">
                  <c:v>1.2649809000000001</c:v>
                </c:pt>
                <c:pt idx="360">
                  <c:v>1.265562899999997</c:v>
                </c:pt>
                <c:pt idx="361">
                  <c:v>1.2664181999999999</c:v>
                </c:pt>
                <c:pt idx="362">
                  <c:v>1.2673881</c:v>
                </c:pt>
                <c:pt idx="363">
                  <c:v>1.2679233999999935</c:v>
                </c:pt>
                <c:pt idx="364">
                  <c:v>1.2688990999999961</c:v>
                </c:pt>
                <c:pt idx="365">
                  <c:v>1.2698165999999971</c:v>
                </c:pt>
                <c:pt idx="366">
                  <c:v>1.2705478000000001</c:v>
                </c:pt>
                <c:pt idx="367">
                  <c:v>1.2714129000000001</c:v>
                </c:pt>
                <c:pt idx="368">
                  <c:v>1.2722703</c:v>
                </c:pt>
                <c:pt idx="369">
                  <c:v>1.273145</c:v>
                </c:pt>
                <c:pt idx="370">
                  <c:v>1.2737171999999999</c:v>
                </c:pt>
                <c:pt idx="371">
                  <c:v>1.2745919999999971</c:v>
                </c:pt>
                <c:pt idx="372">
                  <c:v>1.2753116999999961</c:v>
                </c:pt>
                <c:pt idx="373">
                  <c:v>1.2764115</c:v>
                </c:pt>
                <c:pt idx="374">
                  <c:v>1.2770651</c:v>
                </c:pt>
                <c:pt idx="375">
                  <c:v>1.2784404</c:v>
                </c:pt>
                <c:pt idx="376">
                  <c:v>1.2791385999999998</c:v>
                </c:pt>
                <c:pt idx="377">
                  <c:v>1.2799125999999998</c:v>
                </c:pt>
                <c:pt idx="378">
                  <c:v>1.2806671000000001</c:v>
                </c:pt>
                <c:pt idx="379">
                  <c:v>1.2812334999999968</c:v>
                </c:pt>
                <c:pt idx="380">
                  <c:v>1.2821005000000001</c:v>
                </c:pt>
                <c:pt idx="381">
                  <c:v>1.2827115</c:v>
                </c:pt>
                <c:pt idx="382">
                  <c:v>1.2833923999999968</c:v>
                </c:pt>
                <c:pt idx="383">
                  <c:v>1.2839101999999998</c:v>
                </c:pt>
                <c:pt idx="384">
                  <c:v>1.2845696999999958</c:v>
                </c:pt>
                <c:pt idx="385">
                  <c:v>1.2849207999999968</c:v>
                </c:pt>
                <c:pt idx="386">
                  <c:v>1.2854561999999998</c:v>
                </c:pt>
                <c:pt idx="387">
                  <c:v>1.2856985999999968</c:v>
                </c:pt>
                <c:pt idx="388">
                  <c:v>1.2856656999999958</c:v>
                </c:pt>
                <c:pt idx="389">
                  <c:v>1.286369799999997</c:v>
                </c:pt>
                <c:pt idx="390">
                  <c:v>1.2865734</c:v>
                </c:pt>
                <c:pt idx="391">
                  <c:v>1.2870447999999968</c:v>
                </c:pt>
                <c:pt idx="392">
                  <c:v>1.2872659</c:v>
                </c:pt>
                <c:pt idx="393">
                  <c:v>1.2877274999999968</c:v>
                </c:pt>
                <c:pt idx="394">
                  <c:v>1.2883287999999971</c:v>
                </c:pt>
                <c:pt idx="395">
                  <c:v>1.2885693999999968</c:v>
                </c:pt>
                <c:pt idx="396">
                  <c:v>1.289091099999996</c:v>
                </c:pt>
                <c:pt idx="397">
                  <c:v>1.2897563999999968</c:v>
                </c:pt>
                <c:pt idx="398">
                  <c:v>1.290189</c:v>
                </c:pt>
                <c:pt idx="399">
                  <c:v>1.2906214999999968</c:v>
                </c:pt>
                <c:pt idx="400">
                  <c:v>1.291090899999997</c:v>
                </c:pt>
                <c:pt idx="401">
                  <c:v>1.2914361999999968</c:v>
                </c:pt>
                <c:pt idx="402">
                  <c:v>1.2919501999999998</c:v>
                </c:pt>
                <c:pt idx="403">
                  <c:v>1.2924623</c:v>
                </c:pt>
                <c:pt idx="404">
                  <c:v>1.2926407</c:v>
                </c:pt>
                <c:pt idx="405">
                  <c:v>1.2929453</c:v>
                </c:pt>
                <c:pt idx="406">
                  <c:v>1.2932652999999967</c:v>
                </c:pt>
                <c:pt idx="407">
                  <c:v>1.2936997999999944</c:v>
                </c:pt>
                <c:pt idx="408">
                  <c:v>1.2935911999999956</c:v>
                </c:pt>
                <c:pt idx="409">
                  <c:v>1.2941091</c:v>
                </c:pt>
                <c:pt idx="410">
                  <c:v>1.2942448</c:v>
                </c:pt>
                <c:pt idx="411">
                  <c:v>1.2941982999999968</c:v>
                </c:pt>
                <c:pt idx="412">
                  <c:v>1.2944154999999999</c:v>
                </c:pt>
                <c:pt idx="413">
                  <c:v>1.29453</c:v>
                </c:pt>
                <c:pt idx="414">
                  <c:v>1.2946637999999968</c:v>
                </c:pt>
                <c:pt idx="415">
                  <c:v>1.294334099999997</c:v>
                </c:pt>
                <c:pt idx="416">
                  <c:v>1.294374799999997</c:v>
                </c:pt>
                <c:pt idx="417">
                  <c:v>1.2943651</c:v>
                </c:pt>
                <c:pt idx="418">
                  <c:v>1.2945358</c:v>
                </c:pt>
                <c:pt idx="419">
                  <c:v>1.2942836</c:v>
                </c:pt>
                <c:pt idx="420">
                  <c:v>1.2944931</c:v>
                </c:pt>
                <c:pt idx="421">
                  <c:v>1.2943495999999999</c:v>
                </c:pt>
                <c:pt idx="422">
                  <c:v>1.2945415999999998</c:v>
                </c:pt>
                <c:pt idx="423">
                  <c:v>1.2941304</c:v>
                </c:pt>
                <c:pt idx="424">
                  <c:v>1.2941168000000001</c:v>
                </c:pt>
                <c:pt idx="425">
                  <c:v>1.2939771999999998</c:v>
                </c:pt>
                <c:pt idx="426">
                  <c:v>1.2936687999999967</c:v>
                </c:pt>
                <c:pt idx="427">
                  <c:v>1.2934805999999999</c:v>
                </c:pt>
                <c:pt idx="428">
                  <c:v>1.2932459000000001</c:v>
                </c:pt>
                <c:pt idx="429">
                  <c:v>1.2928695999999971</c:v>
                </c:pt>
                <c:pt idx="430">
                  <c:v>1.292844399999997</c:v>
                </c:pt>
                <c:pt idx="431">
                  <c:v>1.2925011</c:v>
                </c:pt>
                <c:pt idx="432">
                  <c:v>1.2921674999999999</c:v>
                </c:pt>
                <c:pt idx="433">
                  <c:v>1.2917464999999968</c:v>
                </c:pt>
                <c:pt idx="434">
                  <c:v>1.2913895999999998</c:v>
                </c:pt>
                <c:pt idx="435">
                  <c:v>1.2911063999999968</c:v>
                </c:pt>
                <c:pt idx="436">
                  <c:v>1.290664199999997</c:v>
                </c:pt>
                <c:pt idx="437">
                  <c:v>1.2901191999999999</c:v>
                </c:pt>
                <c:pt idx="438">
                  <c:v>1.2899251999999968</c:v>
                </c:pt>
                <c:pt idx="439">
                  <c:v>1.2892210999999953</c:v>
                </c:pt>
                <c:pt idx="440">
                  <c:v>1.289091099999996</c:v>
                </c:pt>
                <c:pt idx="441">
                  <c:v>1.2884975999999999</c:v>
                </c:pt>
                <c:pt idx="442">
                  <c:v>1.2880611999999998</c:v>
                </c:pt>
                <c:pt idx="443">
                  <c:v>1.2875761999999971</c:v>
                </c:pt>
                <c:pt idx="444">
                  <c:v>1.2869458</c:v>
                </c:pt>
                <c:pt idx="445">
                  <c:v>1.2866742999999961</c:v>
                </c:pt>
                <c:pt idx="446">
                  <c:v>1.2861079000000029</c:v>
                </c:pt>
                <c:pt idx="447">
                  <c:v>1.2855861</c:v>
                </c:pt>
                <c:pt idx="448">
                  <c:v>1.2849905999999998</c:v>
                </c:pt>
                <c:pt idx="449">
                  <c:v>1.2845853</c:v>
                </c:pt>
                <c:pt idx="450">
                  <c:v>1.2843176000000001</c:v>
                </c:pt>
                <c:pt idx="451">
                  <c:v>1.2839140999999961</c:v>
                </c:pt>
                <c:pt idx="452">
                  <c:v>1.2832662999999946</c:v>
                </c:pt>
                <c:pt idx="453">
                  <c:v>1.283068399999997</c:v>
                </c:pt>
                <c:pt idx="454">
                  <c:v>1.2827037999999971</c:v>
                </c:pt>
                <c:pt idx="455">
                  <c:v>1.2817261999999956</c:v>
                </c:pt>
                <c:pt idx="456">
                  <c:v>1.281097699999997</c:v>
                </c:pt>
                <c:pt idx="457">
                  <c:v>1.2809056999999968</c:v>
                </c:pt>
                <c:pt idx="458">
                  <c:v>1.280316</c:v>
                </c:pt>
                <c:pt idx="459">
                  <c:v>1.2795576</c:v>
                </c:pt>
                <c:pt idx="460">
                  <c:v>1.2792006999999967</c:v>
                </c:pt>
                <c:pt idx="461">
                  <c:v>1.2790319999999971</c:v>
                </c:pt>
                <c:pt idx="462">
                  <c:v>1.2785120999999999</c:v>
                </c:pt>
                <c:pt idx="463">
                  <c:v>1.2778293999999937</c:v>
                </c:pt>
                <c:pt idx="464">
                  <c:v>1.277367699999997</c:v>
                </c:pt>
                <c:pt idx="465">
                  <c:v>1.2770747999999967</c:v>
                </c:pt>
                <c:pt idx="466">
                  <c:v>1.2765375000000001</c:v>
                </c:pt>
                <c:pt idx="467">
                  <c:v>1.2761495999999999</c:v>
                </c:pt>
                <c:pt idx="468">
                  <c:v>1.2757771999999998</c:v>
                </c:pt>
                <c:pt idx="469">
                  <c:v>1.2753854</c:v>
                </c:pt>
                <c:pt idx="470">
                  <c:v>1.2746967999999967</c:v>
                </c:pt>
                <c:pt idx="471">
                  <c:v>1.2734999999999967</c:v>
                </c:pt>
                <c:pt idx="472">
                  <c:v>1.2720879000000036</c:v>
                </c:pt>
                <c:pt idx="473">
                  <c:v>1.2701095</c:v>
                </c:pt>
                <c:pt idx="474">
                  <c:v>1.2682861999999999</c:v>
                </c:pt>
                <c:pt idx="475">
                  <c:v>1.2666238999999968</c:v>
                </c:pt>
                <c:pt idx="476">
                  <c:v>1.2639063999999951</c:v>
                </c:pt>
                <c:pt idx="477">
                  <c:v>1.2601182</c:v>
                </c:pt>
                <c:pt idx="478">
                  <c:v>1.2560429000000028</c:v>
                </c:pt>
                <c:pt idx="479">
                  <c:v>1.2515680999999967</c:v>
                </c:pt>
                <c:pt idx="480">
                  <c:v>1.2470253999999967</c:v>
                </c:pt>
                <c:pt idx="481">
                  <c:v>1.2421470999999999</c:v>
                </c:pt>
                <c:pt idx="482">
                  <c:v>1.2369584</c:v>
                </c:pt>
                <c:pt idx="483">
                  <c:v>1.231878399999996</c:v>
                </c:pt>
                <c:pt idx="484">
                  <c:v>1.2260924</c:v>
                </c:pt>
                <c:pt idx="485">
                  <c:v>1.2195595999999971</c:v>
                </c:pt>
                <c:pt idx="486">
                  <c:v>1.212795899999997</c:v>
                </c:pt>
                <c:pt idx="487">
                  <c:v>1.2059875999999998</c:v>
                </c:pt>
                <c:pt idx="488">
                  <c:v>1.1990999</c:v>
                </c:pt>
                <c:pt idx="489">
                  <c:v>1.1903170000000043</c:v>
                </c:pt>
                <c:pt idx="490">
                  <c:v>1.1808339000000001</c:v>
                </c:pt>
                <c:pt idx="491">
                  <c:v>1.1717659</c:v>
                </c:pt>
                <c:pt idx="492">
                  <c:v>1.1629579000000043</c:v>
                </c:pt>
                <c:pt idx="493">
                  <c:v>1.1547045999999999</c:v>
                </c:pt>
                <c:pt idx="494">
                  <c:v>1.1462030000000001</c:v>
                </c:pt>
                <c:pt idx="495">
                  <c:v>1.1379865</c:v>
                </c:pt>
                <c:pt idx="496">
                  <c:v>1.130499399999997</c:v>
                </c:pt>
                <c:pt idx="497">
                  <c:v>1.1233187</c:v>
                </c:pt>
                <c:pt idx="498">
                  <c:v>1.115930499999997</c:v>
                </c:pt>
                <c:pt idx="499">
                  <c:v>1.1090717999999971</c:v>
                </c:pt>
                <c:pt idx="500">
                  <c:v>1.1028435000000001</c:v>
                </c:pt>
                <c:pt idx="501">
                  <c:v>1.0966132</c:v>
                </c:pt>
                <c:pt idx="502">
                  <c:v>1.0908911999999971</c:v>
                </c:pt>
                <c:pt idx="503">
                  <c:v>1.0856385999999998</c:v>
                </c:pt>
                <c:pt idx="504">
                  <c:v>1.0802560000000001</c:v>
                </c:pt>
                <c:pt idx="505">
                  <c:v>1.0754553</c:v>
                </c:pt>
                <c:pt idx="506">
                  <c:v>1.0709047999999968</c:v>
                </c:pt>
                <c:pt idx="507">
                  <c:v>1.0660982999999971</c:v>
                </c:pt>
                <c:pt idx="508">
                  <c:v>1.0614914999999958</c:v>
                </c:pt>
                <c:pt idx="509">
                  <c:v>1.0576529000000001</c:v>
                </c:pt>
                <c:pt idx="510">
                  <c:v>1.0534030999999968</c:v>
                </c:pt>
                <c:pt idx="511">
                  <c:v>1.0494131999999998</c:v>
                </c:pt>
                <c:pt idx="512">
                  <c:v>1.0458344999999953</c:v>
                </c:pt>
                <c:pt idx="513">
                  <c:v>1.0423042999999967</c:v>
                </c:pt>
                <c:pt idx="514">
                  <c:v>1.0387198</c:v>
                </c:pt>
                <c:pt idx="515">
                  <c:v>1.0348773</c:v>
                </c:pt>
                <c:pt idx="516">
                  <c:v>1.0314886999999968</c:v>
                </c:pt>
                <c:pt idx="517">
                  <c:v>1.028301799999997</c:v>
                </c:pt>
                <c:pt idx="518">
                  <c:v>1.0251109999999999</c:v>
                </c:pt>
                <c:pt idx="519">
                  <c:v>1.0218542999999953</c:v>
                </c:pt>
                <c:pt idx="520">
                  <c:v>1.0186246999999942</c:v>
                </c:pt>
                <c:pt idx="521">
                  <c:v>1.0158218999999942</c:v>
                </c:pt>
                <c:pt idx="522">
                  <c:v>1.0128037999999968</c:v>
                </c:pt>
                <c:pt idx="523">
                  <c:v>1.0099000999999967</c:v>
                </c:pt>
                <c:pt idx="524">
                  <c:v>1.0072059</c:v>
                </c:pt>
                <c:pt idx="525">
                  <c:v>1.0042808000000001</c:v>
                </c:pt>
                <c:pt idx="526">
                  <c:v>1.0016429</c:v>
                </c:pt>
                <c:pt idx="527">
                  <c:v>0.99894479999999997</c:v>
                </c:pt>
                <c:pt idx="528">
                  <c:v>0.99658229999999792</c:v>
                </c:pt>
                <c:pt idx="529">
                  <c:v>0.99415960000000003</c:v>
                </c:pt>
                <c:pt idx="530">
                  <c:v>0.99168849999999997</c:v>
                </c:pt>
                <c:pt idx="531">
                  <c:v>0.98895739999999832</c:v>
                </c:pt>
                <c:pt idx="532">
                  <c:v>0.9865521999999971</c:v>
                </c:pt>
                <c:pt idx="533">
                  <c:v>0.98424979999999951</c:v>
                </c:pt>
                <c:pt idx="534">
                  <c:v>0.98244589999999998</c:v>
                </c:pt>
                <c:pt idx="535">
                  <c:v>0.97993019999999997</c:v>
                </c:pt>
                <c:pt idx="536">
                  <c:v>0.97777130000000156</c:v>
                </c:pt>
                <c:pt idx="537">
                  <c:v>0.97572689999999995</c:v>
                </c:pt>
                <c:pt idx="538">
                  <c:v>0.97372710000000062</c:v>
                </c:pt>
                <c:pt idx="539">
                  <c:v>0.9715741</c:v>
                </c:pt>
                <c:pt idx="540">
                  <c:v>0.96949470000000004</c:v>
                </c:pt>
                <c:pt idx="541">
                  <c:v>0.96776260000000003</c:v>
                </c:pt>
                <c:pt idx="542">
                  <c:v>0.96561540000000168</c:v>
                </c:pt>
                <c:pt idx="543">
                  <c:v>0.96364270000000063</c:v>
                </c:pt>
                <c:pt idx="544">
                  <c:v>0.96200180000000168</c:v>
                </c:pt>
                <c:pt idx="545">
                  <c:v>0.96020369999999999</c:v>
                </c:pt>
                <c:pt idx="546">
                  <c:v>0.95842700000000003</c:v>
                </c:pt>
                <c:pt idx="547">
                  <c:v>0.95692570000000143</c:v>
                </c:pt>
                <c:pt idx="548">
                  <c:v>0.95503060000000062</c:v>
                </c:pt>
                <c:pt idx="549">
                  <c:v>0.95346719999999807</c:v>
                </c:pt>
                <c:pt idx="550">
                  <c:v>0.95184560000000218</c:v>
                </c:pt>
                <c:pt idx="551">
                  <c:v>0.95008440000000005</c:v>
                </c:pt>
                <c:pt idx="552">
                  <c:v>0.94846289999999855</c:v>
                </c:pt>
                <c:pt idx="553">
                  <c:v>0.94709540000000192</c:v>
                </c:pt>
                <c:pt idx="554">
                  <c:v>0.94551459999999832</c:v>
                </c:pt>
                <c:pt idx="555">
                  <c:v>0.94437599999999999</c:v>
                </c:pt>
                <c:pt idx="556">
                  <c:v>0.94269810000000065</c:v>
                </c:pt>
                <c:pt idx="557">
                  <c:v>0.94137329999999997</c:v>
                </c:pt>
                <c:pt idx="558">
                  <c:v>0.93979060000000192</c:v>
                </c:pt>
                <c:pt idx="559">
                  <c:v>0.93844059999999996</c:v>
                </c:pt>
                <c:pt idx="560">
                  <c:v>0.93720110000000001</c:v>
                </c:pt>
                <c:pt idx="561">
                  <c:v>0.93599270000000001</c:v>
                </c:pt>
                <c:pt idx="562">
                  <c:v>0.93497629999999998</c:v>
                </c:pt>
                <c:pt idx="563">
                  <c:v>0.93360880000000168</c:v>
                </c:pt>
                <c:pt idx="564">
                  <c:v>0.93265450000000005</c:v>
                </c:pt>
                <c:pt idx="565">
                  <c:v>0.93138789999999949</c:v>
                </c:pt>
                <c:pt idx="566">
                  <c:v>0.93091460000000004</c:v>
                </c:pt>
                <c:pt idx="567">
                  <c:v>0.92946760000000006</c:v>
                </c:pt>
                <c:pt idx="568">
                  <c:v>0.92848619999999793</c:v>
                </c:pt>
                <c:pt idx="569">
                  <c:v>0.92794110000000063</c:v>
                </c:pt>
                <c:pt idx="570">
                  <c:v>0.92697130000000005</c:v>
                </c:pt>
                <c:pt idx="571">
                  <c:v>0.92575120000000144</c:v>
                </c:pt>
                <c:pt idx="572">
                  <c:v>0.92475810000000003</c:v>
                </c:pt>
                <c:pt idx="573">
                  <c:v>0.92428869999999996</c:v>
                </c:pt>
                <c:pt idx="574">
                  <c:v>0.92328009999999949</c:v>
                </c:pt>
                <c:pt idx="575">
                  <c:v>0.9221357</c:v>
                </c:pt>
                <c:pt idx="576">
                  <c:v>0.92147420000000002</c:v>
                </c:pt>
                <c:pt idx="577">
                  <c:v>0.92074690000000003</c:v>
                </c:pt>
                <c:pt idx="578">
                  <c:v>0.91994970000000065</c:v>
                </c:pt>
                <c:pt idx="579">
                  <c:v>0.91934060000000062</c:v>
                </c:pt>
                <c:pt idx="580">
                  <c:v>0.91870240000000003</c:v>
                </c:pt>
                <c:pt idx="581">
                  <c:v>0.91834170000000004</c:v>
                </c:pt>
                <c:pt idx="582">
                  <c:v>0.91787810000000003</c:v>
                </c:pt>
                <c:pt idx="583">
                  <c:v>0.91743199999999958</c:v>
                </c:pt>
                <c:pt idx="584">
                  <c:v>0.91674730000000004</c:v>
                </c:pt>
                <c:pt idx="585">
                  <c:v>0.91675890000000004</c:v>
                </c:pt>
                <c:pt idx="586">
                  <c:v>0.91617700000000002</c:v>
                </c:pt>
                <c:pt idx="587">
                  <c:v>0.9164544</c:v>
                </c:pt>
                <c:pt idx="588">
                  <c:v>0.91586080000000003</c:v>
                </c:pt>
                <c:pt idx="589">
                  <c:v>0.91551169999999948</c:v>
                </c:pt>
                <c:pt idx="590">
                  <c:v>0.91518580000000005</c:v>
                </c:pt>
                <c:pt idx="591">
                  <c:v>0.91496469999999996</c:v>
                </c:pt>
                <c:pt idx="592">
                  <c:v>0.91493559999999996</c:v>
                </c:pt>
                <c:pt idx="593">
                  <c:v>0.91495689999999996</c:v>
                </c:pt>
                <c:pt idx="594">
                  <c:v>0.91459999999999997</c:v>
                </c:pt>
                <c:pt idx="595">
                  <c:v>0.9144449</c:v>
                </c:pt>
                <c:pt idx="596">
                  <c:v>0.91415000000000002</c:v>
                </c:pt>
                <c:pt idx="597">
                  <c:v>0.91370970000000062</c:v>
                </c:pt>
                <c:pt idx="598">
                  <c:v>0.91380479999999997</c:v>
                </c:pt>
                <c:pt idx="599">
                  <c:v>0.91356229999999783</c:v>
                </c:pt>
                <c:pt idx="600">
                  <c:v>0.91351769999999843</c:v>
                </c:pt>
                <c:pt idx="601">
                  <c:v>0.91347889999999998</c:v>
                </c:pt>
                <c:pt idx="602">
                  <c:v>0.91326749999999957</c:v>
                </c:pt>
                <c:pt idx="603">
                  <c:v>0.91284460000000156</c:v>
                </c:pt>
                <c:pt idx="604">
                  <c:v>0.91280580000000155</c:v>
                </c:pt>
                <c:pt idx="605">
                  <c:v>0.91266619999999832</c:v>
                </c:pt>
                <c:pt idx="606">
                  <c:v>0.9127767</c:v>
                </c:pt>
                <c:pt idx="607">
                  <c:v>0.91268360000000004</c:v>
                </c:pt>
                <c:pt idx="608">
                  <c:v>0.91232869999999999</c:v>
                </c:pt>
                <c:pt idx="609">
                  <c:v>0.91205910000000001</c:v>
                </c:pt>
                <c:pt idx="610">
                  <c:v>0.91232089999999999</c:v>
                </c:pt>
                <c:pt idx="611">
                  <c:v>0.91174290000000002</c:v>
                </c:pt>
                <c:pt idx="612">
                  <c:v>0.91164200000000062</c:v>
                </c:pt>
                <c:pt idx="613">
                  <c:v>0.91169830000000063</c:v>
                </c:pt>
                <c:pt idx="614">
                  <c:v>0.91128129999999996</c:v>
                </c:pt>
                <c:pt idx="615">
                  <c:v>0.91146359999999793</c:v>
                </c:pt>
                <c:pt idx="616">
                  <c:v>0.91109890000000004</c:v>
                </c:pt>
                <c:pt idx="617">
                  <c:v>0.91121530000000006</c:v>
                </c:pt>
                <c:pt idx="618">
                  <c:v>0.91132970000000002</c:v>
                </c:pt>
                <c:pt idx="619">
                  <c:v>0.9107769</c:v>
                </c:pt>
                <c:pt idx="620">
                  <c:v>0.91081380000000001</c:v>
                </c:pt>
                <c:pt idx="621">
                  <c:v>0.91066829999999999</c:v>
                </c:pt>
                <c:pt idx="622">
                  <c:v>0.91104850000000004</c:v>
                </c:pt>
                <c:pt idx="623">
                  <c:v>0.91065669999999999</c:v>
                </c:pt>
                <c:pt idx="624">
                  <c:v>0.91045109999999996</c:v>
                </c:pt>
                <c:pt idx="625">
                  <c:v>0.91045500000000001</c:v>
                </c:pt>
                <c:pt idx="626">
                  <c:v>0.91034440000000005</c:v>
                </c:pt>
                <c:pt idx="627">
                  <c:v>0.91031529999999949</c:v>
                </c:pt>
                <c:pt idx="628">
                  <c:v>0.91002240000000001</c:v>
                </c:pt>
                <c:pt idx="629">
                  <c:v>0.9099235</c:v>
                </c:pt>
                <c:pt idx="630">
                  <c:v>0.91019700000000003</c:v>
                </c:pt>
                <c:pt idx="631">
                  <c:v>0.90969070000000063</c:v>
                </c:pt>
                <c:pt idx="632">
                  <c:v>0.90969460000000169</c:v>
                </c:pt>
                <c:pt idx="633">
                  <c:v>0.90968099999999996</c:v>
                </c:pt>
                <c:pt idx="634">
                  <c:v>0.90968680000000002</c:v>
                </c:pt>
                <c:pt idx="635">
                  <c:v>0.90950059999999855</c:v>
                </c:pt>
                <c:pt idx="636">
                  <c:v>0.90929700000000002</c:v>
                </c:pt>
                <c:pt idx="637">
                  <c:v>0.90945599999999949</c:v>
                </c:pt>
                <c:pt idx="638">
                  <c:v>0.90966360000000002</c:v>
                </c:pt>
                <c:pt idx="639">
                  <c:v>0.90948709999999855</c:v>
                </c:pt>
                <c:pt idx="640">
                  <c:v>0.90903120000000004</c:v>
                </c:pt>
                <c:pt idx="641">
                  <c:v>0.90929700000000002</c:v>
                </c:pt>
                <c:pt idx="642">
                  <c:v>0.90906029999999949</c:v>
                </c:pt>
                <c:pt idx="643">
                  <c:v>0.9091205</c:v>
                </c:pt>
                <c:pt idx="644">
                  <c:v>0.90895170000000003</c:v>
                </c:pt>
                <c:pt idx="645">
                  <c:v>0.90926009999999957</c:v>
                </c:pt>
                <c:pt idx="646">
                  <c:v>0.90905649999999949</c:v>
                </c:pt>
                <c:pt idx="647">
                  <c:v>0.90894590000000064</c:v>
                </c:pt>
                <c:pt idx="648">
                  <c:v>0.90878300000000001</c:v>
                </c:pt>
                <c:pt idx="649">
                  <c:v>0.90888380000000002</c:v>
                </c:pt>
                <c:pt idx="650">
                  <c:v>0.90884699999999996</c:v>
                </c:pt>
                <c:pt idx="651">
                  <c:v>0.90899050000000003</c:v>
                </c:pt>
                <c:pt idx="652">
                  <c:v>0.90885669999999996</c:v>
                </c:pt>
                <c:pt idx="653">
                  <c:v>0.90869960000000194</c:v>
                </c:pt>
                <c:pt idx="654">
                  <c:v>0.90866080000000005</c:v>
                </c:pt>
                <c:pt idx="655">
                  <c:v>0.90855209999999831</c:v>
                </c:pt>
                <c:pt idx="656">
                  <c:v>0.90861609999999959</c:v>
                </c:pt>
                <c:pt idx="657">
                  <c:v>0.90839309999999951</c:v>
                </c:pt>
                <c:pt idx="658">
                  <c:v>0.90875970000000061</c:v>
                </c:pt>
                <c:pt idx="659">
                  <c:v>0.9083717</c:v>
                </c:pt>
                <c:pt idx="660">
                  <c:v>0.90824179999999999</c:v>
                </c:pt>
                <c:pt idx="661">
                  <c:v>0.90826119999999855</c:v>
                </c:pt>
                <c:pt idx="662">
                  <c:v>0.90863939999999999</c:v>
                </c:pt>
                <c:pt idx="663">
                  <c:v>0.90845900000000002</c:v>
                </c:pt>
                <c:pt idx="664">
                  <c:v>0.9083717</c:v>
                </c:pt>
                <c:pt idx="665">
                  <c:v>0.90826889999999949</c:v>
                </c:pt>
                <c:pt idx="666">
                  <c:v>0.90808469999999997</c:v>
                </c:pt>
                <c:pt idx="667">
                  <c:v>0.9083097</c:v>
                </c:pt>
                <c:pt idx="668">
                  <c:v>0.90820689999999948</c:v>
                </c:pt>
                <c:pt idx="669">
                  <c:v>0.9083407</c:v>
                </c:pt>
                <c:pt idx="670">
                  <c:v>0.90836980000000001</c:v>
                </c:pt>
                <c:pt idx="671">
                  <c:v>0.90820689999999948</c:v>
                </c:pt>
                <c:pt idx="672">
                  <c:v>0.90820489999999998</c:v>
                </c:pt>
                <c:pt idx="673">
                  <c:v>0.90828249999999855</c:v>
                </c:pt>
                <c:pt idx="674">
                  <c:v>0.90821459999999832</c:v>
                </c:pt>
                <c:pt idx="675">
                  <c:v>0.90816609999999831</c:v>
                </c:pt>
                <c:pt idx="676">
                  <c:v>0.90820689999999948</c:v>
                </c:pt>
                <c:pt idx="677">
                  <c:v>0.90804010000000002</c:v>
                </c:pt>
                <c:pt idx="678">
                  <c:v>0.90805749999999996</c:v>
                </c:pt>
                <c:pt idx="679">
                  <c:v>0.90815449999999998</c:v>
                </c:pt>
                <c:pt idx="680">
                  <c:v>0.90853859999999831</c:v>
                </c:pt>
                <c:pt idx="681">
                  <c:v>0.90841639999999746</c:v>
                </c:pt>
                <c:pt idx="682">
                  <c:v>0.90809050000000002</c:v>
                </c:pt>
                <c:pt idx="683">
                  <c:v>0.90805559999999996</c:v>
                </c:pt>
                <c:pt idx="684">
                  <c:v>0.90802839999999996</c:v>
                </c:pt>
                <c:pt idx="685">
                  <c:v>0.90819329999999998</c:v>
                </c:pt>
                <c:pt idx="686">
                  <c:v>0.90846489999999958</c:v>
                </c:pt>
                <c:pt idx="687">
                  <c:v>0.90812729999999997</c:v>
                </c:pt>
                <c:pt idx="688">
                  <c:v>0.90813120000000003</c:v>
                </c:pt>
                <c:pt idx="689">
                  <c:v>0.90839110000000001</c:v>
                </c:pt>
                <c:pt idx="690">
                  <c:v>0.90809830000000002</c:v>
                </c:pt>
                <c:pt idx="691">
                  <c:v>0.90825339999999855</c:v>
                </c:pt>
                <c:pt idx="692">
                  <c:v>0.90824950000000004</c:v>
                </c:pt>
                <c:pt idx="693">
                  <c:v>0.90822049999999999</c:v>
                </c:pt>
                <c:pt idx="694">
                  <c:v>0.90815259999999831</c:v>
                </c:pt>
                <c:pt idx="695">
                  <c:v>0.90820880000000004</c:v>
                </c:pt>
                <c:pt idx="696">
                  <c:v>0.90809830000000002</c:v>
                </c:pt>
                <c:pt idx="697">
                  <c:v>0.9082844999999995</c:v>
                </c:pt>
                <c:pt idx="698">
                  <c:v>0.90839700000000001</c:v>
                </c:pt>
                <c:pt idx="699">
                  <c:v>0.90839309999999951</c:v>
                </c:pt>
                <c:pt idx="700">
                  <c:v>0.90831739999999805</c:v>
                </c:pt>
                <c:pt idx="701">
                  <c:v>0.90831359999999817</c:v>
                </c:pt>
                <c:pt idx="702">
                  <c:v>0.90844159999999996</c:v>
                </c:pt>
                <c:pt idx="703">
                  <c:v>0.90833680000000006</c:v>
                </c:pt>
                <c:pt idx="704">
                  <c:v>0.90850169999999997</c:v>
                </c:pt>
                <c:pt idx="705">
                  <c:v>0.90867430000000005</c:v>
                </c:pt>
                <c:pt idx="706">
                  <c:v>0.90851919999999831</c:v>
                </c:pt>
                <c:pt idx="707">
                  <c:v>0.90836009999999956</c:v>
                </c:pt>
                <c:pt idx="708">
                  <c:v>0.90829800000000005</c:v>
                </c:pt>
                <c:pt idx="709">
                  <c:v>0.90857929999999998</c:v>
                </c:pt>
                <c:pt idx="710">
                  <c:v>0.90877520000000156</c:v>
                </c:pt>
                <c:pt idx="711">
                  <c:v>0.90855209999999831</c:v>
                </c:pt>
                <c:pt idx="712">
                  <c:v>0.90846869999999957</c:v>
                </c:pt>
                <c:pt idx="713">
                  <c:v>0.90856379999999792</c:v>
                </c:pt>
                <c:pt idx="714">
                  <c:v>0.90883530000000001</c:v>
                </c:pt>
                <c:pt idx="715">
                  <c:v>0.90855409999999959</c:v>
                </c:pt>
                <c:pt idx="716">
                  <c:v>0.90864910000000065</c:v>
                </c:pt>
                <c:pt idx="717">
                  <c:v>0.90887410000000002</c:v>
                </c:pt>
                <c:pt idx="718">
                  <c:v>0.90890709999999997</c:v>
                </c:pt>
                <c:pt idx="719">
                  <c:v>0.90891289999999958</c:v>
                </c:pt>
                <c:pt idx="720">
                  <c:v>0.90874800000000155</c:v>
                </c:pt>
                <c:pt idx="721">
                  <c:v>0.90927950000000002</c:v>
                </c:pt>
                <c:pt idx="722">
                  <c:v>0.90896329999999959</c:v>
                </c:pt>
                <c:pt idx="723">
                  <c:v>0.90900990000000004</c:v>
                </c:pt>
                <c:pt idx="724">
                  <c:v>0.90924850000000002</c:v>
                </c:pt>
                <c:pt idx="725">
                  <c:v>0.90900209999999959</c:v>
                </c:pt>
                <c:pt idx="726">
                  <c:v>0.9091612</c:v>
                </c:pt>
                <c:pt idx="727">
                  <c:v>0.90897890000000003</c:v>
                </c:pt>
                <c:pt idx="728">
                  <c:v>0.90895360000000003</c:v>
                </c:pt>
                <c:pt idx="729">
                  <c:v>0.90929890000000002</c:v>
                </c:pt>
                <c:pt idx="730">
                  <c:v>0.90916700000000006</c:v>
                </c:pt>
                <c:pt idx="731">
                  <c:v>0.90945209999999832</c:v>
                </c:pt>
                <c:pt idx="732">
                  <c:v>0.90934550000000003</c:v>
                </c:pt>
                <c:pt idx="733">
                  <c:v>0.90957430000000006</c:v>
                </c:pt>
                <c:pt idx="734">
                  <c:v>0.90962480000000157</c:v>
                </c:pt>
                <c:pt idx="735">
                  <c:v>0.90984590000000065</c:v>
                </c:pt>
                <c:pt idx="736">
                  <c:v>0.90969850000000063</c:v>
                </c:pt>
                <c:pt idx="737">
                  <c:v>0.90965000000000062</c:v>
                </c:pt>
                <c:pt idx="738">
                  <c:v>0.91000880000000062</c:v>
                </c:pt>
                <c:pt idx="739">
                  <c:v>0.90977410000000003</c:v>
                </c:pt>
                <c:pt idx="740">
                  <c:v>0.91012519999999997</c:v>
                </c:pt>
                <c:pt idx="741">
                  <c:v>0.90987110000000004</c:v>
                </c:pt>
                <c:pt idx="742">
                  <c:v>0.9099429</c:v>
                </c:pt>
                <c:pt idx="743">
                  <c:v>0.90994480000000144</c:v>
                </c:pt>
                <c:pt idx="744">
                  <c:v>0.91005150000000001</c:v>
                </c:pt>
                <c:pt idx="745">
                  <c:v>0.91042199999999951</c:v>
                </c:pt>
                <c:pt idx="746">
                  <c:v>0.9103774</c:v>
                </c:pt>
                <c:pt idx="747">
                  <c:v>0.9103462999999995</c:v>
                </c:pt>
                <c:pt idx="748">
                  <c:v>0.91038320000000006</c:v>
                </c:pt>
                <c:pt idx="749">
                  <c:v>0.91029979999999999</c:v>
                </c:pt>
                <c:pt idx="750">
                  <c:v>0.91042780000000001</c:v>
                </c:pt>
                <c:pt idx="751">
                  <c:v>0.91028039999999855</c:v>
                </c:pt>
                <c:pt idx="752">
                  <c:v>0.91059849999999998</c:v>
                </c:pt>
                <c:pt idx="753">
                  <c:v>0.91059659999999831</c:v>
                </c:pt>
                <c:pt idx="754">
                  <c:v>0.91079830000000062</c:v>
                </c:pt>
                <c:pt idx="755">
                  <c:v>0.91083899999999951</c:v>
                </c:pt>
                <c:pt idx="756">
                  <c:v>0.91082929999999995</c:v>
                </c:pt>
                <c:pt idx="757">
                  <c:v>0.91105040000000004</c:v>
                </c:pt>
                <c:pt idx="758">
                  <c:v>0.91104660000000004</c:v>
                </c:pt>
                <c:pt idx="759">
                  <c:v>0.91114160000000144</c:v>
                </c:pt>
                <c:pt idx="760">
                  <c:v>0.91129289999999996</c:v>
                </c:pt>
                <c:pt idx="761">
                  <c:v>0.91140929999999998</c:v>
                </c:pt>
                <c:pt idx="762">
                  <c:v>0.91133940000000002</c:v>
                </c:pt>
                <c:pt idx="763">
                  <c:v>0.91129099999999996</c:v>
                </c:pt>
                <c:pt idx="764">
                  <c:v>0.91130449999999996</c:v>
                </c:pt>
                <c:pt idx="765">
                  <c:v>0.91133749999999958</c:v>
                </c:pt>
                <c:pt idx="766">
                  <c:v>0.91158970000000006</c:v>
                </c:pt>
                <c:pt idx="767">
                  <c:v>0.91173130000000002</c:v>
                </c:pt>
                <c:pt idx="768">
                  <c:v>0.91152569999999999</c:v>
                </c:pt>
                <c:pt idx="769">
                  <c:v>0.91183990000000004</c:v>
                </c:pt>
                <c:pt idx="770">
                  <c:v>0.91180879999999997</c:v>
                </c:pt>
                <c:pt idx="771">
                  <c:v>0.91198540000000061</c:v>
                </c:pt>
                <c:pt idx="772">
                  <c:v>0.91200480000000061</c:v>
                </c:pt>
                <c:pt idx="773">
                  <c:v>0.91176420000000002</c:v>
                </c:pt>
                <c:pt idx="774">
                  <c:v>0.91231899999999855</c:v>
                </c:pt>
                <c:pt idx="775">
                  <c:v>0.91227820000000004</c:v>
                </c:pt>
                <c:pt idx="776">
                  <c:v>0.91215990000000002</c:v>
                </c:pt>
                <c:pt idx="777">
                  <c:v>0.91266420000000004</c:v>
                </c:pt>
                <c:pt idx="778">
                  <c:v>0.91255369999999958</c:v>
                </c:pt>
                <c:pt idx="779">
                  <c:v>0.91228409999999949</c:v>
                </c:pt>
                <c:pt idx="780">
                  <c:v>0.9124082</c:v>
                </c:pt>
                <c:pt idx="781">
                  <c:v>0.91300559999999997</c:v>
                </c:pt>
                <c:pt idx="782">
                  <c:v>0.91293000000000002</c:v>
                </c:pt>
                <c:pt idx="783">
                  <c:v>0.91263130000000003</c:v>
                </c:pt>
                <c:pt idx="784">
                  <c:v>0.91280780000000061</c:v>
                </c:pt>
                <c:pt idx="785">
                  <c:v>0.91309680000000004</c:v>
                </c:pt>
                <c:pt idx="786">
                  <c:v>0.9131589</c:v>
                </c:pt>
                <c:pt idx="787">
                  <c:v>0.91312979999999999</c:v>
                </c:pt>
                <c:pt idx="788">
                  <c:v>0.91310449999999999</c:v>
                </c:pt>
                <c:pt idx="789">
                  <c:v>0.91374270000000002</c:v>
                </c:pt>
                <c:pt idx="790">
                  <c:v>0.91329850000000001</c:v>
                </c:pt>
                <c:pt idx="791">
                  <c:v>0.91343039999999831</c:v>
                </c:pt>
                <c:pt idx="792">
                  <c:v>0.91353709999999855</c:v>
                </c:pt>
                <c:pt idx="793">
                  <c:v>0.9136069</c:v>
                </c:pt>
                <c:pt idx="794">
                  <c:v>0.91361860000000061</c:v>
                </c:pt>
                <c:pt idx="795">
                  <c:v>0.91387459999999998</c:v>
                </c:pt>
                <c:pt idx="796">
                  <c:v>0.91380090000000003</c:v>
                </c:pt>
                <c:pt idx="797">
                  <c:v>0.91405500000000062</c:v>
                </c:pt>
                <c:pt idx="798">
                  <c:v>0.91418880000000002</c:v>
                </c:pt>
                <c:pt idx="799">
                  <c:v>0.91427809999999998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'Mesures corrigées'!$L$1</c:f>
              <c:strCache>
                <c:ptCount val="1"/>
                <c:pt idx="0">
                  <c:v>PE12</c:v>
                </c:pt>
              </c:strCache>
            </c:strRef>
          </c:tx>
          <c:marker>
            <c:symbol val="x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0.15500000000000039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0.18500000000000036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0.21500000000000036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0.24500000000000036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0.31000000000000072</c:v>
                </c:pt>
                <c:pt idx="63">
                  <c:v>0.31500000000000072</c:v>
                </c:pt>
                <c:pt idx="64">
                  <c:v>0.32000000000000084</c:v>
                </c:pt>
                <c:pt idx="65">
                  <c:v>0.32500000000000084</c:v>
                </c:pt>
                <c:pt idx="66">
                  <c:v>0.33000000000000096</c:v>
                </c:pt>
                <c:pt idx="67">
                  <c:v>0.33500000000000096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0.37500000000000072</c:v>
                </c:pt>
                <c:pt idx="76">
                  <c:v>0.38000000000000084</c:v>
                </c:pt>
                <c:pt idx="77">
                  <c:v>0.38500000000000084</c:v>
                </c:pt>
                <c:pt idx="78">
                  <c:v>0.39000000000000085</c:v>
                </c:pt>
                <c:pt idx="79">
                  <c:v>0.39500000000000096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0.43500000000000072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0.61500000000000143</c:v>
                </c:pt>
                <c:pt idx="124">
                  <c:v>0.62000000000000144</c:v>
                </c:pt>
                <c:pt idx="125">
                  <c:v>0.62500000000000155</c:v>
                </c:pt>
                <c:pt idx="126">
                  <c:v>0.63000000000000156</c:v>
                </c:pt>
                <c:pt idx="127">
                  <c:v>0.63500000000000156</c:v>
                </c:pt>
                <c:pt idx="128">
                  <c:v>0.64000000000000168</c:v>
                </c:pt>
                <c:pt idx="129">
                  <c:v>0.64500000000000168</c:v>
                </c:pt>
                <c:pt idx="130">
                  <c:v>0.6500000000000018</c:v>
                </c:pt>
                <c:pt idx="131">
                  <c:v>0.65500000000000191</c:v>
                </c:pt>
                <c:pt idx="132">
                  <c:v>0.66000000000000192</c:v>
                </c:pt>
                <c:pt idx="133">
                  <c:v>0.66500000000000192</c:v>
                </c:pt>
                <c:pt idx="134">
                  <c:v>0.67000000000000193</c:v>
                </c:pt>
                <c:pt idx="135">
                  <c:v>0.67500000000000193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0.74000000000000143</c:v>
                </c:pt>
                <c:pt idx="149">
                  <c:v>0.74500000000000144</c:v>
                </c:pt>
                <c:pt idx="150">
                  <c:v>0.75000000000000155</c:v>
                </c:pt>
                <c:pt idx="151">
                  <c:v>0.75500000000000156</c:v>
                </c:pt>
                <c:pt idx="152">
                  <c:v>0.76000000000000156</c:v>
                </c:pt>
                <c:pt idx="153">
                  <c:v>0.76500000000000168</c:v>
                </c:pt>
                <c:pt idx="154">
                  <c:v>0.77000000000000168</c:v>
                </c:pt>
                <c:pt idx="155">
                  <c:v>0.7750000000000018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0.86500000000000143</c:v>
                </c:pt>
                <c:pt idx="174">
                  <c:v>0.87000000000000144</c:v>
                </c:pt>
                <c:pt idx="175">
                  <c:v>0.87500000000000155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1.0049999999999968</c:v>
                </c:pt>
                <c:pt idx="202">
                  <c:v>1.01</c:v>
                </c:pt>
                <c:pt idx="203">
                  <c:v>1.0149999999999968</c:v>
                </c:pt>
                <c:pt idx="204">
                  <c:v>1.02</c:v>
                </c:pt>
                <c:pt idx="205">
                  <c:v>1.0249999999999968</c:v>
                </c:pt>
                <c:pt idx="206">
                  <c:v>1.03</c:v>
                </c:pt>
                <c:pt idx="207">
                  <c:v>1.0349999999999968</c:v>
                </c:pt>
                <c:pt idx="208">
                  <c:v>1.04</c:v>
                </c:pt>
                <c:pt idx="209">
                  <c:v>1.044999999999997</c:v>
                </c:pt>
                <c:pt idx="210">
                  <c:v>1.05</c:v>
                </c:pt>
                <c:pt idx="211">
                  <c:v>1.0549999999999971</c:v>
                </c:pt>
                <c:pt idx="212">
                  <c:v>1.06</c:v>
                </c:pt>
                <c:pt idx="213">
                  <c:v>1.0649999999999971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1.1299999999999968</c:v>
                </c:pt>
                <c:pt idx="227">
                  <c:v>1.135</c:v>
                </c:pt>
                <c:pt idx="228">
                  <c:v>1.1399999999999968</c:v>
                </c:pt>
                <c:pt idx="229">
                  <c:v>1.145</c:v>
                </c:pt>
                <c:pt idx="230">
                  <c:v>1.1499999999999968</c:v>
                </c:pt>
                <c:pt idx="231">
                  <c:v>1.155</c:v>
                </c:pt>
                <c:pt idx="232">
                  <c:v>1.1599999999999968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1.1800000000000028</c:v>
                </c:pt>
                <c:pt idx="237">
                  <c:v>1.1850000000000001</c:v>
                </c:pt>
                <c:pt idx="238">
                  <c:v>1.1900000000000028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1.2049999999999967</c:v>
                </c:pt>
                <c:pt idx="242">
                  <c:v>1.21</c:v>
                </c:pt>
                <c:pt idx="243">
                  <c:v>1.2149999999999967</c:v>
                </c:pt>
                <c:pt idx="244">
                  <c:v>1.22</c:v>
                </c:pt>
                <c:pt idx="245">
                  <c:v>1.2249999999999968</c:v>
                </c:pt>
                <c:pt idx="246">
                  <c:v>1.23</c:v>
                </c:pt>
                <c:pt idx="247">
                  <c:v>1.2349999999999968</c:v>
                </c:pt>
                <c:pt idx="248">
                  <c:v>1.24</c:v>
                </c:pt>
                <c:pt idx="249">
                  <c:v>1.244999999999997</c:v>
                </c:pt>
                <c:pt idx="250">
                  <c:v>1.25</c:v>
                </c:pt>
                <c:pt idx="251">
                  <c:v>1.2549999999999968</c:v>
                </c:pt>
                <c:pt idx="252">
                  <c:v>1.26</c:v>
                </c:pt>
                <c:pt idx="253">
                  <c:v>1.2649999999999968</c:v>
                </c:pt>
                <c:pt idx="254">
                  <c:v>1.27</c:v>
                </c:pt>
                <c:pt idx="255">
                  <c:v>1.2749999999999968</c:v>
                </c:pt>
                <c:pt idx="256">
                  <c:v>1.28</c:v>
                </c:pt>
                <c:pt idx="257">
                  <c:v>1.2849999999999968</c:v>
                </c:pt>
                <c:pt idx="258">
                  <c:v>1.29</c:v>
                </c:pt>
                <c:pt idx="259">
                  <c:v>1.294999999999997</c:v>
                </c:pt>
                <c:pt idx="260">
                  <c:v>1.3</c:v>
                </c:pt>
                <c:pt idx="261">
                  <c:v>1.3049999999999971</c:v>
                </c:pt>
                <c:pt idx="262">
                  <c:v>1.31</c:v>
                </c:pt>
                <c:pt idx="263">
                  <c:v>1.3149999999999971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1.4049999999999958</c:v>
                </c:pt>
                <c:pt idx="282">
                  <c:v>1.41</c:v>
                </c:pt>
                <c:pt idx="283">
                  <c:v>1.4149999999999958</c:v>
                </c:pt>
                <c:pt idx="284">
                  <c:v>1.42</c:v>
                </c:pt>
                <c:pt idx="285">
                  <c:v>1.424999999999996</c:v>
                </c:pt>
                <c:pt idx="286">
                  <c:v>1.43</c:v>
                </c:pt>
                <c:pt idx="287">
                  <c:v>1.4349999999999961</c:v>
                </c:pt>
                <c:pt idx="288">
                  <c:v>1.44</c:v>
                </c:pt>
                <c:pt idx="289">
                  <c:v>1.4449999999999967</c:v>
                </c:pt>
                <c:pt idx="290">
                  <c:v>1.45</c:v>
                </c:pt>
                <c:pt idx="291">
                  <c:v>1.4549999999999967</c:v>
                </c:pt>
                <c:pt idx="292">
                  <c:v>1.46</c:v>
                </c:pt>
                <c:pt idx="293">
                  <c:v>1.4649999999999967</c:v>
                </c:pt>
                <c:pt idx="294">
                  <c:v>1.47</c:v>
                </c:pt>
                <c:pt idx="295">
                  <c:v>1.4749999999999968</c:v>
                </c:pt>
                <c:pt idx="296">
                  <c:v>1.48</c:v>
                </c:pt>
                <c:pt idx="297">
                  <c:v>1.4849999999999968</c:v>
                </c:pt>
                <c:pt idx="298">
                  <c:v>1.49</c:v>
                </c:pt>
                <c:pt idx="299">
                  <c:v>1.494999999999997</c:v>
                </c:pt>
                <c:pt idx="300">
                  <c:v>1.5</c:v>
                </c:pt>
                <c:pt idx="301">
                  <c:v>1.5049999999999968</c:v>
                </c:pt>
                <c:pt idx="302">
                  <c:v>1.51</c:v>
                </c:pt>
                <c:pt idx="303">
                  <c:v>1.5149999999999968</c:v>
                </c:pt>
                <c:pt idx="304">
                  <c:v>1.52</c:v>
                </c:pt>
                <c:pt idx="305">
                  <c:v>1.5249999999999968</c:v>
                </c:pt>
                <c:pt idx="306">
                  <c:v>1.53</c:v>
                </c:pt>
                <c:pt idx="307">
                  <c:v>1.5349999999999968</c:v>
                </c:pt>
                <c:pt idx="308">
                  <c:v>1.54</c:v>
                </c:pt>
                <c:pt idx="309">
                  <c:v>1.544999999999997</c:v>
                </c:pt>
                <c:pt idx="310">
                  <c:v>1.55</c:v>
                </c:pt>
                <c:pt idx="311">
                  <c:v>1.5549999999999971</c:v>
                </c:pt>
                <c:pt idx="312">
                  <c:v>1.56</c:v>
                </c:pt>
                <c:pt idx="313">
                  <c:v>1.5649999999999971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1.6800000000000028</c:v>
                </c:pt>
                <c:pt idx="337">
                  <c:v>1.6850000000000001</c:v>
                </c:pt>
                <c:pt idx="338">
                  <c:v>1.6900000000000028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1.7049999999999967</c:v>
                </c:pt>
                <c:pt idx="342">
                  <c:v>1.71</c:v>
                </c:pt>
                <c:pt idx="343">
                  <c:v>1.7149999999999967</c:v>
                </c:pt>
                <c:pt idx="344">
                  <c:v>1.72</c:v>
                </c:pt>
                <c:pt idx="345">
                  <c:v>1.7249999999999968</c:v>
                </c:pt>
                <c:pt idx="346">
                  <c:v>1.73</c:v>
                </c:pt>
                <c:pt idx="347">
                  <c:v>1.7349999999999968</c:v>
                </c:pt>
                <c:pt idx="348">
                  <c:v>1.74</c:v>
                </c:pt>
                <c:pt idx="349">
                  <c:v>1.744999999999997</c:v>
                </c:pt>
                <c:pt idx="350">
                  <c:v>1.75</c:v>
                </c:pt>
                <c:pt idx="351">
                  <c:v>1.7549999999999968</c:v>
                </c:pt>
                <c:pt idx="352">
                  <c:v>1.76</c:v>
                </c:pt>
                <c:pt idx="353">
                  <c:v>1.7649999999999968</c:v>
                </c:pt>
                <c:pt idx="354">
                  <c:v>1.77</c:v>
                </c:pt>
                <c:pt idx="355">
                  <c:v>1.7749999999999968</c:v>
                </c:pt>
                <c:pt idx="356">
                  <c:v>1.78</c:v>
                </c:pt>
                <c:pt idx="357">
                  <c:v>1.7849999999999968</c:v>
                </c:pt>
                <c:pt idx="358">
                  <c:v>1.79</c:v>
                </c:pt>
                <c:pt idx="359">
                  <c:v>1.794999999999997</c:v>
                </c:pt>
                <c:pt idx="360">
                  <c:v>1.8</c:v>
                </c:pt>
                <c:pt idx="361">
                  <c:v>1.8049999999999971</c:v>
                </c:pt>
                <c:pt idx="362">
                  <c:v>1.81</c:v>
                </c:pt>
                <c:pt idx="363">
                  <c:v>1.8149999999999971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1.9300000000000028</c:v>
                </c:pt>
                <c:pt idx="387">
                  <c:v>1.9350000000000001</c:v>
                </c:pt>
                <c:pt idx="388">
                  <c:v>1.9400000000000028</c:v>
                </c:pt>
                <c:pt idx="389">
                  <c:v>1.9450000000000001</c:v>
                </c:pt>
                <c:pt idx="390">
                  <c:v>1.9500000000000028</c:v>
                </c:pt>
                <c:pt idx="391">
                  <c:v>1.9550000000000001</c:v>
                </c:pt>
                <c:pt idx="392">
                  <c:v>1.9600000000000029</c:v>
                </c:pt>
                <c:pt idx="393">
                  <c:v>1.9650000000000001</c:v>
                </c:pt>
                <c:pt idx="394">
                  <c:v>1.9700000000000029</c:v>
                </c:pt>
                <c:pt idx="395">
                  <c:v>1.9750000000000001</c:v>
                </c:pt>
                <c:pt idx="396">
                  <c:v>1.9800000000000031</c:v>
                </c:pt>
                <c:pt idx="397">
                  <c:v>1.9850000000000001</c:v>
                </c:pt>
                <c:pt idx="398">
                  <c:v>1.9900000000000031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corrigées'!$L$2:$L$801</c:f>
              <c:numCache>
                <c:formatCode>General</c:formatCode>
                <c:ptCount val="800"/>
                <c:pt idx="0">
                  <c:v>1</c:v>
                </c:pt>
                <c:pt idx="1">
                  <c:v>0.99979499999999999</c:v>
                </c:pt>
                <c:pt idx="2">
                  <c:v>0.99953879999999806</c:v>
                </c:pt>
                <c:pt idx="3">
                  <c:v>0.99972240000000001</c:v>
                </c:pt>
                <c:pt idx="4">
                  <c:v>1.000062</c:v>
                </c:pt>
                <c:pt idx="5">
                  <c:v>0.99978440000000002</c:v>
                </c:pt>
                <c:pt idx="6">
                  <c:v>1.0000129000000031</c:v>
                </c:pt>
                <c:pt idx="7">
                  <c:v>0.99998940000000003</c:v>
                </c:pt>
                <c:pt idx="8">
                  <c:v>0.99998719999999808</c:v>
                </c:pt>
                <c:pt idx="9">
                  <c:v>0.99962419999999996</c:v>
                </c:pt>
                <c:pt idx="10">
                  <c:v>0.99957079999999832</c:v>
                </c:pt>
                <c:pt idx="11">
                  <c:v>1.000062</c:v>
                </c:pt>
                <c:pt idx="12">
                  <c:v>0.99979929999999995</c:v>
                </c:pt>
                <c:pt idx="13">
                  <c:v>1.0000597999999998</c:v>
                </c:pt>
                <c:pt idx="14">
                  <c:v>1.0000278</c:v>
                </c:pt>
                <c:pt idx="15">
                  <c:v>1.0001068</c:v>
                </c:pt>
                <c:pt idx="16">
                  <c:v>1.0002242999999944</c:v>
                </c:pt>
                <c:pt idx="17">
                  <c:v>0.99992320000000001</c:v>
                </c:pt>
                <c:pt idx="18">
                  <c:v>0.99987399999999949</c:v>
                </c:pt>
                <c:pt idx="19">
                  <c:v>0.99970959999999998</c:v>
                </c:pt>
                <c:pt idx="20">
                  <c:v>1.0001644999999968</c:v>
                </c:pt>
                <c:pt idx="21">
                  <c:v>0.99990609999999958</c:v>
                </c:pt>
                <c:pt idx="22">
                  <c:v>0.9994853999999983</c:v>
                </c:pt>
                <c:pt idx="23">
                  <c:v>0.99980780000000002</c:v>
                </c:pt>
                <c:pt idx="24">
                  <c:v>1.0002135999999999</c:v>
                </c:pt>
                <c:pt idx="25">
                  <c:v>0.99983129999999998</c:v>
                </c:pt>
                <c:pt idx="26">
                  <c:v>1.0000428000000001</c:v>
                </c:pt>
                <c:pt idx="27">
                  <c:v>0.99999579999999999</c:v>
                </c:pt>
                <c:pt idx="28">
                  <c:v>1.0001837</c:v>
                </c:pt>
                <c:pt idx="29">
                  <c:v>0.99987399999999949</c:v>
                </c:pt>
                <c:pt idx="30">
                  <c:v>1.0002179000000031</c:v>
                </c:pt>
                <c:pt idx="31">
                  <c:v>1.0002115</c:v>
                </c:pt>
                <c:pt idx="32">
                  <c:v>1.0000449</c:v>
                </c:pt>
                <c:pt idx="33">
                  <c:v>0.9999679999999983</c:v>
                </c:pt>
                <c:pt idx="34">
                  <c:v>1.0002199999999999</c:v>
                </c:pt>
                <c:pt idx="35">
                  <c:v>0.9999787</c:v>
                </c:pt>
                <c:pt idx="36">
                  <c:v>1.0003524000000001</c:v>
                </c:pt>
                <c:pt idx="37">
                  <c:v>1.0000513</c:v>
                </c:pt>
                <c:pt idx="38">
                  <c:v>0.99992740000000002</c:v>
                </c:pt>
                <c:pt idx="39">
                  <c:v>1.0001665999999998</c:v>
                </c:pt>
                <c:pt idx="40">
                  <c:v>1.0004506</c:v>
                </c:pt>
                <c:pt idx="41">
                  <c:v>1.0000513</c:v>
                </c:pt>
                <c:pt idx="42">
                  <c:v>0.99966049999999951</c:v>
                </c:pt>
                <c:pt idx="43">
                  <c:v>1.000173</c:v>
                </c:pt>
                <c:pt idx="44">
                  <c:v>1.0002563</c:v>
                </c:pt>
                <c:pt idx="45">
                  <c:v>1.0000661999999998</c:v>
                </c:pt>
                <c:pt idx="46">
                  <c:v>0.99998299999999807</c:v>
                </c:pt>
                <c:pt idx="47">
                  <c:v>1.0001111</c:v>
                </c:pt>
                <c:pt idx="48">
                  <c:v>1.0001901</c:v>
                </c:pt>
                <c:pt idx="49">
                  <c:v>1.0003738</c:v>
                </c:pt>
                <c:pt idx="50">
                  <c:v>1.0001153999999999</c:v>
                </c:pt>
                <c:pt idx="51">
                  <c:v>1.000269099999997</c:v>
                </c:pt>
                <c:pt idx="52">
                  <c:v>0.99997439999999949</c:v>
                </c:pt>
                <c:pt idx="53">
                  <c:v>1.0000640999999968</c:v>
                </c:pt>
                <c:pt idx="54">
                  <c:v>1.0004100999999999</c:v>
                </c:pt>
                <c:pt idx="55">
                  <c:v>1.0000791</c:v>
                </c:pt>
                <c:pt idx="56">
                  <c:v>1.0002135999999999</c:v>
                </c:pt>
                <c:pt idx="57">
                  <c:v>1.0001751999999999</c:v>
                </c:pt>
                <c:pt idx="58">
                  <c:v>1.000320399999997</c:v>
                </c:pt>
                <c:pt idx="59">
                  <c:v>1.0002754999999999</c:v>
                </c:pt>
                <c:pt idx="60">
                  <c:v>1.0005765999999998</c:v>
                </c:pt>
                <c:pt idx="61">
                  <c:v>1.0003503</c:v>
                </c:pt>
                <c:pt idx="62">
                  <c:v>1.0002092999999963</c:v>
                </c:pt>
                <c:pt idx="63">
                  <c:v>1.0003651999999998</c:v>
                </c:pt>
                <c:pt idx="64">
                  <c:v>1.0003651999999998</c:v>
                </c:pt>
                <c:pt idx="65">
                  <c:v>1.0003395999999998</c:v>
                </c:pt>
                <c:pt idx="66">
                  <c:v>1.0002797999999971</c:v>
                </c:pt>
                <c:pt idx="67">
                  <c:v>1.0002905</c:v>
                </c:pt>
                <c:pt idx="68">
                  <c:v>1.0003310999999968</c:v>
                </c:pt>
                <c:pt idx="69">
                  <c:v>1.0003823000000001</c:v>
                </c:pt>
                <c:pt idx="70">
                  <c:v>1.0002905</c:v>
                </c:pt>
                <c:pt idx="71">
                  <c:v>1.0005126</c:v>
                </c:pt>
                <c:pt idx="72">
                  <c:v>1.0005275</c:v>
                </c:pt>
                <c:pt idx="73">
                  <c:v>1.000613</c:v>
                </c:pt>
                <c:pt idx="74">
                  <c:v>1.0005061999999998</c:v>
                </c:pt>
                <c:pt idx="75">
                  <c:v>1.0007752999999968</c:v>
                </c:pt>
                <c:pt idx="76">
                  <c:v>1.000713299999997</c:v>
                </c:pt>
                <c:pt idx="77">
                  <c:v>1.0002541999999999</c:v>
                </c:pt>
                <c:pt idx="78">
                  <c:v>1.0004420999999999</c:v>
                </c:pt>
                <c:pt idx="79">
                  <c:v>1.0006363999999965</c:v>
                </c:pt>
                <c:pt idx="80">
                  <c:v>1.0006428000000001</c:v>
                </c:pt>
                <c:pt idx="81">
                  <c:v>1.0007367999999965</c:v>
                </c:pt>
                <c:pt idx="82">
                  <c:v>1.0006193999999971</c:v>
                </c:pt>
                <c:pt idx="83">
                  <c:v>1.0007538999999999</c:v>
                </c:pt>
                <c:pt idx="84">
                  <c:v>1.0007645999999968</c:v>
                </c:pt>
                <c:pt idx="85">
                  <c:v>1.0002947999999956</c:v>
                </c:pt>
                <c:pt idx="86">
                  <c:v>1.0006043999999963</c:v>
                </c:pt>
                <c:pt idx="87">
                  <c:v>1.0006321999999999</c:v>
                </c:pt>
                <c:pt idx="88">
                  <c:v>1.0005126</c:v>
                </c:pt>
                <c:pt idx="89">
                  <c:v>1.000629999999997</c:v>
                </c:pt>
                <c:pt idx="90">
                  <c:v>1.0006748999999968</c:v>
                </c:pt>
                <c:pt idx="91">
                  <c:v>1.0005445999999998</c:v>
                </c:pt>
                <c:pt idx="92">
                  <c:v>1.0011831</c:v>
                </c:pt>
                <c:pt idx="93">
                  <c:v>1.0004677</c:v>
                </c:pt>
                <c:pt idx="94">
                  <c:v>1.0006406999999971</c:v>
                </c:pt>
                <c:pt idx="95">
                  <c:v>1.0006556999999998</c:v>
                </c:pt>
                <c:pt idx="96">
                  <c:v>1.0006428000000001</c:v>
                </c:pt>
                <c:pt idx="97">
                  <c:v>1.0006385999999998</c:v>
                </c:pt>
                <c:pt idx="98">
                  <c:v>1.0008221999999998</c:v>
                </c:pt>
                <c:pt idx="99">
                  <c:v>1.0006983999999968</c:v>
                </c:pt>
                <c:pt idx="100">
                  <c:v>1.0008093999999967</c:v>
                </c:pt>
                <c:pt idx="101">
                  <c:v>1.0007069</c:v>
                </c:pt>
                <c:pt idx="102">
                  <c:v>1.0005765999999998</c:v>
                </c:pt>
                <c:pt idx="103">
                  <c:v>1.000613</c:v>
                </c:pt>
                <c:pt idx="104">
                  <c:v>1.0011725</c:v>
                </c:pt>
                <c:pt idx="105">
                  <c:v>1.0007518</c:v>
                </c:pt>
                <c:pt idx="106">
                  <c:v>1.0009077</c:v>
                </c:pt>
                <c:pt idx="107">
                  <c:v>1.0007687999999968</c:v>
                </c:pt>
                <c:pt idx="108">
                  <c:v>1.0008392999999951</c:v>
                </c:pt>
                <c:pt idx="109">
                  <c:v>1.000879899999997</c:v>
                </c:pt>
                <c:pt idx="110">
                  <c:v>1.0009246999999937</c:v>
                </c:pt>
                <c:pt idx="111">
                  <c:v>1.0012492999999953</c:v>
                </c:pt>
                <c:pt idx="112">
                  <c:v>1.000813699999997</c:v>
                </c:pt>
                <c:pt idx="113">
                  <c:v>1.0007752999999968</c:v>
                </c:pt>
                <c:pt idx="114">
                  <c:v>1.0007047999999963</c:v>
                </c:pt>
                <c:pt idx="115">
                  <c:v>1.0007196999999965</c:v>
                </c:pt>
                <c:pt idx="116">
                  <c:v>1.0009460999999971</c:v>
                </c:pt>
                <c:pt idx="117">
                  <c:v>1.0010763999999968</c:v>
                </c:pt>
                <c:pt idx="118">
                  <c:v>1.0007581999999999</c:v>
                </c:pt>
                <c:pt idx="119">
                  <c:v>1.0009716999999958</c:v>
                </c:pt>
                <c:pt idx="120">
                  <c:v>1.0009823999999998</c:v>
                </c:pt>
                <c:pt idx="121">
                  <c:v>1.0007880999999998</c:v>
                </c:pt>
                <c:pt idx="122">
                  <c:v>1.0009439999999998</c:v>
                </c:pt>
                <c:pt idx="123">
                  <c:v>1.0009375999999999</c:v>
                </c:pt>
                <c:pt idx="124">
                  <c:v>1.0008735</c:v>
                </c:pt>
                <c:pt idx="125">
                  <c:v>1.0006022999999971</c:v>
                </c:pt>
                <c:pt idx="126">
                  <c:v>1.0009524999999999</c:v>
                </c:pt>
                <c:pt idx="127">
                  <c:v>1.0012599999999998</c:v>
                </c:pt>
                <c:pt idx="128">
                  <c:v>1.0009504</c:v>
                </c:pt>
                <c:pt idx="129">
                  <c:v>1.0008029999999999</c:v>
                </c:pt>
                <c:pt idx="130">
                  <c:v>1.0009268999999967</c:v>
                </c:pt>
                <c:pt idx="131">
                  <c:v>1.0010379</c:v>
                </c:pt>
                <c:pt idx="132">
                  <c:v>1.0011745999999968</c:v>
                </c:pt>
                <c:pt idx="133">
                  <c:v>1.0008905999999971</c:v>
                </c:pt>
                <c:pt idx="134">
                  <c:v>1.0009739</c:v>
                </c:pt>
                <c:pt idx="135">
                  <c:v>1.0010571000000001</c:v>
                </c:pt>
                <c:pt idx="136">
                  <c:v>1.0014030999999968</c:v>
                </c:pt>
                <c:pt idx="137">
                  <c:v>1.0012771</c:v>
                </c:pt>
                <c:pt idx="138">
                  <c:v>1.0010635999999971</c:v>
                </c:pt>
                <c:pt idx="139">
                  <c:v>1.0009631999999971</c:v>
                </c:pt>
                <c:pt idx="140">
                  <c:v>1.0011660999999958</c:v>
                </c:pt>
                <c:pt idx="141">
                  <c:v>1.0010741999999968</c:v>
                </c:pt>
                <c:pt idx="142">
                  <c:v>1.0009823999999998</c:v>
                </c:pt>
                <c:pt idx="143">
                  <c:v>1.0011702999999967</c:v>
                </c:pt>
                <c:pt idx="144">
                  <c:v>1.0013347999999946</c:v>
                </c:pt>
                <c:pt idx="145">
                  <c:v>1.0012044999999961</c:v>
                </c:pt>
                <c:pt idx="146">
                  <c:v>1.0008051999999998</c:v>
                </c:pt>
                <c:pt idx="147">
                  <c:v>1.0011725</c:v>
                </c:pt>
                <c:pt idx="148">
                  <c:v>1.0011852999999971</c:v>
                </c:pt>
                <c:pt idx="149">
                  <c:v>1.0008671</c:v>
                </c:pt>
                <c:pt idx="150">
                  <c:v>1.0009119</c:v>
                </c:pt>
                <c:pt idx="151">
                  <c:v>1.0010442999999953</c:v>
                </c:pt>
                <c:pt idx="152">
                  <c:v>1.0013475999999999</c:v>
                </c:pt>
                <c:pt idx="153">
                  <c:v>1.0012428999999998</c:v>
                </c:pt>
                <c:pt idx="154">
                  <c:v>1.0010827999999998</c:v>
                </c:pt>
                <c:pt idx="155">
                  <c:v>1.0013026999999968</c:v>
                </c:pt>
                <c:pt idx="156">
                  <c:v>1.0014159</c:v>
                </c:pt>
                <c:pt idx="157">
                  <c:v>1.0009823999999998</c:v>
                </c:pt>
                <c:pt idx="158">
                  <c:v>1.001238699999996</c:v>
                </c:pt>
                <c:pt idx="159">
                  <c:v>1.0011127</c:v>
                </c:pt>
                <c:pt idx="160">
                  <c:v>1.0011895999999998</c:v>
                </c:pt>
                <c:pt idx="161">
                  <c:v>1.0015162999999958</c:v>
                </c:pt>
                <c:pt idx="162">
                  <c:v>1.0010955999999998</c:v>
                </c:pt>
                <c:pt idx="163">
                  <c:v>1.0015717999999953</c:v>
                </c:pt>
                <c:pt idx="164">
                  <c:v>1.0010870000000001</c:v>
                </c:pt>
                <c:pt idx="165">
                  <c:v>1.0012279999999998</c:v>
                </c:pt>
                <c:pt idx="166">
                  <c:v>1.0011681999999971</c:v>
                </c:pt>
                <c:pt idx="167">
                  <c:v>1.0012856999999971</c:v>
                </c:pt>
                <c:pt idx="168">
                  <c:v>1.0012300999999968</c:v>
                </c:pt>
                <c:pt idx="169">
                  <c:v>1.0010229999999998</c:v>
                </c:pt>
                <c:pt idx="170">
                  <c:v>1.0010485999999998</c:v>
                </c:pt>
                <c:pt idx="171">
                  <c:v>1.0013304999999968</c:v>
                </c:pt>
                <c:pt idx="172">
                  <c:v>1.0011040999999961</c:v>
                </c:pt>
                <c:pt idx="173">
                  <c:v>1.0013347999999946</c:v>
                </c:pt>
                <c:pt idx="174">
                  <c:v>1.001341199999997</c:v>
                </c:pt>
                <c:pt idx="175">
                  <c:v>1.0017555</c:v>
                </c:pt>
                <c:pt idx="176">
                  <c:v>1.0018600999999958</c:v>
                </c:pt>
                <c:pt idx="177">
                  <c:v>1.0027997999999958</c:v>
                </c:pt>
                <c:pt idx="178">
                  <c:v>1.0040939</c:v>
                </c:pt>
                <c:pt idx="179">
                  <c:v>1.005351799999997</c:v>
                </c:pt>
                <c:pt idx="180">
                  <c:v>1.0066351999999998</c:v>
                </c:pt>
                <c:pt idx="181">
                  <c:v>1.0082881000000001</c:v>
                </c:pt>
                <c:pt idx="182">
                  <c:v>1.0103275999999999</c:v>
                </c:pt>
                <c:pt idx="183">
                  <c:v>1.0130247999999942</c:v>
                </c:pt>
                <c:pt idx="184">
                  <c:v>1.0154656999999958</c:v>
                </c:pt>
                <c:pt idx="185">
                  <c:v>1.0186563</c:v>
                </c:pt>
                <c:pt idx="186">
                  <c:v>1.0242556999999999</c:v>
                </c:pt>
                <c:pt idx="187">
                  <c:v>1.0288877000000001</c:v>
                </c:pt>
                <c:pt idx="188">
                  <c:v>1.0328107</c:v>
                </c:pt>
                <c:pt idx="189">
                  <c:v>1.0345981999999998</c:v>
                </c:pt>
                <c:pt idx="190">
                  <c:v>1.0367208999999971</c:v>
                </c:pt>
                <c:pt idx="191">
                  <c:v>1.0404304</c:v>
                </c:pt>
                <c:pt idx="192">
                  <c:v>1.0441697999999968</c:v>
                </c:pt>
                <c:pt idx="193">
                  <c:v>1.0466278</c:v>
                </c:pt>
                <c:pt idx="194">
                  <c:v>1.0513538</c:v>
                </c:pt>
                <c:pt idx="195">
                  <c:v>1.0563467</c:v>
                </c:pt>
                <c:pt idx="196">
                  <c:v>1.06081</c:v>
                </c:pt>
                <c:pt idx="197">
                  <c:v>1.0648184999999999</c:v>
                </c:pt>
                <c:pt idx="198">
                  <c:v>1.0688716999999965</c:v>
                </c:pt>
                <c:pt idx="199">
                  <c:v>1.0737151999999999</c:v>
                </c:pt>
                <c:pt idx="200">
                  <c:v>1.0786099</c:v>
                </c:pt>
                <c:pt idx="201">
                  <c:v>1.0824752</c:v>
                </c:pt>
                <c:pt idx="202">
                  <c:v>1.0860202999999971</c:v>
                </c:pt>
                <c:pt idx="203">
                  <c:v>1.0905411999999999</c:v>
                </c:pt>
                <c:pt idx="204">
                  <c:v>1.0949853000000001</c:v>
                </c:pt>
                <c:pt idx="205">
                  <c:v>1.0989830999999999</c:v>
                </c:pt>
                <c:pt idx="206">
                  <c:v>1.1032819999999999</c:v>
                </c:pt>
                <c:pt idx="207">
                  <c:v>1.1071366999999968</c:v>
                </c:pt>
                <c:pt idx="208">
                  <c:v>1.1112646999999953</c:v>
                </c:pt>
                <c:pt idx="209">
                  <c:v>1.1148225</c:v>
                </c:pt>
                <c:pt idx="210">
                  <c:v>1.1187605</c:v>
                </c:pt>
                <c:pt idx="211">
                  <c:v>1.122344</c:v>
                </c:pt>
                <c:pt idx="212">
                  <c:v>1.1262049999999999</c:v>
                </c:pt>
                <c:pt idx="213">
                  <c:v>1.1298333999999965</c:v>
                </c:pt>
                <c:pt idx="214">
                  <c:v>1.133545</c:v>
                </c:pt>
                <c:pt idx="215">
                  <c:v>1.1374145999999998</c:v>
                </c:pt>
                <c:pt idx="216">
                  <c:v>1.1412415</c:v>
                </c:pt>
                <c:pt idx="217">
                  <c:v>1.1450256999999968</c:v>
                </c:pt>
                <c:pt idx="218">
                  <c:v>1.1486348</c:v>
                </c:pt>
                <c:pt idx="219">
                  <c:v>1.1525856000000001</c:v>
                </c:pt>
                <c:pt idx="220">
                  <c:v>1.1560772000000001</c:v>
                </c:pt>
                <c:pt idx="221">
                  <c:v>1.1596500000000001</c:v>
                </c:pt>
                <c:pt idx="222">
                  <c:v>1.1630753999999999</c:v>
                </c:pt>
                <c:pt idx="223">
                  <c:v>1.1668319</c:v>
                </c:pt>
                <c:pt idx="224">
                  <c:v>1.1704772999999999</c:v>
                </c:pt>
                <c:pt idx="225">
                  <c:v>1.173576</c:v>
                </c:pt>
                <c:pt idx="226">
                  <c:v>1.1753271000000001</c:v>
                </c:pt>
                <c:pt idx="227">
                  <c:v>1.1788102</c:v>
                </c:pt>
                <c:pt idx="228">
                  <c:v>1.1830941999999998</c:v>
                </c:pt>
                <c:pt idx="229">
                  <c:v>1.1895221999999999</c:v>
                </c:pt>
                <c:pt idx="230">
                  <c:v>1.1937271</c:v>
                </c:pt>
                <c:pt idx="231">
                  <c:v>1.1976457999999999</c:v>
                </c:pt>
                <c:pt idx="232">
                  <c:v>1.2002063999999968</c:v>
                </c:pt>
                <c:pt idx="233">
                  <c:v>1.2026152999999971</c:v>
                </c:pt>
                <c:pt idx="234">
                  <c:v>1.2055986999999935</c:v>
                </c:pt>
                <c:pt idx="235">
                  <c:v>1.2086568</c:v>
                </c:pt>
                <c:pt idx="236">
                  <c:v>1.2114885</c:v>
                </c:pt>
                <c:pt idx="237">
                  <c:v>1.2149608999999968</c:v>
                </c:pt>
                <c:pt idx="238">
                  <c:v>1.2176986999999935</c:v>
                </c:pt>
                <c:pt idx="239">
                  <c:v>1.2201332999999968</c:v>
                </c:pt>
                <c:pt idx="240">
                  <c:v>1.2227941999999956</c:v>
                </c:pt>
                <c:pt idx="241">
                  <c:v>1.2248442999999953</c:v>
                </c:pt>
                <c:pt idx="242">
                  <c:v>1.2271613999999944</c:v>
                </c:pt>
                <c:pt idx="243">
                  <c:v>1.2292158</c:v>
                </c:pt>
                <c:pt idx="244">
                  <c:v>1.2313578000000001</c:v>
                </c:pt>
                <c:pt idx="245">
                  <c:v>1.2333993999999937</c:v>
                </c:pt>
                <c:pt idx="246">
                  <c:v>1.2346955999999998</c:v>
                </c:pt>
                <c:pt idx="247">
                  <c:v>1.2363292999999944</c:v>
                </c:pt>
                <c:pt idx="248">
                  <c:v>1.2383281999999998</c:v>
                </c:pt>
                <c:pt idx="249">
                  <c:v>1.2393425999999998</c:v>
                </c:pt>
                <c:pt idx="250">
                  <c:v>1.2403378</c:v>
                </c:pt>
                <c:pt idx="251">
                  <c:v>1.2415336999999944</c:v>
                </c:pt>
                <c:pt idx="252">
                  <c:v>1.2426462999999965</c:v>
                </c:pt>
                <c:pt idx="253">
                  <c:v>1.2440579000000036</c:v>
                </c:pt>
                <c:pt idx="254">
                  <c:v>1.2449612999999942</c:v>
                </c:pt>
                <c:pt idx="255">
                  <c:v>1.2463108999999999</c:v>
                </c:pt>
                <c:pt idx="256">
                  <c:v>1.2475452999999967</c:v>
                </c:pt>
                <c:pt idx="257">
                  <c:v>1.2486899999999999</c:v>
                </c:pt>
                <c:pt idx="258">
                  <c:v>1.2497213999999934</c:v>
                </c:pt>
                <c:pt idx="259">
                  <c:v>1.2507849</c:v>
                </c:pt>
                <c:pt idx="260">
                  <c:v>1.252062</c:v>
                </c:pt>
                <c:pt idx="261">
                  <c:v>1.2525681</c:v>
                </c:pt>
                <c:pt idx="262">
                  <c:v>1.2531852999999971</c:v>
                </c:pt>
                <c:pt idx="263">
                  <c:v>1.2546674</c:v>
                </c:pt>
                <c:pt idx="264">
                  <c:v>1.2554275999999998</c:v>
                </c:pt>
                <c:pt idx="265">
                  <c:v>1.2565743999999965</c:v>
                </c:pt>
                <c:pt idx="266">
                  <c:v>1.2578322999999954</c:v>
                </c:pt>
                <c:pt idx="267">
                  <c:v>1.2587975</c:v>
                </c:pt>
                <c:pt idx="268">
                  <c:v>1.2598204999999953</c:v>
                </c:pt>
                <c:pt idx="269">
                  <c:v>1.2608326999999968</c:v>
                </c:pt>
                <c:pt idx="270">
                  <c:v>1.2613581</c:v>
                </c:pt>
                <c:pt idx="271">
                  <c:v>1.2624024</c:v>
                </c:pt>
                <c:pt idx="272">
                  <c:v>1.2635855</c:v>
                </c:pt>
                <c:pt idx="273">
                  <c:v>1.2641749</c:v>
                </c:pt>
                <c:pt idx="274">
                  <c:v>1.2645401000000001</c:v>
                </c:pt>
                <c:pt idx="275">
                  <c:v>1.2651870999999999</c:v>
                </c:pt>
                <c:pt idx="276">
                  <c:v>1.265900399999996</c:v>
                </c:pt>
                <c:pt idx="277">
                  <c:v>1.2666691999999971</c:v>
                </c:pt>
                <c:pt idx="278">
                  <c:v>1.2668763999999968</c:v>
                </c:pt>
                <c:pt idx="279">
                  <c:v>1.2674188</c:v>
                </c:pt>
                <c:pt idx="280">
                  <c:v>1.2674977999999968</c:v>
                </c:pt>
                <c:pt idx="281">
                  <c:v>1.2678223999999956</c:v>
                </c:pt>
                <c:pt idx="282">
                  <c:v>1.2681640999999968</c:v>
                </c:pt>
                <c:pt idx="283">
                  <c:v>1.2684887</c:v>
                </c:pt>
                <c:pt idx="284">
                  <c:v>1.2687621</c:v>
                </c:pt>
                <c:pt idx="285">
                  <c:v>1.2685591999999999</c:v>
                </c:pt>
                <c:pt idx="286">
                  <c:v>1.2689520999999999</c:v>
                </c:pt>
                <c:pt idx="287">
                  <c:v>1.2693706999999967</c:v>
                </c:pt>
                <c:pt idx="288">
                  <c:v>1.2697571999999999</c:v>
                </c:pt>
                <c:pt idx="289">
                  <c:v>1.2696845999999971</c:v>
                </c:pt>
                <c:pt idx="290">
                  <c:v>1.2698276999999953</c:v>
                </c:pt>
                <c:pt idx="291">
                  <c:v>1.2700669</c:v>
                </c:pt>
                <c:pt idx="292">
                  <c:v>1.269802099999997</c:v>
                </c:pt>
                <c:pt idx="293">
                  <c:v>1.2697059999999998</c:v>
                </c:pt>
                <c:pt idx="294">
                  <c:v>1.2699451999999998</c:v>
                </c:pt>
                <c:pt idx="295">
                  <c:v>1.2703935999999998</c:v>
                </c:pt>
                <c:pt idx="296">
                  <c:v>1.2703465999999999</c:v>
                </c:pt>
                <c:pt idx="297">
                  <c:v>1.2704</c:v>
                </c:pt>
                <c:pt idx="298">
                  <c:v>1.2701202999999965</c:v>
                </c:pt>
                <c:pt idx="299">
                  <c:v>1.2697593999999965</c:v>
                </c:pt>
                <c:pt idx="300">
                  <c:v>1.2698105999999998</c:v>
                </c:pt>
                <c:pt idx="301">
                  <c:v>1.2694839</c:v>
                </c:pt>
                <c:pt idx="302">
                  <c:v>1.2691015999999971</c:v>
                </c:pt>
                <c:pt idx="303">
                  <c:v>1.2693685999999971</c:v>
                </c:pt>
                <c:pt idx="304">
                  <c:v>1.2688666999999954</c:v>
                </c:pt>
                <c:pt idx="305">
                  <c:v>1.2689029999999999</c:v>
                </c:pt>
                <c:pt idx="306">
                  <c:v>1.2685762999999965</c:v>
                </c:pt>
                <c:pt idx="307">
                  <c:v>1.2685955</c:v>
                </c:pt>
                <c:pt idx="308">
                  <c:v>1.2683370999999999</c:v>
                </c:pt>
                <c:pt idx="309">
                  <c:v>1.267933499999996</c:v>
                </c:pt>
                <c:pt idx="310">
                  <c:v>1.2677796999999944</c:v>
                </c:pt>
                <c:pt idx="311">
                  <c:v>1.2675447999999958</c:v>
                </c:pt>
                <c:pt idx="312">
                  <c:v>1.2673739999999998</c:v>
                </c:pt>
                <c:pt idx="313">
                  <c:v>1.2666029999999999</c:v>
                </c:pt>
                <c:pt idx="314">
                  <c:v>1.2665753</c:v>
                </c:pt>
                <c:pt idx="315">
                  <c:v>1.2663104000000001</c:v>
                </c:pt>
                <c:pt idx="316">
                  <c:v>1.2661715999999998</c:v>
                </c:pt>
                <c:pt idx="317">
                  <c:v>1.2655223999999961</c:v>
                </c:pt>
                <c:pt idx="318">
                  <c:v>1.2651188</c:v>
                </c:pt>
                <c:pt idx="319">
                  <c:v>1.2652555000000001</c:v>
                </c:pt>
                <c:pt idx="320">
                  <c:v>1.2648432999999968</c:v>
                </c:pt>
                <c:pt idx="321">
                  <c:v>1.2643500000000001</c:v>
                </c:pt>
                <c:pt idx="322">
                  <c:v>1.2640638</c:v>
                </c:pt>
                <c:pt idx="323">
                  <c:v>1.2638053999999967</c:v>
                </c:pt>
                <c:pt idx="324">
                  <c:v>1.2637199999999971</c:v>
                </c:pt>
                <c:pt idx="325">
                  <c:v>1.2633270999999968</c:v>
                </c:pt>
                <c:pt idx="326">
                  <c:v>1.2629598</c:v>
                </c:pt>
                <c:pt idx="327">
                  <c:v>1.262853</c:v>
                </c:pt>
                <c:pt idx="328">
                  <c:v>1.2626458</c:v>
                </c:pt>
                <c:pt idx="329">
                  <c:v>1.2623724999999999</c:v>
                </c:pt>
                <c:pt idx="330">
                  <c:v>1.2620841999999999</c:v>
                </c:pt>
                <c:pt idx="331">
                  <c:v>1.2620521000000031</c:v>
                </c:pt>
                <c:pt idx="332">
                  <c:v>1.2619260999999942</c:v>
                </c:pt>
                <c:pt idx="333">
                  <c:v>1.2619047999999942</c:v>
                </c:pt>
                <c:pt idx="334">
                  <c:v>1.2621418</c:v>
                </c:pt>
                <c:pt idx="335">
                  <c:v>1.2621268999999971</c:v>
                </c:pt>
                <c:pt idx="336">
                  <c:v>1.262208</c:v>
                </c:pt>
                <c:pt idx="337">
                  <c:v>1.2622315</c:v>
                </c:pt>
                <c:pt idx="338">
                  <c:v>1.2622849</c:v>
                </c:pt>
                <c:pt idx="339">
                  <c:v>1.2618000999999965</c:v>
                </c:pt>
                <c:pt idx="340">
                  <c:v>1.2625325999999999</c:v>
                </c:pt>
                <c:pt idx="341">
                  <c:v>1.2623789000000001</c:v>
                </c:pt>
                <c:pt idx="342">
                  <c:v>1.2620457</c:v>
                </c:pt>
                <c:pt idx="343">
                  <c:v>1.2624599999999999</c:v>
                </c:pt>
                <c:pt idx="344">
                  <c:v>1.2625646999999951</c:v>
                </c:pt>
                <c:pt idx="345">
                  <c:v>1.2628379999999999</c:v>
                </c:pt>
                <c:pt idx="346">
                  <c:v>1.2628550999999999</c:v>
                </c:pt>
                <c:pt idx="347">
                  <c:v>1.2633697999999951</c:v>
                </c:pt>
                <c:pt idx="348">
                  <c:v>1.2638972999999953</c:v>
                </c:pt>
                <c:pt idx="349">
                  <c:v>1.2641385999999999</c:v>
                </c:pt>
                <c:pt idx="350">
                  <c:v>1.2642475000000029</c:v>
                </c:pt>
                <c:pt idx="351">
                  <c:v>1.2653707999999968</c:v>
                </c:pt>
                <c:pt idx="352">
                  <c:v>1.2656185</c:v>
                </c:pt>
                <c:pt idx="353">
                  <c:v>1.2659217999999934</c:v>
                </c:pt>
                <c:pt idx="354">
                  <c:v>1.2664834</c:v>
                </c:pt>
                <c:pt idx="355">
                  <c:v>1.2672244999999951</c:v>
                </c:pt>
                <c:pt idx="356">
                  <c:v>1.2678373999999968</c:v>
                </c:pt>
                <c:pt idx="357">
                  <c:v>1.2683135999999999</c:v>
                </c:pt>
                <c:pt idx="358">
                  <c:v>1.2690545999999998</c:v>
                </c:pt>
                <c:pt idx="359">
                  <c:v>1.2699109999999998</c:v>
                </c:pt>
                <c:pt idx="360">
                  <c:v>1.2709104</c:v>
                </c:pt>
                <c:pt idx="361">
                  <c:v>1.2714805999999998</c:v>
                </c:pt>
                <c:pt idx="362">
                  <c:v>1.2723989</c:v>
                </c:pt>
                <c:pt idx="363">
                  <c:v>1.2734837999999971</c:v>
                </c:pt>
                <c:pt idx="364">
                  <c:v>1.2745259</c:v>
                </c:pt>
                <c:pt idx="365">
                  <c:v>1.2749679999999999</c:v>
                </c:pt>
                <c:pt idx="366">
                  <c:v>1.2758114999999965</c:v>
                </c:pt>
                <c:pt idx="367">
                  <c:v>1.2768537</c:v>
                </c:pt>
                <c:pt idx="368">
                  <c:v>1.2777377999999968</c:v>
                </c:pt>
                <c:pt idx="369">
                  <c:v>1.2785173000000001</c:v>
                </c:pt>
                <c:pt idx="370">
                  <c:v>1.2791473</c:v>
                </c:pt>
                <c:pt idx="371">
                  <c:v>1.2800784000000001</c:v>
                </c:pt>
                <c:pt idx="372">
                  <c:v>1.2813576</c:v>
                </c:pt>
                <c:pt idx="373">
                  <c:v>1.2820473999999999</c:v>
                </c:pt>
                <c:pt idx="374">
                  <c:v>1.2827500000000001</c:v>
                </c:pt>
                <c:pt idx="375">
                  <c:v>1.2839372999999963</c:v>
                </c:pt>
                <c:pt idx="376">
                  <c:v>1.2848534999999999</c:v>
                </c:pt>
                <c:pt idx="377">
                  <c:v>1.2858379999999998</c:v>
                </c:pt>
                <c:pt idx="378">
                  <c:v>1.2865705000000001</c:v>
                </c:pt>
                <c:pt idx="379">
                  <c:v>1.287569899999996</c:v>
                </c:pt>
                <c:pt idx="380">
                  <c:v>1.2884262999999958</c:v>
                </c:pt>
                <c:pt idx="381">
                  <c:v>1.2888960999999965</c:v>
                </c:pt>
                <c:pt idx="382">
                  <c:v>1.2897865999999998</c:v>
                </c:pt>
                <c:pt idx="383">
                  <c:v>1.290359</c:v>
                </c:pt>
                <c:pt idx="384">
                  <c:v>1.2909719</c:v>
                </c:pt>
                <c:pt idx="385">
                  <c:v>1.2908864</c:v>
                </c:pt>
                <c:pt idx="386">
                  <c:v>1.2912773</c:v>
                </c:pt>
                <c:pt idx="387">
                  <c:v>1.2917982999999944</c:v>
                </c:pt>
                <c:pt idx="388">
                  <c:v>1.2921762999999971</c:v>
                </c:pt>
                <c:pt idx="389">
                  <c:v>1.292392</c:v>
                </c:pt>
                <c:pt idx="390">
                  <c:v>1.2930219999999968</c:v>
                </c:pt>
                <c:pt idx="391">
                  <c:v>1.293254799999997</c:v>
                </c:pt>
                <c:pt idx="392">
                  <c:v>1.2937843999999961</c:v>
                </c:pt>
                <c:pt idx="393">
                  <c:v>1.2941581000000031</c:v>
                </c:pt>
                <c:pt idx="394">
                  <c:v>1.2944187</c:v>
                </c:pt>
                <c:pt idx="395">
                  <c:v>1.2953219999999968</c:v>
                </c:pt>
                <c:pt idx="396">
                  <c:v>1.2956593999999968</c:v>
                </c:pt>
                <c:pt idx="397">
                  <c:v>1.2960480999999999</c:v>
                </c:pt>
                <c:pt idx="398">
                  <c:v>1.2961848</c:v>
                </c:pt>
                <c:pt idx="399">
                  <c:v>1.2969001999999998</c:v>
                </c:pt>
                <c:pt idx="400">
                  <c:v>1.2974276999999967</c:v>
                </c:pt>
                <c:pt idx="401">
                  <c:v>1.2974980999999965</c:v>
                </c:pt>
                <c:pt idx="402">
                  <c:v>1.2978269999999967</c:v>
                </c:pt>
                <c:pt idx="403">
                  <c:v>1.2982733</c:v>
                </c:pt>
                <c:pt idx="404">
                  <c:v>1.2991232999999951</c:v>
                </c:pt>
                <c:pt idx="405">
                  <c:v>1.2991724</c:v>
                </c:pt>
                <c:pt idx="406">
                  <c:v>1.2991105000000001</c:v>
                </c:pt>
                <c:pt idx="407">
                  <c:v>1.2998792999999944</c:v>
                </c:pt>
                <c:pt idx="408">
                  <c:v>1.3001931999999998</c:v>
                </c:pt>
                <c:pt idx="409">
                  <c:v>1.2998194999999968</c:v>
                </c:pt>
                <c:pt idx="410">
                  <c:v>1.2999625999999971</c:v>
                </c:pt>
                <c:pt idx="411">
                  <c:v>1.2999219999999958</c:v>
                </c:pt>
                <c:pt idx="412">
                  <c:v>1.2998729</c:v>
                </c:pt>
                <c:pt idx="413">
                  <c:v>1.2999561999999998</c:v>
                </c:pt>
                <c:pt idx="414">
                  <c:v>1.2997959999999971</c:v>
                </c:pt>
                <c:pt idx="415">
                  <c:v>1.300069399999997</c:v>
                </c:pt>
                <c:pt idx="416">
                  <c:v>1.3000201999999998</c:v>
                </c:pt>
                <c:pt idx="417">
                  <c:v>1.299870699999996</c:v>
                </c:pt>
                <c:pt idx="418">
                  <c:v>1.2996144999999968</c:v>
                </c:pt>
                <c:pt idx="419">
                  <c:v>1.2993496999999961</c:v>
                </c:pt>
                <c:pt idx="420">
                  <c:v>1.2993752999999968</c:v>
                </c:pt>
                <c:pt idx="421">
                  <c:v>1.2992086999999968</c:v>
                </c:pt>
                <c:pt idx="422">
                  <c:v>1.2987453</c:v>
                </c:pt>
                <c:pt idx="423">
                  <c:v>1.2991339999999998</c:v>
                </c:pt>
                <c:pt idx="424">
                  <c:v>1.2987495999999998</c:v>
                </c:pt>
                <c:pt idx="425">
                  <c:v>1.2981345</c:v>
                </c:pt>
                <c:pt idx="426">
                  <c:v>1.2978185</c:v>
                </c:pt>
                <c:pt idx="427">
                  <c:v>1.2978355999999998</c:v>
                </c:pt>
                <c:pt idx="428">
                  <c:v>1.2976475999999999</c:v>
                </c:pt>
                <c:pt idx="429">
                  <c:v>1.2974019999999971</c:v>
                </c:pt>
                <c:pt idx="430">
                  <c:v>1.2973485999999999</c:v>
                </c:pt>
                <c:pt idx="431">
                  <c:v>1.2968211999999968</c:v>
                </c:pt>
                <c:pt idx="432">
                  <c:v>1.2964859000000029</c:v>
                </c:pt>
                <c:pt idx="433">
                  <c:v>1.296503</c:v>
                </c:pt>
                <c:pt idx="434">
                  <c:v>1.2961954</c:v>
                </c:pt>
                <c:pt idx="435">
                  <c:v>1.2959391999999963</c:v>
                </c:pt>
                <c:pt idx="436">
                  <c:v>1.2954265999999965</c:v>
                </c:pt>
                <c:pt idx="437">
                  <c:v>1.2950443999999965</c:v>
                </c:pt>
                <c:pt idx="438">
                  <c:v>1.2946812999999968</c:v>
                </c:pt>
                <c:pt idx="439">
                  <c:v>1.2947134</c:v>
                </c:pt>
                <c:pt idx="440">
                  <c:v>1.2940535000000029</c:v>
                </c:pt>
                <c:pt idx="441">
                  <c:v>1.2934106999999968</c:v>
                </c:pt>
                <c:pt idx="442">
                  <c:v>1.2933679999999999</c:v>
                </c:pt>
                <c:pt idx="443">
                  <c:v>1.293148</c:v>
                </c:pt>
                <c:pt idx="444">
                  <c:v>1.2921784999999999</c:v>
                </c:pt>
                <c:pt idx="445">
                  <c:v>1.2917897999999965</c:v>
                </c:pt>
                <c:pt idx="446">
                  <c:v>1.2915805</c:v>
                </c:pt>
                <c:pt idx="447">
                  <c:v>1.2908373</c:v>
                </c:pt>
                <c:pt idx="448">
                  <c:v>1.2904016999999965</c:v>
                </c:pt>
                <c:pt idx="449">
                  <c:v>1.2901582</c:v>
                </c:pt>
                <c:pt idx="450">
                  <c:v>1.2895666999999944</c:v>
                </c:pt>
                <c:pt idx="451">
                  <c:v>1.2896007999999965</c:v>
                </c:pt>
                <c:pt idx="452">
                  <c:v>1.2894235999999968</c:v>
                </c:pt>
                <c:pt idx="453">
                  <c:v>1.2887872</c:v>
                </c:pt>
                <c:pt idx="454">
                  <c:v>1.2882340999999971</c:v>
                </c:pt>
                <c:pt idx="455">
                  <c:v>1.2878603999999958</c:v>
                </c:pt>
                <c:pt idx="456">
                  <c:v>1.2870489000000001</c:v>
                </c:pt>
                <c:pt idx="457">
                  <c:v>1.2864658</c:v>
                </c:pt>
                <c:pt idx="458">
                  <c:v>1.2861882</c:v>
                </c:pt>
                <c:pt idx="459">
                  <c:v>1.2858828</c:v>
                </c:pt>
                <c:pt idx="460">
                  <c:v>1.2854706999999967</c:v>
                </c:pt>
                <c:pt idx="461">
                  <c:v>1.2848299999999968</c:v>
                </c:pt>
                <c:pt idx="462">
                  <c:v>1.2845907999999968</c:v>
                </c:pt>
                <c:pt idx="463">
                  <c:v>1.2843815000000001</c:v>
                </c:pt>
                <c:pt idx="464">
                  <c:v>1.2837109999999998</c:v>
                </c:pt>
                <c:pt idx="465">
                  <c:v>1.2828972999999968</c:v>
                </c:pt>
                <c:pt idx="466">
                  <c:v>1.2823464</c:v>
                </c:pt>
                <c:pt idx="467">
                  <c:v>1.2823165000000001</c:v>
                </c:pt>
                <c:pt idx="468">
                  <c:v>1.2819255999999968</c:v>
                </c:pt>
                <c:pt idx="469">
                  <c:v>1.2816543999999968</c:v>
                </c:pt>
                <c:pt idx="470">
                  <c:v>1.2808001999999998</c:v>
                </c:pt>
                <c:pt idx="471">
                  <c:v>1.2795125000000001</c:v>
                </c:pt>
                <c:pt idx="472">
                  <c:v>1.2779983999999951</c:v>
                </c:pt>
                <c:pt idx="473">
                  <c:v>1.2761148</c:v>
                </c:pt>
                <c:pt idx="474">
                  <c:v>1.2741522000000001</c:v>
                </c:pt>
                <c:pt idx="475">
                  <c:v>1.2720572000000001</c:v>
                </c:pt>
                <c:pt idx="476">
                  <c:v>1.2691848999999971</c:v>
                </c:pt>
                <c:pt idx="477">
                  <c:v>1.265298199999997</c:v>
                </c:pt>
                <c:pt idx="478">
                  <c:v>1.2614285999999968</c:v>
                </c:pt>
                <c:pt idx="479">
                  <c:v>1.2572193999999965</c:v>
                </c:pt>
                <c:pt idx="480">
                  <c:v>1.2528264999999967</c:v>
                </c:pt>
                <c:pt idx="481">
                  <c:v>1.2479616999999934</c:v>
                </c:pt>
                <c:pt idx="482">
                  <c:v>1.242466899999997</c:v>
                </c:pt>
                <c:pt idx="483">
                  <c:v>1.2377280999999953</c:v>
                </c:pt>
                <c:pt idx="484">
                  <c:v>1.2320880999999999</c:v>
                </c:pt>
                <c:pt idx="485">
                  <c:v>1.2245751999999999</c:v>
                </c:pt>
                <c:pt idx="486">
                  <c:v>1.2168573</c:v>
                </c:pt>
                <c:pt idx="487">
                  <c:v>1.2100150000000001</c:v>
                </c:pt>
                <c:pt idx="488">
                  <c:v>1.2023055999999999</c:v>
                </c:pt>
                <c:pt idx="489">
                  <c:v>1.1935690999999971</c:v>
                </c:pt>
                <c:pt idx="490">
                  <c:v>1.1840808000000036</c:v>
                </c:pt>
                <c:pt idx="491">
                  <c:v>1.1754808999999999</c:v>
                </c:pt>
                <c:pt idx="492">
                  <c:v>1.1668168999999999</c:v>
                </c:pt>
                <c:pt idx="493">
                  <c:v>1.1582918</c:v>
                </c:pt>
                <c:pt idx="494">
                  <c:v>1.1494035999999999</c:v>
                </c:pt>
                <c:pt idx="495">
                  <c:v>1.1417561999999999</c:v>
                </c:pt>
                <c:pt idx="496">
                  <c:v>1.1340638999999999</c:v>
                </c:pt>
                <c:pt idx="497">
                  <c:v>1.1263866</c:v>
                </c:pt>
                <c:pt idx="498">
                  <c:v>1.1189057</c:v>
                </c:pt>
                <c:pt idx="499">
                  <c:v>1.1120547999999999</c:v>
                </c:pt>
                <c:pt idx="500">
                  <c:v>1.1059577999999999</c:v>
                </c:pt>
                <c:pt idx="501">
                  <c:v>1.0997112999999961</c:v>
                </c:pt>
                <c:pt idx="502">
                  <c:v>1.0938000999999971</c:v>
                </c:pt>
                <c:pt idx="503">
                  <c:v>1.0880639999999999</c:v>
                </c:pt>
                <c:pt idx="504">
                  <c:v>1.0829065999999998</c:v>
                </c:pt>
                <c:pt idx="505">
                  <c:v>1.0780141000000001</c:v>
                </c:pt>
                <c:pt idx="506">
                  <c:v>1.0730852</c:v>
                </c:pt>
                <c:pt idx="507">
                  <c:v>1.0685983999999971</c:v>
                </c:pt>
                <c:pt idx="508">
                  <c:v>1.0643529000000036</c:v>
                </c:pt>
                <c:pt idx="509">
                  <c:v>1.0600434000000001</c:v>
                </c:pt>
                <c:pt idx="510">
                  <c:v>1.0557636999999946</c:v>
                </c:pt>
                <c:pt idx="511">
                  <c:v>1.0517509999999999</c:v>
                </c:pt>
                <c:pt idx="512">
                  <c:v>1.0483724999999999</c:v>
                </c:pt>
                <c:pt idx="513">
                  <c:v>1.0443960999999971</c:v>
                </c:pt>
                <c:pt idx="514">
                  <c:v>1.0403385999999999</c:v>
                </c:pt>
                <c:pt idx="515">
                  <c:v>1.0371481</c:v>
                </c:pt>
                <c:pt idx="516">
                  <c:v>1.0339660999999953</c:v>
                </c:pt>
                <c:pt idx="517">
                  <c:v>1.0301711999999998</c:v>
                </c:pt>
                <c:pt idx="518">
                  <c:v>1.0269314999999968</c:v>
                </c:pt>
                <c:pt idx="519">
                  <c:v>1.0238797999999953</c:v>
                </c:pt>
                <c:pt idx="520">
                  <c:v>1.0207769</c:v>
                </c:pt>
                <c:pt idx="521">
                  <c:v>1.0173728</c:v>
                </c:pt>
                <c:pt idx="522">
                  <c:v>1.014445</c:v>
                </c:pt>
                <c:pt idx="523">
                  <c:v>1.0114999999999967</c:v>
                </c:pt>
                <c:pt idx="524">
                  <c:v>1.0086533</c:v>
                </c:pt>
                <c:pt idx="525">
                  <c:v>1.0059496999999942</c:v>
                </c:pt>
                <c:pt idx="526">
                  <c:v>1.0030986999999953</c:v>
                </c:pt>
                <c:pt idx="527">
                  <c:v>1.0005317999999968</c:v>
                </c:pt>
                <c:pt idx="528">
                  <c:v>0.99782179999999998</c:v>
                </c:pt>
                <c:pt idx="529">
                  <c:v>0.99538939999999831</c:v>
                </c:pt>
                <c:pt idx="530">
                  <c:v>0.99283309999999958</c:v>
                </c:pt>
                <c:pt idx="531">
                  <c:v>0.99033669999999807</c:v>
                </c:pt>
                <c:pt idx="532">
                  <c:v>0.98805369999999959</c:v>
                </c:pt>
                <c:pt idx="533">
                  <c:v>0.9854056999999995</c:v>
                </c:pt>
                <c:pt idx="534">
                  <c:v>0.98309930000000001</c:v>
                </c:pt>
                <c:pt idx="535">
                  <c:v>0.98119429999999996</c:v>
                </c:pt>
                <c:pt idx="536">
                  <c:v>0.97893279999999949</c:v>
                </c:pt>
                <c:pt idx="537">
                  <c:v>0.97677370000000063</c:v>
                </c:pt>
                <c:pt idx="538">
                  <c:v>0.97477700000000156</c:v>
                </c:pt>
                <c:pt idx="539">
                  <c:v>0.97272259999999999</c:v>
                </c:pt>
                <c:pt idx="540">
                  <c:v>0.97073869999999995</c:v>
                </c:pt>
                <c:pt idx="541">
                  <c:v>0.96842159999999999</c:v>
                </c:pt>
                <c:pt idx="542">
                  <c:v>0.96658709999999959</c:v>
                </c:pt>
                <c:pt idx="543">
                  <c:v>0.96478900000000156</c:v>
                </c:pt>
                <c:pt idx="544">
                  <c:v>0.96297379999999999</c:v>
                </c:pt>
                <c:pt idx="545">
                  <c:v>0.96117779999999997</c:v>
                </c:pt>
                <c:pt idx="546">
                  <c:v>0.95916820000000003</c:v>
                </c:pt>
                <c:pt idx="547">
                  <c:v>0.95735510000000001</c:v>
                </c:pt>
                <c:pt idx="548">
                  <c:v>0.9559626999999995</c:v>
                </c:pt>
                <c:pt idx="549">
                  <c:v>0.95413039999999949</c:v>
                </c:pt>
                <c:pt idx="550">
                  <c:v>0.95223409999999997</c:v>
                </c:pt>
                <c:pt idx="551">
                  <c:v>0.95085449999999994</c:v>
                </c:pt>
                <c:pt idx="552">
                  <c:v>0.94911400000000001</c:v>
                </c:pt>
                <c:pt idx="553">
                  <c:v>0.94757639999999832</c:v>
                </c:pt>
                <c:pt idx="554">
                  <c:v>0.94612209999999997</c:v>
                </c:pt>
                <c:pt idx="555">
                  <c:v>0.9446869999999995</c:v>
                </c:pt>
                <c:pt idx="556">
                  <c:v>0.94310669999999996</c:v>
                </c:pt>
                <c:pt idx="557">
                  <c:v>0.94158829999999949</c:v>
                </c:pt>
                <c:pt idx="558">
                  <c:v>0.94033899999999959</c:v>
                </c:pt>
                <c:pt idx="559">
                  <c:v>0.9389381</c:v>
                </c:pt>
                <c:pt idx="560">
                  <c:v>0.93747740000000002</c:v>
                </c:pt>
                <c:pt idx="561">
                  <c:v>0.93629850000000003</c:v>
                </c:pt>
                <c:pt idx="562">
                  <c:v>0.9348164999999995</c:v>
                </c:pt>
                <c:pt idx="563">
                  <c:v>0.93372310000000003</c:v>
                </c:pt>
                <c:pt idx="564">
                  <c:v>0.93303970000000003</c:v>
                </c:pt>
                <c:pt idx="565">
                  <c:v>0.93177540000000192</c:v>
                </c:pt>
                <c:pt idx="566">
                  <c:v>0.93071619999999855</c:v>
                </c:pt>
                <c:pt idx="567">
                  <c:v>0.92975730000000001</c:v>
                </c:pt>
                <c:pt idx="568">
                  <c:v>0.92848449999999949</c:v>
                </c:pt>
                <c:pt idx="569">
                  <c:v>0.92770719999999951</c:v>
                </c:pt>
                <c:pt idx="570">
                  <c:v>0.92634260000000002</c:v>
                </c:pt>
                <c:pt idx="571">
                  <c:v>0.92540509999999998</c:v>
                </c:pt>
                <c:pt idx="572">
                  <c:v>0.92471320000000001</c:v>
                </c:pt>
                <c:pt idx="573">
                  <c:v>0.92396999999999996</c:v>
                </c:pt>
                <c:pt idx="574">
                  <c:v>0.92294699999999996</c:v>
                </c:pt>
                <c:pt idx="575">
                  <c:v>0.92231489999999949</c:v>
                </c:pt>
                <c:pt idx="576">
                  <c:v>0.9211724</c:v>
                </c:pt>
                <c:pt idx="577">
                  <c:v>0.9202285</c:v>
                </c:pt>
                <c:pt idx="578">
                  <c:v>0.91949809999999998</c:v>
                </c:pt>
                <c:pt idx="579">
                  <c:v>0.91905819999999949</c:v>
                </c:pt>
                <c:pt idx="580">
                  <c:v>0.91822320000000002</c:v>
                </c:pt>
                <c:pt idx="581">
                  <c:v>0.91781099999999949</c:v>
                </c:pt>
                <c:pt idx="582">
                  <c:v>0.91716399999999831</c:v>
                </c:pt>
                <c:pt idx="583">
                  <c:v>0.91807580000000144</c:v>
                </c:pt>
                <c:pt idx="584">
                  <c:v>0.91804379999999997</c:v>
                </c:pt>
                <c:pt idx="585">
                  <c:v>0.91740309999999958</c:v>
                </c:pt>
                <c:pt idx="586">
                  <c:v>0.91640579999999949</c:v>
                </c:pt>
                <c:pt idx="587">
                  <c:v>0.91643789999999958</c:v>
                </c:pt>
                <c:pt idx="588">
                  <c:v>0.91673689999999997</c:v>
                </c:pt>
                <c:pt idx="589">
                  <c:v>0.91654040000000003</c:v>
                </c:pt>
                <c:pt idx="590">
                  <c:v>0.91627130000000001</c:v>
                </c:pt>
                <c:pt idx="591">
                  <c:v>0.91643569999999996</c:v>
                </c:pt>
                <c:pt idx="592">
                  <c:v>0.91641009999999956</c:v>
                </c:pt>
                <c:pt idx="593">
                  <c:v>0.91587839999999998</c:v>
                </c:pt>
                <c:pt idx="594">
                  <c:v>0.91548759999999807</c:v>
                </c:pt>
                <c:pt idx="595">
                  <c:v>0.91534870000000002</c:v>
                </c:pt>
                <c:pt idx="596">
                  <c:v>0.91525899999999949</c:v>
                </c:pt>
                <c:pt idx="597">
                  <c:v>0.91499639999999949</c:v>
                </c:pt>
                <c:pt idx="598">
                  <c:v>0.91479779999999999</c:v>
                </c:pt>
                <c:pt idx="599">
                  <c:v>0.91454360000000001</c:v>
                </c:pt>
                <c:pt idx="600">
                  <c:v>0.91462910000000064</c:v>
                </c:pt>
                <c:pt idx="601">
                  <c:v>0.91444970000000003</c:v>
                </c:pt>
                <c:pt idx="602">
                  <c:v>0.91422970000000003</c:v>
                </c:pt>
                <c:pt idx="603">
                  <c:v>0.91415069999999998</c:v>
                </c:pt>
                <c:pt idx="604">
                  <c:v>0.91387309999999999</c:v>
                </c:pt>
                <c:pt idx="605">
                  <c:v>0.91384959999999993</c:v>
                </c:pt>
                <c:pt idx="606">
                  <c:v>0.91343529999999951</c:v>
                </c:pt>
                <c:pt idx="607">
                  <c:v>0.91327510000000001</c:v>
                </c:pt>
                <c:pt idx="608">
                  <c:v>0.91370439999999997</c:v>
                </c:pt>
                <c:pt idx="609">
                  <c:v>0.91314909999999994</c:v>
                </c:pt>
                <c:pt idx="610">
                  <c:v>0.91276469999999998</c:v>
                </c:pt>
                <c:pt idx="611">
                  <c:v>0.91300599999999998</c:v>
                </c:pt>
                <c:pt idx="612">
                  <c:v>0.91272409999999993</c:v>
                </c:pt>
                <c:pt idx="613">
                  <c:v>0.91260459999999999</c:v>
                </c:pt>
                <c:pt idx="614">
                  <c:v>0.91249139999999951</c:v>
                </c:pt>
                <c:pt idx="615">
                  <c:v>0.91282880000000144</c:v>
                </c:pt>
                <c:pt idx="616">
                  <c:v>0.91258319999999771</c:v>
                </c:pt>
                <c:pt idx="617">
                  <c:v>0.91249990000000003</c:v>
                </c:pt>
                <c:pt idx="618">
                  <c:v>0.9123076999999995</c:v>
                </c:pt>
                <c:pt idx="619">
                  <c:v>0.9122884999999995</c:v>
                </c:pt>
                <c:pt idx="620">
                  <c:v>0.91220089999999998</c:v>
                </c:pt>
                <c:pt idx="621">
                  <c:v>0.9119659999999995</c:v>
                </c:pt>
                <c:pt idx="622">
                  <c:v>0.91171619999999831</c:v>
                </c:pt>
                <c:pt idx="623">
                  <c:v>0.91179939999999993</c:v>
                </c:pt>
                <c:pt idx="624">
                  <c:v>0.91150259999999783</c:v>
                </c:pt>
                <c:pt idx="625">
                  <c:v>0.91163289999999997</c:v>
                </c:pt>
                <c:pt idx="626">
                  <c:v>0.91138520000000001</c:v>
                </c:pt>
                <c:pt idx="627">
                  <c:v>0.91140009999999949</c:v>
                </c:pt>
                <c:pt idx="628">
                  <c:v>0.91127839999999949</c:v>
                </c:pt>
                <c:pt idx="629">
                  <c:v>0.91115449999999998</c:v>
                </c:pt>
                <c:pt idx="630">
                  <c:v>0.91094310000000001</c:v>
                </c:pt>
                <c:pt idx="631">
                  <c:v>0.91115449999999998</c:v>
                </c:pt>
                <c:pt idx="632">
                  <c:v>0.91111609999999832</c:v>
                </c:pt>
                <c:pt idx="633">
                  <c:v>0.91104990000000063</c:v>
                </c:pt>
                <c:pt idx="634">
                  <c:v>0.91070600000000002</c:v>
                </c:pt>
                <c:pt idx="635">
                  <c:v>0.91077869999999994</c:v>
                </c:pt>
                <c:pt idx="636">
                  <c:v>0.9107189</c:v>
                </c:pt>
                <c:pt idx="637">
                  <c:v>0.91060570000000063</c:v>
                </c:pt>
                <c:pt idx="638">
                  <c:v>0.91044550000000002</c:v>
                </c:pt>
                <c:pt idx="639">
                  <c:v>0.91074880000000191</c:v>
                </c:pt>
                <c:pt idx="640">
                  <c:v>0.9100781999999995</c:v>
                </c:pt>
                <c:pt idx="641">
                  <c:v>0.91035579999999949</c:v>
                </c:pt>
                <c:pt idx="642">
                  <c:v>0.91044550000000002</c:v>
                </c:pt>
                <c:pt idx="643">
                  <c:v>0.91049040000000003</c:v>
                </c:pt>
                <c:pt idx="644">
                  <c:v>0.91041349999999832</c:v>
                </c:pt>
                <c:pt idx="645">
                  <c:v>0.9100568</c:v>
                </c:pt>
                <c:pt idx="646">
                  <c:v>0.90977920000000156</c:v>
                </c:pt>
                <c:pt idx="647">
                  <c:v>0.90993299999999855</c:v>
                </c:pt>
                <c:pt idx="648">
                  <c:v>0.91003329999999949</c:v>
                </c:pt>
                <c:pt idx="649">
                  <c:v>0.90987529999999994</c:v>
                </c:pt>
                <c:pt idx="650">
                  <c:v>0.90989449999999994</c:v>
                </c:pt>
                <c:pt idx="651">
                  <c:v>0.90976209999999957</c:v>
                </c:pt>
                <c:pt idx="652">
                  <c:v>0.91003979999999951</c:v>
                </c:pt>
                <c:pt idx="653">
                  <c:v>0.90982620000000003</c:v>
                </c:pt>
                <c:pt idx="654">
                  <c:v>0.90973009999999999</c:v>
                </c:pt>
                <c:pt idx="655">
                  <c:v>0.90993939999999951</c:v>
                </c:pt>
                <c:pt idx="656">
                  <c:v>0.90939689999999951</c:v>
                </c:pt>
                <c:pt idx="657">
                  <c:v>0.90930939999999949</c:v>
                </c:pt>
                <c:pt idx="658">
                  <c:v>0.90929019999999949</c:v>
                </c:pt>
                <c:pt idx="659">
                  <c:v>0.90977279999999949</c:v>
                </c:pt>
                <c:pt idx="660">
                  <c:v>0.90966599999999997</c:v>
                </c:pt>
                <c:pt idx="661">
                  <c:v>0.90951649999999806</c:v>
                </c:pt>
                <c:pt idx="662">
                  <c:v>0.90944179999999997</c:v>
                </c:pt>
                <c:pt idx="663">
                  <c:v>0.90966179999999996</c:v>
                </c:pt>
                <c:pt idx="664">
                  <c:v>0.90946099999999808</c:v>
                </c:pt>
                <c:pt idx="665">
                  <c:v>0.9092943999999995</c:v>
                </c:pt>
                <c:pt idx="666">
                  <c:v>0.90913849999999996</c:v>
                </c:pt>
                <c:pt idx="667">
                  <c:v>0.90955279999999783</c:v>
                </c:pt>
                <c:pt idx="668">
                  <c:v>0.90934570000000003</c:v>
                </c:pt>
                <c:pt idx="669">
                  <c:v>0.9095955999999995</c:v>
                </c:pt>
                <c:pt idx="670">
                  <c:v>0.90908729999999949</c:v>
                </c:pt>
                <c:pt idx="671">
                  <c:v>0.90942899999999949</c:v>
                </c:pt>
                <c:pt idx="672">
                  <c:v>0.9093926999999995</c:v>
                </c:pt>
                <c:pt idx="673">
                  <c:v>0.90927089999999999</c:v>
                </c:pt>
                <c:pt idx="674">
                  <c:v>0.90926449999999959</c:v>
                </c:pt>
                <c:pt idx="675">
                  <c:v>0.9095421999999983</c:v>
                </c:pt>
                <c:pt idx="676">
                  <c:v>0.90929019999999949</c:v>
                </c:pt>
                <c:pt idx="677">
                  <c:v>0.90904030000000002</c:v>
                </c:pt>
                <c:pt idx="678">
                  <c:v>0.90918979999999949</c:v>
                </c:pt>
                <c:pt idx="679">
                  <c:v>0.90886089999999997</c:v>
                </c:pt>
                <c:pt idx="680">
                  <c:v>0.9092730999999995</c:v>
                </c:pt>
                <c:pt idx="681">
                  <c:v>0.9093542</c:v>
                </c:pt>
                <c:pt idx="682">
                  <c:v>0.90882459999999998</c:v>
                </c:pt>
                <c:pt idx="683">
                  <c:v>0.90909799999999996</c:v>
                </c:pt>
                <c:pt idx="684">
                  <c:v>0.9093926999999995</c:v>
                </c:pt>
                <c:pt idx="685">
                  <c:v>0.90930939999999949</c:v>
                </c:pt>
                <c:pt idx="686">
                  <c:v>0.90928799999999832</c:v>
                </c:pt>
                <c:pt idx="687">
                  <c:v>0.90936919999999855</c:v>
                </c:pt>
                <c:pt idx="688">
                  <c:v>0.90936919999999855</c:v>
                </c:pt>
                <c:pt idx="689">
                  <c:v>0.90916199999999958</c:v>
                </c:pt>
                <c:pt idx="690">
                  <c:v>0.90927089999999999</c:v>
                </c:pt>
                <c:pt idx="691">
                  <c:v>0.9097151</c:v>
                </c:pt>
                <c:pt idx="692">
                  <c:v>0.90957629999999956</c:v>
                </c:pt>
                <c:pt idx="693">
                  <c:v>0.90944179999999997</c:v>
                </c:pt>
                <c:pt idx="694">
                  <c:v>0.90924749999999999</c:v>
                </c:pt>
                <c:pt idx="695">
                  <c:v>0.90935209999999855</c:v>
                </c:pt>
                <c:pt idx="696">
                  <c:v>0.90942469999999997</c:v>
                </c:pt>
                <c:pt idx="697">
                  <c:v>0.90953149999999949</c:v>
                </c:pt>
                <c:pt idx="698">
                  <c:v>0.90934999999999999</c:v>
                </c:pt>
                <c:pt idx="699">
                  <c:v>0.90924530000000003</c:v>
                </c:pt>
                <c:pt idx="700">
                  <c:v>0.90940759999999832</c:v>
                </c:pt>
                <c:pt idx="701">
                  <c:v>0.90933289999999956</c:v>
                </c:pt>
                <c:pt idx="702">
                  <c:v>0.90956569999999959</c:v>
                </c:pt>
                <c:pt idx="703">
                  <c:v>0.90954000000000002</c:v>
                </c:pt>
                <c:pt idx="704">
                  <c:v>0.90951869999999957</c:v>
                </c:pt>
                <c:pt idx="705">
                  <c:v>0.909555</c:v>
                </c:pt>
                <c:pt idx="706">
                  <c:v>0.90945249999999855</c:v>
                </c:pt>
                <c:pt idx="707">
                  <c:v>0.90968519999999997</c:v>
                </c:pt>
                <c:pt idx="708">
                  <c:v>0.90946739999999771</c:v>
                </c:pt>
                <c:pt idx="709">
                  <c:v>0.9096339999999995</c:v>
                </c:pt>
                <c:pt idx="710">
                  <c:v>0.90964470000000064</c:v>
                </c:pt>
                <c:pt idx="711">
                  <c:v>0.90976849999999998</c:v>
                </c:pt>
                <c:pt idx="712">
                  <c:v>0.9095826999999983</c:v>
                </c:pt>
                <c:pt idx="713">
                  <c:v>0.90981979999999996</c:v>
                </c:pt>
                <c:pt idx="714">
                  <c:v>0.90977710000000001</c:v>
                </c:pt>
                <c:pt idx="715">
                  <c:v>0.91013159999999949</c:v>
                </c:pt>
                <c:pt idx="716">
                  <c:v>0.91024260000000001</c:v>
                </c:pt>
                <c:pt idx="717">
                  <c:v>0.90980479999999997</c:v>
                </c:pt>
                <c:pt idx="718">
                  <c:v>0.90968949999999993</c:v>
                </c:pt>
                <c:pt idx="719">
                  <c:v>0.91000559999999997</c:v>
                </c:pt>
                <c:pt idx="720">
                  <c:v>0.90994790000000003</c:v>
                </c:pt>
                <c:pt idx="721">
                  <c:v>0.90980700000000003</c:v>
                </c:pt>
                <c:pt idx="722">
                  <c:v>0.90996929999999998</c:v>
                </c:pt>
                <c:pt idx="723">
                  <c:v>0.91024260000000001</c:v>
                </c:pt>
                <c:pt idx="724">
                  <c:v>0.9102789</c:v>
                </c:pt>
                <c:pt idx="725">
                  <c:v>0.91006109999999996</c:v>
                </c:pt>
                <c:pt idx="726">
                  <c:v>0.91028749999999958</c:v>
                </c:pt>
                <c:pt idx="727">
                  <c:v>0.91046049999999956</c:v>
                </c:pt>
                <c:pt idx="728">
                  <c:v>0.91031099999999832</c:v>
                </c:pt>
                <c:pt idx="729">
                  <c:v>0.91044979999999998</c:v>
                </c:pt>
                <c:pt idx="730">
                  <c:v>0.91034300000000001</c:v>
                </c:pt>
                <c:pt idx="731">
                  <c:v>0.91085340000000004</c:v>
                </c:pt>
                <c:pt idx="732">
                  <c:v>0.91056299999999746</c:v>
                </c:pt>
                <c:pt idx="733">
                  <c:v>0.91072100000000156</c:v>
                </c:pt>
                <c:pt idx="734">
                  <c:v>0.9105394999999995</c:v>
                </c:pt>
                <c:pt idx="735">
                  <c:v>0.91082350000000001</c:v>
                </c:pt>
                <c:pt idx="736">
                  <c:v>0.91101359999999831</c:v>
                </c:pt>
                <c:pt idx="737">
                  <c:v>0.91086409999999951</c:v>
                </c:pt>
                <c:pt idx="738">
                  <c:v>0.91064619999999996</c:v>
                </c:pt>
                <c:pt idx="739">
                  <c:v>0.91117589999999993</c:v>
                </c:pt>
                <c:pt idx="740">
                  <c:v>0.91099859999999999</c:v>
                </c:pt>
                <c:pt idx="741">
                  <c:v>0.91091319999999831</c:v>
                </c:pt>
                <c:pt idx="742">
                  <c:v>0.91104560000000157</c:v>
                </c:pt>
                <c:pt idx="743">
                  <c:v>0.91131039999999808</c:v>
                </c:pt>
                <c:pt idx="744">
                  <c:v>0.9113124999999983</c:v>
                </c:pt>
                <c:pt idx="745">
                  <c:v>0.91105409999999998</c:v>
                </c:pt>
                <c:pt idx="746">
                  <c:v>0.91129549999999993</c:v>
                </c:pt>
                <c:pt idx="747">
                  <c:v>0.91169690000000003</c:v>
                </c:pt>
                <c:pt idx="748">
                  <c:v>0.9115858999999995</c:v>
                </c:pt>
                <c:pt idx="749">
                  <c:v>0.91149619999999831</c:v>
                </c:pt>
                <c:pt idx="750">
                  <c:v>0.91138299999999794</c:v>
                </c:pt>
                <c:pt idx="751">
                  <c:v>0.91169050000000063</c:v>
                </c:pt>
                <c:pt idx="752">
                  <c:v>0.91178239999999855</c:v>
                </c:pt>
                <c:pt idx="753">
                  <c:v>0.91175030000000001</c:v>
                </c:pt>
                <c:pt idx="754">
                  <c:v>0.91166059999999949</c:v>
                </c:pt>
                <c:pt idx="755">
                  <c:v>0.91183999999999998</c:v>
                </c:pt>
                <c:pt idx="756">
                  <c:v>0.91195320000000002</c:v>
                </c:pt>
                <c:pt idx="757">
                  <c:v>0.91191689999999959</c:v>
                </c:pt>
                <c:pt idx="758">
                  <c:v>0.91202369999999999</c:v>
                </c:pt>
                <c:pt idx="759">
                  <c:v>0.91221799999999831</c:v>
                </c:pt>
                <c:pt idx="760">
                  <c:v>0.91227139999999951</c:v>
                </c:pt>
                <c:pt idx="761">
                  <c:v>0.91250629999999855</c:v>
                </c:pt>
                <c:pt idx="762">
                  <c:v>0.91221369999999957</c:v>
                </c:pt>
                <c:pt idx="763">
                  <c:v>0.91283309999999951</c:v>
                </c:pt>
                <c:pt idx="764">
                  <c:v>0.91305939999999997</c:v>
                </c:pt>
                <c:pt idx="765">
                  <c:v>0.9129697</c:v>
                </c:pt>
                <c:pt idx="766">
                  <c:v>0.91354420000000003</c:v>
                </c:pt>
                <c:pt idx="767">
                  <c:v>0.91391789999999951</c:v>
                </c:pt>
                <c:pt idx="768">
                  <c:v>0.91405029999999998</c:v>
                </c:pt>
                <c:pt idx="769">
                  <c:v>0.91438349999999957</c:v>
                </c:pt>
                <c:pt idx="770">
                  <c:v>0.91427239999999832</c:v>
                </c:pt>
                <c:pt idx="771">
                  <c:v>0.91360399999999997</c:v>
                </c:pt>
                <c:pt idx="772">
                  <c:v>0.9127689999999995</c:v>
                </c:pt>
                <c:pt idx="773">
                  <c:v>0.91271559999999996</c:v>
                </c:pt>
                <c:pt idx="774">
                  <c:v>0.91221369999999957</c:v>
                </c:pt>
                <c:pt idx="775">
                  <c:v>0.91119939999999999</c:v>
                </c:pt>
                <c:pt idx="776">
                  <c:v>0.91036859999999831</c:v>
                </c:pt>
                <c:pt idx="777">
                  <c:v>0.91089399999999998</c:v>
                </c:pt>
                <c:pt idx="778">
                  <c:v>0.91096229999999956</c:v>
                </c:pt>
                <c:pt idx="779">
                  <c:v>0.91094100000000156</c:v>
                </c:pt>
                <c:pt idx="780">
                  <c:v>0.91103279999999831</c:v>
                </c:pt>
                <c:pt idx="781">
                  <c:v>0.9111224999999995</c:v>
                </c:pt>
                <c:pt idx="782">
                  <c:v>0.91117159999999997</c:v>
                </c:pt>
                <c:pt idx="783">
                  <c:v>0.91078720000000002</c:v>
                </c:pt>
                <c:pt idx="784">
                  <c:v>0.91126560000000001</c:v>
                </c:pt>
                <c:pt idx="785">
                  <c:v>0.91127409999999998</c:v>
                </c:pt>
                <c:pt idx="786">
                  <c:v>0.91101569999999998</c:v>
                </c:pt>
                <c:pt idx="787">
                  <c:v>0.91135100000000002</c:v>
                </c:pt>
                <c:pt idx="788">
                  <c:v>0.91163070000000002</c:v>
                </c:pt>
                <c:pt idx="789">
                  <c:v>0.91150689999999956</c:v>
                </c:pt>
                <c:pt idx="790">
                  <c:v>0.91129119999999997</c:v>
                </c:pt>
                <c:pt idx="791">
                  <c:v>0.9116649</c:v>
                </c:pt>
                <c:pt idx="792">
                  <c:v>0.91165000000000063</c:v>
                </c:pt>
                <c:pt idx="793">
                  <c:v>0.91184429999999994</c:v>
                </c:pt>
                <c:pt idx="794">
                  <c:v>0.91172900000000157</c:v>
                </c:pt>
                <c:pt idx="795">
                  <c:v>0.91209200000000001</c:v>
                </c:pt>
                <c:pt idx="796">
                  <c:v>0.91225649999999958</c:v>
                </c:pt>
                <c:pt idx="797">
                  <c:v>0.91195530000000002</c:v>
                </c:pt>
                <c:pt idx="798">
                  <c:v>0.9123268999999995</c:v>
                </c:pt>
                <c:pt idx="799">
                  <c:v>0.91241449999999957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'Mesures corrigées'!$M$1</c:f>
              <c:strCache>
                <c:ptCount val="1"/>
                <c:pt idx="0">
                  <c:v>PE13</c:v>
                </c:pt>
              </c:strCache>
            </c:strRef>
          </c:tx>
          <c:marker>
            <c:symbol val="star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0.15500000000000039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0.18500000000000036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0.21500000000000036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0.24500000000000036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0.31000000000000072</c:v>
                </c:pt>
                <c:pt idx="63">
                  <c:v>0.31500000000000072</c:v>
                </c:pt>
                <c:pt idx="64">
                  <c:v>0.32000000000000084</c:v>
                </c:pt>
                <c:pt idx="65">
                  <c:v>0.32500000000000084</c:v>
                </c:pt>
                <c:pt idx="66">
                  <c:v>0.33000000000000096</c:v>
                </c:pt>
                <c:pt idx="67">
                  <c:v>0.33500000000000096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0.37500000000000072</c:v>
                </c:pt>
                <c:pt idx="76">
                  <c:v>0.38000000000000084</c:v>
                </c:pt>
                <c:pt idx="77">
                  <c:v>0.38500000000000084</c:v>
                </c:pt>
                <c:pt idx="78">
                  <c:v>0.39000000000000085</c:v>
                </c:pt>
                <c:pt idx="79">
                  <c:v>0.39500000000000096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0.43500000000000072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0.61500000000000143</c:v>
                </c:pt>
                <c:pt idx="124">
                  <c:v>0.62000000000000144</c:v>
                </c:pt>
                <c:pt idx="125">
                  <c:v>0.62500000000000155</c:v>
                </c:pt>
                <c:pt idx="126">
                  <c:v>0.63000000000000156</c:v>
                </c:pt>
                <c:pt idx="127">
                  <c:v>0.63500000000000156</c:v>
                </c:pt>
                <c:pt idx="128">
                  <c:v>0.64000000000000168</c:v>
                </c:pt>
                <c:pt idx="129">
                  <c:v>0.64500000000000168</c:v>
                </c:pt>
                <c:pt idx="130">
                  <c:v>0.6500000000000018</c:v>
                </c:pt>
                <c:pt idx="131">
                  <c:v>0.65500000000000191</c:v>
                </c:pt>
                <c:pt idx="132">
                  <c:v>0.66000000000000192</c:v>
                </c:pt>
                <c:pt idx="133">
                  <c:v>0.66500000000000192</c:v>
                </c:pt>
                <c:pt idx="134">
                  <c:v>0.67000000000000193</c:v>
                </c:pt>
                <c:pt idx="135">
                  <c:v>0.67500000000000193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0.74000000000000143</c:v>
                </c:pt>
                <c:pt idx="149">
                  <c:v>0.74500000000000144</c:v>
                </c:pt>
                <c:pt idx="150">
                  <c:v>0.75000000000000155</c:v>
                </c:pt>
                <c:pt idx="151">
                  <c:v>0.75500000000000156</c:v>
                </c:pt>
                <c:pt idx="152">
                  <c:v>0.76000000000000156</c:v>
                </c:pt>
                <c:pt idx="153">
                  <c:v>0.76500000000000168</c:v>
                </c:pt>
                <c:pt idx="154">
                  <c:v>0.77000000000000168</c:v>
                </c:pt>
                <c:pt idx="155">
                  <c:v>0.7750000000000018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0.86500000000000143</c:v>
                </c:pt>
                <c:pt idx="174">
                  <c:v>0.87000000000000144</c:v>
                </c:pt>
                <c:pt idx="175">
                  <c:v>0.87500000000000155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1.0049999999999968</c:v>
                </c:pt>
                <c:pt idx="202">
                  <c:v>1.01</c:v>
                </c:pt>
                <c:pt idx="203">
                  <c:v>1.0149999999999968</c:v>
                </c:pt>
                <c:pt idx="204">
                  <c:v>1.02</c:v>
                </c:pt>
                <c:pt idx="205">
                  <c:v>1.0249999999999968</c:v>
                </c:pt>
                <c:pt idx="206">
                  <c:v>1.03</c:v>
                </c:pt>
                <c:pt idx="207">
                  <c:v>1.0349999999999968</c:v>
                </c:pt>
                <c:pt idx="208">
                  <c:v>1.04</c:v>
                </c:pt>
                <c:pt idx="209">
                  <c:v>1.044999999999997</c:v>
                </c:pt>
                <c:pt idx="210">
                  <c:v>1.05</c:v>
                </c:pt>
                <c:pt idx="211">
                  <c:v>1.0549999999999971</c:v>
                </c:pt>
                <c:pt idx="212">
                  <c:v>1.06</c:v>
                </c:pt>
                <c:pt idx="213">
                  <c:v>1.0649999999999971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1.1299999999999968</c:v>
                </c:pt>
                <c:pt idx="227">
                  <c:v>1.135</c:v>
                </c:pt>
                <c:pt idx="228">
                  <c:v>1.1399999999999968</c:v>
                </c:pt>
                <c:pt idx="229">
                  <c:v>1.145</c:v>
                </c:pt>
                <c:pt idx="230">
                  <c:v>1.1499999999999968</c:v>
                </c:pt>
                <c:pt idx="231">
                  <c:v>1.155</c:v>
                </c:pt>
                <c:pt idx="232">
                  <c:v>1.1599999999999968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1.1800000000000028</c:v>
                </c:pt>
                <c:pt idx="237">
                  <c:v>1.1850000000000001</c:v>
                </c:pt>
                <c:pt idx="238">
                  <c:v>1.1900000000000028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1.2049999999999967</c:v>
                </c:pt>
                <c:pt idx="242">
                  <c:v>1.21</c:v>
                </c:pt>
                <c:pt idx="243">
                  <c:v>1.2149999999999967</c:v>
                </c:pt>
                <c:pt idx="244">
                  <c:v>1.22</c:v>
                </c:pt>
                <c:pt idx="245">
                  <c:v>1.2249999999999968</c:v>
                </c:pt>
                <c:pt idx="246">
                  <c:v>1.23</c:v>
                </c:pt>
                <c:pt idx="247">
                  <c:v>1.2349999999999968</c:v>
                </c:pt>
                <c:pt idx="248">
                  <c:v>1.24</c:v>
                </c:pt>
                <c:pt idx="249">
                  <c:v>1.244999999999997</c:v>
                </c:pt>
                <c:pt idx="250">
                  <c:v>1.25</c:v>
                </c:pt>
                <c:pt idx="251">
                  <c:v>1.2549999999999968</c:v>
                </c:pt>
                <c:pt idx="252">
                  <c:v>1.26</c:v>
                </c:pt>
                <c:pt idx="253">
                  <c:v>1.2649999999999968</c:v>
                </c:pt>
                <c:pt idx="254">
                  <c:v>1.27</c:v>
                </c:pt>
                <c:pt idx="255">
                  <c:v>1.2749999999999968</c:v>
                </c:pt>
                <c:pt idx="256">
                  <c:v>1.28</c:v>
                </c:pt>
                <c:pt idx="257">
                  <c:v>1.2849999999999968</c:v>
                </c:pt>
                <c:pt idx="258">
                  <c:v>1.29</c:v>
                </c:pt>
                <c:pt idx="259">
                  <c:v>1.294999999999997</c:v>
                </c:pt>
                <c:pt idx="260">
                  <c:v>1.3</c:v>
                </c:pt>
                <c:pt idx="261">
                  <c:v>1.3049999999999971</c:v>
                </c:pt>
                <c:pt idx="262">
                  <c:v>1.31</c:v>
                </c:pt>
                <c:pt idx="263">
                  <c:v>1.3149999999999971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1.4049999999999958</c:v>
                </c:pt>
                <c:pt idx="282">
                  <c:v>1.41</c:v>
                </c:pt>
                <c:pt idx="283">
                  <c:v>1.4149999999999958</c:v>
                </c:pt>
                <c:pt idx="284">
                  <c:v>1.42</c:v>
                </c:pt>
                <c:pt idx="285">
                  <c:v>1.424999999999996</c:v>
                </c:pt>
                <c:pt idx="286">
                  <c:v>1.43</c:v>
                </c:pt>
                <c:pt idx="287">
                  <c:v>1.4349999999999961</c:v>
                </c:pt>
                <c:pt idx="288">
                  <c:v>1.44</c:v>
                </c:pt>
                <c:pt idx="289">
                  <c:v>1.4449999999999967</c:v>
                </c:pt>
                <c:pt idx="290">
                  <c:v>1.45</c:v>
                </c:pt>
                <c:pt idx="291">
                  <c:v>1.4549999999999967</c:v>
                </c:pt>
                <c:pt idx="292">
                  <c:v>1.46</c:v>
                </c:pt>
                <c:pt idx="293">
                  <c:v>1.4649999999999967</c:v>
                </c:pt>
                <c:pt idx="294">
                  <c:v>1.47</c:v>
                </c:pt>
                <c:pt idx="295">
                  <c:v>1.4749999999999968</c:v>
                </c:pt>
                <c:pt idx="296">
                  <c:v>1.48</c:v>
                </c:pt>
                <c:pt idx="297">
                  <c:v>1.4849999999999968</c:v>
                </c:pt>
                <c:pt idx="298">
                  <c:v>1.49</c:v>
                </c:pt>
                <c:pt idx="299">
                  <c:v>1.494999999999997</c:v>
                </c:pt>
                <c:pt idx="300">
                  <c:v>1.5</c:v>
                </c:pt>
                <c:pt idx="301">
                  <c:v>1.5049999999999968</c:v>
                </c:pt>
                <c:pt idx="302">
                  <c:v>1.51</c:v>
                </c:pt>
                <c:pt idx="303">
                  <c:v>1.5149999999999968</c:v>
                </c:pt>
                <c:pt idx="304">
                  <c:v>1.52</c:v>
                </c:pt>
                <c:pt idx="305">
                  <c:v>1.5249999999999968</c:v>
                </c:pt>
                <c:pt idx="306">
                  <c:v>1.53</c:v>
                </c:pt>
                <c:pt idx="307">
                  <c:v>1.5349999999999968</c:v>
                </c:pt>
                <c:pt idx="308">
                  <c:v>1.54</c:v>
                </c:pt>
                <c:pt idx="309">
                  <c:v>1.544999999999997</c:v>
                </c:pt>
                <c:pt idx="310">
                  <c:v>1.55</c:v>
                </c:pt>
                <c:pt idx="311">
                  <c:v>1.5549999999999971</c:v>
                </c:pt>
                <c:pt idx="312">
                  <c:v>1.56</c:v>
                </c:pt>
                <c:pt idx="313">
                  <c:v>1.5649999999999971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1.6800000000000028</c:v>
                </c:pt>
                <c:pt idx="337">
                  <c:v>1.6850000000000001</c:v>
                </c:pt>
                <c:pt idx="338">
                  <c:v>1.6900000000000028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1.7049999999999967</c:v>
                </c:pt>
                <c:pt idx="342">
                  <c:v>1.71</c:v>
                </c:pt>
                <c:pt idx="343">
                  <c:v>1.7149999999999967</c:v>
                </c:pt>
                <c:pt idx="344">
                  <c:v>1.72</c:v>
                </c:pt>
                <c:pt idx="345">
                  <c:v>1.7249999999999968</c:v>
                </c:pt>
                <c:pt idx="346">
                  <c:v>1.73</c:v>
                </c:pt>
                <c:pt idx="347">
                  <c:v>1.7349999999999968</c:v>
                </c:pt>
                <c:pt idx="348">
                  <c:v>1.74</c:v>
                </c:pt>
                <c:pt idx="349">
                  <c:v>1.744999999999997</c:v>
                </c:pt>
                <c:pt idx="350">
                  <c:v>1.75</c:v>
                </c:pt>
                <c:pt idx="351">
                  <c:v>1.7549999999999968</c:v>
                </c:pt>
                <c:pt idx="352">
                  <c:v>1.76</c:v>
                </c:pt>
                <c:pt idx="353">
                  <c:v>1.7649999999999968</c:v>
                </c:pt>
                <c:pt idx="354">
                  <c:v>1.77</c:v>
                </c:pt>
                <c:pt idx="355">
                  <c:v>1.7749999999999968</c:v>
                </c:pt>
                <c:pt idx="356">
                  <c:v>1.78</c:v>
                </c:pt>
                <c:pt idx="357">
                  <c:v>1.7849999999999968</c:v>
                </c:pt>
                <c:pt idx="358">
                  <c:v>1.79</c:v>
                </c:pt>
                <c:pt idx="359">
                  <c:v>1.794999999999997</c:v>
                </c:pt>
                <c:pt idx="360">
                  <c:v>1.8</c:v>
                </c:pt>
                <c:pt idx="361">
                  <c:v>1.8049999999999971</c:v>
                </c:pt>
                <c:pt idx="362">
                  <c:v>1.81</c:v>
                </c:pt>
                <c:pt idx="363">
                  <c:v>1.8149999999999971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1.9300000000000028</c:v>
                </c:pt>
                <c:pt idx="387">
                  <c:v>1.9350000000000001</c:v>
                </c:pt>
                <c:pt idx="388">
                  <c:v>1.9400000000000028</c:v>
                </c:pt>
                <c:pt idx="389">
                  <c:v>1.9450000000000001</c:v>
                </c:pt>
                <c:pt idx="390">
                  <c:v>1.9500000000000028</c:v>
                </c:pt>
                <c:pt idx="391">
                  <c:v>1.9550000000000001</c:v>
                </c:pt>
                <c:pt idx="392">
                  <c:v>1.9600000000000029</c:v>
                </c:pt>
                <c:pt idx="393">
                  <c:v>1.9650000000000001</c:v>
                </c:pt>
                <c:pt idx="394">
                  <c:v>1.9700000000000029</c:v>
                </c:pt>
                <c:pt idx="395">
                  <c:v>1.9750000000000001</c:v>
                </c:pt>
                <c:pt idx="396">
                  <c:v>1.9800000000000031</c:v>
                </c:pt>
                <c:pt idx="397">
                  <c:v>1.9850000000000001</c:v>
                </c:pt>
                <c:pt idx="398">
                  <c:v>1.9900000000000031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corrigées'!$M$2:$M$801</c:f>
              <c:numCache>
                <c:formatCode>General</c:formatCode>
                <c:ptCount val="800"/>
                <c:pt idx="0">
                  <c:v>1</c:v>
                </c:pt>
                <c:pt idx="1">
                  <c:v>1.0003479000000028</c:v>
                </c:pt>
                <c:pt idx="2">
                  <c:v>1.0003424000000001</c:v>
                </c:pt>
                <c:pt idx="3">
                  <c:v>0.99997409999999998</c:v>
                </c:pt>
                <c:pt idx="4">
                  <c:v>0.99994260000000001</c:v>
                </c:pt>
                <c:pt idx="5">
                  <c:v>1.0001239999999998</c:v>
                </c:pt>
                <c:pt idx="6">
                  <c:v>1.0001869000000001</c:v>
                </c:pt>
                <c:pt idx="7">
                  <c:v>1.0000111</c:v>
                </c:pt>
                <c:pt idx="8">
                  <c:v>0.99999630000000006</c:v>
                </c:pt>
                <c:pt idx="9">
                  <c:v>1.0001942999999951</c:v>
                </c:pt>
                <c:pt idx="10">
                  <c:v>1.0003515999999999</c:v>
                </c:pt>
                <c:pt idx="11">
                  <c:v>0.9999110999999995</c:v>
                </c:pt>
                <c:pt idx="12">
                  <c:v>1.0000277</c:v>
                </c:pt>
                <c:pt idx="13">
                  <c:v>1.0004515</c:v>
                </c:pt>
                <c:pt idx="14">
                  <c:v>1.000379399999997</c:v>
                </c:pt>
                <c:pt idx="15">
                  <c:v>0.99992780000000003</c:v>
                </c:pt>
                <c:pt idx="16">
                  <c:v>1.000031399999997</c:v>
                </c:pt>
                <c:pt idx="17">
                  <c:v>0.99979079999999998</c:v>
                </c:pt>
                <c:pt idx="18">
                  <c:v>1.0002258000000002</c:v>
                </c:pt>
                <c:pt idx="19">
                  <c:v>1.0002554000000001</c:v>
                </c:pt>
                <c:pt idx="20">
                  <c:v>0.99997040000000004</c:v>
                </c:pt>
                <c:pt idx="21">
                  <c:v>1.0002165000000001</c:v>
                </c:pt>
                <c:pt idx="22">
                  <c:v>1.0003461</c:v>
                </c:pt>
                <c:pt idx="23">
                  <c:v>1.0000573000000001</c:v>
                </c:pt>
                <c:pt idx="24">
                  <c:v>0.99991669999999855</c:v>
                </c:pt>
                <c:pt idx="25">
                  <c:v>1.0004719</c:v>
                </c:pt>
                <c:pt idx="26">
                  <c:v>1.0006846999999968</c:v>
                </c:pt>
                <c:pt idx="27">
                  <c:v>1.0000870000000031</c:v>
                </c:pt>
                <c:pt idx="28">
                  <c:v>1.0001739000000001</c:v>
                </c:pt>
                <c:pt idx="29">
                  <c:v>1.0003627000000002</c:v>
                </c:pt>
                <c:pt idx="30">
                  <c:v>1.0005199999999999</c:v>
                </c:pt>
                <c:pt idx="31">
                  <c:v>0.9999648000000001</c:v>
                </c:pt>
                <c:pt idx="32">
                  <c:v>1.0002239000000002</c:v>
                </c:pt>
                <c:pt idx="33">
                  <c:v>1.0005533</c:v>
                </c:pt>
                <c:pt idx="34">
                  <c:v>1.0005681</c:v>
                </c:pt>
                <c:pt idx="35">
                  <c:v>1.0000795999999998</c:v>
                </c:pt>
                <c:pt idx="36">
                  <c:v>1.0003609</c:v>
                </c:pt>
                <c:pt idx="37">
                  <c:v>1.0004089999999999</c:v>
                </c:pt>
                <c:pt idx="38">
                  <c:v>1.0002739</c:v>
                </c:pt>
                <c:pt idx="39">
                  <c:v>1.0003164</c:v>
                </c:pt>
                <c:pt idx="40">
                  <c:v>1.0001609999999999</c:v>
                </c:pt>
                <c:pt idx="41">
                  <c:v>1.0005274</c:v>
                </c:pt>
                <c:pt idx="42">
                  <c:v>1.000808699999997</c:v>
                </c:pt>
                <c:pt idx="43">
                  <c:v>1.0002850000000001</c:v>
                </c:pt>
                <c:pt idx="44">
                  <c:v>1.000571799999997</c:v>
                </c:pt>
                <c:pt idx="45">
                  <c:v>1.0006421999999999</c:v>
                </c:pt>
                <c:pt idx="46">
                  <c:v>1.0007901999999971</c:v>
                </c:pt>
                <c:pt idx="47">
                  <c:v>1.0004237999999968</c:v>
                </c:pt>
                <c:pt idx="48">
                  <c:v>1.0004423</c:v>
                </c:pt>
                <c:pt idx="49">
                  <c:v>1.0006439999999999</c:v>
                </c:pt>
                <c:pt idx="50">
                  <c:v>1.000793899999997</c:v>
                </c:pt>
                <c:pt idx="51">
                  <c:v>1.0005755000000001</c:v>
                </c:pt>
                <c:pt idx="52">
                  <c:v>1.0002517</c:v>
                </c:pt>
                <c:pt idx="53">
                  <c:v>1.0006661999999973</c:v>
                </c:pt>
                <c:pt idx="54">
                  <c:v>1.0007309999999998</c:v>
                </c:pt>
                <c:pt idx="55">
                  <c:v>1.0003663999999968</c:v>
                </c:pt>
                <c:pt idx="56">
                  <c:v>1.0005903999999968</c:v>
                </c:pt>
                <c:pt idx="57">
                  <c:v>1.0009549</c:v>
                </c:pt>
                <c:pt idx="58">
                  <c:v>1.000740299999997</c:v>
                </c:pt>
                <c:pt idx="59">
                  <c:v>1.0006643999999953</c:v>
                </c:pt>
                <c:pt idx="60">
                  <c:v>1.0006495999999998</c:v>
                </c:pt>
                <c:pt idx="61">
                  <c:v>1.0008975999999998</c:v>
                </c:pt>
                <c:pt idx="62">
                  <c:v>1.0009493999999968</c:v>
                </c:pt>
                <c:pt idx="63">
                  <c:v>1.0004978</c:v>
                </c:pt>
                <c:pt idx="64">
                  <c:v>1.000818</c:v>
                </c:pt>
                <c:pt idx="65">
                  <c:v>1.0006588000000001</c:v>
                </c:pt>
                <c:pt idx="66">
                  <c:v>1.0007495</c:v>
                </c:pt>
                <c:pt idx="67">
                  <c:v>1.000607</c:v>
                </c:pt>
                <c:pt idx="68">
                  <c:v>1.0007329</c:v>
                </c:pt>
                <c:pt idx="69">
                  <c:v>1.0007809999999999</c:v>
                </c:pt>
                <c:pt idx="70">
                  <c:v>1.0008809000000001</c:v>
                </c:pt>
                <c:pt idx="71">
                  <c:v>1.0005181999999999</c:v>
                </c:pt>
                <c:pt idx="72">
                  <c:v>1.0005681</c:v>
                </c:pt>
                <c:pt idx="73">
                  <c:v>1.0009050000000002</c:v>
                </c:pt>
                <c:pt idx="74">
                  <c:v>1.0010455999999999</c:v>
                </c:pt>
                <c:pt idx="75">
                  <c:v>1.0008697999999958</c:v>
                </c:pt>
                <c:pt idx="76">
                  <c:v>1.0003996999999953</c:v>
                </c:pt>
                <c:pt idx="77">
                  <c:v>1.0009031000000002</c:v>
                </c:pt>
                <c:pt idx="78">
                  <c:v>1.0010401</c:v>
                </c:pt>
                <c:pt idx="79">
                  <c:v>1.0005199999999999</c:v>
                </c:pt>
                <c:pt idx="80">
                  <c:v>1.000779099999997</c:v>
                </c:pt>
                <c:pt idx="81">
                  <c:v>1.0010696999999948</c:v>
                </c:pt>
                <c:pt idx="82">
                  <c:v>1.0009531</c:v>
                </c:pt>
                <c:pt idx="83">
                  <c:v>1.0010123</c:v>
                </c:pt>
                <c:pt idx="84">
                  <c:v>1.0007051</c:v>
                </c:pt>
                <c:pt idx="85">
                  <c:v>1.001053</c:v>
                </c:pt>
                <c:pt idx="86">
                  <c:v>1.0010067999999968</c:v>
                </c:pt>
                <c:pt idx="87">
                  <c:v>1.0007901999999971</c:v>
                </c:pt>
                <c:pt idx="88">
                  <c:v>1.0010123</c:v>
                </c:pt>
                <c:pt idx="89">
                  <c:v>1.0012899</c:v>
                </c:pt>
                <c:pt idx="90">
                  <c:v>1.0012121999999999</c:v>
                </c:pt>
                <c:pt idx="91">
                  <c:v>1.0010179000000001</c:v>
                </c:pt>
                <c:pt idx="92">
                  <c:v>1.000818</c:v>
                </c:pt>
                <c:pt idx="93">
                  <c:v>1.0009050000000002</c:v>
                </c:pt>
                <c:pt idx="94">
                  <c:v>1.0011695999999966</c:v>
                </c:pt>
                <c:pt idx="95">
                  <c:v>1.0006126</c:v>
                </c:pt>
                <c:pt idx="96">
                  <c:v>1.0009975</c:v>
                </c:pt>
                <c:pt idx="97">
                  <c:v>1.001030799999997</c:v>
                </c:pt>
                <c:pt idx="98">
                  <c:v>1.0014638999999967</c:v>
                </c:pt>
                <c:pt idx="99">
                  <c:v>1.001134499999996</c:v>
                </c:pt>
                <c:pt idx="100">
                  <c:v>1.0009031000000002</c:v>
                </c:pt>
                <c:pt idx="101">
                  <c:v>1.0010899999999998</c:v>
                </c:pt>
                <c:pt idx="102">
                  <c:v>1.0009808</c:v>
                </c:pt>
                <c:pt idx="103">
                  <c:v>1.000594099999996</c:v>
                </c:pt>
                <c:pt idx="104">
                  <c:v>1.0008993999999953</c:v>
                </c:pt>
                <c:pt idx="105">
                  <c:v>1.001419499999997</c:v>
                </c:pt>
                <c:pt idx="106">
                  <c:v>1.0010011999999968</c:v>
                </c:pt>
                <c:pt idx="107">
                  <c:v>1.0010289999999973</c:v>
                </c:pt>
                <c:pt idx="108">
                  <c:v>1.0012935999999968</c:v>
                </c:pt>
                <c:pt idx="109">
                  <c:v>1.0013398999999967</c:v>
                </c:pt>
                <c:pt idx="110">
                  <c:v>1.001053</c:v>
                </c:pt>
                <c:pt idx="111">
                  <c:v>1.0012639999999973</c:v>
                </c:pt>
                <c:pt idx="112">
                  <c:v>1.0008993999999953</c:v>
                </c:pt>
                <c:pt idx="113">
                  <c:v>1.0012825000000001</c:v>
                </c:pt>
                <c:pt idx="114">
                  <c:v>1.0013029</c:v>
                </c:pt>
                <c:pt idx="115">
                  <c:v>1.0010123</c:v>
                </c:pt>
                <c:pt idx="116">
                  <c:v>1.001071499999997</c:v>
                </c:pt>
                <c:pt idx="117">
                  <c:v>1.0012511000000002</c:v>
                </c:pt>
                <c:pt idx="118">
                  <c:v>1.0012899</c:v>
                </c:pt>
                <c:pt idx="119">
                  <c:v>1.0007884</c:v>
                </c:pt>
                <c:pt idx="120">
                  <c:v>1.0011307999999968</c:v>
                </c:pt>
                <c:pt idx="121">
                  <c:v>1.0015509</c:v>
                </c:pt>
                <c:pt idx="122">
                  <c:v>1.0014861000000002</c:v>
                </c:pt>
                <c:pt idx="123">
                  <c:v>1.0012435999999998</c:v>
                </c:pt>
                <c:pt idx="124">
                  <c:v>1.0013009999999998</c:v>
                </c:pt>
                <c:pt idx="125">
                  <c:v>1.0015175999999999</c:v>
                </c:pt>
                <c:pt idx="126">
                  <c:v>1.0014528</c:v>
                </c:pt>
                <c:pt idx="127">
                  <c:v>1.0010419000000002</c:v>
                </c:pt>
                <c:pt idx="128">
                  <c:v>1.0011492999999958</c:v>
                </c:pt>
                <c:pt idx="129">
                  <c:v>1.0013861999999998</c:v>
                </c:pt>
                <c:pt idx="130">
                  <c:v>1.0015397999999951</c:v>
                </c:pt>
                <c:pt idx="131">
                  <c:v>1.0011511</c:v>
                </c:pt>
                <c:pt idx="132">
                  <c:v>1.0011214999999953</c:v>
                </c:pt>
                <c:pt idx="133">
                  <c:v>1.001397299999996</c:v>
                </c:pt>
                <c:pt idx="134">
                  <c:v>1.0016637999999953</c:v>
                </c:pt>
                <c:pt idx="135">
                  <c:v>1.0011899999999998</c:v>
                </c:pt>
                <c:pt idx="136">
                  <c:v>1.0014046999999944</c:v>
                </c:pt>
                <c:pt idx="137">
                  <c:v>1.0014601999999968</c:v>
                </c:pt>
                <c:pt idx="138">
                  <c:v>1.0016951999999968</c:v>
                </c:pt>
                <c:pt idx="139">
                  <c:v>1.0013916999999937</c:v>
                </c:pt>
                <c:pt idx="140">
                  <c:v>1.0014712999999944</c:v>
                </c:pt>
                <c:pt idx="141">
                  <c:v>1.001536099999996</c:v>
                </c:pt>
                <c:pt idx="142">
                  <c:v>1.0015879000000001</c:v>
                </c:pt>
                <c:pt idx="143">
                  <c:v>1.0014490999999968</c:v>
                </c:pt>
                <c:pt idx="144">
                  <c:v>1.0013250999999967</c:v>
                </c:pt>
                <c:pt idx="145">
                  <c:v>1.0013601999999968</c:v>
                </c:pt>
                <c:pt idx="146">
                  <c:v>1.0016618999999953</c:v>
                </c:pt>
                <c:pt idx="147">
                  <c:v>1.0015175999999999</c:v>
                </c:pt>
                <c:pt idx="148">
                  <c:v>1.0016322999999958</c:v>
                </c:pt>
                <c:pt idx="149">
                  <c:v>1.0017470000000002</c:v>
                </c:pt>
                <c:pt idx="150">
                  <c:v>1.0015193999999963</c:v>
                </c:pt>
                <c:pt idx="151">
                  <c:v>1.001277</c:v>
                </c:pt>
                <c:pt idx="152">
                  <c:v>1.0013916999999937</c:v>
                </c:pt>
                <c:pt idx="153">
                  <c:v>1.0015341999999956</c:v>
                </c:pt>
                <c:pt idx="154">
                  <c:v>1.0020376</c:v>
                </c:pt>
                <c:pt idx="155">
                  <c:v>1.0013473000000002</c:v>
                </c:pt>
                <c:pt idx="156">
                  <c:v>1.0016303999999958</c:v>
                </c:pt>
                <c:pt idx="157">
                  <c:v>1.0017155999999998</c:v>
                </c:pt>
                <c:pt idx="158">
                  <c:v>1.0018321999999973</c:v>
                </c:pt>
                <c:pt idx="159">
                  <c:v>1.001512</c:v>
                </c:pt>
                <c:pt idx="160">
                  <c:v>1.0014064999999968</c:v>
                </c:pt>
                <c:pt idx="161">
                  <c:v>1.0016471</c:v>
                </c:pt>
                <c:pt idx="162">
                  <c:v>1.0014805</c:v>
                </c:pt>
                <c:pt idx="163">
                  <c:v>1.0017099999999968</c:v>
                </c:pt>
                <c:pt idx="164">
                  <c:v>1.0016766999999951</c:v>
                </c:pt>
                <c:pt idx="165">
                  <c:v>1.0016914999999944</c:v>
                </c:pt>
                <c:pt idx="166">
                  <c:v>1.0017007999999961</c:v>
                </c:pt>
                <c:pt idx="167">
                  <c:v>1.0016471</c:v>
                </c:pt>
                <c:pt idx="168">
                  <c:v>1.0014767999999961</c:v>
                </c:pt>
                <c:pt idx="169">
                  <c:v>1.0019191999999968</c:v>
                </c:pt>
                <c:pt idx="170">
                  <c:v>1.0016951999999968</c:v>
                </c:pt>
                <c:pt idx="171">
                  <c:v>1.001697099999997</c:v>
                </c:pt>
                <c:pt idx="172">
                  <c:v>1.0016007999999967</c:v>
                </c:pt>
                <c:pt idx="173">
                  <c:v>1.0020209</c:v>
                </c:pt>
                <c:pt idx="174">
                  <c:v>1.0019135999999971</c:v>
                </c:pt>
                <c:pt idx="175">
                  <c:v>1.0018765999999968</c:v>
                </c:pt>
                <c:pt idx="176">
                  <c:v>1.0020431999999999</c:v>
                </c:pt>
                <c:pt idx="177">
                  <c:v>1.0029943999999948</c:v>
                </c:pt>
                <c:pt idx="178">
                  <c:v>1.0046785</c:v>
                </c:pt>
                <c:pt idx="179">
                  <c:v>1.0059574</c:v>
                </c:pt>
                <c:pt idx="180">
                  <c:v>1.0070696999999944</c:v>
                </c:pt>
                <c:pt idx="181">
                  <c:v>1.009205399999997</c:v>
                </c:pt>
                <c:pt idx="182">
                  <c:v>1.0112578000000001</c:v>
                </c:pt>
                <c:pt idx="183">
                  <c:v>1.0134915999999956</c:v>
                </c:pt>
                <c:pt idx="184">
                  <c:v>1.016898699999996</c:v>
                </c:pt>
                <c:pt idx="185">
                  <c:v>1.0199985999999965</c:v>
                </c:pt>
                <c:pt idx="186">
                  <c:v>1.0274217999999946</c:v>
                </c:pt>
                <c:pt idx="187">
                  <c:v>1.0313637999999961</c:v>
                </c:pt>
                <c:pt idx="188">
                  <c:v>1.034237900000003</c:v>
                </c:pt>
                <c:pt idx="189">
                  <c:v>1.036747500000003</c:v>
                </c:pt>
                <c:pt idx="190">
                  <c:v>1.0394365999999973</c:v>
                </c:pt>
                <c:pt idx="191">
                  <c:v>1.0438319999999968</c:v>
                </c:pt>
                <c:pt idx="192">
                  <c:v>1.0469504000000001</c:v>
                </c:pt>
                <c:pt idx="193">
                  <c:v>1.0503576000000001</c:v>
                </c:pt>
                <c:pt idx="194">
                  <c:v>1.0549158000000001</c:v>
                </c:pt>
                <c:pt idx="195">
                  <c:v>1.0593389999999998</c:v>
                </c:pt>
                <c:pt idx="196">
                  <c:v>1.0638935999999968</c:v>
                </c:pt>
                <c:pt idx="197">
                  <c:v>1.0686684</c:v>
                </c:pt>
                <c:pt idx="198">
                  <c:v>1.0730471000000001</c:v>
                </c:pt>
                <c:pt idx="199">
                  <c:v>1.0772648999999968</c:v>
                </c:pt>
                <c:pt idx="200">
                  <c:v>1.0823654</c:v>
                </c:pt>
                <c:pt idx="201">
                  <c:v>1.0876029</c:v>
                </c:pt>
                <c:pt idx="202">
                  <c:v>1.091378299999997</c:v>
                </c:pt>
                <c:pt idx="203">
                  <c:v>1.0951038</c:v>
                </c:pt>
                <c:pt idx="204">
                  <c:v>1.0998731000000002</c:v>
                </c:pt>
                <c:pt idx="205">
                  <c:v>1.1048866000000002</c:v>
                </c:pt>
                <c:pt idx="206">
                  <c:v>1.1095151999999999</c:v>
                </c:pt>
                <c:pt idx="207">
                  <c:v>1.112687300000003</c:v>
                </c:pt>
                <c:pt idx="208">
                  <c:v>1.1172196999999973</c:v>
                </c:pt>
                <c:pt idx="209">
                  <c:v>1.1213838</c:v>
                </c:pt>
                <c:pt idx="210">
                  <c:v>1.1257495999999998</c:v>
                </c:pt>
                <c:pt idx="211">
                  <c:v>1.1292141</c:v>
                </c:pt>
                <c:pt idx="212">
                  <c:v>1.1330431999999999</c:v>
                </c:pt>
                <c:pt idx="213">
                  <c:v>1.137459</c:v>
                </c:pt>
                <c:pt idx="214">
                  <c:v>1.1412881000000001</c:v>
                </c:pt>
                <c:pt idx="215">
                  <c:v>1.1451041999999998</c:v>
                </c:pt>
                <c:pt idx="216">
                  <c:v>1.1490111000000001</c:v>
                </c:pt>
                <c:pt idx="217">
                  <c:v>1.1531195999999999</c:v>
                </c:pt>
                <c:pt idx="218">
                  <c:v>1.1573707</c:v>
                </c:pt>
                <c:pt idx="219">
                  <c:v>1.1608889000000031</c:v>
                </c:pt>
                <c:pt idx="220">
                  <c:v>1.1645718</c:v>
                </c:pt>
                <c:pt idx="221">
                  <c:v>1.1684434000000001</c:v>
                </c:pt>
                <c:pt idx="222">
                  <c:v>1.1723484000000028</c:v>
                </c:pt>
                <c:pt idx="223">
                  <c:v>1.1754945999999973</c:v>
                </c:pt>
                <c:pt idx="224">
                  <c:v>1.1795254000000002</c:v>
                </c:pt>
                <c:pt idx="225">
                  <c:v>1.1825847</c:v>
                </c:pt>
                <c:pt idx="226">
                  <c:v>1.1850276</c:v>
                </c:pt>
                <c:pt idx="227">
                  <c:v>1.1890658000000001</c:v>
                </c:pt>
                <c:pt idx="228">
                  <c:v>1.1930171000000036</c:v>
                </c:pt>
                <c:pt idx="229">
                  <c:v>1.1996444000000002</c:v>
                </c:pt>
                <c:pt idx="230">
                  <c:v>1.2043008000000002</c:v>
                </c:pt>
                <c:pt idx="231">
                  <c:v>1.2079096999999936</c:v>
                </c:pt>
                <c:pt idx="232">
                  <c:v>1.2104339999999998</c:v>
                </c:pt>
                <c:pt idx="233">
                  <c:v>1.2135653999999958</c:v>
                </c:pt>
                <c:pt idx="234">
                  <c:v>1.2166857</c:v>
                </c:pt>
                <c:pt idx="235">
                  <c:v>1.2197023999999967</c:v>
                </c:pt>
                <c:pt idx="236">
                  <c:v>1.2226930999999968</c:v>
                </c:pt>
                <c:pt idx="237">
                  <c:v>1.2258762999999941</c:v>
                </c:pt>
                <c:pt idx="238">
                  <c:v>1.2292796999999951</c:v>
                </c:pt>
                <c:pt idx="239">
                  <c:v>1.2314858</c:v>
                </c:pt>
                <c:pt idx="240">
                  <c:v>1.2340009000000001</c:v>
                </c:pt>
                <c:pt idx="241">
                  <c:v>1.2367917999999953</c:v>
                </c:pt>
                <c:pt idx="242">
                  <c:v>1.2391735999999998</c:v>
                </c:pt>
                <c:pt idx="243">
                  <c:v>1.2409077000000002</c:v>
                </c:pt>
                <c:pt idx="244">
                  <c:v>1.243100799999997</c:v>
                </c:pt>
                <c:pt idx="245">
                  <c:v>1.2452199000000002</c:v>
                </c:pt>
                <c:pt idx="246">
                  <c:v>1.2471389999999998</c:v>
                </c:pt>
                <c:pt idx="247">
                  <c:v>1.2485325999999999</c:v>
                </c:pt>
                <c:pt idx="248">
                  <c:v>1.2498114999999967</c:v>
                </c:pt>
                <c:pt idx="249">
                  <c:v>1.2516435999999971</c:v>
                </c:pt>
                <c:pt idx="250">
                  <c:v>1.2529151000000001</c:v>
                </c:pt>
                <c:pt idx="251">
                  <c:v>1.2539478000000002</c:v>
                </c:pt>
                <c:pt idx="252">
                  <c:v>1.2552987999999961</c:v>
                </c:pt>
                <c:pt idx="253">
                  <c:v>1.2568736999999968</c:v>
                </c:pt>
                <c:pt idx="254">
                  <c:v>1.2582877000000001</c:v>
                </c:pt>
                <c:pt idx="255">
                  <c:v>1.2592944999999951</c:v>
                </c:pt>
                <c:pt idx="256">
                  <c:v>1.2601458000000001</c:v>
                </c:pt>
                <c:pt idx="257">
                  <c:v>1.2618502999999968</c:v>
                </c:pt>
                <c:pt idx="258">
                  <c:v>1.2627145999999998</c:v>
                </c:pt>
                <c:pt idx="259">
                  <c:v>1.263641799999996</c:v>
                </c:pt>
                <c:pt idx="260">
                  <c:v>1.2645856</c:v>
                </c:pt>
                <c:pt idx="261">
                  <c:v>1.2658810999999968</c:v>
                </c:pt>
                <c:pt idx="262">
                  <c:v>1.2669933999999961</c:v>
                </c:pt>
                <c:pt idx="263">
                  <c:v>1.267554099999997</c:v>
                </c:pt>
                <c:pt idx="264">
                  <c:v>1.2686831000000001</c:v>
                </c:pt>
                <c:pt idx="265">
                  <c:v>1.2699508000000002</c:v>
                </c:pt>
                <c:pt idx="266">
                  <c:v>1.2709982999999958</c:v>
                </c:pt>
                <c:pt idx="267">
                  <c:v>1.2716237999999946</c:v>
                </c:pt>
                <c:pt idx="268">
                  <c:v>1.2729378</c:v>
                </c:pt>
                <c:pt idx="269">
                  <c:v>1.2739279999999973</c:v>
                </c:pt>
                <c:pt idx="270">
                  <c:v>1.2749199</c:v>
                </c:pt>
                <c:pt idx="271">
                  <c:v>1.275676899999997</c:v>
                </c:pt>
                <c:pt idx="272">
                  <c:v>1.2764948999999968</c:v>
                </c:pt>
                <c:pt idx="273">
                  <c:v>1.2775367999999958</c:v>
                </c:pt>
                <c:pt idx="274">
                  <c:v>1.2781568000000001</c:v>
                </c:pt>
                <c:pt idx="275">
                  <c:v>1.2781845999999999</c:v>
                </c:pt>
                <c:pt idx="276">
                  <c:v>1.278932299999997</c:v>
                </c:pt>
                <c:pt idx="277">
                  <c:v>1.2796632999999946</c:v>
                </c:pt>
                <c:pt idx="278">
                  <c:v>1.2804887</c:v>
                </c:pt>
                <c:pt idx="279">
                  <c:v>1.2803499</c:v>
                </c:pt>
                <c:pt idx="280">
                  <c:v>1.2804942999999951</c:v>
                </c:pt>
                <c:pt idx="281">
                  <c:v>1.2815232999999941</c:v>
                </c:pt>
                <c:pt idx="282">
                  <c:v>1.2814121999999999</c:v>
                </c:pt>
                <c:pt idx="283">
                  <c:v>1.2814159000000001</c:v>
                </c:pt>
                <c:pt idx="284">
                  <c:v>1.2818120000000002</c:v>
                </c:pt>
                <c:pt idx="285">
                  <c:v>1.2821784000000001</c:v>
                </c:pt>
                <c:pt idx="286">
                  <c:v>1.2823838000000001</c:v>
                </c:pt>
                <c:pt idx="287">
                  <c:v>1.2824689999999999</c:v>
                </c:pt>
                <c:pt idx="288">
                  <c:v>1.2827409999999999</c:v>
                </c:pt>
                <c:pt idx="289">
                  <c:v>1.2832888</c:v>
                </c:pt>
                <c:pt idx="290">
                  <c:v>1.2835145999999973</c:v>
                </c:pt>
                <c:pt idx="291">
                  <c:v>1.2830611999999968</c:v>
                </c:pt>
                <c:pt idx="292">
                  <c:v>1.2830241999999958</c:v>
                </c:pt>
                <c:pt idx="293">
                  <c:v>1.2834979999999998</c:v>
                </c:pt>
                <c:pt idx="294">
                  <c:v>1.2837348999999953</c:v>
                </c:pt>
                <c:pt idx="295">
                  <c:v>1.2835090999999967</c:v>
                </c:pt>
                <c:pt idx="296">
                  <c:v>1.2832888</c:v>
                </c:pt>
                <c:pt idx="297">
                  <c:v>1.283546099999997</c:v>
                </c:pt>
                <c:pt idx="298">
                  <c:v>1.2832295999999965</c:v>
                </c:pt>
                <c:pt idx="299">
                  <c:v>1.2829612999999946</c:v>
                </c:pt>
                <c:pt idx="300">
                  <c:v>1.2830185999999999</c:v>
                </c:pt>
                <c:pt idx="301">
                  <c:v>1.282781699999997</c:v>
                </c:pt>
                <c:pt idx="302">
                  <c:v>1.283005699999997</c:v>
                </c:pt>
                <c:pt idx="303">
                  <c:v>1.2822376</c:v>
                </c:pt>
                <c:pt idx="304">
                  <c:v>1.2819063999999953</c:v>
                </c:pt>
                <c:pt idx="305">
                  <c:v>1.282208</c:v>
                </c:pt>
                <c:pt idx="306">
                  <c:v>1.281980399999997</c:v>
                </c:pt>
                <c:pt idx="307">
                  <c:v>1.2814899</c:v>
                </c:pt>
                <c:pt idx="308">
                  <c:v>1.2812641999999963</c:v>
                </c:pt>
                <c:pt idx="309">
                  <c:v>1.2810531999999999</c:v>
                </c:pt>
                <c:pt idx="310">
                  <c:v>1.2808385</c:v>
                </c:pt>
                <c:pt idx="311">
                  <c:v>1.2805165000000001</c:v>
                </c:pt>
                <c:pt idx="312">
                  <c:v>1.2798835000000002</c:v>
                </c:pt>
                <c:pt idx="313">
                  <c:v>1.2799038999999968</c:v>
                </c:pt>
                <c:pt idx="314">
                  <c:v>1.2796410999999968</c:v>
                </c:pt>
                <c:pt idx="315">
                  <c:v>1.2789932999999953</c:v>
                </c:pt>
                <c:pt idx="316">
                  <c:v>1.2785325000000001</c:v>
                </c:pt>
                <c:pt idx="317">
                  <c:v>1.2786584000000001</c:v>
                </c:pt>
                <c:pt idx="318">
                  <c:v>1.2783326000000002</c:v>
                </c:pt>
                <c:pt idx="319">
                  <c:v>1.2776589999999999</c:v>
                </c:pt>
                <c:pt idx="320">
                  <c:v>1.2775128</c:v>
                </c:pt>
                <c:pt idx="321">
                  <c:v>1.2777699999999967</c:v>
                </c:pt>
                <c:pt idx="322">
                  <c:v>1.2768761</c:v>
                </c:pt>
                <c:pt idx="323">
                  <c:v>1.2761858000000001</c:v>
                </c:pt>
                <c:pt idx="324">
                  <c:v>1.2759451999999998</c:v>
                </c:pt>
                <c:pt idx="325">
                  <c:v>1.2761988</c:v>
                </c:pt>
                <c:pt idx="326">
                  <c:v>1.2759508000000002</c:v>
                </c:pt>
                <c:pt idx="327">
                  <c:v>1.2750921000000002</c:v>
                </c:pt>
                <c:pt idx="328">
                  <c:v>1.2751919999999968</c:v>
                </c:pt>
                <c:pt idx="329">
                  <c:v>1.2750031999999998</c:v>
                </c:pt>
                <c:pt idx="330">
                  <c:v>1.2749994999999967</c:v>
                </c:pt>
                <c:pt idx="331">
                  <c:v>1.2746905000000002</c:v>
                </c:pt>
                <c:pt idx="332">
                  <c:v>1.2745535000000001</c:v>
                </c:pt>
                <c:pt idx="333">
                  <c:v>1.2745256999999968</c:v>
                </c:pt>
                <c:pt idx="334">
                  <c:v>1.2747681999999998</c:v>
                </c:pt>
                <c:pt idx="335">
                  <c:v>1.2746682999999968</c:v>
                </c:pt>
                <c:pt idx="336">
                  <c:v>1.2744776</c:v>
                </c:pt>
                <c:pt idx="337">
                  <c:v>1.2746423</c:v>
                </c:pt>
                <c:pt idx="338">
                  <c:v>1.2747127</c:v>
                </c:pt>
                <c:pt idx="339">
                  <c:v>1.2745183</c:v>
                </c:pt>
                <c:pt idx="340">
                  <c:v>1.2745369</c:v>
                </c:pt>
                <c:pt idx="341">
                  <c:v>1.2745554000000001</c:v>
                </c:pt>
                <c:pt idx="342">
                  <c:v>1.274720099999997</c:v>
                </c:pt>
                <c:pt idx="343">
                  <c:v>1.2745239000000002</c:v>
                </c:pt>
                <c:pt idx="344">
                  <c:v>1.2747625999999999</c:v>
                </c:pt>
                <c:pt idx="345">
                  <c:v>1.2753622999999963</c:v>
                </c:pt>
                <c:pt idx="346">
                  <c:v>1.2754474</c:v>
                </c:pt>
                <c:pt idx="347">
                  <c:v>1.275745399999997</c:v>
                </c:pt>
                <c:pt idx="348">
                  <c:v>1.2763671999999999</c:v>
                </c:pt>
                <c:pt idx="349">
                  <c:v>1.2765597</c:v>
                </c:pt>
                <c:pt idx="350">
                  <c:v>1.2771408</c:v>
                </c:pt>
                <c:pt idx="351">
                  <c:v>1.277199999999997</c:v>
                </c:pt>
                <c:pt idx="352">
                  <c:v>1.2778606999999944</c:v>
                </c:pt>
                <c:pt idx="353">
                  <c:v>1.278669499999997</c:v>
                </c:pt>
                <c:pt idx="354">
                  <c:v>1.2791821000000001</c:v>
                </c:pt>
                <c:pt idx="355">
                  <c:v>1.279546699999996</c:v>
                </c:pt>
                <c:pt idx="356">
                  <c:v>1.2804461999999999</c:v>
                </c:pt>
                <c:pt idx="357">
                  <c:v>1.2812048999999968</c:v>
                </c:pt>
                <c:pt idx="358">
                  <c:v>1.2818618999999953</c:v>
                </c:pt>
                <c:pt idx="359">
                  <c:v>1.282463399999997</c:v>
                </c:pt>
                <c:pt idx="360">
                  <c:v>1.2831259999999998</c:v>
                </c:pt>
                <c:pt idx="361">
                  <c:v>1.2843770000000001</c:v>
                </c:pt>
                <c:pt idx="362">
                  <c:v>1.2849248999999958</c:v>
                </c:pt>
                <c:pt idx="363">
                  <c:v>1.2857206999999946</c:v>
                </c:pt>
                <c:pt idx="364">
                  <c:v>1.2862</c:v>
                </c:pt>
                <c:pt idx="365">
                  <c:v>1.2878600999999967</c:v>
                </c:pt>
                <c:pt idx="366">
                  <c:v>1.2885281999999998</c:v>
                </c:pt>
                <c:pt idx="367">
                  <c:v>1.2893664999999968</c:v>
                </c:pt>
                <c:pt idx="368">
                  <c:v>1.2903733000000002</c:v>
                </c:pt>
                <c:pt idx="369">
                  <c:v>1.2911931999999973</c:v>
                </c:pt>
                <c:pt idx="370">
                  <c:v>1.2921482</c:v>
                </c:pt>
                <c:pt idx="371">
                  <c:v>1.2927533</c:v>
                </c:pt>
                <c:pt idx="372">
                  <c:v>1.2938471</c:v>
                </c:pt>
                <c:pt idx="373">
                  <c:v>1.2950408</c:v>
                </c:pt>
                <c:pt idx="374">
                  <c:v>1.295862499999997</c:v>
                </c:pt>
                <c:pt idx="375">
                  <c:v>1.2967841999999998</c:v>
                </c:pt>
                <c:pt idx="376">
                  <c:v>1.2976983999999958</c:v>
                </c:pt>
                <c:pt idx="377">
                  <c:v>1.2986848</c:v>
                </c:pt>
                <c:pt idx="378">
                  <c:v>1.299354799999997</c:v>
                </c:pt>
                <c:pt idx="379">
                  <c:v>1.3000525000000036</c:v>
                </c:pt>
                <c:pt idx="380">
                  <c:v>1.3008557000000001</c:v>
                </c:pt>
                <c:pt idx="381">
                  <c:v>1.3019087999999968</c:v>
                </c:pt>
                <c:pt idx="382">
                  <c:v>1.3025824000000001</c:v>
                </c:pt>
                <c:pt idx="383">
                  <c:v>1.3027823000000001</c:v>
                </c:pt>
                <c:pt idx="384">
                  <c:v>1.303500399999997</c:v>
                </c:pt>
                <c:pt idx="385">
                  <c:v>1.3040482</c:v>
                </c:pt>
                <c:pt idx="386">
                  <c:v>1.3047865999999999</c:v>
                </c:pt>
                <c:pt idx="387">
                  <c:v>1.3044831000000001</c:v>
                </c:pt>
                <c:pt idx="388">
                  <c:v>1.3048439999999999</c:v>
                </c:pt>
                <c:pt idx="389">
                  <c:v>1.3054065999999998</c:v>
                </c:pt>
                <c:pt idx="390">
                  <c:v>1.3055286999999951</c:v>
                </c:pt>
                <c:pt idx="391">
                  <c:v>1.305708299999996</c:v>
                </c:pt>
                <c:pt idx="392">
                  <c:v>1.3062931</c:v>
                </c:pt>
                <c:pt idx="393">
                  <c:v>1.307418299999997</c:v>
                </c:pt>
                <c:pt idx="394">
                  <c:v>1.3075423000000002</c:v>
                </c:pt>
                <c:pt idx="395">
                  <c:v>1.3077885</c:v>
                </c:pt>
                <c:pt idx="396">
                  <c:v>1.3082067000000002</c:v>
                </c:pt>
                <c:pt idx="397">
                  <c:v>1.3091375999999999</c:v>
                </c:pt>
                <c:pt idx="398">
                  <c:v>1.3092153</c:v>
                </c:pt>
                <c:pt idx="399">
                  <c:v>1.309566999999997</c:v>
                </c:pt>
                <c:pt idx="400">
                  <c:v>1.310272100000003</c:v>
                </c:pt>
                <c:pt idx="401">
                  <c:v>1.3106422</c:v>
                </c:pt>
                <c:pt idx="402">
                  <c:v>1.3111751999999999</c:v>
                </c:pt>
                <c:pt idx="403">
                  <c:v>1.3112881000000001</c:v>
                </c:pt>
                <c:pt idx="404">
                  <c:v>1.3116193999999968</c:v>
                </c:pt>
                <c:pt idx="405">
                  <c:v>1.3121469000000001</c:v>
                </c:pt>
                <c:pt idx="406">
                  <c:v>1.3124689</c:v>
                </c:pt>
                <c:pt idx="407">
                  <c:v>1.3126613999999968</c:v>
                </c:pt>
                <c:pt idx="408">
                  <c:v>1.3127594</c:v>
                </c:pt>
                <c:pt idx="409">
                  <c:v>1.3131332999999963</c:v>
                </c:pt>
                <c:pt idx="410">
                  <c:v>1.3133201999999973</c:v>
                </c:pt>
                <c:pt idx="411">
                  <c:v>1.3129852</c:v>
                </c:pt>
                <c:pt idx="412">
                  <c:v>1.3134609000000002</c:v>
                </c:pt>
                <c:pt idx="413">
                  <c:v>1.3132146999999967</c:v>
                </c:pt>
                <c:pt idx="414">
                  <c:v>1.3135366999999953</c:v>
                </c:pt>
                <c:pt idx="415">
                  <c:v>1.3135589999999999</c:v>
                </c:pt>
                <c:pt idx="416">
                  <c:v>1.3130889000000001</c:v>
                </c:pt>
                <c:pt idx="417">
                  <c:v>1.3133664999999968</c:v>
                </c:pt>
                <c:pt idx="418">
                  <c:v>1.3131332999999963</c:v>
                </c:pt>
                <c:pt idx="419">
                  <c:v>1.3132055</c:v>
                </c:pt>
                <c:pt idx="420">
                  <c:v>1.3128796999999968</c:v>
                </c:pt>
                <c:pt idx="421">
                  <c:v>1.3132795000000002</c:v>
                </c:pt>
                <c:pt idx="422">
                  <c:v>1.3129111999999998</c:v>
                </c:pt>
                <c:pt idx="423">
                  <c:v>1.3128224000000002</c:v>
                </c:pt>
                <c:pt idx="424">
                  <c:v>1.3123227</c:v>
                </c:pt>
                <c:pt idx="425">
                  <c:v>1.3124559000000031</c:v>
                </c:pt>
                <c:pt idx="426">
                  <c:v>1.3120969</c:v>
                </c:pt>
                <c:pt idx="427">
                  <c:v>1.3119395999999965</c:v>
                </c:pt>
                <c:pt idx="428">
                  <c:v>1.3114158</c:v>
                </c:pt>
                <c:pt idx="429">
                  <c:v>1.3114379999999999</c:v>
                </c:pt>
                <c:pt idx="430">
                  <c:v>1.310966099999997</c:v>
                </c:pt>
                <c:pt idx="431">
                  <c:v>1.3104849000000001</c:v>
                </c:pt>
                <c:pt idx="432">
                  <c:v>1.3101685000000001</c:v>
                </c:pt>
                <c:pt idx="433">
                  <c:v>1.3101055000000001</c:v>
                </c:pt>
                <c:pt idx="434">
                  <c:v>1.309776099999997</c:v>
                </c:pt>
                <c:pt idx="435">
                  <c:v>1.309054299999997</c:v>
                </c:pt>
                <c:pt idx="436">
                  <c:v>1.3083770000000001</c:v>
                </c:pt>
                <c:pt idx="437">
                  <c:v>1.3082104000000001</c:v>
                </c:pt>
                <c:pt idx="438">
                  <c:v>1.3078235999999965</c:v>
                </c:pt>
                <c:pt idx="439">
                  <c:v>1.3072425000000001</c:v>
                </c:pt>
                <c:pt idx="440">
                  <c:v>1.3068741999999998</c:v>
                </c:pt>
                <c:pt idx="441">
                  <c:v>1.3065761999999999</c:v>
                </c:pt>
                <c:pt idx="442">
                  <c:v>1.3058859</c:v>
                </c:pt>
                <c:pt idx="443">
                  <c:v>1.305264099999996</c:v>
                </c:pt>
                <c:pt idx="444">
                  <c:v>1.3047570000000031</c:v>
                </c:pt>
                <c:pt idx="445">
                  <c:v>1.3045756000000002</c:v>
                </c:pt>
                <c:pt idx="446">
                  <c:v>1.3041370000000001</c:v>
                </c:pt>
                <c:pt idx="447">
                  <c:v>1.3034762999999958</c:v>
                </c:pt>
                <c:pt idx="448">
                  <c:v>1.3028285999999998</c:v>
                </c:pt>
                <c:pt idx="449">
                  <c:v>1.3026712999999968</c:v>
                </c:pt>
                <c:pt idx="450">
                  <c:v>1.3023955</c:v>
                </c:pt>
                <c:pt idx="451">
                  <c:v>1.3019771999999998</c:v>
                </c:pt>
                <c:pt idx="452">
                  <c:v>1.3014386999999963</c:v>
                </c:pt>
                <c:pt idx="453">
                  <c:v>1.3008576000000001</c:v>
                </c:pt>
                <c:pt idx="454">
                  <c:v>1.3005059000000001</c:v>
                </c:pt>
                <c:pt idx="455">
                  <c:v>1.2993807000000002</c:v>
                </c:pt>
                <c:pt idx="456">
                  <c:v>1.298925399999997</c:v>
                </c:pt>
                <c:pt idx="457">
                  <c:v>1.2987089000000001</c:v>
                </c:pt>
                <c:pt idx="458">
                  <c:v>1.2980223</c:v>
                </c:pt>
                <c:pt idx="459">
                  <c:v>1.2974171000000001</c:v>
                </c:pt>
                <c:pt idx="460">
                  <c:v>1.2970561999999999</c:v>
                </c:pt>
                <c:pt idx="461">
                  <c:v>1.2967564</c:v>
                </c:pt>
                <c:pt idx="462">
                  <c:v>1.2960328000000001</c:v>
                </c:pt>
                <c:pt idx="463">
                  <c:v>1.2955293999999946</c:v>
                </c:pt>
                <c:pt idx="464">
                  <c:v>1.2950315999999973</c:v>
                </c:pt>
                <c:pt idx="465">
                  <c:v>1.2948872</c:v>
                </c:pt>
                <c:pt idx="466">
                  <c:v>1.2940969</c:v>
                </c:pt>
                <c:pt idx="467">
                  <c:v>1.2938433999999968</c:v>
                </c:pt>
                <c:pt idx="468">
                  <c:v>1.293249299999996</c:v>
                </c:pt>
                <c:pt idx="469">
                  <c:v>1.2929088</c:v>
                </c:pt>
                <c:pt idx="470">
                  <c:v>1.2924979000000001</c:v>
                </c:pt>
                <c:pt idx="471">
                  <c:v>1.2907805000000001</c:v>
                </c:pt>
                <c:pt idx="472">
                  <c:v>1.289503499999997</c:v>
                </c:pt>
                <c:pt idx="473">
                  <c:v>1.2871845999999998</c:v>
                </c:pt>
                <c:pt idx="474">
                  <c:v>1.2852173</c:v>
                </c:pt>
                <c:pt idx="475">
                  <c:v>1.2826595999999999</c:v>
                </c:pt>
                <c:pt idx="476">
                  <c:v>1.2796559000000001</c:v>
                </c:pt>
                <c:pt idx="477">
                  <c:v>1.2758805</c:v>
                </c:pt>
                <c:pt idx="478">
                  <c:v>1.2719421999999998</c:v>
                </c:pt>
                <c:pt idx="479">
                  <c:v>1.2670359999999998</c:v>
                </c:pt>
                <c:pt idx="480">
                  <c:v>1.262344399999997</c:v>
                </c:pt>
                <c:pt idx="481">
                  <c:v>1.2574288999999967</c:v>
                </c:pt>
                <c:pt idx="482">
                  <c:v>1.2519471999999998</c:v>
                </c:pt>
                <c:pt idx="483">
                  <c:v>1.2461582</c:v>
                </c:pt>
                <c:pt idx="484">
                  <c:v>1.2404246999999946</c:v>
                </c:pt>
                <c:pt idx="485">
                  <c:v>1.2337361999999963</c:v>
                </c:pt>
                <c:pt idx="486">
                  <c:v>1.226433399999997</c:v>
                </c:pt>
                <c:pt idx="487">
                  <c:v>1.2187843999999968</c:v>
                </c:pt>
                <c:pt idx="488">
                  <c:v>1.2097769999999968</c:v>
                </c:pt>
                <c:pt idx="489">
                  <c:v>1.2005216999999941</c:v>
                </c:pt>
                <c:pt idx="490">
                  <c:v>1.1906944000000002</c:v>
                </c:pt>
                <c:pt idx="491">
                  <c:v>1.1812059000000001</c:v>
                </c:pt>
                <c:pt idx="492">
                  <c:v>1.171791399999996</c:v>
                </c:pt>
                <c:pt idx="493">
                  <c:v>1.1630911999999998</c:v>
                </c:pt>
                <c:pt idx="494">
                  <c:v>1.154352200000003</c:v>
                </c:pt>
                <c:pt idx="495">
                  <c:v>1.1456539000000001</c:v>
                </c:pt>
                <c:pt idx="496">
                  <c:v>1.1375811</c:v>
                </c:pt>
                <c:pt idx="497">
                  <c:v>1.1295361000000002</c:v>
                </c:pt>
                <c:pt idx="498">
                  <c:v>1.1219296999999941</c:v>
                </c:pt>
                <c:pt idx="499">
                  <c:v>1.1141716000000002</c:v>
                </c:pt>
                <c:pt idx="500">
                  <c:v>1.107481299999997</c:v>
                </c:pt>
                <c:pt idx="501">
                  <c:v>1.1011723</c:v>
                </c:pt>
                <c:pt idx="502">
                  <c:v>1.094724399999996</c:v>
                </c:pt>
                <c:pt idx="503">
                  <c:v>1.0888781000000001</c:v>
                </c:pt>
                <c:pt idx="504">
                  <c:v>1.0831187</c:v>
                </c:pt>
                <c:pt idx="505">
                  <c:v>1.0782439000000001</c:v>
                </c:pt>
                <c:pt idx="506">
                  <c:v>1.0732765999999998</c:v>
                </c:pt>
                <c:pt idx="507">
                  <c:v>1.068377800000003</c:v>
                </c:pt>
                <c:pt idx="508">
                  <c:v>1.0637251999999968</c:v>
                </c:pt>
                <c:pt idx="509">
                  <c:v>1.0595221999999971</c:v>
                </c:pt>
                <c:pt idx="510">
                  <c:v>1.0550583</c:v>
                </c:pt>
                <c:pt idx="511">
                  <c:v>1.0508275999999999</c:v>
                </c:pt>
                <c:pt idx="512">
                  <c:v>1.0466301999999998</c:v>
                </c:pt>
                <c:pt idx="513">
                  <c:v>1.0428789000000001</c:v>
                </c:pt>
                <c:pt idx="514">
                  <c:v>1.039562399999997</c:v>
                </c:pt>
                <c:pt idx="515">
                  <c:v>1.0351837000000002</c:v>
                </c:pt>
                <c:pt idx="516">
                  <c:v>1.0316302999999953</c:v>
                </c:pt>
                <c:pt idx="517">
                  <c:v>1.02851</c:v>
                </c:pt>
                <c:pt idx="518">
                  <c:v>1.0250306999999967</c:v>
                </c:pt>
                <c:pt idx="519">
                  <c:v>1.0213033999999968</c:v>
                </c:pt>
                <c:pt idx="520">
                  <c:v>1.0180091</c:v>
                </c:pt>
                <c:pt idx="521">
                  <c:v>1.0149906999999958</c:v>
                </c:pt>
                <c:pt idx="522">
                  <c:v>1.0119813999999958</c:v>
                </c:pt>
                <c:pt idx="523">
                  <c:v>1.0085686999999968</c:v>
                </c:pt>
                <c:pt idx="524">
                  <c:v>1.0052596999999968</c:v>
                </c:pt>
                <c:pt idx="525">
                  <c:v>1.00295</c:v>
                </c:pt>
                <c:pt idx="526">
                  <c:v>0.99986669999999866</c:v>
                </c:pt>
                <c:pt idx="527">
                  <c:v>0.99686859999999855</c:v>
                </c:pt>
                <c:pt idx="528">
                  <c:v>0.99430349999999956</c:v>
                </c:pt>
                <c:pt idx="529">
                  <c:v>0.99182729999999997</c:v>
                </c:pt>
                <c:pt idx="530">
                  <c:v>0.98947320000000016</c:v>
                </c:pt>
                <c:pt idx="531">
                  <c:v>0.98648429999999843</c:v>
                </c:pt>
                <c:pt idx="532">
                  <c:v>0.98384709999999997</c:v>
                </c:pt>
                <c:pt idx="533">
                  <c:v>0.98183160000000003</c:v>
                </c:pt>
                <c:pt idx="534">
                  <c:v>0.97932770000000002</c:v>
                </c:pt>
                <c:pt idx="535">
                  <c:v>0.97671260000000015</c:v>
                </c:pt>
                <c:pt idx="536">
                  <c:v>0.9744659</c:v>
                </c:pt>
                <c:pt idx="537">
                  <c:v>0.97244670000000011</c:v>
                </c:pt>
                <c:pt idx="538">
                  <c:v>0.97018890000000013</c:v>
                </c:pt>
                <c:pt idx="539">
                  <c:v>0.96795319999999996</c:v>
                </c:pt>
                <c:pt idx="540">
                  <c:v>0.96573609999999999</c:v>
                </c:pt>
                <c:pt idx="541">
                  <c:v>0.96373180000000203</c:v>
                </c:pt>
                <c:pt idx="542">
                  <c:v>0.96193110000000015</c:v>
                </c:pt>
                <c:pt idx="543">
                  <c:v>0.95969910000000203</c:v>
                </c:pt>
                <c:pt idx="544">
                  <c:v>0.95787060000000168</c:v>
                </c:pt>
                <c:pt idx="545">
                  <c:v>0.95607920000000168</c:v>
                </c:pt>
                <c:pt idx="546">
                  <c:v>0.9541322000000001</c:v>
                </c:pt>
                <c:pt idx="547">
                  <c:v>0.95207980000000192</c:v>
                </c:pt>
                <c:pt idx="548">
                  <c:v>0.95010510000000004</c:v>
                </c:pt>
                <c:pt idx="549">
                  <c:v>0.94901320000000011</c:v>
                </c:pt>
                <c:pt idx="550">
                  <c:v>0.94705700000000004</c:v>
                </c:pt>
                <c:pt idx="551">
                  <c:v>0.94509710000000002</c:v>
                </c:pt>
                <c:pt idx="552">
                  <c:v>0.94360540000000193</c:v>
                </c:pt>
                <c:pt idx="553">
                  <c:v>0.94203420000000004</c:v>
                </c:pt>
                <c:pt idx="554">
                  <c:v>0.94039450000000002</c:v>
                </c:pt>
                <c:pt idx="555">
                  <c:v>0.93881950000000003</c:v>
                </c:pt>
                <c:pt idx="556">
                  <c:v>0.93738709999999958</c:v>
                </c:pt>
                <c:pt idx="557">
                  <c:v>0.9360731000000001</c:v>
                </c:pt>
                <c:pt idx="558">
                  <c:v>0.93440010000000007</c:v>
                </c:pt>
                <c:pt idx="559">
                  <c:v>0.93314530000000062</c:v>
                </c:pt>
                <c:pt idx="560">
                  <c:v>0.93143890000000007</c:v>
                </c:pt>
                <c:pt idx="561">
                  <c:v>0.9304747000000001</c:v>
                </c:pt>
                <c:pt idx="562">
                  <c:v>0.92930510000000011</c:v>
                </c:pt>
                <c:pt idx="563">
                  <c:v>0.92736180000000001</c:v>
                </c:pt>
                <c:pt idx="564">
                  <c:v>0.9264123999999978</c:v>
                </c:pt>
                <c:pt idx="565">
                  <c:v>0.92565730000000002</c:v>
                </c:pt>
                <c:pt idx="566">
                  <c:v>0.92453950000000007</c:v>
                </c:pt>
                <c:pt idx="567">
                  <c:v>0.92289610000000011</c:v>
                </c:pt>
                <c:pt idx="568">
                  <c:v>0.92203000000000002</c:v>
                </c:pt>
                <c:pt idx="569">
                  <c:v>0.92124340000000005</c:v>
                </c:pt>
                <c:pt idx="570">
                  <c:v>0.92036800000000007</c:v>
                </c:pt>
                <c:pt idx="571">
                  <c:v>0.91915209999999958</c:v>
                </c:pt>
                <c:pt idx="572">
                  <c:v>0.91824710000000009</c:v>
                </c:pt>
                <c:pt idx="573">
                  <c:v>0.91760310000000012</c:v>
                </c:pt>
                <c:pt idx="574">
                  <c:v>0.91659260000000009</c:v>
                </c:pt>
                <c:pt idx="575">
                  <c:v>0.91553960000000001</c:v>
                </c:pt>
                <c:pt idx="576">
                  <c:v>0.91463830000000002</c:v>
                </c:pt>
                <c:pt idx="577">
                  <c:v>0.91427000000000003</c:v>
                </c:pt>
                <c:pt idx="578">
                  <c:v>0.91306150000000008</c:v>
                </c:pt>
                <c:pt idx="579">
                  <c:v>0.91238229999999843</c:v>
                </c:pt>
                <c:pt idx="580">
                  <c:v>0.91185110000000003</c:v>
                </c:pt>
                <c:pt idx="581">
                  <c:v>0.91142920000000005</c:v>
                </c:pt>
                <c:pt idx="582">
                  <c:v>0.91068700000000002</c:v>
                </c:pt>
                <c:pt idx="583">
                  <c:v>0.91007450000000001</c:v>
                </c:pt>
                <c:pt idx="584">
                  <c:v>0.90967280000000061</c:v>
                </c:pt>
                <c:pt idx="585">
                  <c:v>0.90962470000000062</c:v>
                </c:pt>
                <c:pt idx="586">
                  <c:v>0.90950809999999949</c:v>
                </c:pt>
                <c:pt idx="587">
                  <c:v>0.90883629999999949</c:v>
                </c:pt>
                <c:pt idx="588">
                  <c:v>0.9085827999999978</c:v>
                </c:pt>
                <c:pt idx="589">
                  <c:v>0.90839770000000009</c:v>
                </c:pt>
                <c:pt idx="590">
                  <c:v>0.90822190000000003</c:v>
                </c:pt>
                <c:pt idx="591">
                  <c:v>0.90754820000000003</c:v>
                </c:pt>
                <c:pt idx="592">
                  <c:v>0.90750940000000002</c:v>
                </c:pt>
                <c:pt idx="593">
                  <c:v>0.90777400000000064</c:v>
                </c:pt>
                <c:pt idx="594">
                  <c:v>0.90720030000000007</c:v>
                </c:pt>
                <c:pt idx="595">
                  <c:v>0.90680060000000062</c:v>
                </c:pt>
                <c:pt idx="596">
                  <c:v>0.90663960000000154</c:v>
                </c:pt>
                <c:pt idx="597">
                  <c:v>0.90680980000000155</c:v>
                </c:pt>
                <c:pt idx="598">
                  <c:v>0.90669140000000192</c:v>
                </c:pt>
                <c:pt idx="599">
                  <c:v>0.90621760000000007</c:v>
                </c:pt>
                <c:pt idx="600">
                  <c:v>0.90600480000000005</c:v>
                </c:pt>
                <c:pt idx="601">
                  <c:v>0.90621940000000012</c:v>
                </c:pt>
                <c:pt idx="602">
                  <c:v>0.90601029999999949</c:v>
                </c:pt>
                <c:pt idx="603">
                  <c:v>0.90566420000000003</c:v>
                </c:pt>
                <c:pt idx="604">
                  <c:v>0.90552910000000009</c:v>
                </c:pt>
                <c:pt idx="605">
                  <c:v>0.90544590000000003</c:v>
                </c:pt>
                <c:pt idx="606">
                  <c:v>0.90520900000000004</c:v>
                </c:pt>
                <c:pt idx="607">
                  <c:v>0.90495170000000003</c:v>
                </c:pt>
                <c:pt idx="608">
                  <c:v>0.90497950000000005</c:v>
                </c:pt>
                <c:pt idx="609">
                  <c:v>0.90511269999999866</c:v>
                </c:pt>
                <c:pt idx="610">
                  <c:v>0.90455749999999957</c:v>
                </c:pt>
                <c:pt idx="611">
                  <c:v>0.90442240000000007</c:v>
                </c:pt>
                <c:pt idx="612">
                  <c:v>0.90423360000000008</c:v>
                </c:pt>
                <c:pt idx="613">
                  <c:v>0.90440209999999843</c:v>
                </c:pt>
                <c:pt idx="614">
                  <c:v>0.90412820000000005</c:v>
                </c:pt>
                <c:pt idx="615">
                  <c:v>0.90392270000000008</c:v>
                </c:pt>
                <c:pt idx="616">
                  <c:v>0.90378950000000002</c:v>
                </c:pt>
                <c:pt idx="617">
                  <c:v>0.90401160000000003</c:v>
                </c:pt>
                <c:pt idx="618">
                  <c:v>0.90392270000000008</c:v>
                </c:pt>
                <c:pt idx="619">
                  <c:v>0.90312320000000001</c:v>
                </c:pt>
                <c:pt idx="620">
                  <c:v>0.90317320000000001</c:v>
                </c:pt>
                <c:pt idx="621">
                  <c:v>0.90343409999999957</c:v>
                </c:pt>
                <c:pt idx="622">
                  <c:v>0.90307510000000002</c:v>
                </c:pt>
                <c:pt idx="623">
                  <c:v>0.90288080000000004</c:v>
                </c:pt>
                <c:pt idx="624">
                  <c:v>0.90298440000000002</c:v>
                </c:pt>
                <c:pt idx="625">
                  <c:v>0.90291219999999806</c:v>
                </c:pt>
                <c:pt idx="626">
                  <c:v>0.90298440000000002</c:v>
                </c:pt>
                <c:pt idx="627">
                  <c:v>0.90255140000000011</c:v>
                </c:pt>
                <c:pt idx="628">
                  <c:v>0.9024274000000001</c:v>
                </c:pt>
                <c:pt idx="629">
                  <c:v>0.90288820000000003</c:v>
                </c:pt>
                <c:pt idx="630">
                  <c:v>0.90250689999999956</c:v>
                </c:pt>
                <c:pt idx="631">
                  <c:v>0.90229040000000005</c:v>
                </c:pt>
                <c:pt idx="632">
                  <c:v>0.9022053000000001</c:v>
                </c:pt>
                <c:pt idx="633">
                  <c:v>0.90212380000000003</c:v>
                </c:pt>
                <c:pt idx="634">
                  <c:v>0.90251799999999804</c:v>
                </c:pt>
                <c:pt idx="635">
                  <c:v>0.90190360000000003</c:v>
                </c:pt>
                <c:pt idx="636">
                  <c:v>0.90180740000000004</c:v>
                </c:pt>
                <c:pt idx="637">
                  <c:v>0.9019720999999995</c:v>
                </c:pt>
                <c:pt idx="638">
                  <c:v>0.90212940000000064</c:v>
                </c:pt>
                <c:pt idx="639">
                  <c:v>0.90152789999999949</c:v>
                </c:pt>
                <c:pt idx="640">
                  <c:v>0.90165930000000005</c:v>
                </c:pt>
                <c:pt idx="641">
                  <c:v>0.90156120000000006</c:v>
                </c:pt>
                <c:pt idx="642">
                  <c:v>0.90177410000000002</c:v>
                </c:pt>
                <c:pt idx="643">
                  <c:v>0.9014409000000001</c:v>
                </c:pt>
                <c:pt idx="644">
                  <c:v>0.90110410000000007</c:v>
                </c:pt>
                <c:pt idx="645">
                  <c:v>0.90164450000000063</c:v>
                </c:pt>
                <c:pt idx="646">
                  <c:v>0.90140389999999959</c:v>
                </c:pt>
                <c:pt idx="647">
                  <c:v>0.90088020000000002</c:v>
                </c:pt>
                <c:pt idx="648">
                  <c:v>0.90124290000000007</c:v>
                </c:pt>
                <c:pt idx="649">
                  <c:v>0.90130209999999866</c:v>
                </c:pt>
                <c:pt idx="650">
                  <c:v>0.90137060000000002</c:v>
                </c:pt>
                <c:pt idx="651">
                  <c:v>0.90069700000000064</c:v>
                </c:pt>
                <c:pt idx="652">
                  <c:v>0.90104860000000064</c:v>
                </c:pt>
                <c:pt idx="653">
                  <c:v>0.90109490000000003</c:v>
                </c:pt>
                <c:pt idx="654">
                  <c:v>0.90106340000000007</c:v>
                </c:pt>
                <c:pt idx="655">
                  <c:v>0.90099860000000065</c:v>
                </c:pt>
                <c:pt idx="656">
                  <c:v>0.90076540000000005</c:v>
                </c:pt>
                <c:pt idx="657">
                  <c:v>0.9011688999999995</c:v>
                </c:pt>
                <c:pt idx="658">
                  <c:v>0.90102820000000061</c:v>
                </c:pt>
                <c:pt idx="659">
                  <c:v>0.90070440000000063</c:v>
                </c:pt>
                <c:pt idx="660">
                  <c:v>0.90066180000000062</c:v>
                </c:pt>
                <c:pt idx="661">
                  <c:v>0.90083020000000003</c:v>
                </c:pt>
                <c:pt idx="662">
                  <c:v>0.90079870000000062</c:v>
                </c:pt>
                <c:pt idx="663">
                  <c:v>0.90050820000000009</c:v>
                </c:pt>
                <c:pt idx="664">
                  <c:v>0.90072470000000004</c:v>
                </c:pt>
                <c:pt idx="665">
                  <c:v>0.90079320000000063</c:v>
                </c:pt>
                <c:pt idx="666">
                  <c:v>0.90075800000000061</c:v>
                </c:pt>
                <c:pt idx="667">
                  <c:v>0.90047490000000008</c:v>
                </c:pt>
                <c:pt idx="668">
                  <c:v>0.90028420000000009</c:v>
                </c:pt>
                <c:pt idx="669">
                  <c:v>0.90070990000000062</c:v>
                </c:pt>
                <c:pt idx="670">
                  <c:v>0.90079130000000063</c:v>
                </c:pt>
                <c:pt idx="671">
                  <c:v>0.90038970000000007</c:v>
                </c:pt>
                <c:pt idx="672">
                  <c:v>0.90030830000000006</c:v>
                </c:pt>
                <c:pt idx="673">
                  <c:v>0.90055259999999793</c:v>
                </c:pt>
                <c:pt idx="674">
                  <c:v>0.90047490000000008</c:v>
                </c:pt>
                <c:pt idx="675">
                  <c:v>0.90034350000000007</c:v>
                </c:pt>
                <c:pt idx="676">
                  <c:v>0.90020470000000008</c:v>
                </c:pt>
                <c:pt idx="677">
                  <c:v>0.90036749999999854</c:v>
                </c:pt>
                <c:pt idx="678">
                  <c:v>0.90066730000000006</c:v>
                </c:pt>
                <c:pt idx="679">
                  <c:v>0.90047490000000008</c:v>
                </c:pt>
                <c:pt idx="680">
                  <c:v>0.90010660000000009</c:v>
                </c:pt>
                <c:pt idx="681">
                  <c:v>0.90051189999999959</c:v>
                </c:pt>
                <c:pt idx="682">
                  <c:v>0.90049150000000011</c:v>
                </c:pt>
                <c:pt idx="683">
                  <c:v>0.90031199999999956</c:v>
                </c:pt>
                <c:pt idx="684">
                  <c:v>0.90008249999999956</c:v>
                </c:pt>
                <c:pt idx="685">
                  <c:v>0.90047120000000003</c:v>
                </c:pt>
                <c:pt idx="686">
                  <c:v>0.90052110000000007</c:v>
                </c:pt>
                <c:pt idx="687">
                  <c:v>0.90028800000000009</c:v>
                </c:pt>
                <c:pt idx="688">
                  <c:v>0.90029350000000008</c:v>
                </c:pt>
                <c:pt idx="689">
                  <c:v>0.90041560000000009</c:v>
                </c:pt>
                <c:pt idx="690">
                  <c:v>0.90041009999999866</c:v>
                </c:pt>
                <c:pt idx="691">
                  <c:v>0.90036009999999866</c:v>
                </c:pt>
                <c:pt idx="692">
                  <c:v>0.90055999999999958</c:v>
                </c:pt>
                <c:pt idx="693">
                  <c:v>0.90060810000000002</c:v>
                </c:pt>
                <c:pt idx="694">
                  <c:v>0.90076170000000011</c:v>
                </c:pt>
                <c:pt idx="695">
                  <c:v>0.90043970000000007</c:v>
                </c:pt>
                <c:pt idx="696">
                  <c:v>0.90056369999999841</c:v>
                </c:pt>
                <c:pt idx="697">
                  <c:v>0.90073950000000003</c:v>
                </c:pt>
                <c:pt idx="698">
                  <c:v>0.90087090000000003</c:v>
                </c:pt>
                <c:pt idx="699">
                  <c:v>0.90037860000000003</c:v>
                </c:pt>
                <c:pt idx="700">
                  <c:v>0.90038420000000008</c:v>
                </c:pt>
                <c:pt idx="701">
                  <c:v>0.90101160000000002</c:v>
                </c:pt>
                <c:pt idx="702">
                  <c:v>0.90091530000000009</c:v>
                </c:pt>
                <c:pt idx="703">
                  <c:v>0.9005858999999995</c:v>
                </c:pt>
                <c:pt idx="704">
                  <c:v>0.90050999999999959</c:v>
                </c:pt>
                <c:pt idx="705">
                  <c:v>0.90092830000000002</c:v>
                </c:pt>
                <c:pt idx="706">
                  <c:v>0.90081910000000009</c:v>
                </c:pt>
                <c:pt idx="707">
                  <c:v>0.90061370000000007</c:v>
                </c:pt>
                <c:pt idx="708">
                  <c:v>0.90073030000000009</c:v>
                </c:pt>
                <c:pt idx="709">
                  <c:v>0.90089500000000178</c:v>
                </c:pt>
                <c:pt idx="710">
                  <c:v>0.9009874999999995</c:v>
                </c:pt>
                <c:pt idx="711">
                  <c:v>0.90089500000000178</c:v>
                </c:pt>
                <c:pt idx="712">
                  <c:v>0.90079690000000001</c:v>
                </c:pt>
                <c:pt idx="713">
                  <c:v>0.90127810000000008</c:v>
                </c:pt>
                <c:pt idx="714">
                  <c:v>0.90131319999999793</c:v>
                </c:pt>
                <c:pt idx="715">
                  <c:v>0.90099490000000004</c:v>
                </c:pt>
                <c:pt idx="716">
                  <c:v>0.90085800000000005</c:v>
                </c:pt>
                <c:pt idx="717">
                  <c:v>0.90143540000000011</c:v>
                </c:pt>
                <c:pt idx="718">
                  <c:v>0.90118180000000003</c:v>
                </c:pt>
                <c:pt idx="719">
                  <c:v>0.90106150000000007</c:v>
                </c:pt>
                <c:pt idx="720">
                  <c:v>0.90115960000000062</c:v>
                </c:pt>
                <c:pt idx="721">
                  <c:v>0.90136140000000009</c:v>
                </c:pt>
                <c:pt idx="722">
                  <c:v>0.90149830000000009</c:v>
                </c:pt>
                <c:pt idx="723">
                  <c:v>0.90111150000000007</c:v>
                </c:pt>
                <c:pt idx="724">
                  <c:v>0.90143170000000006</c:v>
                </c:pt>
                <c:pt idx="725">
                  <c:v>0.90144830000000009</c:v>
                </c:pt>
                <c:pt idx="726">
                  <c:v>0.90177960000000168</c:v>
                </c:pt>
                <c:pt idx="727">
                  <c:v>0.90154640000000008</c:v>
                </c:pt>
                <c:pt idx="728">
                  <c:v>0.90166860000000004</c:v>
                </c:pt>
                <c:pt idx="729">
                  <c:v>0.90173890000000001</c:v>
                </c:pt>
                <c:pt idx="730">
                  <c:v>0.90187210000000007</c:v>
                </c:pt>
                <c:pt idx="731">
                  <c:v>0.90162970000000064</c:v>
                </c:pt>
                <c:pt idx="732">
                  <c:v>0.90173890000000001</c:v>
                </c:pt>
                <c:pt idx="733">
                  <c:v>0.90197390000000011</c:v>
                </c:pt>
                <c:pt idx="734">
                  <c:v>0.90213680000000007</c:v>
                </c:pt>
                <c:pt idx="735">
                  <c:v>0.90189990000000064</c:v>
                </c:pt>
                <c:pt idx="736">
                  <c:v>0.90201100000000012</c:v>
                </c:pt>
                <c:pt idx="737">
                  <c:v>0.9021534999999995</c:v>
                </c:pt>
                <c:pt idx="738">
                  <c:v>0.90207570000000004</c:v>
                </c:pt>
                <c:pt idx="739">
                  <c:v>0.90227380000000001</c:v>
                </c:pt>
                <c:pt idx="740">
                  <c:v>0.9023348000000001</c:v>
                </c:pt>
                <c:pt idx="741">
                  <c:v>0.90248659999999781</c:v>
                </c:pt>
                <c:pt idx="742">
                  <c:v>0.90266800000000003</c:v>
                </c:pt>
                <c:pt idx="743">
                  <c:v>0.9023848000000001</c:v>
                </c:pt>
                <c:pt idx="744">
                  <c:v>0.90264570000000155</c:v>
                </c:pt>
                <c:pt idx="745">
                  <c:v>0.90281600000000006</c:v>
                </c:pt>
                <c:pt idx="746">
                  <c:v>0.90279560000000192</c:v>
                </c:pt>
                <c:pt idx="747">
                  <c:v>0.90254950000000012</c:v>
                </c:pt>
                <c:pt idx="748">
                  <c:v>0.90261980000000064</c:v>
                </c:pt>
                <c:pt idx="749">
                  <c:v>0.90294740000000062</c:v>
                </c:pt>
                <c:pt idx="750">
                  <c:v>0.90285490000000002</c:v>
                </c:pt>
                <c:pt idx="751">
                  <c:v>0.90281050000000007</c:v>
                </c:pt>
                <c:pt idx="752">
                  <c:v>0.90302880000000063</c:v>
                </c:pt>
                <c:pt idx="753">
                  <c:v>0.90330269999999957</c:v>
                </c:pt>
                <c:pt idx="754">
                  <c:v>0.90330640000000006</c:v>
                </c:pt>
                <c:pt idx="755">
                  <c:v>0.90325280000000008</c:v>
                </c:pt>
                <c:pt idx="756">
                  <c:v>0.90329530000000002</c:v>
                </c:pt>
                <c:pt idx="757">
                  <c:v>0.90338970000000007</c:v>
                </c:pt>
                <c:pt idx="758">
                  <c:v>0.90343409999999957</c:v>
                </c:pt>
                <c:pt idx="759">
                  <c:v>0.90348040000000007</c:v>
                </c:pt>
                <c:pt idx="760">
                  <c:v>0.90340269999999956</c:v>
                </c:pt>
                <c:pt idx="761">
                  <c:v>0.90383760000000002</c:v>
                </c:pt>
                <c:pt idx="762">
                  <c:v>0.90419660000000002</c:v>
                </c:pt>
                <c:pt idx="763">
                  <c:v>0.90380240000000012</c:v>
                </c:pt>
                <c:pt idx="764">
                  <c:v>0.90379130000000063</c:v>
                </c:pt>
                <c:pt idx="765">
                  <c:v>0.90402080000000062</c:v>
                </c:pt>
                <c:pt idx="766">
                  <c:v>0.90435760000000009</c:v>
                </c:pt>
                <c:pt idx="767">
                  <c:v>0.90397820000000062</c:v>
                </c:pt>
                <c:pt idx="768">
                  <c:v>0.90398010000000006</c:v>
                </c:pt>
                <c:pt idx="769">
                  <c:v>0.9043464999999995</c:v>
                </c:pt>
                <c:pt idx="770">
                  <c:v>0.90442800000000001</c:v>
                </c:pt>
                <c:pt idx="771">
                  <c:v>0.9041319000000001</c:v>
                </c:pt>
                <c:pt idx="772">
                  <c:v>0.90439649999999949</c:v>
                </c:pt>
                <c:pt idx="773">
                  <c:v>0.90460380000000062</c:v>
                </c:pt>
                <c:pt idx="774">
                  <c:v>0.90463710000000008</c:v>
                </c:pt>
                <c:pt idx="775">
                  <c:v>0.90479260000000061</c:v>
                </c:pt>
                <c:pt idx="776">
                  <c:v>0.90477770000000002</c:v>
                </c:pt>
                <c:pt idx="777">
                  <c:v>0.9050739000000001</c:v>
                </c:pt>
                <c:pt idx="778">
                  <c:v>0.90503130000000009</c:v>
                </c:pt>
                <c:pt idx="779">
                  <c:v>0.90508870000000008</c:v>
                </c:pt>
                <c:pt idx="780">
                  <c:v>0.90501280000000006</c:v>
                </c:pt>
                <c:pt idx="781">
                  <c:v>0.90549950000000001</c:v>
                </c:pt>
                <c:pt idx="782">
                  <c:v>0.90539590000000003</c:v>
                </c:pt>
                <c:pt idx="783">
                  <c:v>0.90546619999999756</c:v>
                </c:pt>
                <c:pt idx="784">
                  <c:v>0.90522190000000002</c:v>
                </c:pt>
                <c:pt idx="785">
                  <c:v>0.90585120000000063</c:v>
                </c:pt>
                <c:pt idx="786">
                  <c:v>0.90587340000000005</c:v>
                </c:pt>
                <c:pt idx="787">
                  <c:v>0.90561060000000004</c:v>
                </c:pt>
                <c:pt idx="788">
                  <c:v>0.90589740000000063</c:v>
                </c:pt>
                <c:pt idx="789">
                  <c:v>0.90604920000000155</c:v>
                </c:pt>
                <c:pt idx="790">
                  <c:v>0.90584380000000064</c:v>
                </c:pt>
                <c:pt idx="791">
                  <c:v>0.90586970000000011</c:v>
                </c:pt>
                <c:pt idx="792">
                  <c:v>0.9061028000000001</c:v>
                </c:pt>
                <c:pt idx="793">
                  <c:v>0.90632120000000005</c:v>
                </c:pt>
                <c:pt idx="794">
                  <c:v>0.90639900000000062</c:v>
                </c:pt>
                <c:pt idx="795">
                  <c:v>0.90646929999999959</c:v>
                </c:pt>
                <c:pt idx="796">
                  <c:v>0.90640450000000006</c:v>
                </c:pt>
                <c:pt idx="797">
                  <c:v>0.90685980000000155</c:v>
                </c:pt>
                <c:pt idx="798">
                  <c:v>0.9069967000000001</c:v>
                </c:pt>
                <c:pt idx="799">
                  <c:v>0.90678209999999959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'Mesures corrigées'!$N$1</c:f>
              <c:strCache>
                <c:ptCount val="1"/>
                <c:pt idx="0">
                  <c:v>PE14</c:v>
                </c:pt>
              </c:strCache>
            </c:strRef>
          </c:tx>
          <c:marker>
            <c:symbol val="circle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0.15500000000000039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0.18500000000000036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0.21500000000000036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0.24500000000000036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0.31000000000000072</c:v>
                </c:pt>
                <c:pt idx="63">
                  <c:v>0.31500000000000072</c:v>
                </c:pt>
                <c:pt idx="64">
                  <c:v>0.32000000000000084</c:v>
                </c:pt>
                <c:pt idx="65">
                  <c:v>0.32500000000000084</c:v>
                </c:pt>
                <c:pt idx="66">
                  <c:v>0.33000000000000096</c:v>
                </c:pt>
                <c:pt idx="67">
                  <c:v>0.33500000000000096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0.37500000000000072</c:v>
                </c:pt>
                <c:pt idx="76">
                  <c:v>0.38000000000000084</c:v>
                </c:pt>
                <c:pt idx="77">
                  <c:v>0.38500000000000084</c:v>
                </c:pt>
                <c:pt idx="78">
                  <c:v>0.39000000000000085</c:v>
                </c:pt>
                <c:pt idx="79">
                  <c:v>0.39500000000000096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0.43500000000000072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0.61500000000000143</c:v>
                </c:pt>
                <c:pt idx="124">
                  <c:v>0.62000000000000144</c:v>
                </c:pt>
                <c:pt idx="125">
                  <c:v>0.62500000000000155</c:v>
                </c:pt>
                <c:pt idx="126">
                  <c:v>0.63000000000000156</c:v>
                </c:pt>
                <c:pt idx="127">
                  <c:v>0.63500000000000156</c:v>
                </c:pt>
                <c:pt idx="128">
                  <c:v>0.64000000000000168</c:v>
                </c:pt>
                <c:pt idx="129">
                  <c:v>0.64500000000000168</c:v>
                </c:pt>
                <c:pt idx="130">
                  <c:v>0.6500000000000018</c:v>
                </c:pt>
                <c:pt idx="131">
                  <c:v>0.65500000000000191</c:v>
                </c:pt>
                <c:pt idx="132">
                  <c:v>0.66000000000000192</c:v>
                </c:pt>
                <c:pt idx="133">
                  <c:v>0.66500000000000192</c:v>
                </c:pt>
                <c:pt idx="134">
                  <c:v>0.67000000000000193</c:v>
                </c:pt>
                <c:pt idx="135">
                  <c:v>0.67500000000000193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0.74000000000000143</c:v>
                </c:pt>
                <c:pt idx="149">
                  <c:v>0.74500000000000144</c:v>
                </c:pt>
                <c:pt idx="150">
                  <c:v>0.75000000000000155</c:v>
                </c:pt>
                <c:pt idx="151">
                  <c:v>0.75500000000000156</c:v>
                </c:pt>
                <c:pt idx="152">
                  <c:v>0.76000000000000156</c:v>
                </c:pt>
                <c:pt idx="153">
                  <c:v>0.76500000000000168</c:v>
                </c:pt>
                <c:pt idx="154">
                  <c:v>0.77000000000000168</c:v>
                </c:pt>
                <c:pt idx="155">
                  <c:v>0.7750000000000018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0.86500000000000143</c:v>
                </c:pt>
                <c:pt idx="174">
                  <c:v>0.87000000000000144</c:v>
                </c:pt>
                <c:pt idx="175">
                  <c:v>0.87500000000000155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1.0049999999999968</c:v>
                </c:pt>
                <c:pt idx="202">
                  <c:v>1.01</c:v>
                </c:pt>
                <c:pt idx="203">
                  <c:v>1.0149999999999968</c:v>
                </c:pt>
                <c:pt idx="204">
                  <c:v>1.02</c:v>
                </c:pt>
                <c:pt idx="205">
                  <c:v>1.0249999999999968</c:v>
                </c:pt>
                <c:pt idx="206">
                  <c:v>1.03</c:v>
                </c:pt>
                <c:pt idx="207">
                  <c:v>1.0349999999999968</c:v>
                </c:pt>
                <c:pt idx="208">
                  <c:v>1.04</c:v>
                </c:pt>
                <c:pt idx="209">
                  <c:v>1.044999999999997</c:v>
                </c:pt>
                <c:pt idx="210">
                  <c:v>1.05</c:v>
                </c:pt>
                <c:pt idx="211">
                  <c:v>1.0549999999999971</c:v>
                </c:pt>
                <c:pt idx="212">
                  <c:v>1.06</c:v>
                </c:pt>
                <c:pt idx="213">
                  <c:v>1.0649999999999971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1.1299999999999968</c:v>
                </c:pt>
                <c:pt idx="227">
                  <c:v>1.135</c:v>
                </c:pt>
                <c:pt idx="228">
                  <c:v>1.1399999999999968</c:v>
                </c:pt>
                <c:pt idx="229">
                  <c:v>1.145</c:v>
                </c:pt>
                <c:pt idx="230">
                  <c:v>1.1499999999999968</c:v>
                </c:pt>
                <c:pt idx="231">
                  <c:v>1.155</c:v>
                </c:pt>
                <c:pt idx="232">
                  <c:v>1.1599999999999968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1.1800000000000028</c:v>
                </c:pt>
                <c:pt idx="237">
                  <c:v>1.1850000000000001</c:v>
                </c:pt>
                <c:pt idx="238">
                  <c:v>1.1900000000000028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1.2049999999999967</c:v>
                </c:pt>
                <c:pt idx="242">
                  <c:v>1.21</c:v>
                </c:pt>
                <c:pt idx="243">
                  <c:v>1.2149999999999967</c:v>
                </c:pt>
                <c:pt idx="244">
                  <c:v>1.22</c:v>
                </c:pt>
                <c:pt idx="245">
                  <c:v>1.2249999999999968</c:v>
                </c:pt>
                <c:pt idx="246">
                  <c:v>1.23</c:v>
                </c:pt>
                <c:pt idx="247">
                  <c:v>1.2349999999999968</c:v>
                </c:pt>
                <c:pt idx="248">
                  <c:v>1.24</c:v>
                </c:pt>
                <c:pt idx="249">
                  <c:v>1.244999999999997</c:v>
                </c:pt>
                <c:pt idx="250">
                  <c:v>1.25</c:v>
                </c:pt>
                <c:pt idx="251">
                  <c:v>1.2549999999999968</c:v>
                </c:pt>
                <c:pt idx="252">
                  <c:v>1.26</c:v>
                </c:pt>
                <c:pt idx="253">
                  <c:v>1.2649999999999968</c:v>
                </c:pt>
                <c:pt idx="254">
                  <c:v>1.27</c:v>
                </c:pt>
                <c:pt idx="255">
                  <c:v>1.2749999999999968</c:v>
                </c:pt>
                <c:pt idx="256">
                  <c:v>1.28</c:v>
                </c:pt>
                <c:pt idx="257">
                  <c:v>1.2849999999999968</c:v>
                </c:pt>
                <c:pt idx="258">
                  <c:v>1.29</c:v>
                </c:pt>
                <c:pt idx="259">
                  <c:v>1.294999999999997</c:v>
                </c:pt>
                <c:pt idx="260">
                  <c:v>1.3</c:v>
                </c:pt>
                <c:pt idx="261">
                  <c:v>1.3049999999999971</c:v>
                </c:pt>
                <c:pt idx="262">
                  <c:v>1.31</c:v>
                </c:pt>
                <c:pt idx="263">
                  <c:v>1.3149999999999971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1.4049999999999958</c:v>
                </c:pt>
                <c:pt idx="282">
                  <c:v>1.41</c:v>
                </c:pt>
                <c:pt idx="283">
                  <c:v>1.4149999999999958</c:v>
                </c:pt>
                <c:pt idx="284">
                  <c:v>1.42</c:v>
                </c:pt>
                <c:pt idx="285">
                  <c:v>1.424999999999996</c:v>
                </c:pt>
                <c:pt idx="286">
                  <c:v>1.43</c:v>
                </c:pt>
                <c:pt idx="287">
                  <c:v>1.4349999999999961</c:v>
                </c:pt>
                <c:pt idx="288">
                  <c:v>1.44</c:v>
                </c:pt>
                <c:pt idx="289">
                  <c:v>1.4449999999999967</c:v>
                </c:pt>
                <c:pt idx="290">
                  <c:v>1.45</c:v>
                </c:pt>
                <c:pt idx="291">
                  <c:v>1.4549999999999967</c:v>
                </c:pt>
                <c:pt idx="292">
                  <c:v>1.46</c:v>
                </c:pt>
                <c:pt idx="293">
                  <c:v>1.4649999999999967</c:v>
                </c:pt>
                <c:pt idx="294">
                  <c:v>1.47</c:v>
                </c:pt>
                <c:pt idx="295">
                  <c:v>1.4749999999999968</c:v>
                </c:pt>
                <c:pt idx="296">
                  <c:v>1.48</c:v>
                </c:pt>
                <c:pt idx="297">
                  <c:v>1.4849999999999968</c:v>
                </c:pt>
                <c:pt idx="298">
                  <c:v>1.49</c:v>
                </c:pt>
                <c:pt idx="299">
                  <c:v>1.494999999999997</c:v>
                </c:pt>
                <c:pt idx="300">
                  <c:v>1.5</c:v>
                </c:pt>
                <c:pt idx="301">
                  <c:v>1.5049999999999968</c:v>
                </c:pt>
                <c:pt idx="302">
                  <c:v>1.51</c:v>
                </c:pt>
                <c:pt idx="303">
                  <c:v>1.5149999999999968</c:v>
                </c:pt>
                <c:pt idx="304">
                  <c:v>1.52</c:v>
                </c:pt>
                <c:pt idx="305">
                  <c:v>1.5249999999999968</c:v>
                </c:pt>
                <c:pt idx="306">
                  <c:v>1.53</c:v>
                </c:pt>
                <c:pt idx="307">
                  <c:v>1.5349999999999968</c:v>
                </c:pt>
                <c:pt idx="308">
                  <c:v>1.54</c:v>
                </c:pt>
                <c:pt idx="309">
                  <c:v>1.544999999999997</c:v>
                </c:pt>
                <c:pt idx="310">
                  <c:v>1.55</c:v>
                </c:pt>
                <c:pt idx="311">
                  <c:v>1.5549999999999971</c:v>
                </c:pt>
                <c:pt idx="312">
                  <c:v>1.56</c:v>
                </c:pt>
                <c:pt idx="313">
                  <c:v>1.5649999999999971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1.6800000000000028</c:v>
                </c:pt>
                <c:pt idx="337">
                  <c:v>1.6850000000000001</c:v>
                </c:pt>
                <c:pt idx="338">
                  <c:v>1.6900000000000028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1.7049999999999967</c:v>
                </c:pt>
                <c:pt idx="342">
                  <c:v>1.71</c:v>
                </c:pt>
                <c:pt idx="343">
                  <c:v>1.7149999999999967</c:v>
                </c:pt>
                <c:pt idx="344">
                  <c:v>1.72</c:v>
                </c:pt>
                <c:pt idx="345">
                  <c:v>1.7249999999999968</c:v>
                </c:pt>
                <c:pt idx="346">
                  <c:v>1.73</c:v>
                </c:pt>
                <c:pt idx="347">
                  <c:v>1.7349999999999968</c:v>
                </c:pt>
                <c:pt idx="348">
                  <c:v>1.74</c:v>
                </c:pt>
                <c:pt idx="349">
                  <c:v>1.744999999999997</c:v>
                </c:pt>
                <c:pt idx="350">
                  <c:v>1.75</c:v>
                </c:pt>
                <c:pt idx="351">
                  <c:v>1.7549999999999968</c:v>
                </c:pt>
                <c:pt idx="352">
                  <c:v>1.76</c:v>
                </c:pt>
                <c:pt idx="353">
                  <c:v>1.7649999999999968</c:v>
                </c:pt>
                <c:pt idx="354">
                  <c:v>1.77</c:v>
                </c:pt>
                <c:pt idx="355">
                  <c:v>1.7749999999999968</c:v>
                </c:pt>
                <c:pt idx="356">
                  <c:v>1.78</c:v>
                </c:pt>
                <c:pt idx="357">
                  <c:v>1.7849999999999968</c:v>
                </c:pt>
                <c:pt idx="358">
                  <c:v>1.79</c:v>
                </c:pt>
                <c:pt idx="359">
                  <c:v>1.794999999999997</c:v>
                </c:pt>
                <c:pt idx="360">
                  <c:v>1.8</c:v>
                </c:pt>
                <c:pt idx="361">
                  <c:v>1.8049999999999971</c:v>
                </c:pt>
                <c:pt idx="362">
                  <c:v>1.81</c:v>
                </c:pt>
                <c:pt idx="363">
                  <c:v>1.8149999999999971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1.9300000000000028</c:v>
                </c:pt>
                <c:pt idx="387">
                  <c:v>1.9350000000000001</c:v>
                </c:pt>
                <c:pt idx="388">
                  <c:v>1.9400000000000028</c:v>
                </c:pt>
                <c:pt idx="389">
                  <c:v>1.9450000000000001</c:v>
                </c:pt>
                <c:pt idx="390">
                  <c:v>1.9500000000000028</c:v>
                </c:pt>
                <c:pt idx="391">
                  <c:v>1.9550000000000001</c:v>
                </c:pt>
                <c:pt idx="392">
                  <c:v>1.9600000000000029</c:v>
                </c:pt>
                <c:pt idx="393">
                  <c:v>1.9650000000000001</c:v>
                </c:pt>
                <c:pt idx="394">
                  <c:v>1.9700000000000029</c:v>
                </c:pt>
                <c:pt idx="395">
                  <c:v>1.9750000000000001</c:v>
                </c:pt>
                <c:pt idx="396">
                  <c:v>1.9800000000000031</c:v>
                </c:pt>
                <c:pt idx="397">
                  <c:v>1.9850000000000001</c:v>
                </c:pt>
                <c:pt idx="398">
                  <c:v>1.9900000000000031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corrigées'!$N$2:$N$801</c:f>
              <c:numCache>
                <c:formatCode>General</c:formatCode>
                <c:ptCount val="800"/>
                <c:pt idx="0">
                  <c:v>1</c:v>
                </c:pt>
                <c:pt idx="1">
                  <c:v>1.0001845</c:v>
                </c:pt>
                <c:pt idx="2">
                  <c:v>1.0001009999999999</c:v>
                </c:pt>
                <c:pt idx="3">
                  <c:v>0.99997470000000011</c:v>
                </c:pt>
                <c:pt idx="4">
                  <c:v>1.0000019</c:v>
                </c:pt>
                <c:pt idx="5">
                  <c:v>1.0002271999999999</c:v>
                </c:pt>
                <c:pt idx="6">
                  <c:v>1.0003611999999971</c:v>
                </c:pt>
                <c:pt idx="7">
                  <c:v>1.0001126</c:v>
                </c:pt>
                <c:pt idx="8">
                  <c:v>0.99997090000000011</c:v>
                </c:pt>
                <c:pt idx="9">
                  <c:v>1.0002601999999998</c:v>
                </c:pt>
                <c:pt idx="10">
                  <c:v>1.0002135999999999</c:v>
                </c:pt>
                <c:pt idx="11">
                  <c:v>1.0000524000000028</c:v>
                </c:pt>
                <c:pt idx="12">
                  <c:v>1.0002428000000001</c:v>
                </c:pt>
                <c:pt idx="13">
                  <c:v>1.0003339999999998</c:v>
                </c:pt>
                <c:pt idx="14">
                  <c:v>1.0005301999999998</c:v>
                </c:pt>
                <c:pt idx="15">
                  <c:v>1.0003961999999971</c:v>
                </c:pt>
                <c:pt idx="16">
                  <c:v>1.0003339999999998</c:v>
                </c:pt>
                <c:pt idx="17">
                  <c:v>1.0001611999999998</c:v>
                </c:pt>
                <c:pt idx="18">
                  <c:v>1.0002369</c:v>
                </c:pt>
                <c:pt idx="19">
                  <c:v>1.0001884000000001</c:v>
                </c:pt>
                <c:pt idx="20">
                  <c:v>1.0002894</c:v>
                </c:pt>
                <c:pt idx="21">
                  <c:v>1.000578699999997</c:v>
                </c:pt>
                <c:pt idx="22">
                  <c:v>1.0003476</c:v>
                </c:pt>
                <c:pt idx="23">
                  <c:v>1.0004485999999999</c:v>
                </c:pt>
                <c:pt idx="24">
                  <c:v>1.0004894</c:v>
                </c:pt>
                <c:pt idx="25">
                  <c:v>1.0003165999999999</c:v>
                </c:pt>
                <c:pt idx="26">
                  <c:v>1.0005535000000001</c:v>
                </c:pt>
                <c:pt idx="27">
                  <c:v>1.0003242999999942</c:v>
                </c:pt>
                <c:pt idx="28">
                  <c:v>1.0004252999999967</c:v>
                </c:pt>
                <c:pt idx="29">
                  <c:v>1.0006584000000001</c:v>
                </c:pt>
                <c:pt idx="30">
                  <c:v>1.0003729000000001</c:v>
                </c:pt>
                <c:pt idx="31">
                  <c:v>1.0005535000000001</c:v>
                </c:pt>
                <c:pt idx="32">
                  <c:v>1.000431099999997</c:v>
                </c:pt>
                <c:pt idx="33">
                  <c:v>1.0006796999999967</c:v>
                </c:pt>
                <c:pt idx="34">
                  <c:v>1.0005922999999968</c:v>
                </c:pt>
                <c:pt idx="35">
                  <c:v>1.000231099999997</c:v>
                </c:pt>
                <c:pt idx="36">
                  <c:v>1.0005029999999999</c:v>
                </c:pt>
                <c:pt idx="37">
                  <c:v>1.0006079000000001</c:v>
                </c:pt>
                <c:pt idx="38">
                  <c:v>1.0003689999999998</c:v>
                </c:pt>
                <c:pt idx="39">
                  <c:v>1.0006136999999971</c:v>
                </c:pt>
                <c:pt idx="40">
                  <c:v>1.0003573000000001</c:v>
                </c:pt>
                <c:pt idx="41">
                  <c:v>1.0005845999999998</c:v>
                </c:pt>
                <c:pt idx="42">
                  <c:v>1.0008136999999968</c:v>
                </c:pt>
                <c:pt idx="43">
                  <c:v>1.000427299999997</c:v>
                </c:pt>
                <c:pt idx="44">
                  <c:v>1.0005554000000001</c:v>
                </c:pt>
                <c:pt idx="45">
                  <c:v>1.000539899999997</c:v>
                </c:pt>
                <c:pt idx="46">
                  <c:v>1.0005845999999998</c:v>
                </c:pt>
                <c:pt idx="47">
                  <c:v>1.0008234999999968</c:v>
                </c:pt>
                <c:pt idx="48">
                  <c:v>1.0007419</c:v>
                </c:pt>
                <c:pt idx="49">
                  <c:v>1.0007146999999967</c:v>
                </c:pt>
                <c:pt idx="50">
                  <c:v>1.0009108</c:v>
                </c:pt>
                <c:pt idx="51">
                  <c:v>1.0006351</c:v>
                </c:pt>
                <c:pt idx="52">
                  <c:v>1.0006894</c:v>
                </c:pt>
                <c:pt idx="53">
                  <c:v>1.0007981999999978</c:v>
                </c:pt>
                <c:pt idx="54">
                  <c:v>1.0005535000000001</c:v>
                </c:pt>
                <c:pt idx="55">
                  <c:v>1.0006486999999971</c:v>
                </c:pt>
                <c:pt idx="56">
                  <c:v>1.000720499999997</c:v>
                </c:pt>
                <c:pt idx="57">
                  <c:v>1.0009108</c:v>
                </c:pt>
                <c:pt idx="58">
                  <c:v>1.001044899999997</c:v>
                </c:pt>
                <c:pt idx="59">
                  <c:v>1.0007146999999967</c:v>
                </c:pt>
                <c:pt idx="60">
                  <c:v>1.0004990999999968</c:v>
                </c:pt>
                <c:pt idx="61">
                  <c:v>1.0006875000000028</c:v>
                </c:pt>
                <c:pt idx="62">
                  <c:v>1.0007671</c:v>
                </c:pt>
                <c:pt idx="63">
                  <c:v>1.0006641999999968</c:v>
                </c:pt>
                <c:pt idx="64">
                  <c:v>1.0008874999999999</c:v>
                </c:pt>
                <c:pt idx="65">
                  <c:v>1.0009185999999999</c:v>
                </c:pt>
                <c:pt idx="66">
                  <c:v>1.0010021</c:v>
                </c:pt>
                <c:pt idx="67">
                  <c:v>1.0008526</c:v>
                </c:pt>
                <c:pt idx="68">
                  <c:v>1.0008778</c:v>
                </c:pt>
                <c:pt idx="69">
                  <c:v>1.0007574000000001</c:v>
                </c:pt>
                <c:pt idx="70">
                  <c:v>1.0009010999999968</c:v>
                </c:pt>
                <c:pt idx="71">
                  <c:v>1.0008701</c:v>
                </c:pt>
                <c:pt idx="72">
                  <c:v>1.0010001999999998</c:v>
                </c:pt>
                <c:pt idx="73">
                  <c:v>1.0008389999999998</c:v>
                </c:pt>
                <c:pt idx="74">
                  <c:v>1.0007574000000001</c:v>
                </c:pt>
                <c:pt idx="75">
                  <c:v>1.0008545</c:v>
                </c:pt>
                <c:pt idx="76">
                  <c:v>1.0009302999999961</c:v>
                </c:pt>
                <c:pt idx="77">
                  <c:v>1.0009671999999998</c:v>
                </c:pt>
                <c:pt idx="78">
                  <c:v>1.0011263999999946</c:v>
                </c:pt>
                <c:pt idx="79">
                  <c:v>1.0010312999999944</c:v>
                </c:pt>
                <c:pt idx="80">
                  <c:v>1.0009224999999971</c:v>
                </c:pt>
                <c:pt idx="81">
                  <c:v>1.001184699999996</c:v>
                </c:pt>
                <c:pt idx="82">
                  <c:v>1.0010253999999967</c:v>
                </c:pt>
                <c:pt idx="83">
                  <c:v>1.001046799999997</c:v>
                </c:pt>
                <c:pt idx="84">
                  <c:v>1.0008195999999998</c:v>
                </c:pt>
                <c:pt idx="85">
                  <c:v>1.0011302999999958</c:v>
                </c:pt>
                <c:pt idx="86">
                  <c:v>1.000974899999997</c:v>
                </c:pt>
                <c:pt idx="87">
                  <c:v>1.000992399999997</c:v>
                </c:pt>
                <c:pt idx="88">
                  <c:v>1.000739899999997</c:v>
                </c:pt>
                <c:pt idx="89">
                  <c:v>1.0009108</c:v>
                </c:pt>
                <c:pt idx="90">
                  <c:v>1.0011904999999968</c:v>
                </c:pt>
                <c:pt idx="91">
                  <c:v>1.0010701</c:v>
                </c:pt>
                <c:pt idx="92">
                  <c:v>1.0010331999999971</c:v>
                </c:pt>
                <c:pt idx="93">
                  <c:v>1.0011109</c:v>
                </c:pt>
                <c:pt idx="94">
                  <c:v>1.0008429000000001</c:v>
                </c:pt>
                <c:pt idx="95">
                  <c:v>1.0009166999999968</c:v>
                </c:pt>
                <c:pt idx="96">
                  <c:v>1.0014585</c:v>
                </c:pt>
                <c:pt idx="97">
                  <c:v>1.001009899999997</c:v>
                </c:pt>
                <c:pt idx="98">
                  <c:v>1.0011671999999998</c:v>
                </c:pt>
                <c:pt idx="99">
                  <c:v>1.0009418999999971</c:v>
                </c:pt>
                <c:pt idx="100">
                  <c:v>1.0013341999999963</c:v>
                </c:pt>
                <c:pt idx="101">
                  <c:v>1.0011574999999999</c:v>
                </c:pt>
                <c:pt idx="102">
                  <c:v>1.0011380999999968</c:v>
                </c:pt>
                <c:pt idx="103">
                  <c:v>1.0010157</c:v>
                </c:pt>
                <c:pt idx="104">
                  <c:v>1.0009574999999999</c:v>
                </c:pt>
                <c:pt idx="105">
                  <c:v>1.000936099999997</c:v>
                </c:pt>
                <c:pt idx="106">
                  <c:v>1.0012060999999968</c:v>
                </c:pt>
                <c:pt idx="107">
                  <c:v>1.0011128</c:v>
                </c:pt>
                <c:pt idx="108">
                  <c:v>1.001009899999997</c:v>
                </c:pt>
                <c:pt idx="109">
                  <c:v>1.0012487999999971</c:v>
                </c:pt>
                <c:pt idx="110">
                  <c:v>1.0011147999999968</c:v>
                </c:pt>
                <c:pt idx="111">
                  <c:v>1.0013575000000001</c:v>
                </c:pt>
                <c:pt idx="112">
                  <c:v>1.0010215999999963</c:v>
                </c:pt>
                <c:pt idx="113">
                  <c:v>1.001279899999997</c:v>
                </c:pt>
                <c:pt idx="114">
                  <c:v>1.0012992999999937</c:v>
                </c:pt>
                <c:pt idx="115">
                  <c:v>1.0013613999999944</c:v>
                </c:pt>
                <c:pt idx="116">
                  <c:v>1.0010642999999941</c:v>
                </c:pt>
                <c:pt idx="117">
                  <c:v>1.0011982999999951</c:v>
                </c:pt>
                <c:pt idx="118">
                  <c:v>1.0014759999999998</c:v>
                </c:pt>
                <c:pt idx="119">
                  <c:v>1.0011789</c:v>
                </c:pt>
                <c:pt idx="120">
                  <c:v>1.0013555999999999</c:v>
                </c:pt>
                <c:pt idx="121">
                  <c:v>1.0016138999999971</c:v>
                </c:pt>
                <c:pt idx="122">
                  <c:v>1.001283699999997</c:v>
                </c:pt>
                <c:pt idx="123">
                  <c:v>1.0008797999999968</c:v>
                </c:pt>
                <c:pt idx="124">
                  <c:v>1.0013011999999968</c:v>
                </c:pt>
                <c:pt idx="125">
                  <c:v>1.0014351999999971</c:v>
                </c:pt>
                <c:pt idx="126">
                  <c:v>1.0016178</c:v>
                </c:pt>
                <c:pt idx="127">
                  <c:v>1.0016157999999971</c:v>
                </c:pt>
                <c:pt idx="128">
                  <c:v>1.0014623999999968</c:v>
                </c:pt>
                <c:pt idx="129">
                  <c:v>1.0014487999999968</c:v>
                </c:pt>
                <c:pt idx="130">
                  <c:v>1.0015479</c:v>
                </c:pt>
                <c:pt idx="131">
                  <c:v>1.0016332999999942</c:v>
                </c:pt>
                <c:pt idx="132">
                  <c:v>1.0014235999999963</c:v>
                </c:pt>
                <c:pt idx="133">
                  <c:v>1.0015109999999998</c:v>
                </c:pt>
                <c:pt idx="134">
                  <c:v>1.0014079999999999</c:v>
                </c:pt>
                <c:pt idx="135">
                  <c:v>1.001592499999997</c:v>
                </c:pt>
                <c:pt idx="136">
                  <c:v>1.001532299999996</c:v>
                </c:pt>
                <c:pt idx="137">
                  <c:v>1.0015012999999942</c:v>
                </c:pt>
                <c:pt idx="138">
                  <c:v>1.0016138999999971</c:v>
                </c:pt>
                <c:pt idx="139">
                  <c:v>1.001411899999997</c:v>
                </c:pt>
                <c:pt idx="140">
                  <c:v>1.0013129000000001</c:v>
                </c:pt>
                <c:pt idx="141">
                  <c:v>1.0018449999999968</c:v>
                </c:pt>
                <c:pt idx="142">
                  <c:v>1.0016858</c:v>
                </c:pt>
                <c:pt idx="143">
                  <c:v>1.0015963999999942</c:v>
                </c:pt>
                <c:pt idx="144">
                  <c:v>1.0016546999999953</c:v>
                </c:pt>
                <c:pt idx="145">
                  <c:v>1.0018430999999968</c:v>
                </c:pt>
                <c:pt idx="146">
                  <c:v>1.0017517999999968</c:v>
                </c:pt>
                <c:pt idx="147">
                  <c:v>1.0014837999999968</c:v>
                </c:pt>
                <c:pt idx="148">
                  <c:v>1.0014410999999968</c:v>
                </c:pt>
                <c:pt idx="149">
                  <c:v>1.0017479</c:v>
                </c:pt>
                <c:pt idx="150">
                  <c:v>1.0016255999999968</c:v>
                </c:pt>
                <c:pt idx="151">
                  <c:v>1.0014371999999998</c:v>
                </c:pt>
                <c:pt idx="152">
                  <c:v>1.001373099999997</c:v>
                </c:pt>
                <c:pt idx="153">
                  <c:v>1.0016138999999971</c:v>
                </c:pt>
                <c:pt idx="154">
                  <c:v>1.0018236999999937</c:v>
                </c:pt>
                <c:pt idx="155">
                  <c:v>1.0013828</c:v>
                </c:pt>
                <c:pt idx="156">
                  <c:v>1.0015342999999937</c:v>
                </c:pt>
                <c:pt idx="157">
                  <c:v>1.0016429999999998</c:v>
                </c:pt>
                <c:pt idx="158">
                  <c:v>1.0016527</c:v>
                </c:pt>
                <c:pt idx="159">
                  <c:v>1.0014701999999998</c:v>
                </c:pt>
                <c:pt idx="160">
                  <c:v>1.0014934999999958</c:v>
                </c:pt>
                <c:pt idx="161">
                  <c:v>1.0016877</c:v>
                </c:pt>
                <c:pt idx="162">
                  <c:v>1.0015129</c:v>
                </c:pt>
                <c:pt idx="163">
                  <c:v>1.0016157999999971</c:v>
                </c:pt>
                <c:pt idx="164">
                  <c:v>1.0018876999999971</c:v>
                </c:pt>
                <c:pt idx="165">
                  <c:v>1.0019109999999998</c:v>
                </c:pt>
                <c:pt idx="166">
                  <c:v>1.0018643999999937</c:v>
                </c:pt>
                <c:pt idx="167">
                  <c:v>1.0015479</c:v>
                </c:pt>
                <c:pt idx="168">
                  <c:v>1.0016332999999942</c:v>
                </c:pt>
                <c:pt idx="169">
                  <c:v>1.001897499999997</c:v>
                </c:pt>
                <c:pt idx="170">
                  <c:v>1.0016779999999998</c:v>
                </c:pt>
                <c:pt idx="171">
                  <c:v>1.0017226999999944</c:v>
                </c:pt>
                <c:pt idx="172">
                  <c:v>1.0018333999999951</c:v>
                </c:pt>
                <c:pt idx="173">
                  <c:v>1.0018371999999998</c:v>
                </c:pt>
                <c:pt idx="174">
                  <c:v>1.001856699999996</c:v>
                </c:pt>
                <c:pt idx="175">
                  <c:v>1.0019265999999949</c:v>
                </c:pt>
                <c:pt idx="176">
                  <c:v>1.0022587000000001</c:v>
                </c:pt>
                <c:pt idx="177">
                  <c:v>1.0029247999999942</c:v>
                </c:pt>
                <c:pt idx="178">
                  <c:v>1.0045018999999971</c:v>
                </c:pt>
                <c:pt idx="179">
                  <c:v>1.0059779</c:v>
                </c:pt>
                <c:pt idx="180">
                  <c:v>1.0068032999999967</c:v>
                </c:pt>
                <c:pt idx="181">
                  <c:v>1.008681299999997</c:v>
                </c:pt>
                <c:pt idx="182">
                  <c:v>1.0109535999999999</c:v>
                </c:pt>
                <c:pt idx="183">
                  <c:v>1.0132551000000001</c:v>
                </c:pt>
                <c:pt idx="184">
                  <c:v>1.0162149</c:v>
                </c:pt>
                <c:pt idx="185">
                  <c:v>1.0189046999999953</c:v>
                </c:pt>
                <c:pt idx="186">
                  <c:v>1.0248359999999999</c:v>
                </c:pt>
                <c:pt idx="187">
                  <c:v>1.0296525000000001</c:v>
                </c:pt>
                <c:pt idx="188">
                  <c:v>1.0321481000000001</c:v>
                </c:pt>
                <c:pt idx="189">
                  <c:v>1.0344009999999999</c:v>
                </c:pt>
                <c:pt idx="190">
                  <c:v>1.0370694999999968</c:v>
                </c:pt>
                <c:pt idx="191">
                  <c:v>1.0411712999999958</c:v>
                </c:pt>
                <c:pt idx="192">
                  <c:v>1.0444826</c:v>
                </c:pt>
                <c:pt idx="193">
                  <c:v>1.047256</c:v>
                </c:pt>
                <c:pt idx="194">
                  <c:v>1.0521444</c:v>
                </c:pt>
                <c:pt idx="195">
                  <c:v>1.0564791999999998</c:v>
                </c:pt>
                <c:pt idx="196">
                  <c:v>1.0611791999999998</c:v>
                </c:pt>
                <c:pt idx="197">
                  <c:v>1.0652207999999967</c:v>
                </c:pt>
                <c:pt idx="198">
                  <c:v>1.0692448999999971</c:v>
                </c:pt>
                <c:pt idx="199">
                  <c:v>1.0736477</c:v>
                </c:pt>
                <c:pt idx="200">
                  <c:v>1.0784311999999998</c:v>
                </c:pt>
                <c:pt idx="201">
                  <c:v>1.0829096999999968</c:v>
                </c:pt>
                <c:pt idx="202">
                  <c:v>1.0863959000000001</c:v>
                </c:pt>
                <c:pt idx="203">
                  <c:v>1.0903035000000001</c:v>
                </c:pt>
                <c:pt idx="204">
                  <c:v>1.094941299999997</c:v>
                </c:pt>
                <c:pt idx="205">
                  <c:v>1.099515</c:v>
                </c:pt>
                <c:pt idx="206">
                  <c:v>1.1034905999999998</c:v>
                </c:pt>
                <c:pt idx="207">
                  <c:v>1.1070251999999998</c:v>
                </c:pt>
                <c:pt idx="208">
                  <c:v>1.1111910999999968</c:v>
                </c:pt>
                <c:pt idx="209">
                  <c:v>1.1149627</c:v>
                </c:pt>
                <c:pt idx="210">
                  <c:v>1.1190431999999999</c:v>
                </c:pt>
                <c:pt idx="211">
                  <c:v>1.1225118000000001</c:v>
                </c:pt>
                <c:pt idx="212">
                  <c:v>1.1262270999999999</c:v>
                </c:pt>
                <c:pt idx="213">
                  <c:v>1.1303192</c:v>
                </c:pt>
                <c:pt idx="214">
                  <c:v>1.1335975</c:v>
                </c:pt>
                <c:pt idx="215">
                  <c:v>1.1375381</c:v>
                </c:pt>
                <c:pt idx="216">
                  <c:v>1.1412865000000001</c:v>
                </c:pt>
                <c:pt idx="217">
                  <c:v>1.1451765999999999</c:v>
                </c:pt>
                <c:pt idx="218">
                  <c:v>1.1487345999999998</c:v>
                </c:pt>
                <c:pt idx="219">
                  <c:v>1.1520051000000031</c:v>
                </c:pt>
                <c:pt idx="220">
                  <c:v>1.1557339999999998</c:v>
                </c:pt>
                <c:pt idx="221">
                  <c:v>1.1592123999999999</c:v>
                </c:pt>
                <c:pt idx="222">
                  <c:v>1.1624829000000043</c:v>
                </c:pt>
                <c:pt idx="223">
                  <c:v>1.1655884000000001</c:v>
                </c:pt>
                <c:pt idx="224">
                  <c:v>1.1697659999999999</c:v>
                </c:pt>
                <c:pt idx="225">
                  <c:v>1.1730579000000043</c:v>
                </c:pt>
                <c:pt idx="226">
                  <c:v>1.175646699999997</c:v>
                </c:pt>
                <c:pt idx="227">
                  <c:v>1.1797544</c:v>
                </c:pt>
                <c:pt idx="228">
                  <c:v>1.1838503</c:v>
                </c:pt>
                <c:pt idx="229">
                  <c:v>1.1894670000000001</c:v>
                </c:pt>
                <c:pt idx="230">
                  <c:v>1.1933317999999971</c:v>
                </c:pt>
                <c:pt idx="231">
                  <c:v>1.1965597000000001</c:v>
                </c:pt>
                <c:pt idx="232">
                  <c:v>1.1996709999999999</c:v>
                </c:pt>
                <c:pt idx="233">
                  <c:v>1.202397699999997</c:v>
                </c:pt>
                <c:pt idx="234">
                  <c:v>1.2052448999999967</c:v>
                </c:pt>
                <c:pt idx="235">
                  <c:v>1.2084533</c:v>
                </c:pt>
                <c:pt idx="236">
                  <c:v>1.2111372999999968</c:v>
                </c:pt>
                <c:pt idx="237">
                  <c:v>1.2141689999999998</c:v>
                </c:pt>
                <c:pt idx="238">
                  <c:v>1.2171755</c:v>
                </c:pt>
                <c:pt idx="239">
                  <c:v>1.219556499999997</c:v>
                </c:pt>
                <c:pt idx="240">
                  <c:v>1.2221027</c:v>
                </c:pt>
                <c:pt idx="241">
                  <c:v>1.224392399999997</c:v>
                </c:pt>
                <c:pt idx="242">
                  <c:v>1.2267210999999953</c:v>
                </c:pt>
                <c:pt idx="243">
                  <c:v>1.2286922999999967</c:v>
                </c:pt>
                <c:pt idx="244">
                  <c:v>1.2309839999999999</c:v>
                </c:pt>
                <c:pt idx="245">
                  <c:v>1.2329882999999968</c:v>
                </c:pt>
                <c:pt idx="246">
                  <c:v>1.234812</c:v>
                </c:pt>
                <c:pt idx="247">
                  <c:v>1.2359383999999953</c:v>
                </c:pt>
                <c:pt idx="248">
                  <c:v>1.2373969999999967</c:v>
                </c:pt>
                <c:pt idx="249">
                  <c:v>1.2388089</c:v>
                </c:pt>
                <c:pt idx="250">
                  <c:v>1.2399022999999953</c:v>
                </c:pt>
                <c:pt idx="251">
                  <c:v>1.2412268999999958</c:v>
                </c:pt>
                <c:pt idx="252">
                  <c:v>1.2425843999999968</c:v>
                </c:pt>
                <c:pt idx="253">
                  <c:v>1.2437613999999941</c:v>
                </c:pt>
                <c:pt idx="254">
                  <c:v>1.2449848999999971</c:v>
                </c:pt>
                <c:pt idx="255">
                  <c:v>1.2459287999999942</c:v>
                </c:pt>
                <c:pt idx="256">
                  <c:v>1.2469289999999971</c:v>
                </c:pt>
                <c:pt idx="257">
                  <c:v>1.2482671000000001</c:v>
                </c:pt>
                <c:pt idx="258">
                  <c:v>1.249370299999996</c:v>
                </c:pt>
                <c:pt idx="259">
                  <c:v>1.2503141</c:v>
                </c:pt>
                <c:pt idx="260">
                  <c:v>1.2515571000000001</c:v>
                </c:pt>
                <c:pt idx="261">
                  <c:v>1.2517920999999967</c:v>
                </c:pt>
                <c:pt idx="262">
                  <c:v>1.2531185999999999</c:v>
                </c:pt>
                <c:pt idx="263">
                  <c:v>1.253940099999997</c:v>
                </c:pt>
                <c:pt idx="264">
                  <c:v>1.2549286999999953</c:v>
                </c:pt>
                <c:pt idx="265">
                  <c:v>1.2558064999999961</c:v>
                </c:pt>
                <c:pt idx="266">
                  <c:v>1.2571485</c:v>
                </c:pt>
                <c:pt idx="267">
                  <c:v>1.2579699999999958</c:v>
                </c:pt>
                <c:pt idx="268">
                  <c:v>1.259156699999997</c:v>
                </c:pt>
                <c:pt idx="269">
                  <c:v>1.2600131999999999</c:v>
                </c:pt>
                <c:pt idx="270">
                  <c:v>1.2610016999999953</c:v>
                </c:pt>
                <c:pt idx="271">
                  <c:v>1.2619494999999961</c:v>
                </c:pt>
                <c:pt idx="272">
                  <c:v>1.2624815999999999</c:v>
                </c:pt>
                <c:pt idx="273">
                  <c:v>1.2633924999999968</c:v>
                </c:pt>
                <c:pt idx="274">
                  <c:v>1.2641285999999998</c:v>
                </c:pt>
                <c:pt idx="275">
                  <c:v>1.2645946999999944</c:v>
                </c:pt>
                <c:pt idx="276">
                  <c:v>1.264806399999997</c:v>
                </c:pt>
                <c:pt idx="277">
                  <c:v>1.2654725</c:v>
                </c:pt>
                <c:pt idx="278">
                  <c:v>1.2659036999999944</c:v>
                </c:pt>
                <c:pt idx="279">
                  <c:v>1.266338699999997</c:v>
                </c:pt>
                <c:pt idx="280">
                  <c:v>1.2663017999999968</c:v>
                </c:pt>
                <c:pt idx="281">
                  <c:v>1.2667737999999971</c:v>
                </c:pt>
                <c:pt idx="282">
                  <c:v>1.2672339999999978</c:v>
                </c:pt>
                <c:pt idx="283">
                  <c:v>1.267371899999997</c:v>
                </c:pt>
                <c:pt idx="284">
                  <c:v>1.2674729</c:v>
                </c:pt>
                <c:pt idx="285">
                  <c:v>1.2674845999999971</c:v>
                </c:pt>
                <c:pt idx="286">
                  <c:v>1.267944899999996</c:v>
                </c:pt>
                <c:pt idx="287">
                  <c:v>1.268061399999997</c:v>
                </c:pt>
                <c:pt idx="288">
                  <c:v>1.2684168</c:v>
                </c:pt>
                <c:pt idx="289">
                  <c:v>1.2685023</c:v>
                </c:pt>
                <c:pt idx="290">
                  <c:v>1.2684905999999998</c:v>
                </c:pt>
                <c:pt idx="291">
                  <c:v>1.2685158999999999</c:v>
                </c:pt>
                <c:pt idx="292">
                  <c:v>1.2686576000000001</c:v>
                </c:pt>
                <c:pt idx="293">
                  <c:v>1.2685974</c:v>
                </c:pt>
                <c:pt idx="294">
                  <c:v>1.2690305</c:v>
                </c:pt>
                <c:pt idx="295">
                  <c:v>1.2687236999999953</c:v>
                </c:pt>
                <c:pt idx="296">
                  <c:v>1.2688925999999998</c:v>
                </c:pt>
                <c:pt idx="297">
                  <c:v>1.2687915999999968</c:v>
                </c:pt>
                <c:pt idx="298">
                  <c:v>1.2686401</c:v>
                </c:pt>
                <c:pt idx="299">
                  <c:v>1.2687255999999998</c:v>
                </c:pt>
                <c:pt idx="300">
                  <c:v>1.2681449</c:v>
                </c:pt>
                <c:pt idx="301">
                  <c:v>1.268073</c:v>
                </c:pt>
                <c:pt idx="302">
                  <c:v>1.2680517</c:v>
                </c:pt>
                <c:pt idx="303">
                  <c:v>1.2679933999999942</c:v>
                </c:pt>
                <c:pt idx="304">
                  <c:v>1.267300099999997</c:v>
                </c:pt>
                <c:pt idx="305">
                  <c:v>1.267292299999996</c:v>
                </c:pt>
                <c:pt idx="306">
                  <c:v>1.2674729</c:v>
                </c:pt>
                <c:pt idx="307">
                  <c:v>1.2668534</c:v>
                </c:pt>
                <c:pt idx="308">
                  <c:v>1.2669213999999951</c:v>
                </c:pt>
                <c:pt idx="309">
                  <c:v>1.2665019</c:v>
                </c:pt>
                <c:pt idx="310">
                  <c:v>1.2661541999999999</c:v>
                </c:pt>
                <c:pt idx="311">
                  <c:v>1.2657696999999937</c:v>
                </c:pt>
                <c:pt idx="312">
                  <c:v>1.2654491999999971</c:v>
                </c:pt>
                <c:pt idx="313">
                  <c:v>1.2654375999999998</c:v>
                </c:pt>
                <c:pt idx="314">
                  <c:v>1.2651248999999953</c:v>
                </c:pt>
                <c:pt idx="315">
                  <c:v>1.2648645999999968</c:v>
                </c:pt>
                <c:pt idx="316">
                  <c:v>1.2643576999999999</c:v>
                </c:pt>
                <c:pt idx="317">
                  <c:v>1.2642684</c:v>
                </c:pt>
                <c:pt idx="318">
                  <c:v>1.2640488999999999</c:v>
                </c:pt>
                <c:pt idx="319">
                  <c:v>1.2631263999999951</c:v>
                </c:pt>
                <c:pt idx="320">
                  <c:v>1.2633129000000001</c:v>
                </c:pt>
                <c:pt idx="321">
                  <c:v>1.2630195999999998</c:v>
                </c:pt>
                <c:pt idx="322">
                  <c:v>1.262264099999997</c:v>
                </c:pt>
                <c:pt idx="323">
                  <c:v>1.2621378999999999</c:v>
                </c:pt>
                <c:pt idx="324">
                  <c:v>1.262033</c:v>
                </c:pt>
                <c:pt idx="325">
                  <c:v>1.2614135</c:v>
                </c:pt>
                <c:pt idx="326">
                  <c:v>1.2612891999999998</c:v>
                </c:pt>
                <c:pt idx="327">
                  <c:v>1.260922099999997</c:v>
                </c:pt>
                <c:pt idx="328">
                  <c:v>1.2605978</c:v>
                </c:pt>
                <c:pt idx="329">
                  <c:v>1.260176299999997</c:v>
                </c:pt>
                <c:pt idx="330">
                  <c:v>1.260254</c:v>
                </c:pt>
                <c:pt idx="331">
                  <c:v>1.2603607999999971</c:v>
                </c:pt>
                <c:pt idx="332">
                  <c:v>1.260219</c:v>
                </c:pt>
                <c:pt idx="333">
                  <c:v>1.2601472</c:v>
                </c:pt>
                <c:pt idx="334">
                  <c:v>1.260298699999997</c:v>
                </c:pt>
                <c:pt idx="335">
                  <c:v>1.2604035</c:v>
                </c:pt>
                <c:pt idx="336">
                  <c:v>1.2602054</c:v>
                </c:pt>
                <c:pt idx="337">
                  <c:v>1.2603005999999999</c:v>
                </c:pt>
                <c:pt idx="338">
                  <c:v>1.2603628</c:v>
                </c:pt>
                <c:pt idx="339">
                  <c:v>1.2601005999999999</c:v>
                </c:pt>
                <c:pt idx="340">
                  <c:v>1.2600423000000001</c:v>
                </c:pt>
                <c:pt idx="341">
                  <c:v>1.2602850999999999</c:v>
                </c:pt>
                <c:pt idx="342">
                  <c:v>1.2600773000000001</c:v>
                </c:pt>
                <c:pt idx="343">
                  <c:v>1.2604365999999998</c:v>
                </c:pt>
                <c:pt idx="344">
                  <c:v>1.260428799999997</c:v>
                </c:pt>
                <c:pt idx="345">
                  <c:v>1.2607666999999958</c:v>
                </c:pt>
                <c:pt idx="346">
                  <c:v>1.2611105</c:v>
                </c:pt>
                <c:pt idx="347">
                  <c:v>1.2612910999999953</c:v>
                </c:pt>
                <c:pt idx="348">
                  <c:v>1.2615629999999998</c:v>
                </c:pt>
                <c:pt idx="349">
                  <c:v>1.2619825</c:v>
                </c:pt>
                <c:pt idx="350">
                  <c:v>1.2629302999999967</c:v>
                </c:pt>
                <c:pt idx="351">
                  <c:v>1.2631109</c:v>
                </c:pt>
                <c:pt idx="352">
                  <c:v>1.2634021999999998</c:v>
                </c:pt>
                <c:pt idx="353">
                  <c:v>1.2639265999999949</c:v>
                </c:pt>
                <c:pt idx="354">
                  <c:v>1.2644005</c:v>
                </c:pt>
                <c:pt idx="355">
                  <c:v>1.2648899</c:v>
                </c:pt>
                <c:pt idx="356">
                  <c:v>1.2657075</c:v>
                </c:pt>
                <c:pt idx="357">
                  <c:v>1.2665135000000001</c:v>
                </c:pt>
                <c:pt idx="358">
                  <c:v>1.2671428</c:v>
                </c:pt>
                <c:pt idx="359">
                  <c:v>1.2676767999999961</c:v>
                </c:pt>
                <c:pt idx="360">
                  <c:v>1.2686168</c:v>
                </c:pt>
                <c:pt idx="361">
                  <c:v>1.26945</c:v>
                </c:pt>
                <c:pt idx="362">
                  <c:v>1.2700209999999998</c:v>
                </c:pt>
                <c:pt idx="363">
                  <c:v>1.2710465</c:v>
                </c:pt>
                <c:pt idx="364">
                  <c:v>1.2713299999999967</c:v>
                </c:pt>
                <c:pt idx="365">
                  <c:v>1.2725827000000001</c:v>
                </c:pt>
                <c:pt idx="366">
                  <c:v>1.2735614999999954</c:v>
                </c:pt>
                <c:pt idx="367">
                  <c:v>1.2742625999999999</c:v>
                </c:pt>
                <c:pt idx="368">
                  <c:v>1.2751637999999967</c:v>
                </c:pt>
                <c:pt idx="369">
                  <c:v>1.2758143999999956</c:v>
                </c:pt>
                <c:pt idx="370">
                  <c:v>1.2770145999999998</c:v>
                </c:pt>
                <c:pt idx="371">
                  <c:v>1.2775079</c:v>
                </c:pt>
                <c:pt idx="372">
                  <c:v>1.2784925999999999</c:v>
                </c:pt>
                <c:pt idx="373">
                  <c:v>1.2791936999999951</c:v>
                </c:pt>
                <c:pt idx="374">
                  <c:v>1.2805143999999971</c:v>
                </c:pt>
                <c:pt idx="375">
                  <c:v>1.281273799999997</c:v>
                </c:pt>
                <c:pt idx="376">
                  <c:v>1.2821788000000001</c:v>
                </c:pt>
                <c:pt idx="377">
                  <c:v>1.2830508</c:v>
                </c:pt>
                <c:pt idx="378">
                  <c:v>1.283858699999997</c:v>
                </c:pt>
                <c:pt idx="379">
                  <c:v>1.284623899999997</c:v>
                </c:pt>
                <c:pt idx="380">
                  <c:v>1.2851134</c:v>
                </c:pt>
                <c:pt idx="381">
                  <c:v>1.2857211999999949</c:v>
                </c:pt>
                <c:pt idx="382">
                  <c:v>1.28657</c:v>
                </c:pt>
                <c:pt idx="383">
                  <c:v>1.2869001</c:v>
                </c:pt>
                <c:pt idx="384">
                  <c:v>1.287560499999997</c:v>
                </c:pt>
                <c:pt idx="385">
                  <c:v>1.2880285</c:v>
                </c:pt>
                <c:pt idx="386">
                  <c:v>1.2883955999999999</c:v>
                </c:pt>
                <c:pt idx="387">
                  <c:v>1.2889393999999967</c:v>
                </c:pt>
                <c:pt idx="388">
                  <c:v>1.2891490999999971</c:v>
                </c:pt>
                <c:pt idx="389">
                  <c:v>1.2892053999999971</c:v>
                </c:pt>
                <c:pt idx="390">
                  <c:v>1.2898093999999953</c:v>
                </c:pt>
                <c:pt idx="391">
                  <c:v>1.2900385999999999</c:v>
                </c:pt>
                <c:pt idx="392">
                  <c:v>1.2904347999999968</c:v>
                </c:pt>
                <c:pt idx="393">
                  <c:v>1.291167</c:v>
                </c:pt>
                <c:pt idx="394">
                  <c:v>1.2916525000000001</c:v>
                </c:pt>
                <c:pt idx="395">
                  <c:v>1.2915359999999998</c:v>
                </c:pt>
                <c:pt idx="396">
                  <c:v>1.2924799</c:v>
                </c:pt>
                <c:pt idx="397">
                  <c:v>1.2925691999999998</c:v>
                </c:pt>
                <c:pt idx="398">
                  <c:v>1.293200399999997</c:v>
                </c:pt>
                <c:pt idx="399">
                  <c:v>1.2935208999999968</c:v>
                </c:pt>
                <c:pt idx="400">
                  <c:v>1.2940258</c:v>
                </c:pt>
                <c:pt idx="401">
                  <c:v>1.2943209999999998</c:v>
                </c:pt>
                <c:pt idx="402">
                  <c:v>1.2950552</c:v>
                </c:pt>
                <c:pt idx="403">
                  <c:v>1.2953174000000001</c:v>
                </c:pt>
                <c:pt idx="404">
                  <c:v>1.2956299999999963</c:v>
                </c:pt>
                <c:pt idx="405">
                  <c:v>1.295958299999997</c:v>
                </c:pt>
                <c:pt idx="406">
                  <c:v>1.296368</c:v>
                </c:pt>
                <c:pt idx="407">
                  <c:v>1.2965564000000001</c:v>
                </c:pt>
                <c:pt idx="408">
                  <c:v>1.2968865999999999</c:v>
                </c:pt>
                <c:pt idx="409">
                  <c:v>1.2969856</c:v>
                </c:pt>
                <c:pt idx="410">
                  <c:v>1.2968554999999999</c:v>
                </c:pt>
                <c:pt idx="411">
                  <c:v>1.2970729999999999</c:v>
                </c:pt>
                <c:pt idx="412">
                  <c:v>1.2973953999999968</c:v>
                </c:pt>
                <c:pt idx="413">
                  <c:v>1.2970128000000001</c:v>
                </c:pt>
                <c:pt idx="414">
                  <c:v>1.2971390999999968</c:v>
                </c:pt>
                <c:pt idx="415">
                  <c:v>1.2971739999999998</c:v>
                </c:pt>
                <c:pt idx="416">
                  <c:v>1.2972109000000001</c:v>
                </c:pt>
                <c:pt idx="417">
                  <c:v>1.2971545999999998</c:v>
                </c:pt>
                <c:pt idx="418">
                  <c:v>1.2969429000000001</c:v>
                </c:pt>
                <c:pt idx="419">
                  <c:v>1.296884699999997</c:v>
                </c:pt>
                <c:pt idx="420">
                  <c:v>1.296595299999997</c:v>
                </c:pt>
                <c:pt idx="421">
                  <c:v>1.2967856</c:v>
                </c:pt>
                <c:pt idx="422">
                  <c:v>1.2967468</c:v>
                </c:pt>
                <c:pt idx="423">
                  <c:v>1.2965856</c:v>
                </c:pt>
                <c:pt idx="424">
                  <c:v>1.296438</c:v>
                </c:pt>
                <c:pt idx="425">
                  <c:v>1.2961738</c:v>
                </c:pt>
                <c:pt idx="426">
                  <c:v>1.2962049</c:v>
                </c:pt>
                <c:pt idx="427">
                  <c:v>1.2960165000000001</c:v>
                </c:pt>
                <c:pt idx="428">
                  <c:v>1.295414499999997</c:v>
                </c:pt>
                <c:pt idx="429">
                  <c:v>1.295595099999997</c:v>
                </c:pt>
                <c:pt idx="430">
                  <c:v>1.2950492999999967</c:v>
                </c:pt>
                <c:pt idx="431">
                  <c:v>1.2947328</c:v>
                </c:pt>
                <c:pt idx="432">
                  <c:v>1.2943191000000001</c:v>
                </c:pt>
                <c:pt idx="433">
                  <c:v>1.293977299999997</c:v>
                </c:pt>
                <c:pt idx="434">
                  <c:v>1.2935965999999965</c:v>
                </c:pt>
                <c:pt idx="435">
                  <c:v>1.2930236999999953</c:v>
                </c:pt>
                <c:pt idx="436">
                  <c:v>1.2927809000000001</c:v>
                </c:pt>
                <c:pt idx="437">
                  <c:v>1.2922720999999999</c:v>
                </c:pt>
                <c:pt idx="438">
                  <c:v>1.2917515999999998</c:v>
                </c:pt>
                <c:pt idx="439">
                  <c:v>1.2914505999999999</c:v>
                </c:pt>
                <c:pt idx="440">
                  <c:v>1.290799899999997</c:v>
                </c:pt>
                <c:pt idx="441">
                  <c:v>1.2904834000000001</c:v>
                </c:pt>
                <c:pt idx="442">
                  <c:v>1.2897899999999998</c:v>
                </c:pt>
                <c:pt idx="443">
                  <c:v>1.2894345999999965</c:v>
                </c:pt>
                <c:pt idx="444">
                  <c:v>1.2888131</c:v>
                </c:pt>
                <c:pt idx="445">
                  <c:v>1.2883042999999967</c:v>
                </c:pt>
                <c:pt idx="446">
                  <c:v>1.2878614999999953</c:v>
                </c:pt>
                <c:pt idx="447">
                  <c:v>1.2874399999999968</c:v>
                </c:pt>
                <c:pt idx="448">
                  <c:v>1.2872205999999971</c:v>
                </c:pt>
                <c:pt idx="449">
                  <c:v>1.2866476</c:v>
                </c:pt>
                <c:pt idx="450">
                  <c:v>1.2864806</c:v>
                </c:pt>
                <c:pt idx="451">
                  <c:v>1.2860514000000001</c:v>
                </c:pt>
                <c:pt idx="452">
                  <c:v>1.2856862999999963</c:v>
                </c:pt>
                <c:pt idx="453">
                  <c:v>1.2852647999999951</c:v>
                </c:pt>
                <c:pt idx="454">
                  <c:v>1.2846025999999999</c:v>
                </c:pt>
                <c:pt idx="455">
                  <c:v>1.2839791999999965</c:v>
                </c:pt>
                <c:pt idx="456">
                  <c:v>1.2831829000000001</c:v>
                </c:pt>
                <c:pt idx="457">
                  <c:v>1.2827710999999971</c:v>
                </c:pt>
                <c:pt idx="458">
                  <c:v>1.2823282999999968</c:v>
                </c:pt>
                <c:pt idx="459">
                  <c:v>1.2817747999999953</c:v>
                </c:pt>
                <c:pt idx="460">
                  <c:v>1.2811105999999999</c:v>
                </c:pt>
                <c:pt idx="461">
                  <c:v>1.2808484</c:v>
                </c:pt>
                <c:pt idx="462">
                  <c:v>1.280601799999997</c:v>
                </c:pt>
                <c:pt idx="463">
                  <c:v>1.2800094</c:v>
                </c:pt>
                <c:pt idx="464">
                  <c:v>1.2795354999999971</c:v>
                </c:pt>
                <c:pt idx="465">
                  <c:v>1.2791140999999968</c:v>
                </c:pt>
                <c:pt idx="466">
                  <c:v>1.2784595999999999</c:v>
                </c:pt>
                <c:pt idx="467">
                  <c:v>1.2782168</c:v>
                </c:pt>
                <c:pt idx="468">
                  <c:v>1.2777234999999953</c:v>
                </c:pt>
                <c:pt idx="469">
                  <c:v>1.2776555999999999</c:v>
                </c:pt>
                <c:pt idx="470">
                  <c:v>1.2767738</c:v>
                </c:pt>
                <c:pt idx="471">
                  <c:v>1.2757250999999961</c:v>
                </c:pt>
                <c:pt idx="472">
                  <c:v>1.2744975999999999</c:v>
                </c:pt>
                <c:pt idx="473">
                  <c:v>1.2727109000000001</c:v>
                </c:pt>
                <c:pt idx="474">
                  <c:v>1.270333699999997</c:v>
                </c:pt>
                <c:pt idx="475">
                  <c:v>1.2684518</c:v>
                </c:pt>
                <c:pt idx="476">
                  <c:v>1.2653714999999968</c:v>
                </c:pt>
                <c:pt idx="477">
                  <c:v>1.2617475</c:v>
                </c:pt>
                <c:pt idx="478">
                  <c:v>1.257902099999997</c:v>
                </c:pt>
                <c:pt idx="479">
                  <c:v>1.2537672999999958</c:v>
                </c:pt>
                <c:pt idx="480">
                  <c:v>1.2489721</c:v>
                </c:pt>
                <c:pt idx="481">
                  <c:v>1.2442701999999999</c:v>
                </c:pt>
                <c:pt idx="482">
                  <c:v>1.239179899999997</c:v>
                </c:pt>
                <c:pt idx="483">
                  <c:v>1.2336194999999968</c:v>
                </c:pt>
                <c:pt idx="484">
                  <c:v>1.2280339</c:v>
                </c:pt>
                <c:pt idx="485">
                  <c:v>1.2219064999999953</c:v>
                </c:pt>
                <c:pt idx="486">
                  <c:v>1.2154410999999961</c:v>
                </c:pt>
                <c:pt idx="487">
                  <c:v>1.2080997999999961</c:v>
                </c:pt>
                <c:pt idx="488">
                  <c:v>1.1996689999999999</c:v>
                </c:pt>
                <c:pt idx="489">
                  <c:v>1.1907041</c:v>
                </c:pt>
                <c:pt idx="490">
                  <c:v>1.181296399999997</c:v>
                </c:pt>
                <c:pt idx="491">
                  <c:v>1.172224699999997</c:v>
                </c:pt>
                <c:pt idx="492">
                  <c:v>1.1633549999999999</c:v>
                </c:pt>
                <c:pt idx="493">
                  <c:v>1.1545395999999999</c:v>
                </c:pt>
                <c:pt idx="494">
                  <c:v>1.1462933</c:v>
                </c:pt>
                <c:pt idx="495">
                  <c:v>1.1383558000000034</c:v>
                </c:pt>
                <c:pt idx="496">
                  <c:v>1.1304552000000001</c:v>
                </c:pt>
                <c:pt idx="497">
                  <c:v>1.1230129000000031</c:v>
                </c:pt>
                <c:pt idx="498">
                  <c:v>1.115704599999997</c:v>
                </c:pt>
                <c:pt idx="499">
                  <c:v>1.1088761</c:v>
                </c:pt>
                <c:pt idx="500">
                  <c:v>1.1022923</c:v>
                </c:pt>
                <c:pt idx="501">
                  <c:v>1.0961881000000031</c:v>
                </c:pt>
                <c:pt idx="502">
                  <c:v>1.0901151000000031</c:v>
                </c:pt>
                <c:pt idx="503">
                  <c:v>1.0846674000000001</c:v>
                </c:pt>
                <c:pt idx="504">
                  <c:v>1.0796002999999967</c:v>
                </c:pt>
                <c:pt idx="505">
                  <c:v>1.074733299999997</c:v>
                </c:pt>
                <c:pt idx="506">
                  <c:v>1.0697711999999968</c:v>
                </c:pt>
                <c:pt idx="507">
                  <c:v>1.064900299999997</c:v>
                </c:pt>
                <c:pt idx="508">
                  <c:v>1.0604935999999998</c:v>
                </c:pt>
                <c:pt idx="509">
                  <c:v>1.0563879000000036</c:v>
                </c:pt>
                <c:pt idx="510">
                  <c:v>1.0523813</c:v>
                </c:pt>
                <c:pt idx="511">
                  <c:v>1.0483746999999968</c:v>
                </c:pt>
                <c:pt idx="512">
                  <c:v>1.0442184999999999</c:v>
                </c:pt>
                <c:pt idx="513">
                  <c:v>1.0409674</c:v>
                </c:pt>
                <c:pt idx="514">
                  <c:v>1.0372034999999971</c:v>
                </c:pt>
                <c:pt idx="515">
                  <c:v>1.0335174</c:v>
                </c:pt>
                <c:pt idx="516">
                  <c:v>1.0302739999999999</c:v>
                </c:pt>
                <c:pt idx="517">
                  <c:v>1.0267042999999954</c:v>
                </c:pt>
                <c:pt idx="518">
                  <c:v>1.0235094999999967</c:v>
                </c:pt>
                <c:pt idx="519">
                  <c:v>1.0202836</c:v>
                </c:pt>
                <c:pt idx="520">
                  <c:v>1.017217</c:v>
                </c:pt>
                <c:pt idx="521">
                  <c:v>1.0142028000000001</c:v>
                </c:pt>
                <c:pt idx="522">
                  <c:v>1.0113206999999944</c:v>
                </c:pt>
                <c:pt idx="523">
                  <c:v>1.0080947999999967</c:v>
                </c:pt>
                <c:pt idx="524">
                  <c:v>1.005210699999997</c:v>
                </c:pt>
                <c:pt idx="525">
                  <c:v>1.0024975999999999</c:v>
                </c:pt>
                <c:pt idx="526">
                  <c:v>0.99986989999999998</c:v>
                </c:pt>
                <c:pt idx="527">
                  <c:v>0.99713150000000006</c:v>
                </c:pt>
                <c:pt idx="528">
                  <c:v>0.99473680000000009</c:v>
                </c:pt>
                <c:pt idx="529">
                  <c:v>0.99199060000000061</c:v>
                </c:pt>
                <c:pt idx="530">
                  <c:v>0.98979600000000012</c:v>
                </c:pt>
                <c:pt idx="531">
                  <c:v>0.98719740000000011</c:v>
                </c:pt>
                <c:pt idx="532">
                  <c:v>0.9845988999999995</c:v>
                </c:pt>
                <c:pt idx="533">
                  <c:v>0.98264700000000005</c:v>
                </c:pt>
                <c:pt idx="534">
                  <c:v>0.9802581999999983</c:v>
                </c:pt>
                <c:pt idx="535">
                  <c:v>0.97823060000000062</c:v>
                </c:pt>
                <c:pt idx="536">
                  <c:v>0.97581650000000009</c:v>
                </c:pt>
                <c:pt idx="537">
                  <c:v>0.97384720000000191</c:v>
                </c:pt>
                <c:pt idx="538">
                  <c:v>0.97162150000000203</c:v>
                </c:pt>
                <c:pt idx="539">
                  <c:v>0.96974350000000065</c:v>
                </c:pt>
                <c:pt idx="540">
                  <c:v>0.96785959999999993</c:v>
                </c:pt>
                <c:pt idx="541">
                  <c:v>0.96569220000000167</c:v>
                </c:pt>
                <c:pt idx="542">
                  <c:v>0.96380250000000012</c:v>
                </c:pt>
                <c:pt idx="543">
                  <c:v>0.96196330000000008</c:v>
                </c:pt>
                <c:pt idx="544">
                  <c:v>0.95984830000000065</c:v>
                </c:pt>
                <c:pt idx="545">
                  <c:v>0.95832570000000061</c:v>
                </c:pt>
                <c:pt idx="546">
                  <c:v>0.95678360000000062</c:v>
                </c:pt>
                <c:pt idx="547">
                  <c:v>0.95463750000000003</c:v>
                </c:pt>
                <c:pt idx="548">
                  <c:v>0.95305470000000003</c:v>
                </c:pt>
                <c:pt idx="549">
                  <c:v>0.95131260000000006</c:v>
                </c:pt>
                <c:pt idx="550">
                  <c:v>0.94974730000000063</c:v>
                </c:pt>
                <c:pt idx="551">
                  <c:v>0.94823429999999997</c:v>
                </c:pt>
                <c:pt idx="552">
                  <c:v>0.94682050000000062</c:v>
                </c:pt>
                <c:pt idx="553">
                  <c:v>0.94512499999999999</c:v>
                </c:pt>
                <c:pt idx="554">
                  <c:v>0.94363339999999996</c:v>
                </c:pt>
                <c:pt idx="555">
                  <c:v>0.9419651</c:v>
                </c:pt>
                <c:pt idx="556">
                  <c:v>0.94074740000000157</c:v>
                </c:pt>
                <c:pt idx="557">
                  <c:v>0.93957820000000003</c:v>
                </c:pt>
                <c:pt idx="558">
                  <c:v>0.93799930000000065</c:v>
                </c:pt>
                <c:pt idx="559">
                  <c:v>0.93674080000000193</c:v>
                </c:pt>
                <c:pt idx="560">
                  <c:v>0.93510740000000003</c:v>
                </c:pt>
                <c:pt idx="561">
                  <c:v>0.93388000000000004</c:v>
                </c:pt>
                <c:pt idx="562">
                  <c:v>0.93292059999999999</c:v>
                </c:pt>
                <c:pt idx="563">
                  <c:v>0.93166990000000005</c:v>
                </c:pt>
                <c:pt idx="564">
                  <c:v>0.93060950000000064</c:v>
                </c:pt>
                <c:pt idx="565">
                  <c:v>0.92938789999999949</c:v>
                </c:pt>
                <c:pt idx="566">
                  <c:v>0.92832550000000003</c:v>
                </c:pt>
                <c:pt idx="567">
                  <c:v>0.92742629999999959</c:v>
                </c:pt>
                <c:pt idx="568">
                  <c:v>0.9265776</c:v>
                </c:pt>
                <c:pt idx="569">
                  <c:v>0.92565310000000001</c:v>
                </c:pt>
                <c:pt idx="570">
                  <c:v>0.92449170000000003</c:v>
                </c:pt>
                <c:pt idx="571">
                  <c:v>0.92355949999999998</c:v>
                </c:pt>
                <c:pt idx="572">
                  <c:v>0.92279820000000168</c:v>
                </c:pt>
                <c:pt idx="573">
                  <c:v>0.92207960000000144</c:v>
                </c:pt>
                <c:pt idx="574">
                  <c:v>0.92100950000000004</c:v>
                </c:pt>
                <c:pt idx="575">
                  <c:v>0.92004620000000004</c:v>
                </c:pt>
                <c:pt idx="576">
                  <c:v>0.91937420000000003</c:v>
                </c:pt>
                <c:pt idx="577">
                  <c:v>0.91859540000000062</c:v>
                </c:pt>
                <c:pt idx="578">
                  <c:v>0.91773510000000003</c:v>
                </c:pt>
                <c:pt idx="579">
                  <c:v>0.91697180000000156</c:v>
                </c:pt>
                <c:pt idx="580">
                  <c:v>0.91677560000000191</c:v>
                </c:pt>
                <c:pt idx="581">
                  <c:v>0.91614060000000064</c:v>
                </c:pt>
                <c:pt idx="582">
                  <c:v>0.91545689999999957</c:v>
                </c:pt>
                <c:pt idx="583">
                  <c:v>0.91513260000000007</c:v>
                </c:pt>
                <c:pt idx="584">
                  <c:v>0.91476940000000062</c:v>
                </c:pt>
                <c:pt idx="585">
                  <c:v>0.9143907</c:v>
                </c:pt>
                <c:pt idx="586">
                  <c:v>0.91392649999999998</c:v>
                </c:pt>
                <c:pt idx="587">
                  <c:v>0.91381390000000007</c:v>
                </c:pt>
                <c:pt idx="588">
                  <c:v>0.91327199999999997</c:v>
                </c:pt>
                <c:pt idx="589">
                  <c:v>0.91334970000000004</c:v>
                </c:pt>
                <c:pt idx="590">
                  <c:v>0.91299240000000004</c:v>
                </c:pt>
                <c:pt idx="591">
                  <c:v>0.91288360000000002</c:v>
                </c:pt>
                <c:pt idx="592">
                  <c:v>0.9124544</c:v>
                </c:pt>
                <c:pt idx="593">
                  <c:v>0.91236889999999959</c:v>
                </c:pt>
                <c:pt idx="594">
                  <c:v>0.91232429999999998</c:v>
                </c:pt>
                <c:pt idx="595">
                  <c:v>0.91201739999999831</c:v>
                </c:pt>
                <c:pt idx="596">
                  <c:v>0.91169699999999998</c:v>
                </c:pt>
                <c:pt idx="597">
                  <c:v>0.91164840000000191</c:v>
                </c:pt>
                <c:pt idx="598">
                  <c:v>0.9114911</c:v>
                </c:pt>
                <c:pt idx="599">
                  <c:v>0.91129110000000002</c:v>
                </c:pt>
                <c:pt idx="600">
                  <c:v>0.91100560000000064</c:v>
                </c:pt>
                <c:pt idx="601">
                  <c:v>0.91108129999999998</c:v>
                </c:pt>
                <c:pt idx="602">
                  <c:v>0.91093560000000062</c:v>
                </c:pt>
                <c:pt idx="603">
                  <c:v>0.91081909999999999</c:v>
                </c:pt>
                <c:pt idx="604">
                  <c:v>0.91067930000000064</c:v>
                </c:pt>
                <c:pt idx="605">
                  <c:v>0.91038989999999997</c:v>
                </c:pt>
                <c:pt idx="606">
                  <c:v>0.91031029999999957</c:v>
                </c:pt>
                <c:pt idx="607">
                  <c:v>0.91019960000000144</c:v>
                </c:pt>
                <c:pt idx="608">
                  <c:v>0.90979759999999998</c:v>
                </c:pt>
                <c:pt idx="609">
                  <c:v>0.90989080000000144</c:v>
                </c:pt>
                <c:pt idx="610">
                  <c:v>0.90979759999999998</c:v>
                </c:pt>
                <c:pt idx="611">
                  <c:v>0.90979950000000065</c:v>
                </c:pt>
                <c:pt idx="612">
                  <c:v>0.90932950000000001</c:v>
                </c:pt>
                <c:pt idx="613">
                  <c:v>0.90936060000000007</c:v>
                </c:pt>
                <c:pt idx="614">
                  <c:v>0.90946739999999793</c:v>
                </c:pt>
                <c:pt idx="615">
                  <c:v>0.90918969999999999</c:v>
                </c:pt>
                <c:pt idx="616">
                  <c:v>0.90893520000000005</c:v>
                </c:pt>
                <c:pt idx="617">
                  <c:v>0.90888089999999999</c:v>
                </c:pt>
                <c:pt idx="618">
                  <c:v>0.90879930000000064</c:v>
                </c:pt>
                <c:pt idx="619">
                  <c:v>0.90878179999999997</c:v>
                </c:pt>
                <c:pt idx="620">
                  <c:v>0.90874490000000063</c:v>
                </c:pt>
                <c:pt idx="621">
                  <c:v>0.90873520000000063</c:v>
                </c:pt>
                <c:pt idx="622">
                  <c:v>0.90815639999999831</c:v>
                </c:pt>
                <c:pt idx="623">
                  <c:v>0.90829820000000061</c:v>
                </c:pt>
                <c:pt idx="624">
                  <c:v>0.90837200000000007</c:v>
                </c:pt>
                <c:pt idx="625">
                  <c:v>0.90805160000000062</c:v>
                </c:pt>
                <c:pt idx="626">
                  <c:v>0.90800500000000062</c:v>
                </c:pt>
                <c:pt idx="627">
                  <c:v>0.90797580000000144</c:v>
                </c:pt>
                <c:pt idx="628">
                  <c:v>0.90753499999999832</c:v>
                </c:pt>
                <c:pt idx="629">
                  <c:v>0.90769030000000062</c:v>
                </c:pt>
                <c:pt idx="630">
                  <c:v>0.9076767</c:v>
                </c:pt>
                <c:pt idx="631">
                  <c:v>0.9076301</c:v>
                </c:pt>
                <c:pt idx="632">
                  <c:v>0.90751169999999959</c:v>
                </c:pt>
                <c:pt idx="633">
                  <c:v>0.90738740000000007</c:v>
                </c:pt>
                <c:pt idx="634">
                  <c:v>0.907636</c:v>
                </c:pt>
                <c:pt idx="635">
                  <c:v>0.90752909999999998</c:v>
                </c:pt>
                <c:pt idx="636">
                  <c:v>0.90711550000000007</c:v>
                </c:pt>
                <c:pt idx="637">
                  <c:v>0.90736209999999817</c:v>
                </c:pt>
                <c:pt idx="638">
                  <c:v>0.90727469999999999</c:v>
                </c:pt>
                <c:pt idx="639">
                  <c:v>0.90721449999999959</c:v>
                </c:pt>
                <c:pt idx="640">
                  <c:v>0.90689600000000004</c:v>
                </c:pt>
                <c:pt idx="641">
                  <c:v>0.90696980000000005</c:v>
                </c:pt>
                <c:pt idx="642">
                  <c:v>0.90684550000000064</c:v>
                </c:pt>
                <c:pt idx="643">
                  <c:v>0.90686689999999959</c:v>
                </c:pt>
                <c:pt idx="644">
                  <c:v>0.90681830000000008</c:v>
                </c:pt>
                <c:pt idx="645">
                  <c:v>0.90697760000000005</c:v>
                </c:pt>
                <c:pt idx="646">
                  <c:v>0.90676590000000001</c:v>
                </c:pt>
                <c:pt idx="647">
                  <c:v>0.90668820000000061</c:v>
                </c:pt>
                <c:pt idx="648">
                  <c:v>0.90651920000000008</c:v>
                </c:pt>
                <c:pt idx="649">
                  <c:v>0.90653669999999831</c:v>
                </c:pt>
                <c:pt idx="650">
                  <c:v>0.90639110000000001</c:v>
                </c:pt>
                <c:pt idx="651">
                  <c:v>0.90638329999999956</c:v>
                </c:pt>
                <c:pt idx="652">
                  <c:v>0.90662410000000004</c:v>
                </c:pt>
                <c:pt idx="653">
                  <c:v>0.90645709999999957</c:v>
                </c:pt>
                <c:pt idx="654">
                  <c:v>0.9063618999999995</c:v>
                </c:pt>
                <c:pt idx="655">
                  <c:v>0.90631529999999949</c:v>
                </c:pt>
                <c:pt idx="656">
                  <c:v>0.90631529999999949</c:v>
                </c:pt>
                <c:pt idx="657">
                  <c:v>0.90613080000000001</c:v>
                </c:pt>
                <c:pt idx="658">
                  <c:v>0.90612110000000001</c:v>
                </c:pt>
                <c:pt idx="659">
                  <c:v>0.90614250000000007</c:v>
                </c:pt>
                <c:pt idx="660">
                  <c:v>0.90607250000000006</c:v>
                </c:pt>
                <c:pt idx="661">
                  <c:v>0.90621429999999958</c:v>
                </c:pt>
                <c:pt idx="662">
                  <c:v>0.90619300000000003</c:v>
                </c:pt>
                <c:pt idx="663">
                  <c:v>0.90609390000000001</c:v>
                </c:pt>
                <c:pt idx="664">
                  <c:v>0.90591329999999959</c:v>
                </c:pt>
                <c:pt idx="665">
                  <c:v>0.90628419999999832</c:v>
                </c:pt>
                <c:pt idx="666">
                  <c:v>0.90603560000000005</c:v>
                </c:pt>
                <c:pt idx="667">
                  <c:v>0.90590550000000003</c:v>
                </c:pt>
                <c:pt idx="668">
                  <c:v>0.90613080000000001</c:v>
                </c:pt>
                <c:pt idx="669">
                  <c:v>0.90610360000000001</c:v>
                </c:pt>
                <c:pt idx="670">
                  <c:v>0.90614830000000002</c:v>
                </c:pt>
                <c:pt idx="671">
                  <c:v>0.90573270000000006</c:v>
                </c:pt>
                <c:pt idx="672">
                  <c:v>0.90580450000000001</c:v>
                </c:pt>
                <c:pt idx="673">
                  <c:v>0.90592300000000003</c:v>
                </c:pt>
                <c:pt idx="674">
                  <c:v>0.90598709999999949</c:v>
                </c:pt>
                <c:pt idx="675">
                  <c:v>0.90562779999999998</c:v>
                </c:pt>
                <c:pt idx="676">
                  <c:v>0.90593659999999832</c:v>
                </c:pt>
                <c:pt idx="677">
                  <c:v>0.90584340000000063</c:v>
                </c:pt>
                <c:pt idx="678">
                  <c:v>0.90599870000000005</c:v>
                </c:pt>
                <c:pt idx="679">
                  <c:v>0.90571520000000005</c:v>
                </c:pt>
                <c:pt idx="680">
                  <c:v>0.90568219999999855</c:v>
                </c:pt>
                <c:pt idx="681">
                  <c:v>0.90598709999999949</c:v>
                </c:pt>
                <c:pt idx="682">
                  <c:v>0.90597740000000004</c:v>
                </c:pt>
                <c:pt idx="683">
                  <c:v>0.90580260000000001</c:v>
                </c:pt>
                <c:pt idx="684">
                  <c:v>0.90575990000000062</c:v>
                </c:pt>
                <c:pt idx="685">
                  <c:v>0.90595409999999998</c:v>
                </c:pt>
                <c:pt idx="686">
                  <c:v>0.90577730000000001</c:v>
                </c:pt>
                <c:pt idx="687">
                  <c:v>0.90565499999999999</c:v>
                </c:pt>
                <c:pt idx="688">
                  <c:v>0.90572300000000061</c:v>
                </c:pt>
                <c:pt idx="689">
                  <c:v>0.90588800000000003</c:v>
                </c:pt>
                <c:pt idx="690">
                  <c:v>0.90585500000000063</c:v>
                </c:pt>
                <c:pt idx="691">
                  <c:v>0.90594439999999998</c:v>
                </c:pt>
                <c:pt idx="692">
                  <c:v>0.90602009999999999</c:v>
                </c:pt>
                <c:pt idx="693">
                  <c:v>0.90602590000000005</c:v>
                </c:pt>
                <c:pt idx="694">
                  <c:v>0.90591520000000003</c:v>
                </c:pt>
                <c:pt idx="695">
                  <c:v>0.9057307</c:v>
                </c:pt>
                <c:pt idx="696">
                  <c:v>0.90570160000000144</c:v>
                </c:pt>
                <c:pt idx="697">
                  <c:v>0.90617940000000063</c:v>
                </c:pt>
                <c:pt idx="698">
                  <c:v>0.90599289999999999</c:v>
                </c:pt>
                <c:pt idx="699">
                  <c:v>0.90619100000000063</c:v>
                </c:pt>
                <c:pt idx="700">
                  <c:v>0.90595209999999959</c:v>
                </c:pt>
                <c:pt idx="701">
                  <c:v>0.90625319999999832</c:v>
                </c:pt>
                <c:pt idx="702">
                  <c:v>0.90612500000000062</c:v>
                </c:pt>
                <c:pt idx="703">
                  <c:v>0.90615609999999958</c:v>
                </c:pt>
                <c:pt idx="704">
                  <c:v>0.90609780000000062</c:v>
                </c:pt>
                <c:pt idx="705">
                  <c:v>0.906393</c:v>
                </c:pt>
                <c:pt idx="706">
                  <c:v>0.90647460000000002</c:v>
                </c:pt>
                <c:pt idx="707">
                  <c:v>0.90621629999999831</c:v>
                </c:pt>
                <c:pt idx="708">
                  <c:v>0.90624150000000003</c:v>
                </c:pt>
                <c:pt idx="709">
                  <c:v>0.9063424999999995</c:v>
                </c:pt>
                <c:pt idx="710">
                  <c:v>0.90625509999999998</c:v>
                </c:pt>
                <c:pt idx="711">
                  <c:v>0.90625120000000003</c:v>
                </c:pt>
                <c:pt idx="712">
                  <c:v>0.9063618999999995</c:v>
                </c:pt>
                <c:pt idx="713">
                  <c:v>0.90638329999999956</c:v>
                </c:pt>
                <c:pt idx="714">
                  <c:v>0.90684750000000003</c:v>
                </c:pt>
                <c:pt idx="715">
                  <c:v>0.90632109999999999</c:v>
                </c:pt>
                <c:pt idx="716">
                  <c:v>0.90653479999999831</c:v>
                </c:pt>
                <c:pt idx="717">
                  <c:v>0.90663190000000005</c:v>
                </c:pt>
                <c:pt idx="718">
                  <c:v>0.90660859999999999</c:v>
                </c:pt>
                <c:pt idx="719">
                  <c:v>0.90666100000000005</c:v>
                </c:pt>
                <c:pt idx="720">
                  <c:v>0.90652309999999958</c:v>
                </c:pt>
                <c:pt idx="721">
                  <c:v>0.90689790000000003</c:v>
                </c:pt>
                <c:pt idx="722">
                  <c:v>0.90681060000000002</c:v>
                </c:pt>
                <c:pt idx="723">
                  <c:v>0.90688629999999959</c:v>
                </c:pt>
                <c:pt idx="724">
                  <c:v>0.90673670000000006</c:v>
                </c:pt>
                <c:pt idx="725">
                  <c:v>0.90681830000000008</c:v>
                </c:pt>
                <c:pt idx="726">
                  <c:v>0.90679890000000063</c:v>
                </c:pt>
                <c:pt idx="727">
                  <c:v>0.9070184</c:v>
                </c:pt>
                <c:pt idx="728">
                  <c:v>0.90689209999999998</c:v>
                </c:pt>
                <c:pt idx="729">
                  <c:v>0.90718149999999997</c:v>
                </c:pt>
                <c:pt idx="730">
                  <c:v>0.90729609999999949</c:v>
                </c:pt>
                <c:pt idx="731">
                  <c:v>0.90708629999999957</c:v>
                </c:pt>
                <c:pt idx="732">
                  <c:v>0.90697170000000005</c:v>
                </c:pt>
                <c:pt idx="733">
                  <c:v>0.90714070000000002</c:v>
                </c:pt>
                <c:pt idx="734">
                  <c:v>0.90754269999999959</c:v>
                </c:pt>
                <c:pt idx="735">
                  <c:v>0.90729609999999949</c:v>
                </c:pt>
                <c:pt idx="736">
                  <c:v>0.90738150000000006</c:v>
                </c:pt>
                <c:pt idx="737">
                  <c:v>0.9076651</c:v>
                </c:pt>
                <c:pt idx="738">
                  <c:v>0.90747090000000008</c:v>
                </c:pt>
                <c:pt idx="739">
                  <c:v>0.90764180000000194</c:v>
                </c:pt>
                <c:pt idx="740">
                  <c:v>0.9076729</c:v>
                </c:pt>
                <c:pt idx="741">
                  <c:v>0.90784770000000004</c:v>
                </c:pt>
                <c:pt idx="742">
                  <c:v>0.90816229999999831</c:v>
                </c:pt>
                <c:pt idx="743">
                  <c:v>0.90766900000000061</c:v>
                </c:pt>
                <c:pt idx="744">
                  <c:v>0.90788649999999949</c:v>
                </c:pt>
                <c:pt idx="745">
                  <c:v>0.90816029999999959</c:v>
                </c:pt>
                <c:pt idx="746">
                  <c:v>0.90786319999999832</c:v>
                </c:pt>
                <c:pt idx="747">
                  <c:v>0.90800110000000001</c:v>
                </c:pt>
                <c:pt idx="748">
                  <c:v>0.90833709999999956</c:v>
                </c:pt>
                <c:pt idx="749">
                  <c:v>0.90811570000000008</c:v>
                </c:pt>
                <c:pt idx="750">
                  <c:v>0.90818949999999998</c:v>
                </c:pt>
                <c:pt idx="751">
                  <c:v>0.90799720000000061</c:v>
                </c:pt>
                <c:pt idx="752">
                  <c:v>0.90853709999999832</c:v>
                </c:pt>
                <c:pt idx="753">
                  <c:v>0.90838760000000007</c:v>
                </c:pt>
                <c:pt idx="754">
                  <c:v>0.90838760000000007</c:v>
                </c:pt>
                <c:pt idx="755">
                  <c:v>0.90822639999999855</c:v>
                </c:pt>
                <c:pt idx="756">
                  <c:v>0.90857980000000005</c:v>
                </c:pt>
                <c:pt idx="757">
                  <c:v>0.90864200000000062</c:v>
                </c:pt>
                <c:pt idx="758">
                  <c:v>0.90856429999999855</c:v>
                </c:pt>
                <c:pt idx="759">
                  <c:v>0.90886140000000004</c:v>
                </c:pt>
                <c:pt idx="760">
                  <c:v>0.90903820000000002</c:v>
                </c:pt>
                <c:pt idx="761">
                  <c:v>0.90904590000000063</c:v>
                </c:pt>
                <c:pt idx="762">
                  <c:v>0.90910420000000003</c:v>
                </c:pt>
                <c:pt idx="763">
                  <c:v>0.90904010000000002</c:v>
                </c:pt>
                <c:pt idx="764">
                  <c:v>0.90907310000000008</c:v>
                </c:pt>
                <c:pt idx="765">
                  <c:v>0.90935669999999957</c:v>
                </c:pt>
                <c:pt idx="766">
                  <c:v>0.90947520000000004</c:v>
                </c:pt>
                <c:pt idx="767">
                  <c:v>0.90961310000000006</c:v>
                </c:pt>
                <c:pt idx="768">
                  <c:v>0.90959560000000061</c:v>
                </c:pt>
                <c:pt idx="769">
                  <c:v>0.9096033</c:v>
                </c:pt>
                <c:pt idx="770">
                  <c:v>0.90975289999999998</c:v>
                </c:pt>
                <c:pt idx="771">
                  <c:v>0.90968490000000002</c:v>
                </c:pt>
                <c:pt idx="772">
                  <c:v>0.90976069999999998</c:v>
                </c:pt>
                <c:pt idx="773">
                  <c:v>0.90963440000000062</c:v>
                </c:pt>
                <c:pt idx="774">
                  <c:v>0.91003260000000008</c:v>
                </c:pt>
                <c:pt idx="775">
                  <c:v>0.90991209999999956</c:v>
                </c:pt>
                <c:pt idx="776">
                  <c:v>0.91001510000000008</c:v>
                </c:pt>
                <c:pt idx="777">
                  <c:v>0.91011409999999959</c:v>
                </c:pt>
                <c:pt idx="778">
                  <c:v>0.910219</c:v>
                </c:pt>
                <c:pt idx="779">
                  <c:v>0.91059970000000001</c:v>
                </c:pt>
                <c:pt idx="780">
                  <c:v>0.91036269999999841</c:v>
                </c:pt>
                <c:pt idx="781">
                  <c:v>0.91038409999999959</c:v>
                </c:pt>
                <c:pt idx="782">
                  <c:v>0.91039570000000003</c:v>
                </c:pt>
                <c:pt idx="783">
                  <c:v>0.91048119999999855</c:v>
                </c:pt>
                <c:pt idx="784">
                  <c:v>0.91066570000000002</c:v>
                </c:pt>
                <c:pt idx="785">
                  <c:v>0.91097250000000007</c:v>
                </c:pt>
                <c:pt idx="786">
                  <c:v>0.91088900000000061</c:v>
                </c:pt>
                <c:pt idx="787">
                  <c:v>0.91103080000000003</c:v>
                </c:pt>
                <c:pt idx="788">
                  <c:v>0.91102110000000003</c:v>
                </c:pt>
                <c:pt idx="789">
                  <c:v>0.91116679999999817</c:v>
                </c:pt>
                <c:pt idx="790">
                  <c:v>0.91139789999999998</c:v>
                </c:pt>
                <c:pt idx="791">
                  <c:v>0.91125609999999957</c:v>
                </c:pt>
                <c:pt idx="792">
                  <c:v>0.91111819999999855</c:v>
                </c:pt>
                <c:pt idx="793">
                  <c:v>0.91148719999999805</c:v>
                </c:pt>
                <c:pt idx="794">
                  <c:v>0.91140949999999998</c:v>
                </c:pt>
                <c:pt idx="795">
                  <c:v>0.91138039999999831</c:v>
                </c:pt>
                <c:pt idx="796">
                  <c:v>0.91180180000000144</c:v>
                </c:pt>
                <c:pt idx="797">
                  <c:v>0.91178239999999855</c:v>
                </c:pt>
                <c:pt idx="798">
                  <c:v>0.91175329999999999</c:v>
                </c:pt>
                <c:pt idx="799">
                  <c:v>0.91174940000000193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'Mesures corrigées'!$O$1</c:f>
              <c:strCache>
                <c:ptCount val="1"/>
                <c:pt idx="0">
                  <c:v>PE15</c:v>
                </c:pt>
              </c:strCache>
            </c:strRef>
          </c:tx>
          <c:marker>
            <c:symbol val="plus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0.15500000000000039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0.18500000000000036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0.21500000000000036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0.24500000000000036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0.31000000000000072</c:v>
                </c:pt>
                <c:pt idx="63">
                  <c:v>0.31500000000000072</c:v>
                </c:pt>
                <c:pt idx="64">
                  <c:v>0.32000000000000084</c:v>
                </c:pt>
                <c:pt idx="65">
                  <c:v>0.32500000000000084</c:v>
                </c:pt>
                <c:pt idx="66">
                  <c:v>0.33000000000000096</c:v>
                </c:pt>
                <c:pt idx="67">
                  <c:v>0.33500000000000096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0.37500000000000072</c:v>
                </c:pt>
                <c:pt idx="76">
                  <c:v>0.38000000000000084</c:v>
                </c:pt>
                <c:pt idx="77">
                  <c:v>0.38500000000000084</c:v>
                </c:pt>
                <c:pt idx="78">
                  <c:v>0.39000000000000085</c:v>
                </c:pt>
                <c:pt idx="79">
                  <c:v>0.39500000000000096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0.43500000000000072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0.61500000000000143</c:v>
                </c:pt>
                <c:pt idx="124">
                  <c:v>0.62000000000000144</c:v>
                </c:pt>
                <c:pt idx="125">
                  <c:v>0.62500000000000155</c:v>
                </c:pt>
                <c:pt idx="126">
                  <c:v>0.63000000000000156</c:v>
                </c:pt>
                <c:pt idx="127">
                  <c:v>0.63500000000000156</c:v>
                </c:pt>
                <c:pt idx="128">
                  <c:v>0.64000000000000168</c:v>
                </c:pt>
                <c:pt idx="129">
                  <c:v>0.64500000000000168</c:v>
                </c:pt>
                <c:pt idx="130">
                  <c:v>0.6500000000000018</c:v>
                </c:pt>
                <c:pt idx="131">
                  <c:v>0.65500000000000191</c:v>
                </c:pt>
                <c:pt idx="132">
                  <c:v>0.66000000000000192</c:v>
                </c:pt>
                <c:pt idx="133">
                  <c:v>0.66500000000000192</c:v>
                </c:pt>
                <c:pt idx="134">
                  <c:v>0.67000000000000193</c:v>
                </c:pt>
                <c:pt idx="135">
                  <c:v>0.67500000000000193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0.74000000000000143</c:v>
                </c:pt>
                <c:pt idx="149">
                  <c:v>0.74500000000000144</c:v>
                </c:pt>
                <c:pt idx="150">
                  <c:v>0.75000000000000155</c:v>
                </c:pt>
                <c:pt idx="151">
                  <c:v>0.75500000000000156</c:v>
                </c:pt>
                <c:pt idx="152">
                  <c:v>0.76000000000000156</c:v>
                </c:pt>
                <c:pt idx="153">
                  <c:v>0.76500000000000168</c:v>
                </c:pt>
                <c:pt idx="154">
                  <c:v>0.77000000000000168</c:v>
                </c:pt>
                <c:pt idx="155">
                  <c:v>0.7750000000000018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0.86500000000000143</c:v>
                </c:pt>
                <c:pt idx="174">
                  <c:v>0.87000000000000144</c:v>
                </c:pt>
                <c:pt idx="175">
                  <c:v>0.87500000000000155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1.0049999999999968</c:v>
                </c:pt>
                <c:pt idx="202">
                  <c:v>1.01</c:v>
                </c:pt>
                <c:pt idx="203">
                  <c:v>1.0149999999999968</c:v>
                </c:pt>
                <c:pt idx="204">
                  <c:v>1.02</c:v>
                </c:pt>
                <c:pt idx="205">
                  <c:v>1.0249999999999968</c:v>
                </c:pt>
                <c:pt idx="206">
                  <c:v>1.03</c:v>
                </c:pt>
                <c:pt idx="207">
                  <c:v>1.0349999999999968</c:v>
                </c:pt>
                <c:pt idx="208">
                  <c:v>1.04</c:v>
                </c:pt>
                <c:pt idx="209">
                  <c:v>1.044999999999997</c:v>
                </c:pt>
                <c:pt idx="210">
                  <c:v>1.05</c:v>
                </c:pt>
                <c:pt idx="211">
                  <c:v>1.0549999999999971</c:v>
                </c:pt>
                <c:pt idx="212">
                  <c:v>1.06</c:v>
                </c:pt>
                <c:pt idx="213">
                  <c:v>1.0649999999999971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1.1299999999999968</c:v>
                </c:pt>
                <c:pt idx="227">
                  <c:v>1.135</c:v>
                </c:pt>
                <c:pt idx="228">
                  <c:v>1.1399999999999968</c:v>
                </c:pt>
                <c:pt idx="229">
                  <c:v>1.145</c:v>
                </c:pt>
                <c:pt idx="230">
                  <c:v>1.1499999999999968</c:v>
                </c:pt>
                <c:pt idx="231">
                  <c:v>1.155</c:v>
                </c:pt>
                <c:pt idx="232">
                  <c:v>1.1599999999999968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1.1800000000000028</c:v>
                </c:pt>
                <c:pt idx="237">
                  <c:v>1.1850000000000001</c:v>
                </c:pt>
                <c:pt idx="238">
                  <c:v>1.1900000000000028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1.2049999999999967</c:v>
                </c:pt>
                <c:pt idx="242">
                  <c:v>1.21</c:v>
                </c:pt>
                <c:pt idx="243">
                  <c:v>1.2149999999999967</c:v>
                </c:pt>
                <c:pt idx="244">
                  <c:v>1.22</c:v>
                </c:pt>
                <c:pt idx="245">
                  <c:v>1.2249999999999968</c:v>
                </c:pt>
                <c:pt idx="246">
                  <c:v>1.23</c:v>
                </c:pt>
                <c:pt idx="247">
                  <c:v>1.2349999999999968</c:v>
                </c:pt>
                <c:pt idx="248">
                  <c:v>1.24</c:v>
                </c:pt>
                <c:pt idx="249">
                  <c:v>1.244999999999997</c:v>
                </c:pt>
                <c:pt idx="250">
                  <c:v>1.25</c:v>
                </c:pt>
                <c:pt idx="251">
                  <c:v>1.2549999999999968</c:v>
                </c:pt>
                <c:pt idx="252">
                  <c:v>1.26</c:v>
                </c:pt>
                <c:pt idx="253">
                  <c:v>1.2649999999999968</c:v>
                </c:pt>
                <c:pt idx="254">
                  <c:v>1.27</c:v>
                </c:pt>
                <c:pt idx="255">
                  <c:v>1.2749999999999968</c:v>
                </c:pt>
                <c:pt idx="256">
                  <c:v>1.28</c:v>
                </c:pt>
                <c:pt idx="257">
                  <c:v>1.2849999999999968</c:v>
                </c:pt>
                <c:pt idx="258">
                  <c:v>1.29</c:v>
                </c:pt>
                <c:pt idx="259">
                  <c:v>1.294999999999997</c:v>
                </c:pt>
                <c:pt idx="260">
                  <c:v>1.3</c:v>
                </c:pt>
                <c:pt idx="261">
                  <c:v>1.3049999999999971</c:v>
                </c:pt>
                <c:pt idx="262">
                  <c:v>1.31</c:v>
                </c:pt>
                <c:pt idx="263">
                  <c:v>1.3149999999999971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1.4049999999999958</c:v>
                </c:pt>
                <c:pt idx="282">
                  <c:v>1.41</c:v>
                </c:pt>
                <c:pt idx="283">
                  <c:v>1.4149999999999958</c:v>
                </c:pt>
                <c:pt idx="284">
                  <c:v>1.42</c:v>
                </c:pt>
                <c:pt idx="285">
                  <c:v>1.424999999999996</c:v>
                </c:pt>
                <c:pt idx="286">
                  <c:v>1.43</c:v>
                </c:pt>
                <c:pt idx="287">
                  <c:v>1.4349999999999961</c:v>
                </c:pt>
                <c:pt idx="288">
                  <c:v>1.44</c:v>
                </c:pt>
                <c:pt idx="289">
                  <c:v>1.4449999999999967</c:v>
                </c:pt>
                <c:pt idx="290">
                  <c:v>1.45</c:v>
                </c:pt>
                <c:pt idx="291">
                  <c:v>1.4549999999999967</c:v>
                </c:pt>
                <c:pt idx="292">
                  <c:v>1.46</c:v>
                </c:pt>
                <c:pt idx="293">
                  <c:v>1.4649999999999967</c:v>
                </c:pt>
                <c:pt idx="294">
                  <c:v>1.47</c:v>
                </c:pt>
                <c:pt idx="295">
                  <c:v>1.4749999999999968</c:v>
                </c:pt>
                <c:pt idx="296">
                  <c:v>1.48</c:v>
                </c:pt>
                <c:pt idx="297">
                  <c:v>1.4849999999999968</c:v>
                </c:pt>
                <c:pt idx="298">
                  <c:v>1.49</c:v>
                </c:pt>
                <c:pt idx="299">
                  <c:v>1.494999999999997</c:v>
                </c:pt>
                <c:pt idx="300">
                  <c:v>1.5</c:v>
                </c:pt>
                <c:pt idx="301">
                  <c:v>1.5049999999999968</c:v>
                </c:pt>
                <c:pt idx="302">
                  <c:v>1.51</c:v>
                </c:pt>
                <c:pt idx="303">
                  <c:v>1.5149999999999968</c:v>
                </c:pt>
                <c:pt idx="304">
                  <c:v>1.52</c:v>
                </c:pt>
                <c:pt idx="305">
                  <c:v>1.5249999999999968</c:v>
                </c:pt>
                <c:pt idx="306">
                  <c:v>1.53</c:v>
                </c:pt>
                <c:pt idx="307">
                  <c:v>1.5349999999999968</c:v>
                </c:pt>
                <c:pt idx="308">
                  <c:v>1.54</c:v>
                </c:pt>
                <c:pt idx="309">
                  <c:v>1.544999999999997</c:v>
                </c:pt>
                <c:pt idx="310">
                  <c:v>1.55</c:v>
                </c:pt>
                <c:pt idx="311">
                  <c:v>1.5549999999999971</c:v>
                </c:pt>
                <c:pt idx="312">
                  <c:v>1.56</c:v>
                </c:pt>
                <c:pt idx="313">
                  <c:v>1.5649999999999971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1.6800000000000028</c:v>
                </c:pt>
                <c:pt idx="337">
                  <c:v>1.6850000000000001</c:v>
                </c:pt>
                <c:pt idx="338">
                  <c:v>1.6900000000000028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1.7049999999999967</c:v>
                </c:pt>
                <c:pt idx="342">
                  <c:v>1.71</c:v>
                </c:pt>
                <c:pt idx="343">
                  <c:v>1.7149999999999967</c:v>
                </c:pt>
                <c:pt idx="344">
                  <c:v>1.72</c:v>
                </c:pt>
                <c:pt idx="345">
                  <c:v>1.7249999999999968</c:v>
                </c:pt>
                <c:pt idx="346">
                  <c:v>1.73</c:v>
                </c:pt>
                <c:pt idx="347">
                  <c:v>1.7349999999999968</c:v>
                </c:pt>
                <c:pt idx="348">
                  <c:v>1.74</c:v>
                </c:pt>
                <c:pt idx="349">
                  <c:v>1.744999999999997</c:v>
                </c:pt>
                <c:pt idx="350">
                  <c:v>1.75</c:v>
                </c:pt>
                <c:pt idx="351">
                  <c:v>1.7549999999999968</c:v>
                </c:pt>
                <c:pt idx="352">
                  <c:v>1.76</c:v>
                </c:pt>
                <c:pt idx="353">
                  <c:v>1.7649999999999968</c:v>
                </c:pt>
                <c:pt idx="354">
                  <c:v>1.77</c:v>
                </c:pt>
                <c:pt idx="355">
                  <c:v>1.7749999999999968</c:v>
                </c:pt>
                <c:pt idx="356">
                  <c:v>1.78</c:v>
                </c:pt>
                <c:pt idx="357">
                  <c:v>1.7849999999999968</c:v>
                </c:pt>
                <c:pt idx="358">
                  <c:v>1.79</c:v>
                </c:pt>
                <c:pt idx="359">
                  <c:v>1.794999999999997</c:v>
                </c:pt>
                <c:pt idx="360">
                  <c:v>1.8</c:v>
                </c:pt>
                <c:pt idx="361">
                  <c:v>1.8049999999999971</c:v>
                </c:pt>
                <c:pt idx="362">
                  <c:v>1.81</c:v>
                </c:pt>
                <c:pt idx="363">
                  <c:v>1.8149999999999971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1.9300000000000028</c:v>
                </c:pt>
                <c:pt idx="387">
                  <c:v>1.9350000000000001</c:v>
                </c:pt>
                <c:pt idx="388">
                  <c:v>1.9400000000000028</c:v>
                </c:pt>
                <c:pt idx="389">
                  <c:v>1.9450000000000001</c:v>
                </c:pt>
                <c:pt idx="390">
                  <c:v>1.9500000000000028</c:v>
                </c:pt>
                <c:pt idx="391">
                  <c:v>1.9550000000000001</c:v>
                </c:pt>
                <c:pt idx="392">
                  <c:v>1.9600000000000029</c:v>
                </c:pt>
                <c:pt idx="393">
                  <c:v>1.9650000000000001</c:v>
                </c:pt>
                <c:pt idx="394">
                  <c:v>1.9700000000000029</c:v>
                </c:pt>
                <c:pt idx="395">
                  <c:v>1.9750000000000001</c:v>
                </c:pt>
                <c:pt idx="396">
                  <c:v>1.9800000000000031</c:v>
                </c:pt>
                <c:pt idx="397">
                  <c:v>1.9850000000000001</c:v>
                </c:pt>
                <c:pt idx="398">
                  <c:v>1.9900000000000031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corrigées'!$O$2:$O$801</c:f>
              <c:numCache>
                <c:formatCode>General</c:formatCode>
                <c:ptCount val="800"/>
                <c:pt idx="0">
                  <c:v>1</c:v>
                </c:pt>
                <c:pt idx="1">
                  <c:v>1.0000278</c:v>
                </c:pt>
                <c:pt idx="2">
                  <c:v>1.0001642999999953</c:v>
                </c:pt>
                <c:pt idx="3">
                  <c:v>0.99988659999999807</c:v>
                </c:pt>
                <c:pt idx="4">
                  <c:v>0.99998609999999855</c:v>
                </c:pt>
                <c:pt idx="5">
                  <c:v>1.0002012999999967</c:v>
                </c:pt>
                <c:pt idx="6">
                  <c:v>1.0001411999999998</c:v>
                </c:pt>
                <c:pt idx="7">
                  <c:v>1.0002105999999999</c:v>
                </c:pt>
                <c:pt idx="8">
                  <c:v>1.0001943999999956</c:v>
                </c:pt>
                <c:pt idx="9">
                  <c:v>1.000506799999997</c:v>
                </c:pt>
                <c:pt idx="10">
                  <c:v>1.0001735999999999</c:v>
                </c:pt>
                <c:pt idx="11">
                  <c:v>1.0002221999999998</c:v>
                </c:pt>
                <c:pt idx="12">
                  <c:v>1.000506799999997</c:v>
                </c:pt>
                <c:pt idx="13">
                  <c:v>1.0001134</c:v>
                </c:pt>
                <c:pt idx="14">
                  <c:v>1.0003309</c:v>
                </c:pt>
                <c:pt idx="15">
                  <c:v>1.0003239999999998</c:v>
                </c:pt>
                <c:pt idx="16">
                  <c:v>1.0001551000000029</c:v>
                </c:pt>
                <c:pt idx="17">
                  <c:v>0.99994450000000001</c:v>
                </c:pt>
                <c:pt idx="18">
                  <c:v>1.0002754</c:v>
                </c:pt>
                <c:pt idx="19">
                  <c:v>1.0002012999999967</c:v>
                </c:pt>
                <c:pt idx="20">
                  <c:v>1.0004119</c:v>
                </c:pt>
                <c:pt idx="21">
                  <c:v>1.0005900999999973</c:v>
                </c:pt>
                <c:pt idx="22">
                  <c:v>1.0003587</c:v>
                </c:pt>
                <c:pt idx="23">
                  <c:v>1.0001989999999998</c:v>
                </c:pt>
                <c:pt idx="24">
                  <c:v>1.0004396999999956</c:v>
                </c:pt>
                <c:pt idx="25">
                  <c:v>1.0004095999999998</c:v>
                </c:pt>
                <c:pt idx="26">
                  <c:v>1.0003541</c:v>
                </c:pt>
                <c:pt idx="27">
                  <c:v>1.000613299999997</c:v>
                </c:pt>
                <c:pt idx="28">
                  <c:v>1.0002870000000001</c:v>
                </c:pt>
                <c:pt idx="29">
                  <c:v>1.0003194</c:v>
                </c:pt>
                <c:pt idx="30">
                  <c:v>1.000405</c:v>
                </c:pt>
                <c:pt idx="31">
                  <c:v>1.0004142999999968</c:v>
                </c:pt>
                <c:pt idx="32">
                  <c:v>1.0003401999999999</c:v>
                </c:pt>
                <c:pt idx="33">
                  <c:v>1.0001226999999968</c:v>
                </c:pt>
                <c:pt idx="34">
                  <c:v>1.0002708</c:v>
                </c:pt>
                <c:pt idx="35">
                  <c:v>1.0001527000000001</c:v>
                </c:pt>
                <c:pt idx="36">
                  <c:v>1.0003332999999965</c:v>
                </c:pt>
                <c:pt idx="37">
                  <c:v>1.0004095999999998</c:v>
                </c:pt>
                <c:pt idx="38">
                  <c:v>1.0006434</c:v>
                </c:pt>
                <c:pt idx="39">
                  <c:v>1.0004442999999963</c:v>
                </c:pt>
                <c:pt idx="40">
                  <c:v>1.0003495</c:v>
                </c:pt>
                <c:pt idx="41">
                  <c:v>1.0010043999999958</c:v>
                </c:pt>
                <c:pt idx="42">
                  <c:v>1.0006457</c:v>
                </c:pt>
                <c:pt idx="43">
                  <c:v>1.0003355999999999</c:v>
                </c:pt>
                <c:pt idx="44">
                  <c:v>1.0005161</c:v>
                </c:pt>
                <c:pt idx="45">
                  <c:v>1.0005530999999999</c:v>
                </c:pt>
                <c:pt idx="46">
                  <c:v>1.0005925</c:v>
                </c:pt>
                <c:pt idx="47">
                  <c:v>1.0007729999999999</c:v>
                </c:pt>
                <c:pt idx="48">
                  <c:v>1.0005484999999998</c:v>
                </c:pt>
                <c:pt idx="49">
                  <c:v>1.0002985</c:v>
                </c:pt>
                <c:pt idx="50">
                  <c:v>1.0006109999999999</c:v>
                </c:pt>
                <c:pt idx="51">
                  <c:v>1.0009279999999998</c:v>
                </c:pt>
                <c:pt idx="52">
                  <c:v>1.00081</c:v>
                </c:pt>
                <c:pt idx="53">
                  <c:v>1.000423499999997</c:v>
                </c:pt>
                <c:pt idx="54">
                  <c:v>1.000567</c:v>
                </c:pt>
                <c:pt idx="55">
                  <c:v>1.0004535999999999</c:v>
                </c:pt>
                <c:pt idx="56">
                  <c:v>1.0005762999999968</c:v>
                </c:pt>
                <c:pt idx="57">
                  <c:v>1.0005369</c:v>
                </c:pt>
                <c:pt idx="58">
                  <c:v>1.0005438999999998</c:v>
                </c:pt>
                <c:pt idx="59">
                  <c:v>1.0005947999999953</c:v>
                </c:pt>
                <c:pt idx="60">
                  <c:v>1.0007405999999999</c:v>
                </c:pt>
                <c:pt idx="61">
                  <c:v>1.0009858999999999</c:v>
                </c:pt>
                <c:pt idx="62">
                  <c:v>1.0009256999999958</c:v>
                </c:pt>
                <c:pt idx="63">
                  <c:v>1.0005971</c:v>
                </c:pt>
                <c:pt idx="64">
                  <c:v>1.0007798999999971</c:v>
                </c:pt>
                <c:pt idx="65">
                  <c:v>1.0003841999999998</c:v>
                </c:pt>
                <c:pt idx="66">
                  <c:v>1.0006572999999999</c:v>
                </c:pt>
                <c:pt idx="67">
                  <c:v>1.0010831</c:v>
                </c:pt>
                <c:pt idx="68">
                  <c:v>1.0004952999999965</c:v>
                </c:pt>
                <c:pt idx="69">
                  <c:v>1.0005601</c:v>
                </c:pt>
                <c:pt idx="70">
                  <c:v>1.0008701999999998</c:v>
                </c:pt>
                <c:pt idx="71">
                  <c:v>1.000992799999997</c:v>
                </c:pt>
                <c:pt idx="72">
                  <c:v>1.0007682999999956</c:v>
                </c:pt>
                <c:pt idx="73">
                  <c:v>1.0007359</c:v>
                </c:pt>
                <c:pt idx="74">
                  <c:v>1.0013491999999971</c:v>
                </c:pt>
                <c:pt idx="75">
                  <c:v>1.0009188</c:v>
                </c:pt>
                <c:pt idx="76">
                  <c:v>1.001071499999997</c:v>
                </c:pt>
                <c:pt idx="77">
                  <c:v>1.0007729999999999</c:v>
                </c:pt>
                <c:pt idx="78">
                  <c:v>1.0011524999999999</c:v>
                </c:pt>
                <c:pt idx="79">
                  <c:v>1.0009742999999951</c:v>
                </c:pt>
                <c:pt idx="80">
                  <c:v>1.0008424</c:v>
                </c:pt>
                <c:pt idx="81">
                  <c:v>1.0009489</c:v>
                </c:pt>
                <c:pt idx="82">
                  <c:v>1.0007243999999944</c:v>
                </c:pt>
                <c:pt idx="83">
                  <c:v>1.0011570999999999</c:v>
                </c:pt>
                <c:pt idx="84">
                  <c:v>1.0007243999999944</c:v>
                </c:pt>
                <c:pt idx="85">
                  <c:v>1.0008401</c:v>
                </c:pt>
                <c:pt idx="86">
                  <c:v>1.0012821000000001</c:v>
                </c:pt>
                <c:pt idx="87">
                  <c:v>1.0008446999999958</c:v>
                </c:pt>
                <c:pt idx="88">
                  <c:v>1.001184899999997</c:v>
                </c:pt>
                <c:pt idx="89">
                  <c:v>1.001096999999997</c:v>
                </c:pt>
                <c:pt idx="90">
                  <c:v>1.0009626999999968</c:v>
                </c:pt>
                <c:pt idx="91">
                  <c:v>1.0008701999999998</c:v>
                </c:pt>
                <c:pt idx="92">
                  <c:v>1.0009210999999953</c:v>
                </c:pt>
                <c:pt idx="93">
                  <c:v>1.0006710999999968</c:v>
                </c:pt>
                <c:pt idx="94">
                  <c:v>1.0009210999999953</c:v>
                </c:pt>
                <c:pt idx="95">
                  <c:v>1.0008840999999971</c:v>
                </c:pt>
                <c:pt idx="96">
                  <c:v>1.0011895</c:v>
                </c:pt>
                <c:pt idx="97">
                  <c:v>1.0008909999999998</c:v>
                </c:pt>
                <c:pt idx="98">
                  <c:v>1.0012474</c:v>
                </c:pt>
                <c:pt idx="99">
                  <c:v>1.0012195999999998</c:v>
                </c:pt>
                <c:pt idx="100">
                  <c:v>1.0011131999999998</c:v>
                </c:pt>
                <c:pt idx="101">
                  <c:v>1.0009326999999968</c:v>
                </c:pt>
                <c:pt idx="102">
                  <c:v>1.001346899999997</c:v>
                </c:pt>
                <c:pt idx="103">
                  <c:v>1.0010436999999965</c:v>
                </c:pt>
                <c:pt idx="104">
                  <c:v>1.001071499999997</c:v>
                </c:pt>
                <c:pt idx="105">
                  <c:v>1.0012821000000001</c:v>
                </c:pt>
                <c:pt idx="106">
                  <c:v>1.0011524999999999</c:v>
                </c:pt>
                <c:pt idx="107">
                  <c:v>1.0011895</c:v>
                </c:pt>
                <c:pt idx="108">
                  <c:v>1.0010228999999971</c:v>
                </c:pt>
                <c:pt idx="109">
                  <c:v>1.0009975</c:v>
                </c:pt>
                <c:pt idx="110">
                  <c:v>1.0010159999999999</c:v>
                </c:pt>
                <c:pt idx="111">
                  <c:v>1.0010576</c:v>
                </c:pt>
                <c:pt idx="112">
                  <c:v>1.0011709999999998</c:v>
                </c:pt>
                <c:pt idx="113">
                  <c:v>1.0010691999999966</c:v>
                </c:pt>
                <c:pt idx="114">
                  <c:v>1.0011987999999961</c:v>
                </c:pt>
                <c:pt idx="115">
                  <c:v>1.0010877</c:v>
                </c:pt>
                <c:pt idx="116">
                  <c:v>1.0012010999999963</c:v>
                </c:pt>
                <c:pt idx="117">
                  <c:v>1.0013121999999999</c:v>
                </c:pt>
                <c:pt idx="118">
                  <c:v>1.0014324999999971</c:v>
                </c:pt>
                <c:pt idx="119">
                  <c:v>1.0012821000000001</c:v>
                </c:pt>
                <c:pt idx="120">
                  <c:v>1.0012589999999999</c:v>
                </c:pt>
                <c:pt idx="121">
                  <c:v>1.0012982999999951</c:v>
                </c:pt>
                <c:pt idx="122">
                  <c:v>1.0009858999999999</c:v>
                </c:pt>
                <c:pt idx="123">
                  <c:v>1.0014926999999954</c:v>
                </c:pt>
                <c:pt idx="124">
                  <c:v>1.0009603999999965</c:v>
                </c:pt>
                <c:pt idx="125">
                  <c:v>1.001018299999997</c:v>
                </c:pt>
                <c:pt idx="126">
                  <c:v>1.0012010999999963</c:v>
                </c:pt>
                <c:pt idx="127">
                  <c:v>1.001395499999997</c:v>
                </c:pt>
                <c:pt idx="128">
                  <c:v>1.0014810999999968</c:v>
                </c:pt>
                <c:pt idx="129">
                  <c:v>1.0010645999999965</c:v>
                </c:pt>
                <c:pt idx="130">
                  <c:v>1.0012982999999951</c:v>
                </c:pt>
                <c:pt idx="131">
                  <c:v>1.0013190999999968</c:v>
                </c:pt>
                <c:pt idx="132">
                  <c:v>1.0011155</c:v>
                </c:pt>
                <c:pt idx="133">
                  <c:v>1.0011895</c:v>
                </c:pt>
                <c:pt idx="134">
                  <c:v>1.0013723999999971</c:v>
                </c:pt>
                <c:pt idx="135">
                  <c:v>1.001370099999997</c:v>
                </c:pt>
                <c:pt idx="136">
                  <c:v>1.0011246999999937</c:v>
                </c:pt>
                <c:pt idx="137">
                  <c:v>1.001337699999997</c:v>
                </c:pt>
                <c:pt idx="138">
                  <c:v>1.0016662999999937</c:v>
                </c:pt>
                <c:pt idx="139">
                  <c:v>1.001289099999997</c:v>
                </c:pt>
                <c:pt idx="140">
                  <c:v>1.001511199999997</c:v>
                </c:pt>
                <c:pt idx="141">
                  <c:v>1.0016245999999946</c:v>
                </c:pt>
                <c:pt idx="142">
                  <c:v>1.0012242999999934</c:v>
                </c:pt>
                <c:pt idx="143">
                  <c:v>1.0014371999999998</c:v>
                </c:pt>
                <c:pt idx="144">
                  <c:v>1.0014556999999971</c:v>
                </c:pt>
                <c:pt idx="145">
                  <c:v>1.0013190999999968</c:v>
                </c:pt>
                <c:pt idx="146">
                  <c:v>1.0012195999999998</c:v>
                </c:pt>
                <c:pt idx="147">
                  <c:v>1.0016106999999967</c:v>
                </c:pt>
                <c:pt idx="148">
                  <c:v>1.001252</c:v>
                </c:pt>
                <c:pt idx="149">
                  <c:v>1.0013144999999968</c:v>
                </c:pt>
                <c:pt idx="150">
                  <c:v>1.0014949999999958</c:v>
                </c:pt>
                <c:pt idx="151">
                  <c:v>1.0015968999999953</c:v>
                </c:pt>
                <c:pt idx="152">
                  <c:v>1.0014463999999963</c:v>
                </c:pt>
                <c:pt idx="153">
                  <c:v>1.0016986999999942</c:v>
                </c:pt>
                <c:pt idx="154">
                  <c:v>1.0018282999999937</c:v>
                </c:pt>
                <c:pt idx="155">
                  <c:v>1.0014255999999968</c:v>
                </c:pt>
                <c:pt idx="156">
                  <c:v>1.0013190999999968</c:v>
                </c:pt>
                <c:pt idx="157">
                  <c:v>1.0015736999999953</c:v>
                </c:pt>
                <c:pt idx="158">
                  <c:v>1.0016893999999967</c:v>
                </c:pt>
                <c:pt idx="159">
                  <c:v>1.0013561999999998</c:v>
                </c:pt>
                <c:pt idx="160">
                  <c:v>1.0016176999999971</c:v>
                </c:pt>
                <c:pt idx="161">
                  <c:v>1.001395499999997</c:v>
                </c:pt>
                <c:pt idx="162">
                  <c:v>1.0013931999999965</c:v>
                </c:pt>
                <c:pt idx="163">
                  <c:v>1.0018513999999961</c:v>
                </c:pt>
                <c:pt idx="164">
                  <c:v>1.0014209999999968</c:v>
                </c:pt>
                <c:pt idx="165">
                  <c:v>1.0013005999999998</c:v>
                </c:pt>
                <c:pt idx="166">
                  <c:v>1.0017148999999967</c:v>
                </c:pt>
                <c:pt idx="167">
                  <c:v>1.0016754999999971</c:v>
                </c:pt>
                <c:pt idx="168">
                  <c:v>1.0016430999999968</c:v>
                </c:pt>
                <c:pt idx="169">
                  <c:v>1.0015736999999953</c:v>
                </c:pt>
                <c:pt idx="170">
                  <c:v>1.0017703999999963</c:v>
                </c:pt>
                <c:pt idx="171">
                  <c:v>1.0017310999999951</c:v>
                </c:pt>
                <c:pt idx="172">
                  <c:v>1.0015273999999967</c:v>
                </c:pt>
                <c:pt idx="173">
                  <c:v>1.0016199999999971</c:v>
                </c:pt>
                <c:pt idx="174">
                  <c:v>1.0019624999999965</c:v>
                </c:pt>
                <c:pt idx="175">
                  <c:v>1.0022541</c:v>
                </c:pt>
                <c:pt idx="176">
                  <c:v>1.0018722999999961</c:v>
                </c:pt>
                <c:pt idx="177">
                  <c:v>1.0023952999999965</c:v>
                </c:pt>
                <c:pt idx="178">
                  <c:v>1.0037351999999971</c:v>
                </c:pt>
                <c:pt idx="179">
                  <c:v>1.0049572</c:v>
                </c:pt>
                <c:pt idx="180">
                  <c:v>1.0065678999999998</c:v>
                </c:pt>
                <c:pt idx="181">
                  <c:v>1.0081671000000001</c:v>
                </c:pt>
                <c:pt idx="182">
                  <c:v>1.0101365</c:v>
                </c:pt>
                <c:pt idx="183">
                  <c:v>1.0127771000000001</c:v>
                </c:pt>
                <c:pt idx="184">
                  <c:v>1.0152602999999953</c:v>
                </c:pt>
                <c:pt idx="185">
                  <c:v>1.0183545000000001</c:v>
                </c:pt>
                <c:pt idx="186">
                  <c:v>1.0220273</c:v>
                </c:pt>
                <c:pt idx="187">
                  <c:v>1.0262508000000001</c:v>
                </c:pt>
                <c:pt idx="188">
                  <c:v>1.0295277999999966</c:v>
                </c:pt>
                <c:pt idx="189">
                  <c:v>1.0328117999999971</c:v>
                </c:pt>
                <c:pt idx="190">
                  <c:v>1.0352025</c:v>
                </c:pt>
                <c:pt idx="191">
                  <c:v>1.0391599</c:v>
                </c:pt>
                <c:pt idx="192">
                  <c:v>1.0422007999999998</c:v>
                </c:pt>
                <c:pt idx="193">
                  <c:v>1.0456097999999958</c:v>
                </c:pt>
                <c:pt idx="194">
                  <c:v>1.0500231</c:v>
                </c:pt>
                <c:pt idx="195">
                  <c:v>1.0543345999999998</c:v>
                </c:pt>
                <c:pt idx="196">
                  <c:v>1.0584909999999998</c:v>
                </c:pt>
                <c:pt idx="197">
                  <c:v>1.0621615</c:v>
                </c:pt>
                <c:pt idx="198">
                  <c:v>1.0664636999999968</c:v>
                </c:pt>
                <c:pt idx="199">
                  <c:v>1.0708978</c:v>
                </c:pt>
                <c:pt idx="200">
                  <c:v>1.0746701000000001</c:v>
                </c:pt>
                <c:pt idx="201">
                  <c:v>1.0790625999999999</c:v>
                </c:pt>
                <c:pt idx="202">
                  <c:v>1.0831495999999998</c:v>
                </c:pt>
                <c:pt idx="203">
                  <c:v>1.0867899999999999</c:v>
                </c:pt>
                <c:pt idx="204">
                  <c:v>1.0910759999999999</c:v>
                </c:pt>
                <c:pt idx="205">
                  <c:v>1.0952024</c:v>
                </c:pt>
                <c:pt idx="206">
                  <c:v>1.0991504999999999</c:v>
                </c:pt>
                <c:pt idx="207">
                  <c:v>1.1024299</c:v>
                </c:pt>
                <c:pt idx="208">
                  <c:v>1.1064011999999999</c:v>
                </c:pt>
                <c:pt idx="209">
                  <c:v>1.1103817</c:v>
                </c:pt>
                <c:pt idx="210">
                  <c:v>1.1140059000000031</c:v>
                </c:pt>
                <c:pt idx="211">
                  <c:v>1.1172689999999998</c:v>
                </c:pt>
                <c:pt idx="212">
                  <c:v>1.1209995999999998</c:v>
                </c:pt>
                <c:pt idx="213">
                  <c:v>1.1245380999999999</c:v>
                </c:pt>
                <c:pt idx="214">
                  <c:v>1.1280443</c:v>
                </c:pt>
                <c:pt idx="215">
                  <c:v>1.1318512999999968</c:v>
                </c:pt>
                <c:pt idx="216">
                  <c:v>1.1352416999999968</c:v>
                </c:pt>
                <c:pt idx="217">
                  <c:v>1.1394211999999968</c:v>
                </c:pt>
                <c:pt idx="218">
                  <c:v>1.1425432</c:v>
                </c:pt>
                <c:pt idx="219">
                  <c:v>1.1460887000000028</c:v>
                </c:pt>
                <c:pt idx="220">
                  <c:v>1.1495993999999961</c:v>
                </c:pt>
                <c:pt idx="221">
                  <c:v>1.1530916999999961</c:v>
                </c:pt>
                <c:pt idx="222">
                  <c:v>1.1567296999999968</c:v>
                </c:pt>
                <c:pt idx="223">
                  <c:v>1.1599997999999958</c:v>
                </c:pt>
                <c:pt idx="224">
                  <c:v>1.1639340999999968</c:v>
                </c:pt>
                <c:pt idx="225">
                  <c:v>1.1676947999999958</c:v>
                </c:pt>
                <c:pt idx="226">
                  <c:v>1.1706802000000001</c:v>
                </c:pt>
                <c:pt idx="227">
                  <c:v>1.1744987</c:v>
                </c:pt>
                <c:pt idx="228">
                  <c:v>1.1785741999999999</c:v>
                </c:pt>
                <c:pt idx="229">
                  <c:v>1.1832398</c:v>
                </c:pt>
                <c:pt idx="230">
                  <c:v>1.1866810999999999</c:v>
                </c:pt>
                <c:pt idx="231">
                  <c:v>1.1900530000000034</c:v>
                </c:pt>
                <c:pt idx="232">
                  <c:v>1.1927444999999999</c:v>
                </c:pt>
                <c:pt idx="233">
                  <c:v>1.1957484</c:v>
                </c:pt>
                <c:pt idx="234">
                  <c:v>1.1986876000000029</c:v>
                </c:pt>
                <c:pt idx="235">
                  <c:v>1.2017122999999967</c:v>
                </c:pt>
                <c:pt idx="236">
                  <c:v>1.2039594999999967</c:v>
                </c:pt>
                <c:pt idx="237">
                  <c:v>1.2068036999999958</c:v>
                </c:pt>
                <c:pt idx="238">
                  <c:v>1.2096409999999971</c:v>
                </c:pt>
                <c:pt idx="239">
                  <c:v>1.2119784999999967</c:v>
                </c:pt>
                <c:pt idx="240">
                  <c:v>1.2142719</c:v>
                </c:pt>
                <c:pt idx="241">
                  <c:v>1.2163199999999998</c:v>
                </c:pt>
                <c:pt idx="242">
                  <c:v>1.2187893999999968</c:v>
                </c:pt>
                <c:pt idx="243">
                  <c:v>1.2207541999999998</c:v>
                </c:pt>
                <c:pt idx="244">
                  <c:v>1.2227097999999967</c:v>
                </c:pt>
                <c:pt idx="245">
                  <c:v>1.2245703999999971</c:v>
                </c:pt>
                <c:pt idx="246">
                  <c:v>1.2264310999999968</c:v>
                </c:pt>
                <c:pt idx="247">
                  <c:v>1.2281297999999961</c:v>
                </c:pt>
                <c:pt idx="248">
                  <c:v>1.2291919999999967</c:v>
                </c:pt>
                <c:pt idx="249">
                  <c:v>1.2303213999999953</c:v>
                </c:pt>
                <c:pt idx="250">
                  <c:v>1.2318511999999968</c:v>
                </c:pt>
                <c:pt idx="251">
                  <c:v>1.2329435</c:v>
                </c:pt>
                <c:pt idx="252">
                  <c:v>1.2341145</c:v>
                </c:pt>
                <c:pt idx="253">
                  <c:v>1.2353527</c:v>
                </c:pt>
                <c:pt idx="254">
                  <c:v>1.2366995999999968</c:v>
                </c:pt>
                <c:pt idx="255">
                  <c:v>1.2377663999999942</c:v>
                </c:pt>
                <c:pt idx="256">
                  <c:v>1.2388101999999999</c:v>
                </c:pt>
                <c:pt idx="257">
                  <c:v>1.2397913999999934</c:v>
                </c:pt>
                <c:pt idx="258">
                  <c:v>1.2410851000000001</c:v>
                </c:pt>
                <c:pt idx="259">
                  <c:v>1.2419922999999942</c:v>
                </c:pt>
                <c:pt idx="260">
                  <c:v>1.2429897999999968</c:v>
                </c:pt>
                <c:pt idx="261">
                  <c:v>1.2441515000000001</c:v>
                </c:pt>
                <c:pt idx="262">
                  <c:v>1.2450170999999999</c:v>
                </c:pt>
                <c:pt idx="263">
                  <c:v>1.2459288999999953</c:v>
                </c:pt>
                <c:pt idx="264">
                  <c:v>1.2467828999999999</c:v>
                </c:pt>
                <c:pt idx="265">
                  <c:v>1.2477479</c:v>
                </c:pt>
                <c:pt idx="266">
                  <c:v>1.2488309999999998</c:v>
                </c:pt>
                <c:pt idx="267">
                  <c:v>1.2496756999999961</c:v>
                </c:pt>
                <c:pt idx="268">
                  <c:v>1.2505621</c:v>
                </c:pt>
                <c:pt idx="269">
                  <c:v>1.251406799999996</c:v>
                </c:pt>
                <c:pt idx="270">
                  <c:v>1.2523417999999971</c:v>
                </c:pt>
                <c:pt idx="271">
                  <c:v>1.2531078</c:v>
                </c:pt>
                <c:pt idx="272">
                  <c:v>1.2541168</c:v>
                </c:pt>
                <c:pt idx="273">
                  <c:v>1.2544199999999999</c:v>
                </c:pt>
                <c:pt idx="274">
                  <c:v>1.2555238999999958</c:v>
                </c:pt>
                <c:pt idx="275">
                  <c:v>1.2559195999999968</c:v>
                </c:pt>
                <c:pt idx="276">
                  <c:v>1.2561580000000001</c:v>
                </c:pt>
                <c:pt idx="277">
                  <c:v>1.2563963999999967</c:v>
                </c:pt>
                <c:pt idx="278">
                  <c:v>1.2574099999999968</c:v>
                </c:pt>
                <c:pt idx="279">
                  <c:v>1.2574725</c:v>
                </c:pt>
                <c:pt idx="280">
                  <c:v>1.2575465999999971</c:v>
                </c:pt>
                <c:pt idx="281">
                  <c:v>1.2584051999999999</c:v>
                </c:pt>
                <c:pt idx="282">
                  <c:v>1.2585162999999968</c:v>
                </c:pt>
                <c:pt idx="283">
                  <c:v>1.2586458999999999</c:v>
                </c:pt>
                <c:pt idx="284">
                  <c:v>1.2585115999999998</c:v>
                </c:pt>
                <c:pt idx="285">
                  <c:v>1.2588911999999965</c:v>
                </c:pt>
                <c:pt idx="286">
                  <c:v>1.259506799999996</c:v>
                </c:pt>
                <c:pt idx="287">
                  <c:v>1.2593238999999961</c:v>
                </c:pt>
                <c:pt idx="288">
                  <c:v>1.2595992999999936</c:v>
                </c:pt>
                <c:pt idx="289">
                  <c:v>1.2594164999999971</c:v>
                </c:pt>
                <c:pt idx="290">
                  <c:v>1.2600598999999999</c:v>
                </c:pt>
                <c:pt idx="291">
                  <c:v>1.2598469999999971</c:v>
                </c:pt>
                <c:pt idx="292">
                  <c:v>1.2601039000000001</c:v>
                </c:pt>
                <c:pt idx="293">
                  <c:v>1.2598492999999942</c:v>
                </c:pt>
                <c:pt idx="294">
                  <c:v>1.2601963999999968</c:v>
                </c:pt>
                <c:pt idx="295">
                  <c:v>1.2601756</c:v>
                </c:pt>
                <c:pt idx="296">
                  <c:v>1.2601986999999968</c:v>
                </c:pt>
                <c:pt idx="297">
                  <c:v>1.2604347999999967</c:v>
                </c:pt>
                <c:pt idx="298">
                  <c:v>1.2603677</c:v>
                </c:pt>
                <c:pt idx="299">
                  <c:v>1.2598839999999998</c:v>
                </c:pt>
                <c:pt idx="300">
                  <c:v>1.259659499999997</c:v>
                </c:pt>
                <c:pt idx="301">
                  <c:v>1.259728899999996</c:v>
                </c:pt>
                <c:pt idx="302">
                  <c:v>1.2593192999999958</c:v>
                </c:pt>
                <c:pt idx="303">
                  <c:v>1.2594072999999968</c:v>
                </c:pt>
                <c:pt idx="304">
                  <c:v>1.2590022999999968</c:v>
                </c:pt>
                <c:pt idx="305">
                  <c:v>1.2588170999999999</c:v>
                </c:pt>
                <c:pt idx="306">
                  <c:v>1.2588009</c:v>
                </c:pt>
                <c:pt idx="307">
                  <c:v>1.2590161</c:v>
                </c:pt>
                <c:pt idx="308">
                  <c:v>1.2582408999999999</c:v>
                </c:pt>
                <c:pt idx="309">
                  <c:v>1.2579654999999967</c:v>
                </c:pt>
                <c:pt idx="310">
                  <c:v>1.2578196999999951</c:v>
                </c:pt>
                <c:pt idx="311">
                  <c:v>1.2573869</c:v>
                </c:pt>
                <c:pt idx="312">
                  <c:v>1.257423899999996</c:v>
                </c:pt>
                <c:pt idx="313">
                  <c:v>1.2569518</c:v>
                </c:pt>
                <c:pt idx="314">
                  <c:v>1.256690299999996</c:v>
                </c:pt>
                <c:pt idx="315">
                  <c:v>1.2564217999999958</c:v>
                </c:pt>
                <c:pt idx="316">
                  <c:v>1.2560145</c:v>
                </c:pt>
                <c:pt idx="317">
                  <c:v>1.2558501999999998</c:v>
                </c:pt>
                <c:pt idx="318">
                  <c:v>1.2554937999999953</c:v>
                </c:pt>
                <c:pt idx="319">
                  <c:v>1.2553525999999999</c:v>
                </c:pt>
                <c:pt idx="320">
                  <c:v>1.2551581999999999</c:v>
                </c:pt>
                <c:pt idx="321">
                  <c:v>1.2548874999999999</c:v>
                </c:pt>
                <c:pt idx="322">
                  <c:v>1.2542695999999998</c:v>
                </c:pt>
                <c:pt idx="323">
                  <c:v>1.2542347999999965</c:v>
                </c:pt>
                <c:pt idx="324">
                  <c:v>1.2538876999999971</c:v>
                </c:pt>
                <c:pt idx="325">
                  <c:v>1.253235099999997</c:v>
                </c:pt>
                <c:pt idx="326">
                  <c:v>1.2533878000000001</c:v>
                </c:pt>
                <c:pt idx="327">
                  <c:v>1.2527929999999998</c:v>
                </c:pt>
                <c:pt idx="328">
                  <c:v>1.2526981999999998</c:v>
                </c:pt>
                <c:pt idx="329">
                  <c:v>1.252513</c:v>
                </c:pt>
                <c:pt idx="330">
                  <c:v>1.252628699999996</c:v>
                </c:pt>
                <c:pt idx="331">
                  <c:v>1.2524552</c:v>
                </c:pt>
                <c:pt idx="332">
                  <c:v>1.2524412999999968</c:v>
                </c:pt>
                <c:pt idx="333">
                  <c:v>1.2523255999999998</c:v>
                </c:pt>
                <c:pt idx="334">
                  <c:v>1.2522584999999999</c:v>
                </c:pt>
                <c:pt idx="335">
                  <c:v>1.2523602999999968</c:v>
                </c:pt>
                <c:pt idx="336">
                  <c:v>1.2522978</c:v>
                </c:pt>
                <c:pt idx="337">
                  <c:v>1.2525500999999999</c:v>
                </c:pt>
                <c:pt idx="338">
                  <c:v>1.2521195999999999</c:v>
                </c:pt>
                <c:pt idx="339">
                  <c:v>1.2523741999999998</c:v>
                </c:pt>
                <c:pt idx="340">
                  <c:v>1.252432</c:v>
                </c:pt>
                <c:pt idx="341">
                  <c:v>1.2521728000000001</c:v>
                </c:pt>
                <c:pt idx="342">
                  <c:v>1.2524366999999967</c:v>
                </c:pt>
                <c:pt idx="343">
                  <c:v>1.2525939999999998</c:v>
                </c:pt>
                <c:pt idx="344">
                  <c:v>1.2526610999999968</c:v>
                </c:pt>
                <c:pt idx="345">
                  <c:v>1.2528068999999971</c:v>
                </c:pt>
                <c:pt idx="346">
                  <c:v>1.2534502999999968</c:v>
                </c:pt>
                <c:pt idx="347">
                  <c:v>1.2536863999999968</c:v>
                </c:pt>
                <c:pt idx="348">
                  <c:v>1.2542301999999999</c:v>
                </c:pt>
                <c:pt idx="349">
                  <c:v>1.2544199999999999</c:v>
                </c:pt>
                <c:pt idx="350">
                  <c:v>1.2548389</c:v>
                </c:pt>
                <c:pt idx="351">
                  <c:v>1.2552924999999968</c:v>
                </c:pt>
                <c:pt idx="352">
                  <c:v>1.2554960999999953</c:v>
                </c:pt>
                <c:pt idx="353">
                  <c:v>1.256283</c:v>
                </c:pt>
                <c:pt idx="354">
                  <c:v>1.2565675999999999</c:v>
                </c:pt>
                <c:pt idx="355">
                  <c:v>1.2572248999999951</c:v>
                </c:pt>
                <c:pt idx="356">
                  <c:v>1.2579052999999953</c:v>
                </c:pt>
                <c:pt idx="357">
                  <c:v>1.2584884999999999</c:v>
                </c:pt>
                <c:pt idx="358">
                  <c:v>1.2593493999999967</c:v>
                </c:pt>
                <c:pt idx="359">
                  <c:v>1.2600136</c:v>
                </c:pt>
                <c:pt idx="360">
                  <c:v>1.2605181000000001</c:v>
                </c:pt>
                <c:pt idx="361">
                  <c:v>1.2614878</c:v>
                </c:pt>
                <c:pt idx="362">
                  <c:v>1.2623972999999971</c:v>
                </c:pt>
                <c:pt idx="363">
                  <c:v>1.2629989999999998</c:v>
                </c:pt>
                <c:pt idx="364">
                  <c:v>1.2638459999999998</c:v>
                </c:pt>
                <c:pt idx="365">
                  <c:v>1.2647462999999965</c:v>
                </c:pt>
                <c:pt idx="366">
                  <c:v>1.2654174</c:v>
                </c:pt>
                <c:pt idx="367">
                  <c:v>1.2662274</c:v>
                </c:pt>
                <c:pt idx="368">
                  <c:v>1.2672502999999971</c:v>
                </c:pt>
                <c:pt idx="369">
                  <c:v>1.2678682999999942</c:v>
                </c:pt>
                <c:pt idx="370">
                  <c:v>1.2689281999999971</c:v>
                </c:pt>
                <c:pt idx="371">
                  <c:v>1.2697196999999953</c:v>
                </c:pt>
                <c:pt idx="372">
                  <c:v>1.2705226999999968</c:v>
                </c:pt>
                <c:pt idx="373">
                  <c:v>1.2714715999999968</c:v>
                </c:pt>
                <c:pt idx="374">
                  <c:v>1.2725477000000001</c:v>
                </c:pt>
                <c:pt idx="375">
                  <c:v>1.2730961999999968</c:v>
                </c:pt>
                <c:pt idx="376">
                  <c:v>1.2740821000000031</c:v>
                </c:pt>
                <c:pt idx="377">
                  <c:v>1.2750587</c:v>
                </c:pt>
                <c:pt idx="378">
                  <c:v>1.2758709999999998</c:v>
                </c:pt>
                <c:pt idx="379">
                  <c:v>1.2762991999999971</c:v>
                </c:pt>
                <c:pt idx="380">
                  <c:v>1.2771692999999944</c:v>
                </c:pt>
                <c:pt idx="381">
                  <c:v>1.2776344999999953</c:v>
                </c:pt>
                <c:pt idx="382">
                  <c:v>1.2786829000000028</c:v>
                </c:pt>
                <c:pt idx="383">
                  <c:v>1.278912</c:v>
                </c:pt>
                <c:pt idx="384">
                  <c:v>1.2795923999999967</c:v>
                </c:pt>
                <c:pt idx="385">
                  <c:v>1.2800065999999999</c:v>
                </c:pt>
                <c:pt idx="386">
                  <c:v>1.2806708</c:v>
                </c:pt>
                <c:pt idx="387">
                  <c:v>1.2810943999999944</c:v>
                </c:pt>
                <c:pt idx="388">
                  <c:v>1.2812355</c:v>
                </c:pt>
                <c:pt idx="389">
                  <c:v>1.2815062999999951</c:v>
                </c:pt>
                <c:pt idx="390">
                  <c:v>1.2815710999999967</c:v>
                </c:pt>
                <c:pt idx="391">
                  <c:v>1.2824481999999999</c:v>
                </c:pt>
                <c:pt idx="392">
                  <c:v>1.2822606999999968</c:v>
                </c:pt>
                <c:pt idx="393">
                  <c:v>1.2830591999999998</c:v>
                </c:pt>
                <c:pt idx="394">
                  <c:v>1.2835312999999942</c:v>
                </c:pt>
                <c:pt idx="395">
                  <c:v>1.2839362999999935</c:v>
                </c:pt>
                <c:pt idx="396">
                  <c:v>1.2843944999999968</c:v>
                </c:pt>
                <c:pt idx="397">
                  <c:v>1.2851766999999967</c:v>
                </c:pt>
                <c:pt idx="398">
                  <c:v>1.2850379000000001</c:v>
                </c:pt>
                <c:pt idx="399">
                  <c:v>1.2857575999999999</c:v>
                </c:pt>
                <c:pt idx="400">
                  <c:v>1.2861788000000001</c:v>
                </c:pt>
                <c:pt idx="401">
                  <c:v>1.2867642999999946</c:v>
                </c:pt>
                <c:pt idx="402">
                  <c:v>1.2873613999999951</c:v>
                </c:pt>
                <c:pt idx="403">
                  <c:v>1.2875025999999998</c:v>
                </c:pt>
                <c:pt idx="404">
                  <c:v>1.2882176999999999</c:v>
                </c:pt>
                <c:pt idx="405">
                  <c:v>1.2884074999999999</c:v>
                </c:pt>
                <c:pt idx="406">
                  <c:v>1.2884954</c:v>
                </c:pt>
                <c:pt idx="407">
                  <c:v>1.2890115</c:v>
                </c:pt>
                <c:pt idx="408">
                  <c:v>1.2890138</c:v>
                </c:pt>
                <c:pt idx="409">
                  <c:v>1.2893215999999963</c:v>
                </c:pt>
                <c:pt idx="410">
                  <c:v>1.2894141999999971</c:v>
                </c:pt>
                <c:pt idx="411">
                  <c:v>1.289735899999997</c:v>
                </c:pt>
                <c:pt idx="412">
                  <c:v>1.2896293999999939</c:v>
                </c:pt>
                <c:pt idx="413">
                  <c:v>1.2897219999999958</c:v>
                </c:pt>
                <c:pt idx="414">
                  <c:v>1.2898700999999968</c:v>
                </c:pt>
                <c:pt idx="415">
                  <c:v>1.2899394999999958</c:v>
                </c:pt>
                <c:pt idx="416">
                  <c:v>1.2896964999999958</c:v>
                </c:pt>
                <c:pt idx="417">
                  <c:v>1.2896617999999946</c:v>
                </c:pt>
                <c:pt idx="418">
                  <c:v>1.2895182999999968</c:v>
                </c:pt>
                <c:pt idx="419">
                  <c:v>1.2894165</c:v>
                </c:pt>
                <c:pt idx="420">
                  <c:v>1.2896062999999951</c:v>
                </c:pt>
                <c:pt idx="421">
                  <c:v>1.2893679</c:v>
                </c:pt>
                <c:pt idx="422">
                  <c:v>1.2892059</c:v>
                </c:pt>
                <c:pt idx="423">
                  <c:v>1.2890345999999968</c:v>
                </c:pt>
                <c:pt idx="424">
                  <c:v>1.2888216999999944</c:v>
                </c:pt>
                <c:pt idx="425">
                  <c:v>1.2886574000000028</c:v>
                </c:pt>
                <c:pt idx="426">
                  <c:v>1.2883658</c:v>
                </c:pt>
                <c:pt idx="427">
                  <c:v>1.2880719</c:v>
                </c:pt>
                <c:pt idx="428">
                  <c:v>1.2875233999999951</c:v>
                </c:pt>
                <c:pt idx="429">
                  <c:v>1.2875465999999998</c:v>
                </c:pt>
                <c:pt idx="430">
                  <c:v>1.2872641999999963</c:v>
                </c:pt>
                <c:pt idx="431">
                  <c:v>1.2871901999999971</c:v>
                </c:pt>
                <c:pt idx="432">
                  <c:v>1.2865422</c:v>
                </c:pt>
                <c:pt idx="433">
                  <c:v>1.2863431000000001</c:v>
                </c:pt>
                <c:pt idx="434">
                  <c:v>1.2861880999999999</c:v>
                </c:pt>
                <c:pt idx="435">
                  <c:v>1.2856581</c:v>
                </c:pt>
                <c:pt idx="436">
                  <c:v>1.2853109999999999</c:v>
                </c:pt>
                <c:pt idx="437">
                  <c:v>1.2848898</c:v>
                </c:pt>
                <c:pt idx="438">
                  <c:v>1.2846374999999999</c:v>
                </c:pt>
                <c:pt idx="439">
                  <c:v>1.284369099999997</c:v>
                </c:pt>
                <c:pt idx="440">
                  <c:v>1.2836955999999971</c:v>
                </c:pt>
                <c:pt idx="441">
                  <c:v>1.283764999999996</c:v>
                </c:pt>
                <c:pt idx="442">
                  <c:v>1.283123999999997</c:v>
                </c:pt>
                <c:pt idx="443">
                  <c:v>1.2824041999999998</c:v>
                </c:pt>
                <c:pt idx="444">
                  <c:v>1.2819112999999951</c:v>
                </c:pt>
                <c:pt idx="445">
                  <c:v>1.2815640999999951</c:v>
                </c:pt>
                <c:pt idx="446">
                  <c:v>1.2810873999999999</c:v>
                </c:pt>
                <c:pt idx="447">
                  <c:v>1.2806291999999968</c:v>
                </c:pt>
                <c:pt idx="448">
                  <c:v>1.2801662999999968</c:v>
                </c:pt>
                <c:pt idx="449">
                  <c:v>1.2801940999999968</c:v>
                </c:pt>
                <c:pt idx="450">
                  <c:v>1.2796316999999942</c:v>
                </c:pt>
                <c:pt idx="451">
                  <c:v>1.2790554999999999</c:v>
                </c:pt>
                <c:pt idx="452">
                  <c:v>1.278666699999996</c:v>
                </c:pt>
                <c:pt idx="453">
                  <c:v>1.2785971999999999</c:v>
                </c:pt>
                <c:pt idx="454">
                  <c:v>1.2777987999999953</c:v>
                </c:pt>
                <c:pt idx="455">
                  <c:v>1.2776089999999998</c:v>
                </c:pt>
                <c:pt idx="456">
                  <c:v>1.2770489999999999</c:v>
                </c:pt>
                <c:pt idx="457">
                  <c:v>1.2761741999999998</c:v>
                </c:pt>
                <c:pt idx="458">
                  <c:v>1.2762853000000001</c:v>
                </c:pt>
                <c:pt idx="459">
                  <c:v>1.2751374</c:v>
                </c:pt>
                <c:pt idx="460">
                  <c:v>1.2748665999999971</c:v>
                </c:pt>
                <c:pt idx="461">
                  <c:v>1.2745195</c:v>
                </c:pt>
                <c:pt idx="462">
                  <c:v>1.2737603999999956</c:v>
                </c:pt>
                <c:pt idx="463">
                  <c:v>1.2736006999999958</c:v>
                </c:pt>
                <c:pt idx="464">
                  <c:v>1.2735151</c:v>
                </c:pt>
                <c:pt idx="465">
                  <c:v>1.2728045999999971</c:v>
                </c:pt>
                <c:pt idx="466">
                  <c:v>1.2724921999999999</c:v>
                </c:pt>
                <c:pt idx="467">
                  <c:v>1.2718209999999965</c:v>
                </c:pt>
                <c:pt idx="468">
                  <c:v>1.2714321999999998</c:v>
                </c:pt>
                <c:pt idx="469">
                  <c:v>1.2710527</c:v>
                </c:pt>
                <c:pt idx="470">
                  <c:v>1.2707495</c:v>
                </c:pt>
                <c:pt idx="471">
                  <c:v>1.2696501999999998</c:v>
                </c:pt>
                <c:pt idx="472">
                  <c:v>1.2686435</c:v>
                </c:pt>
                <c:pt idx="473">
                  <c:v>1.266701899999997</c:v>
                </c:pt>
                <c:pt idx="474">
                  <c:v>1.2649128999999999</c:v>
                </c:pt>
                <c:pt idx="475">
                  <c:v>1.2632026999999968</c:v>
                </c:pt>
                <c:pt idx="476">
                  <c:v>1.2601339</c:v>
                </c:pt>
                <c:pt idx="477">
                  <c:v>1.2567411999999998</c:v>
                </c:pt>
                <c:pt idx="478">
                  <c:v>1.2527953999999968</c:v>
                </c:pt>
                <c:pt idx="479">
                  <c:v>1.2491504</c:v>
                </c:pt>
                <c:pt idx="480">
                  <c:v>1.2440519999999999</c:v>
                </c:pt>
                <c:pt idx="481">
                  <c:v>1.2399117999999953</c:v>
                </c:pt>
                <c:pt idx="482">
                  <c:v>1.2349684999999968</c:v>
                </c:pt>
                <c:pt idx="483">
                  <c:v>1.2295298999999944</c:v>
                </c:pt>
                <c:pt idx="484">
                  <c:v>1.2243807</c:v>
                </c:pt>
                <c:pt idx="485">
                  <c:v>1.2184329999999999</c:v>
                </c:pt>
                <c:pt idx="486">
                  <c:v>1.212286299999997</c:v>
                </c:pt>
                <c:pt idx="487">
                  <c:v>1.2054776999999965</c:v>
                </c:pt>
                <c:pt idx="488">
                  <c:v>1.1972758999999999</c:v>
                </c:pt>
                <c:pt idx="489">
                  <c:v>1.1886112</c:v>
                </c:pt>
                <c:pt idx="490">
                  <c:v>1.1792685000000001</c:v>
                </c:pt>
                <c:pt idx="491">
                  <c:v>1.1708676</c:v>
                </c:pt>
                <c:pt idx="492">
                  <c:v>1.1619645999999968</c:v>
                </c:pt>
                <c:pt idx="493">
                  <c:v>1.1534319</c:v>
                </c:pt>
                <c:pt idx="494">
                  <c:v>1.1453735999999999</c:v>
                </c:pt>
                <c:pt idx="495">
                  <c:v>1.1378336999999963</c:v>
                </c:pt>
                <c:pt idx="496">
                  <c:v>1.1299535000000001</c:v>
                </c:pt>
                <c:pt idx="497">
                  <c:v>1.1228580000000001</c:v>
                </c:pt>
                <c:pt idx="498">
                  <c:v>1.1158965999999968</c:v>
                </c:pt>
                <c:pt idx="499">
                  <c:v>1.1094397999999968</c:v>
                </c:pt>
                <c:pt idx="500">
                  <c:v>1.1026289</c:v>
                </c:pt>
                <c:pt idx="501">
                  <c:v>1.0969611999999971</c:v>
                </c:pt>
                <c:pt idx="502">
                  <c:v>1.091390799999997</c:v>
                </c:pt>
                <c:pt idx="503">
                  <c:v>1.0860308999999999</c:v>
                </c:pt>
                <c:pt idx="504">
                  <c:v>1.0808955</c:v>
                </c:pt>
                <c:pt idx="505">
                  <c:v>1.0762508000000028</c:v>
                </c:pt>
                <c:pt idx="506">
                  <c:v>1.0714671999999998</c:v>
                </c:pt>
                <c:pt idx="507">
                  <c:v>1.0669033999999971</c:v>
                </c:pt>
                <c:pt idx="508">
                  <c:v>1.0628209999999998</c:v>
                </c:pt>
                <c:pt idx="509">
                  <c:v>1.0585651</c:v>
                </c:pt>
                <c:pt idx="510">
                  <c:v>1.0546446999999965</c:v>
                </c:pt>
                <c:pt idx="511">
                  <c:v>1.0508886</c:v>
                </c:pt>
                <c:pt idx="512">
                  <c:v>1.0474333999999967</c:v>
                </c:pt>
                <c:pt idx="513">
                  <c:v>1.0434828999999999</c:v>
                </c:pt>
                <c:pt idx="514">
                  <c:v>1.0402753</c:v>
                </c:pt>
                <c:pt idx="515">
                  <c:v>1.0369681999999998</c:v>
                </c:pt>
                <c:pt idx="516">
                  <c:v>1.0335570000000001</c:v>
                </c:pt>
                <c:pt idx="517">
                  <c:v>1.0299466999999953</c:v>
                </c:pt>
                <c:pt idx="518">
                  <c:v>1.0272436999999968</c:v>
                </c:pt>
                <c:pt idx="519">
                  <c:v>1.0241009000000001</c:v>
                </c:pt>
                <c:pt idx="520">
                  <c:v>1.0209302999999963</c:v>
                </c:pt>
                <c:pt idx="521">
                  <c:v>1.0179402999999958</c:v>
                </c:pt>
                <c:pt idx="522">
                  <c:v>1.0150265999999968</c:v>
                </c:pt>
                <c:pt idx="523">
                  <c:v>1.0122216999999953</c:v>
                </c:pt>
                <c:pt idx="524">
                  <c:v>1.009284899999997</c:v>
                </c:pt>
                <c:pt idx="525">
                  <c:v>1.0065262999999951</c:v>
                </c:pt>
                <c:pt idx="526">
                  <c:v>1.0042929999999999</c:v>
                </c:pt>
                <c:pt idx="527">
                  <c:v>1.0015898999999968</c:v>
                </c:pt>
                <c:pt idx="528">
                  <c:v>0.9992084999999995</c:v>
                </c:pt>
                <c:pt idx="529">
                  <c:v>0.99646149999999956</c:v>
                </c:pt>
                <c:pt idx="530">
                  <c:v>0.99440409999999957</c:v>
                </c:pt>
                <c:pt idx="531">
                  <c:v>0.992143</c:v>
                </c:pt>
                <c:pt idx="532">
                  <c:v>0.98938669999999806</c:v>
                </c:pt>
                <c:pt idx="533">
                  <c:v>0.98715580000000003</c:v>
                </c:pt>
                <c:pt idx="534">
                  <c:v>0.9850544</c:v>
                </c:pt>
                <c:pt idx="535">
                  <c:v>0.98286739999999806</c:v>
                </c:pt>
                <c:pt idx="536">
                  <c:v>0.98070590000000002</c:v>
                </c:pt>
                <c:pt idx="537">
                  <c:v>0.97884520000000252</c:v>
                </c:pt>
                <c:pt idx="538">
                  <c:v>0.97666980000000192</c:v>
                </c:pt>
                <c:pt idx="539">
                  <c:v>0.97500809999999993</c:v>
                </c:pt>
                <c:pt idx="540">
                  <c:v>0.97275639999999997</c:v>
                </c:pt>
                <c:pt idx="541">
                  <c:v>0.97101599999999999</c:v>
                </c:pt>
                <c:pt idx="542">
                  <c:v>0.96935439999999951</c:v>
                </c:pt>
                <c:pt idx="543">
                  <c:v>0.96712570000000064</c:v>
                </c:pt>
                <c:pt idx="544">
                  <c:v>0.96565150000000144</c:v>
                </c:pt>
                <c:pt idx="545">
                  <c:v>0.9639181</c:v>
                </c:pt>
                <c:pt idx="546">
                  <c:v>0.96210839999999997</c:v>
                </c:pt>
                <c:pt idx="547">
                  <c:v>0.96038659999999831</c:v>
                </c:pt>
                <c:pt idx="548">
                  <c:v>0.95830139999999997</c:v>
                </c:pt>
                <c:pt idx="549">
                  <c:v>0.95687120000000192</c:v>
                </c:pt>
                <c:pt idx="550">
                  <c:v>0.95534370000000002</c:v>
                </c:pt>
                <c:pt idx="551">
                  <c:v>0.95423749999999996</c:v>
                </c:pt>
                <c:pt idx="552">
                  <c:v>0.95254119999999998</c:v>
                </c:pt>
                <c:pt idx="553">
                  <c:v>0.95099749999999994</c:v>
                </c:pt>
                <c:pt idx="554">
                  <c:v>0.94960199999999995</c:v>
                </c:pt>
                <c:pt idx="555">
                  <c:v>0.9481115999999995</c:v>
                </c:pt>
                <c:pt idx="556">
                  <c:v>0.94684340000000156</c:v>
                </c:pt>
                <c:pt idx="557">
                  <c:v>0.94510309999999997</c:v>
                </c:pt>
                <c:pt idx="558">
                  <c:v>0.94377930000000065</c:v>
                </c:pt>
                <c:pt idx="559">
                  <c:v>0.94272400000000156</c:v>
                </c:pt>
                <c:pt idx="560">
                  <c:v>0.94134699999999949</c:v>
                </c:pt>
                <c:pt idx="561">
                  <c:v>0.94078699999999948</c:v>
                </c:pt>
                <c:pt idx="562">
                  <c:v>0.9389632999999995</c:v>
                </c:pt>
                <c:pt idx="563">
                  <c:v>0.9378571</c:v>
                </c:pt>
                <c:pt idx="564">
                  <c:v>0.93688280000000002</c:v>
                </c:pt>
                <c:pt idx="565">
                  <c:v>0.93686659999999855</c:v>
                </c:pt>
                <c:pt idx="566">
                  <c:v>0.93529289999999998</c:v>
                </c:pt>
                <c:pt idx="567">
                  <c:v>0.9347837</c:v>
                </c:pt>
                <c:pt idx="568">
                  <c:v>0.93376309999999996</c:v>
                </c:pt>
                <c:pt idx="569">
                  <c:v>0.93269630000000003</c:v>
                </c:pt>
                <c:pt idx="570">
                  <c:v>0.93155299999999808</c:v>
                </c:pt>
                <c:pt idx="571">
                  <c:v>0.93089809999999995</c:v>
                </c:pt>
                <c:pt idx="572">
                  <c:v>0.92992140000000156</c:v>
                </c:pt>
                <c:pt idx="573">
                  <c:v>0.92888229999999949</c:v>
                </c:pt>
                <c:pt idx="574">
                  <c:v>0.92832000000000003</c:v>
                </c:pt>
                <c:pt idx="575">
                  <c:v>0.92769970000000168</c:v>
                </c:pt>
                <c:pt idx="576">
                  <c:v>0.92648940000000002</c:v>
                </c:pt>
                <c:pt idx="577">
                  <c:v>0.92601259999999808</c:v>
                </c:pt>
                <c:pt idx="578">
                  <c:v>0.92517249999999951</c:v>
                </c:pt>
                <c:pt idx="579">
                  <c:v>0.92413339999999855</c:v>
                </c:pt>
                <c:pt idx="580">
                  <c:v>0.92386959999999996</c:v>
                </c:pt>
                <c:pt idx="581">
                  <c:v>0.92351779999999806</c:v>
                </c:pt>
                <c:pt idx="582">
                  <c:v>0.9226569</c:v>
                </c:pt>
                <c:pt idx="583">
                  <c:v>0.92236299999999782</c:v>
                </c:pt>
                <c:pt idx="584">
                  <c:v>0.92187010000000003</c:v>
                </c:pt>
                <c:pt idx="585">
                  <c:v>0.92176820000000004</c:v>
                </c:pt>
                <c:pt idx="586">
                  <c:v>0.9213401</c:v>
                </c:pt>
                <c:pt idx="587">
                  <c:v>0.92114570000000062</c:v>
                </c:pt>
                <c:pt idx="588">
                  <c:v>0.92107859999999997</c:v>
                </c:pt>
                <c:pt idx="589">
                  <c:v>0.92140029999999951</c:v>
                </c:pt>
                <c:pt idx="590">
                  <c:v>0.92093740000000002</c:v>
                </c:pt>
                <c:pt idx="591">
                  <c:v>0.92098369999999996</c:v>
                </c:pt>
                <c:pt idx="592">
                  <c:v>0.92065970000000064</c:v>
                </c:pt>
                <c:pt idx="593">
                  <c:v>0.92028709999999958</c:v>
                </c:pt>
                <c:pt idx="594">
                  <c:v>0.92039589999999993</c:v>
                </c:pt>
                <c:pt idx="595">
                  <c:v>0.92042599999999997</c:v>
                </c:pt>
                <c:pt idx="596">
                  <c:v>0.91993999999999998</c:v>
                </c:pt>
                <c:pt idx="597">
                  <c:v>0.91991679999999831</c:v>
                </c:pt>
                <c:pt idx="598">
                  <c:v>0.91962749999999993</c:v>
                </c:pt>
                <c:pt idx="599">
                  <c:v>0.91935679999999831</c:v>
                </c:pt>
                <c:pt idx="600">
                  <c:v>0.91935209999999956</c:v>
                </c:pt>
                <c:pt idx="601">
                  <c:v>0.91894480000000156</c:v>
                </c:pt>
                <c:pt idx="602">
                  <c:v>0.91904669999999999</c:v>
                </c:pt>
                <c:pt idx="603">
                  <c:v>0.91885229999999996</c:v>
                </c:pt>
                <c:pt idx="604">
                  <c:v>0.91853980000000002</c:v>
                </c:pt>
                <c:pt idx="605">
                  <c:v>0.91857219999999806</c:v>
                </c:pt>
                <c:pt idx="606">
                  <c:v>0.91832459999999949</c:v>
                </c:pt>
                <c:pt idx="607">
                  <c:v>0.91834079999999996</c:v>
                </c:pt>
                <c:pt idx="608">
                  <c:v>0.91814410000000002</c:v>
                </c:pt>
                <c:pt idx="609">
                  <c:v>0.91798440000000003</c:v>
                </c:pt>
                <c:pt idx="610">
                  <c:v>0.91796359999999855</c:v>
                </c:pt>
                <c:pt idx="611">
                  <c:v>0.91757480000000002</c:v>
                </c:pt>
                <c:pt idx="612">
                  <c:v>0.91748219999999781</c:v>
                </c:pt>
                <c:pt idx="613">
                  <c:v>0.91701239999999806</c:v>
                </c:pt>
                <c:pt idx="614">
                  <c:v>0.91722760000000003</c:v>
                </c:pt>
                <c:pt idx="615">
                  <c:v>0.91693369999999996</c:v>
                </c:pt>
                <c:pt idx="616">
                  <c:v>0.91674630000000001</c:v>
                </c:pt>
                <c:pt idx="617">
                  <c:v>0.91684579999999993</c:v>
                </c:pt>
                <c:pt idx="618">
                  <c:v>0.91696840000000002</c:v>
                </c:pt>
                <c:pt idx="619">
                  <c:v>0.91653569999999951</c:v>
                </c:pt>
                <c:pt idx="620">
                  <c:v>0.91633900000000001</c:v>
                </c:pt>
                <c:pt idx="621">
                  <c:v>0.91648009999999958</c:v>
                </c:pt>
                <c:pt idx="622">
                  <c:v>0.91626029999999958</c:v>
                </c:pt>
                <c:pt idx="623">
                  <c:v>0.9163019</c:v>
                </c:pt>
                <c:pt idx="624">
                  <c:v>0.91613529999999999</c:v>
                </c:pt>
                <c:pt idx="625">
                  <c:v>0.91609830000000003</c:v>
                </c:pt>
                <c:pt idx="626">
                  <c:v>0.91630420000000001</c:v>
                </c:pt>
                <c:pt idx="627">
                  <c:v>0.91601259999999807</c:v>
                </c:pt>
                <c:pt idx="628">
                  <c:v>0.91592010000000001</c:v>
                </c:pt>
                <c:pt idx="629">
                  <c:v>0.91608440000000002</c:v>
                </c:pt>
                <c:pt idx="630">
                  <c:v>0.91581129999999999</c:v>
                </c:pt>
                <c:pt idx="631">
                  <c:v>0.9156029999999995</c:v>
                </c:pt>
                <c:pt idx="632">
                  <c:v>0.91581820000000003</c:v>
                </c:pt>
                <c:pt idx="633">
                  <c:v>0.91592699999999949</c:v>
                </c:pt>
                <c:pt idx="634">
                  <c:v>0.91574880000000192</c:v>
                </c:pt>
                <c:pt idx="635">
                  <c:v>0.91581590000000002</c:v>
                </c:pt>
                <c:pt idx="636">
                  <c:v>0.91572100000000156</c:v>
                </c:pt>
                <c:pt idx="637">
                  <c:v>0.91529980000000144</c:v>
                </c:pt>
                <c:pt idx="638">
                  <c:v>0.91564930000000144</c:v>
                </c:pt>
                <c:pt idx="639">
                  <c:v>0.91530909999999999</c:v>
                </c:pt>
                <c:pt idx="640">
                  <c:v>0.9152650999999995</c:v>
                </c:pt>
                <c:pt idx="641">
                  <c:v>0.91516560000000002</c:v>
                </c:pt>
                <c:pt idx="642">
                  <c:v>0.91485090000000002</c:v>
                </c:pt>
                <c:pt idx="643">
                  <c:v>0.91529289999999996</c:v>
                </c:pt>
                <c:pt idx="644">
                  <c:v>0.91535080000000002</c:v>
                </c:pt>
                <c:pt idx="645">
                  <c:v>0.9149271999999995</c:v>
                </c:pt>
                <c:pt idx="646">
                  <c:v>0.91485090000000002</c:v>
                </c:pt>
                <c:pt idx="647">
                  <c:v>0.91501520000000003</c:v>
                </c:pt>
                <c:pt idx="648">
                  <c:v>0.91493190000000002</c:v>
                </c:pt>
                <c:pt idx="649">
                  <c:v>0.91472130000000063</c:v>
                </c:pt>
                <c:pt idx="650">
                  <c:v>0.91511009999999959</c:v>
                </c:pt>
                <c:pt idx="651">
                  <c:v>0.91480459999999997</c:v>
                </c:pt>
                <c:pt idx="652">
                  <c:v>0.91468189999999994</c:v>
                </c:pt>
                <c:pt idx="653">
                  <c:v>0.91468890000000003</c:v>
                </c:pt>
                <c:pt idx="654">
                  <c:v>0.91508</c:v>
                </c:pt>
                <c:pt idx="655">
                  <c:v>0.91456389999999832</c:v>
                </c:pt>
                <c:pt idx="656">
                  <c:v>0.91469120000000192</c:v>
                </c:pt>
                <c:pt idx="657">
                  <c:v>0.91499439999999999</c:v>
                </c:pt>
                <c:pt idx="658">
                  <c:v>0.91469349999999994</c:v>
                </c:pt>
                <c:pt idx="659">
                  <c:v>0.91471199999999997</c:v>
                </c:pt>
                <c:pt idx="660">
                  <c:v>0.91443659999999782</c:v>
                </c:pt>
                <c:pt idx="661">
                  <c:v>0.9144968</c:v>
                </c:pt>
                <c:pt idx="662">
                  <c:v>0.9145314999999995</c:v>
                </c:pt>
                <c:pt idx="663">
                  <c:v>0.91442040000000002</c:v>
                </c:pt>
                <c:pt idx="664">
                  <c:v>0.91434409999999999</c:v>
                </c:pt>
                <c:pt idx="665">
                  <c:v>0.91469349999999994</c:v>
                </c:pt>
                <c:pt idx="666">
                  <c:v>0.9141473</c:v>
                </c:pt>
                <c:pt idx="667">
                  <c:v>0.91448749999999956</c:v>
                </c:pt>
                <c:pt idx="668">
                  <c:v>0.91421209999999831</c:v>
                </c:pt>
                <c:pt idx="669">
                  <c:v>0.91421209999999831</c:v>
                </c:pt>
                <c:pt idx="670">
                  <c:v>0.91462870000000063</c:v>
                </c:pt>
                <c:pt idx="671">
                  <c:v>0.91397149999999994</c:v>
                </c:pt>
                <c:pt idx="672">
                  <c:v>0.91431629999999831</c:v>
                </c:pt>
                <c:pt idx="673">
                  <c:v>0.91459170000000001</c:v>
                </c:pt>
                <c:pt idx="674">
                  <c:v>0.91430699999999832</c:v>
                </c:pt>
                <c:pt idx="675">
                  <c:v>0.91420749999999951</c:v>
                </c:pt>
                <c:pt idx="676">
                  <c:v>0.91424919999999998</c:v>
                </c:pt>
                <c:pt idx="677">
                  <c:v>0.91428389999999959</c:v>
                </c:pt>
                <c:pt idx="678">
                  <c:v>0.91440889999999997</c:v>
                </c:pt>
                <c:pt idx="679">
                  <c:v>0.91443199999999958</c:v>
                </c:pt>
                <c:pt idx="680">
                  <c:v>0.91436489999999959</c:v>
                </c:pt>
                <c:pt idx="681">
                  <c:v>0.91431629999999831</c:v>
                </c:pt>
                <c:pt idx="682">
                  <c:v>0.91427930000000002</c:v>
                </c:pt>
                <c:pt idx="683">
                  <c:v>0.91421909999999951</c:v>
                </c:pt>
                <c:pt idx="684">
                  <c:v>0.91423299999999807</c:v>
                </c:pt>
                <c:pt idx="685">
                  <c:v>0.91434170000000003</c:v>
                </c:pt>
                <c:pt idx="686">
                  <c:v>0.91414269999999997</c:v>
                </c:pt>
                <c:pt idx="687">
                  <c:v>0.91410570000000002</c:v>
                </c:pt>
                <c:pt idx="688">
                  <c:v>0.9143578999999995</c:v>
                </c:pt>
                <c:pt idx="689">
                  <c:v>0.91412879999999996</c:v>
                </c:pt>
                <c:pt idx="690">
                  <c:v>0.91447829999999997</c:v>
                </c:pt>
                <c:pt idx="691">
                  <c:v>0.91453849999999959</c:v>
                </c:pt>
                <c:pt idx="692">
                  <c:v>0.91437409999999997</c:v>
                </c:pt>
                <c:pt idx="693">
                  <c:v>0.91443199999999958</c:v>
                </c:pt>
                <c:pt idx="694">
                  <c:v>0.91458709999999832</c:v>
                </c:pt>
                <c:pt idx="695">
                  <c:v>0.91437649999999959</c:v>
                </c:pt>
                <c:pt idx="696">
                  <c:v>0.91426540000000001</c:v>
                </c:pt>
                <c:pt idx="697">
                  <c:v>0.91461950000000003</c:v>
                </c:pt>
                <c:pt idx="698">
                  <c:v>0.91447129999999999</c:v>
                </c:pt>
                <c:pt idx="699">
                  <c:v>0.91470509999999994</c:v>
                </c:pt>
                <c:pt idx="700">
                  <c:v>0.91484389999999993</c:v>
                </c:pt>
                <c:pt idx="701">
                  <c:v>0.91488329999999951</c:v>
                </c:pt>
                <c:pt idx="702">
                  <c:v>0.9144042</c:v>
                </c:pt>
                <c:pt idx="703">
                  <c:v>0.91427000000000003</c:v>
                </c:pt>
                <c:pt idx="704">
                  <c:v>0.91476760000000001</c:v>
                </c:pt>
                <c:pt idx="705">
                  <c:v>0.91461709999999996</c:v>
                </c:pt>
                <c:pt idx="706">
                  <c:v>0.9149503999999995</c:v>
                </c:pt>
                <c:pt idx="707">
                  <c:v>0.91480229999999996</c:v>
                </c:pt>
                <c:pt idx="708">
                  <c:v>0.91475139999999999</c:v>
                </c:pt>
                <c:pt idx="709">
                  <c:v>0.9150313999999995</c:v>
                </c:pt>
                <c:pt idx="710">
                  <c:v>0.91505219999999832</c:v>
                </c:pt>
                <c:pt idx="711">
                  <c:v>0.91503829999999997</c:v>
                </c:pt>
                <c:pt idx="712">
                  <c:v>0.91489480000000156</c:v>
                </c:pt>
                <c:pt idx="713">
                  <c:v>0.91450140000000002</c:v>
                </c:pt>
                <c:pt idx="714">
                  <c:v>0.91514249999999997</c:v>
                </c:pt>
                <c:pt idx="715">
                  <c:v>0.9148577999999995</c:v>
                </c:pt>
                <c:pt idx="716">
                  <c:v>0.91506379999999832</c:v>
                </c:pt>
                <c:pt idx="717">
                  <c:v>0.91511239999999783</c:v>
                </c:pt>
                <c:pt idx="718">
                  <c:v>0.9155451999999995</c:v>
                </c:pt>
                <c:pt idx="719">
                  <c:v>0.91517490000000001</c:v>
                </c:pt>
                <c:pt idx="720">
                  <c:v>0.91514019999999996</c:v>
                </c:pt>
                <c:pt idx="721">
                  <c:v>0.9153576999999995</c:v>
                </c:pt>
                <c:pt idx="722">
                  <c:v>0.91541319999999793</c:v>
                </c:pt>
                <c:pt idx="723">
                  <c:v>0.91567009999999993</c:v>
                </c:pt>
                <c:pt idx="724">
                  <c:v>0.91551279999999746</c:v>
                </c:pt>
                <c:pt idx="725">
                  <c:v>0.91537389999999996</c:v>
                </c:pt>
                <c:pt idx="726">
                  <c:v>0.91557520000000003</c:v>
                </c:pt>
                <c:pt idx="727">
                  <c:v>0.91539239999999855</c:v>
                </c:pt>
                <c:pt idx="728">
                  <c:v>0.9155219999999995</c:v>
                </c:pt>
                <c:pt idx="729">
                  <c:v>0.91556369999999831</c:v>
                </c:pt>
                <c:pt idx="730">
                  <c:v>0.91572100000000156</c:v>
                </c:pt>
                <c:pt idx="731">
                  <c:v>0.91569100000000192</c:v>
                </c:pt>
                <c:pt idx="732">
                  <c:v>0.9157071999999995</c:v>
                </c:pt>
                <c:pt idx="733">
                  <c:v>0.91587839999999998</c:v>
                </c:pt>
                <c:pt idx="734">
                  <c:v>0.91620469999999998</c:v>
                </c:pt>
                <c:pt idx="735">
                  <c:v>0.91613069999999996</c:v>
                </c:pt>
                <c:pt idx="736">
                  <c:v>0.91584599999999994</c:v>
                </c:pt>
                <c:pt idx="737">
                  <c:v>0.91580439999999996</c:v>
                </c:pt>
                <c:pt idx="738">
                  <c:v>0.91608669999999959</c:v>
                </c:pt>
                <c:pt idx="739">
                  <c:v>0.91620009999999996</c:v>
                </c:pt>
                <c:pt idx="740">
                  <c:v>0.91651719999999792</c:v>
                </c:pt>
                <c:pt idx="741">
                  <c:v>0.91613299999999831</c:v>
                </c:pt>
                <c:pt idx="742">
                  <c:v>0.9164569999999983</c:v>
                </c:pt>
                <c:pt idx="743">
                  <c:v>0.91641759999999806</c:v>
                </c:pt>
                <c:pt idx="744">
                  <c:v>0.91608440000000002</c:v>
                </c:pt>
                <c:pt idx="745">
                  <c:v>0.91648009999999958</c:v>
                </c:pt>
                <c:pt idx="746">
                  <c:v>0.91676249999999959</c:v>
                </c:pt>
                <c:pt idx="747">
                  <c:v>0.91678329999999997</c:v>
                </c:pt>
                <c:pt idx="748">
                  <c:v>0.91657040000000001</c:v>
                </c:pt>
                <c:pt idx="749">
                  <c:v>0.91678099999999996</c:v>
                </c:pt>
                <c:pt idx="750">
                  <c:v>0.91685269999999996</c:v>
                </c:pt>
                <c:pt idx="751">
                  <c:v>0.9172553999999995</c:v>
                </c:pt>
                <c:pt idx="752">
                  <c:v>0.91689209999999999</c:v>
                </c:pt>
                <c:pt idx="753">
                  <c:v>0.91684579999999993</c:v>
                </c:pt>
                <c:pt idx="754">
                  <c:v>0.91711189999999998</c:v>
                </c:pt>
                <c:pt idx="755">
                  <c:v>0.91738500000000001</c:v>
                </c:pt>
                <c:pt idx="756">
                  <c:v>0.91698000000000002</c:v>
                </c:pt>
                <c:pt idx="757">
                  <c:v>0.91744519999999996</c:v>
                </c:pt>
                <c:pt idx="758">
                  <c:v>0.91732950000000002</c:v>
                </c:pt>
                <c:pt idx="759">
                  <c:v>0.91762570000000065</c:v>
                </c:pt>
                <c:pt idx="760">
                  <c:v>0.9173595999999995</c:v>
                </c:pt>
                <c:pt idx="761">
                  <c:v>0.91750540000000003</c:v>
                </c:pt>
                <c:pt idx="762">
                  <c:v>0.91773910000000003</c:v>
                </c:pt>
                <c:pt idx="763">
                  <c:v>0.91809779999999996</c:v>
                </c:pt>
                <c:pt idx="764">
                  <c:v>0.91782469999999994</c:v>
                </c:pt>
                <c:pt idx="765">
                  <c:v>0.9177322</c:v>
                </c:pt>
                <c:pt idx="766">
                  <c:v>0.91802139999999999</c:v>
                </c:pt>
                <c:pt idx="767">
                  <c:v>0.91808619999999808</c:v>
                </c:pt>
                <c:pt idx="768">
                  <c:v>0.91774369999999994</c:v>
                </c:pt>
                <c:pt idx="769">
                  <c:v>0.9180585</c:v>
                </c:pt>
                <c:pt idx="770">
                  <c:v>0.91816719999999807</c:v>
                </c:pt>
                <c:pt idx="771">
                  <c:v>0.91856069999999956</c:v>
                </c:pt>
                <c:pt idx="772">
                  <c:v>0.91837550000000001</c:v>
                </c:pt>
                <c:pt idx="773">
                  <c:v>0.91871570000000002</c:v>
                </c:pt>
                <c:pt idx="774">
                  <c:v>0.91883139999999996</c:v>
                </c:pt>
                <c:pt idx="775">
                  <c:v>0.91834769999999999</c:v>
                </c:pt>
                <c:pt idx="776">
                  <c:v>0.91850969999999998</c:v>
                </c:pt>
                <c:pt idx="777">
                  <c:v>0.91869719999999999</c:v>
                </c:pt>
                <c:pt idx="778">
                  <c:v>0.91906520000000003</c:v>
                </c:pt>
                <c:pt idx="779">
                  <c:v>0.91899109999999995</c:v>
                </c:pt>
                <c:pt idx="780">
                  <c:v>0.91904900000000156</c:v>
                </c:pt>
                <c:pt idx="781">
                  <c:v>0.91916929999999997</c:v>
                </c:pt>
                <c:pt idx="782">
                  <c:v>0.91908829999999997</c:v>
                </c:pt>
                <c:pt idx="783">
                  <c:v>0.91926419999999831</c:v>
                </c:pt>
                <c:pt idx="784">
                  <c:v>0.91944239999999855</c:v>
                </c:pt>
                <c:pt idx="785">
                  <c:v>0.91927579999999998</c:v>
                </c:pt>
                <c:pt idx="786">
                  <c:v>0.91940069999999996</c:v>
                </c:pt>
                <c:pt idx="787">
                  <c:v>0.91984739999999998</c:v>
                </c:pt>
                <c:pt idx="788">
                  <c:v>0.91950949999999998</c:v>
                </c:pt>
                <c:pt idx="789">
                  <c:v>0.91977330000000002</c:v>
                </c:pt>
                <c:pt idx="790">
                  <c:v>0.91995850000000001</c:v>
                </c:pt>
                <c:pt idx="791">
                  <c:v>0.91993999999999998</c:v>
                </c:pt>
                <c:pt idx="792">
                  <c:v>0.92000709999999997</c:v>
                </c:pt>
                <c:pt idx="793">
                  <c:v>0.91997240000000002</c:v>
                </c:pt>
                <c:pt idx="794">
                  <c:v>0.92043059999999843</c:v>
                </c:pt>
                <c:pt idx="795">
                  <c:v>0.9202593</c:v>
                </c:pt>
                <c:pt idx="796">
                  <c:v>0.92038889999999951</c:v>
                </c:pt>
                <c:pt idx="797">
                  <c:v>0.9203519</c:v>
                </c:pt>
                <c:pt idx="798">
                  <c:v>0.92064810000000064</c:v>
                </c:pt>
                <c:pt idx="799">
                  <c:v>0.92067130000000064</c:v>
                </c:pt>
              </c:numCache>
            </c:numRef>
          </c:yVal>
          <c:smooth val="1"/>
        </c:ser>
        <c:axId val="64608896"/>
        <c:axId val="68522752"/>
      </c:scatterChart>
      <c:scatterChart>
        <c:scatterStyle val="smoothMarker"/>
        <c:ser>
          <c:idx val="0"/>
          <c:order val="0"/>
          <c:tx>
            <c:strRef>
              <c:f>'Mesures corrigées'!$R$1</c:f>
              <c:strCache>
                <c:ptCount val="1"/>
                <c:pt idx="0">
                  <c:v>W5</c:v>
                </c:pt>
              </c:strCache>
            </c:strRef>
          </c:tx>
          <c:marker>
            <c:symbol val="diamond"/>
            <c:size val="2"/>
          </c:marker>
          <c:xVal>
            <c:numRef>
              <c:f>'Mesures corrigées'!$A$2:$A$801</c:f>
              <c:numCache>
                <c:formatCode>General</c:formatCode>
                <c:ptCount val="800"/>
                <c:pt idx="0">
                  <c:v>0</c:v>
                </c:pt>
                <c:pt idx="1">
                  <c:v>5.0000000000000114E-3</c:v>
                </c:pt>
                <c:pt idx="2">
                  <c:v>1.0000000000000005E-2</c:v>
                </c:pt>
                <c:pt idx="3">
                  <c:v>1.4999999999999998E-2</c:v>
                </c:pt>
                <c:pt idx="4">
                  <c:v>2.0000000000000011E-2</c:v>
                </c:pt>
                <c:pt idx="5">
                  <c:v>2.5000000000000001E-2</c:v>
                </c:pt>
                <c:pt idx="6">
                  <c:v>3.0000000000000002E-2</c:v>
                </c:pt>
                <c:pt idx="7">
                  <c:v>3.500000000000001E-2</c:v>
                </c:pt>
                <c:pt idx="8">
                  <c:v>4.0000000000000022E-2</c:v>
                </c:pt>
                <c:pt idx="9">
                  <c:v>4.5000000000000012E-2</c:v>
                </c:pt>
                <c:pt idx="10">
                  <c:v>0.05</c:v>
                </c:pt>
                <c:pt idx="11">
                  <c:v>5.5000000000000014E-2</c:v>
                </c:pt>
                <c:pt idx="12">
                  <c:v>6.0000000000000032E-2</c:v>
                </c:pt>
                <c:pt idx="13">
                  <c:v>6.5000000000000002E-2</c:v>
                </c:pt>
                <c:pt idx="14">
                  <c:v>7.0000000000000021E-2</c:v>
                </c:pt>
                <c:pt idx="15">
                  <c:v>7.5000000000000011E-2</c:v>
                </c:pt>
                <c:pt idx="16">
                  <c:v>8.0000000000000043E-2</c:v>
                </c:pt>
                <c:pt idx="17">
                  <c:v>8.5000000000000006E-2</c:v>
                </c:pt>
                <c:pt idx="18">
                  <c:v>9.0000000000000024E-2</c:v>
                </c:pt>
                <c:pt idx="19">
                  <c:v>9.5000000000000043E-2</c:v>
                </c:pt>
                <c:pt idx="20">
                  <c:v>0.1</c:v>
                </c:pt>
                <c:pt idx="21">
                  <c:v>0.10500000000000002</c:v>
                </c:pt>
                <c:pt idx="22">
                  <c:v>0.11</c:v>
                </c:pt>
                <c:pt idx="23">
                  <c:v>0.115</c:v>
                </c:pt>
                <c:pt idx="24">
                  <c:v>0.12000000000000002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0.14500000000000021</c:v>
                </c:pt>
                <c:pt idx="30">
                  <c:v>0.15000000000000024</c:v>
                </c:pt>
                <c:pt idx="31">
                  <c:v>0.15500000000000039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0.17500000000000004</c:v>
                </c:pt>
                <c:pt idx="36">
                  <c:v>0.18000000000000024</c:v>
                </c:pt>
                <c:pt idx="37">
                  <c:v>0.18500000000000036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0.20500000000000004</c:v>
                </c:pt>
                <c:pt idx="42">
                  <c:v>0.21000000000000021</c:v>
                </c:pt>
                <c:pt idx="43">
                  <c:v>0.21500000000000036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0.23500000000000001</c:v>
                </c:pt>
                <c:pt idx="48">
                  <c:v>0.24000000000000021</c:v>
                </c:pt>
                <c:pt idx="49">
                  <c:v>0.24500000000000036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0.28000000000000008</c:v>
                </c:pt>
                <c:pt idx="57">
                  <c:v>0.28500000000000031</c:v>
                </c:pt>
                <c:pt idx="58">
                  <c:v>0.29000000000000031</c:v>
                </c:pt>
                <c:pt idx="59">
                  <c:v>0.29500000000000032</c:v>
                </c:pt>
                <c:pt idx="60">
                  <c:v>0.30000000000000032</c:v>
                </c:pt>
                <c:pt idx="61">
                  <c:v>0.30500000000000038</c:v>
                </c:pt>
                <c:pt idx="62">
                  <c:v>0.31000000000000072</c:v>
                </c:pt>
                <c:pt idx="63">
                  <c:v>0.31500000000000072</c:v>
                </c:pt>
                <c:pt idx="64">
                  <c:v>0.32000000000000084</c:v>
                </c:pt>
                <c:pt idx="65">
                  <c:v>0.32500000000000084</c:v>
                </c:pt>
                <c:pt idx="66">
                  <c:v>0.33000000000000096</c:v>
                </c:pt>
                <c:pt idx="67">
                  <c:v>0.33500000000000096</c:v>
                </c:pt>
                <c:pt idx="68">
                  <c:v>0.34</c:v>
                </c:pt>
                <c:pt idx="69">
                  <c:v>0.34500000000000008</c:v>
                </c:pt>
                <c:pt idx="70">
                  <c:v>0.35000000000000031</c:v>
                </c:pt>
                <c:pt idx="71">
                  <c:v>0.35500000000000032</c:v>
                </c:pt>
                <c:pt idx="72">
                  <c:v>0.36000000000000032</c:v>
                </c:pt>
                <c:pt idx="73">
                  <c:v>0.36500000000000032</c:v>
                </c:pt>
                <c:pt idx="74">
                  <c:v>0.37000000000000038</c:v>
                </c:pt>
                <c:pt idx="75">
                  <c:v>0.37500000000000072</c:v>
                </c:pt>
                <c:pt idx="76">
                  <c:v>0.38000000000000084</c:v>
                </c:pt>
                <c:pt idx="77">
                  <c:v>0.38500000000000084</c:v>
                </c:pt>
                <c:pt idx="78">
                  <c:v>0.39000000000000085</c:v>
                </c:pt>
                <c:pt idx="79">
                  <c:v>0.39500000000000096</c:v>
                </c:pt>
                <c:pt idx="80">
                  <c:v>0.4</c:v>
                </c:pt>
                <c:pt idx="81">
                  <c:v>0.40500000000000008</c:v>
                </c:pt>
                <c:pt idx="82">
                  <c:v>0.41000000000000031</c:v>
                </c:pt>
                <c:pt idx="83">
                  <c:v>0.41500000000000031</c:v>
                </c:pt>
                <c:pt idx="84">
                  <c:v>0.42000000000000032</c:v>
                </c:pt>
                <c:pt idx="85">
                  <c:v>0.42500000000000032</c:v>
                </c:pt>
                <c:pt idx="86">
                  <c:v>0.43000000000000038</c:v>
                </c:pt>
                <c:pt idx="87">
                  <c:v>0.43500000000000072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0.47000000000000008</c:v>
                </c:pt>
                <c:pt idx="95">
                  <c:v>0.47500000000000031</c:v>
                </c:pt>
                <c:pt idx="96">
                  <c:v>0.48000000000000032</c:v>
                </c:pt>
                <c:pt idx="97">
                  <c:v>0.48500000000000032</c:v>
                </c:pt>
                <c:pt idx="98">
                  <c:v>0.49000000000000032</c:v>
                </c:pt>
                <c:pt idx="99">
                  <c:v>0.49500000000000038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0.57500000000000062</c:v>
                </c:pt>
                <c:pt idx="116">
                  <c:v>0.58000000000000007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0.60000000000000064</c:v>
                </c:pt>
                <c:pt idx="121">
                  <c:v>0.60500000000000065</c:v>
                </c:pt>
                <c:pt idx="122">
                  <c:v>0.61000000000000065</c:v>
                </c:pt>
                <c:pt idx="123">
                  <c:v>0.61500000000000143</c:v>
                </c:pt>
                <c:pt idx="124">
                  <c:v>0.62000000000000144</c:v>
                </c:pt>
                <c:pt idx="125">
                  <c:v>0.62500000000000155</c:v>
                </c:pt>
                <c:pt idx="126">
                  <c:v>0.63000000000000156</c:v>
                </c:pt>
                <c:pt idx="127">
                  <c:v>0.63500000000000156</c:v>
                </c:pt>
                <c:pt idx="128">
                  <c:v>0.64000000000000168</c:v>
                </c:pt>
                <c:pt idx="129">
                  <c:v>0.64500000000000168</c:v>
                </c:pt>
                <c:pt idx="130">
                  <c:v>0.6500000000000018</c:v>
                </c:pt>
                <c:pt idx="131">
                  <c:v>0.65500000000000191</c:v>
                </c:pt>
                <c:pt idx="132">
                  <c:v>0.66000000000000192</c:v>
                </c:pt>
                <c:pt idx="133">
                  <c:v>0.66500000000000192</c:v>
                </c:pt>
                <c:pt idx="134">
                  <c:v>0.67000000000000193</c:v>
                </c:pt>
                <c:pt idx="135">
                  <c:v>0.67500000000000193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0.69000000000000061</c:v>
                </c:pt>
                <c:pt idx="139">
                  <c:v>0.69499999999999995</c:v>
                </c:pt>
                <c:pt idx="140">
                  <c:v>0.70000000000000062</c:v>
                </c:pt>
                <c:pt idx="141">
                  <c:v>0.70500000000000063</c:v>
                </c:pt>
                <c:pt idx="142">
                  <c:v>0.71000000000000063</c:v>
                </c:pt>
                <c:pt idx="143">
                  <c:v>0.71500000000000064</c:v>
                </c:pt>
                <c:pt idx="144">
                  <c:v>0.72000000000000064</c:v>
                </c:pt>
                <c:pt idx="145">
                  <c:v>0.72500000000000064</c:v>
                </c:pt>
                <c:pt idx="146">
                  <c:v>0.73000000000000065</c:v>
                </c:pt>
                <c:pt idx="147">
                  <c:v>0.73500000000000065</c:v>
                </c:pt>
                <c:pt idx="148">
                  <c:v>0.74000000000000143</c:v>
                </c:pt>
                <c:pt idx="149">
                  <c:v>0.74500000000000144</c:v>
                </c:pt>
                <c:pt idx="150">
                  <c:v>0.75000000000000155</c:v>
                </c:pt>
                <c:pt idx="151">
                  <c:v>0.75500000000000156</c:v>
                </c:pt>
                <c:pt idx="152">
                  <c:v>0.76000000000000156</c:v>
                </c:pt>
                <c:pt idx="153">
                  <c:v>0.76500000000000168</c:v>
                </c:pt>
                <c:pt idx="154">
                  <c:v>0.77000000000000168</c:v>
                </c:pt>
                <c:pt idx="155">
                  <c:v>0.7750000000000018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0.82000000000000062</c:v>
                </c:pt>
                <c:pt idx="165">
                  <c:v>0.82500000000000062</c:v>
                </c:pt>
                <c:pt idx="166">
                  <c:v>0.83000000000000063</c:v>
                </c:pt>
                <c:pt idx="167">
                  <c:v>0.83500000000000063</c:v>
                </c:pt>
                <c:pt idx="168">
                  <c:v>0.84000000000000064</c:v>
                </c:pt>
                <c:pt idx="169">
                  <c:v>0.84500000000000064</c:v>
                </c:pt>
                <c:pt idx="170">
                  <c:v>0.85000000000000064</c:v>
                </c:pt>
                <c:pt idx="171">
                  <c:v>0.85500000000000065</c:v>
                </c:pt>
                <c:pt idx="172">
                  <c:v>0.86000000000000065</c:v>
                </c:pt>
                <c:pt idx="173">
                  <c:v>0.86500000000000143</c:v>
                </c:pt>
                <c:pt idx="174">
                  <c:v>0.87000000000000144</c:v>
                </c:pt>
                <c:pt idx="175">
                  <c:v>0.87500000000000155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0.94000000000000061</c:v>
                </c:pt>
                <c:pt idx="189">
                  <c:v>0.94499999999999995</c:v>
                </c:pt>
                <c:pt idx="190">
                  <c:v>0.95000000000000062</c:v>
                </c:pt>
                <c:pt idx="191">
                  <c:v>0.95500000000000063</c:v>
                </c:pt>
                <c:pt idx="192">
                  <c:v>0.96000000000000063</c:v>
                </c:pt>
                <c:pt idx="193">
                  <c:v>0.96500000000000064</c:v>
                </c:pt>
                <c:pt idx="194">
                  <c:v>0.97000000000000064</c:v>
                </c:pt>
                <c:pt idx="195">
                  <c:v>0.97500000000000064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1.0049999999999968</c:v>
                </c:pt>
                <c:pt idx="202">
                  <c:v>1.01</c:v>
                </c:pt>
                <c:pt idx="203">
                  <c:v>1.0149999999999968</c:v>
                </c:pt>
                <c:pt idx="204">
                  <c:v>1.02</c:v>
                </c:pt>
                <c:pt idx="205">
                  <c:v>1.0249999999999968</c:v>
                </c:pt>
                <c:pt idx="206">
                  <c:v>1.03</c:v>
                </c:pt>
                <c:pt idx="207">
                  <c:v>1.0349999999999968</c:v>
                </c:pt>
                <c:pt idx="208">
                  <c:v>1.04</c:v>
                </c:pt>
                <c:pt idx="209">
                  <c:v>1.044999999999997</c:v>
                </c:pt>
                <c:pt idx="210">
                  <c:v>1.05</c:v>
                </c:pt>
                <c:pt idx="211">
                  <c:v>1.0549999999999971</c:v>
                </c:pt>
                <c:pt idx="212">
                  <c:v>1.06</c:v>
                </c:pt>
                <c:pt idx="213">
                  <c:v>1.0649999999999971</c:v>
                </c:pt>
                <c:pt idx="214">
                  <c:v>1.07</c:v>
                </c:pt>
                <c:pt idx="215">
                  <c:v>1.075</c:v>
                </c:pt>
                <c:pt idx="216">
                  <c:v>1.08</c:v>
                </c:pt>
                <c:pt idx="217">
                  <c:v>1.085</c:v>
                </c:pt>
                <c:pt idx="218">
                  <c:v>1.0900000000000001</c:v>
                </c:pt>
                <c:pt idx="219">
                  <c:v>1.095</c:v>
                </c:pt>
                <c:pt idx="220">
                  <c:v>1.1000000000000001</c:v>
                </c:pt>
                <c:pt idx="221">
                  <c:v>1.105</c:v>
                </c:pt>
                <c:pt idx="222">
                  <c:v>1.1100000000000001</c:v>
                </c:pt>
                <c:pt idx="223">
                  <c:v>1.115</c:v>
                </c:pt>
                <c:pt idx="224">
                  <c:v>1.1200000000000001</c:v>
                </c:pt>
                <c:pt idx="225">
                  <c:v>1.125</c:v>
                </c:pt>
                <c:pt idx="226">
                  <c:v>1.1299999999999968</c:v>
                </c:pt>
                <c:pt idx="227">
                  <c:v>1.135</c:v>
                </c:pt>
                <c:pt idx="228">
                  <c:v>1.1399999999999968</c:v>
                </c:pt>
                <c:pt idx="229">
                  <c:v>1.145</c:v>
                </c:pt>
                <c:pt idx="230">
                  <c:v>1.1499999999999968</c:v>
                </c:pt>
                <c:pt idx="231">
                  <c:v>1.155</c:v>
                </c:pt>
                <c:pt idx="232">
                  <c:v>1.1599999999999968</c:v>
                </c:pt>
                <c:pt idx="233">
                  <c:v>1.165</c:v>
                </c:pt>
                <c:pt idx="234">
                  <c:v>1.1700000000000021</c:v>
                </c:pt>
                <c:pt idx="235">
                  <c:v>1.175</c:v>
                </c:pt>
                <c:pt idx="236">
                  <c:v>1.1800000000000028</c:v>
                </c:pt>
                <c:pt idx="237">
                  <c:v>1.1850000000000001</c:v>
                </c:pt>
                <c:pt idx="238">
                  <c:v>1.1900000000000028</c:v>
                </c:pt>
                <c:pt idx="239">
                  <c:v>1.1950000000000001</c:v>
                </c:pt>
                <c:pt idx="240">
                  <c:v>1.2</c:v>
                </c:pt>
                <c:pt idx="241">
                  <c:v>1.2049999999999967</c:v>
                </c:pt>
                <c:pt idx="242">
                  <c:v>1.21</c:v>
                </c:pt>
                <c:pt idx="243">
                  <c:v>1.2149999999999967</c:v>
                </c:pt>
                <c:pt idx="244">
                  <c:v>1.22</c:v>
                </c:pt>
                <c:pt idx="245">
                  <c:v>1.2249999999999968</c:v>
                </c:pt>
                <c:pt idx="246">
                  <c:v>1.23</c:v>
                </c:pt>
                <c:pt idx="247">
                  <c:v>1.2349999999999968</c:v>
                </c:pt>
                <c:pt idx="248">
                  <c:v>1.24</c:v>
                </c:pt>
                <c:pt idx="249">
                  <c:v>1.244999999999997</c:v>
                </c:pt>
                <c:pt idx="250">
                  <c:v>1.25</c:v>
                </c:pt>
                <c:pt idx="251">
                  <c:v>1.2549999999999968</c:v>
                </c:pt>
                <c:pt idx="252">
                  <c:v>1.26</c:v>
                </c:pt>
                <c:pt idx="253">
                  <c:v>1.2649999999999968</c:v>
                </c:pt>
                <c:pt idx="254">
                  <c:v>1.27</c:v>
                </c:pt>
                <c:pt idx="255">
                  <c:v>1.2749999999999968</c:v>
                </c:pt>
                <c:pt idx="256">
                  <c:v>1.28</c:v>
                </c:pt>
                <c:pt idx="257">
                  <c:v>1.2849999999999968</c:v>
                </c:pt>
                <c:pt idx="258">
                  <c:v>1.29</c:v>
                </c:pt>
                <c:pt idx="259">
                  <c:v>1.294999999999997</c:v>
                </c:pt>
                <c:pt idx="260">
                  <c:v>1.3</c:v>
                </c:pt>
                <c:pt idx="261">
                  <c:v>1.3049999999999971</c:v>
                </c:pt>
                <c:pt idx="262">
                  <c:v>1.31</c:v>
                </c:pt>
                <c:pt idx="263">
                  <c:v>1.3149999999999971</c:v>
                </c:pt>
                <c:pt idx="264">
                  <c:v>1.32</c:v>
                </c:pt>
                <c:pt idx="265">
                  <c:v>1.325</c:v>
                </c:pt>
                <c:pt idx="266">
                  <c:v>1.33</c:v>
                </c:pt>
                <c:pt idx="267">
                  <c:v>1.335</c:v>
                </c:pt>
                <c:pt idx="268">
                  <c:v>1.34</c:v>
                </c:pt>
                <c:pt idx="269">
                  <c:v>1.345</c:v>
                </c:pt>
                <c:pt idx="270">
                  <c:v>1.35</c:v>
                </c:pt>
                <c:pt idx="271">
                  <c:v>1.355</c:v>
                </c:pt>
                <c:pt idx="272">
                  <c:v>1.36</c:v>
                </c:pt>
                <c:pt idx="273">
                  <c:v>1.365</c:v>
                </c:pt>
                <c:pt idx="274">
                  <c:v>1.37</c:v>
                </c:pt>
                <c:pt idx="275">
                  <c:v>1.375</c:v>
                </c:pt>
                <c:pt idx="276">
                  <c:v>1.3800000000000001</c:v>
                </c:pt>
                <c:pt idx="277">
                  <c:v>1.385</c:v>
                </c:pt>
                <c:pt idx="278">
                  <c:v>1.3900000000000001</c:v>
                </c:pt>
                <c:pt idx="279">
                  <c:v>1.395</c:v>
                </c:pt>
                <c:pt idx="280">
                  <c:v>1.4</c:v>
                </c:pt>
                <c:pt idx="281">
                  <c:v>1.4049999999999958</c:v>
                </c:pt>
                <c:pt idx="282">
                  <c:v>1.41</c:v>
                </c:pt>
                <c:pt idx="283">
                  <c:v>1.4149999999999958</c:v>
                </c:pt>
                <c:pt idx="284">
                  <c:v>1.42</c:v>
                </c:pt>
                <c:pt idx="285">
                  <c:v>1.424999999999996</c:v>
                </c:pt>
                <c:pt idx="286">
                  <c:v>1.43</c:v>
                </c:pt>
                <c:pt idx="287">
                  <c:v>1.4349999999999961</c:v>
                </c:pt>
                <c:pt idx="288">
                  <c:v>1.44</c:v>
                </c:pt>
                <c:pt idx="289">
                  <c:v>1.4449999999999967</c:v>
                </c:pt>
                <c:pt idx="290">
                  <c:v>1.45</c:v>
                </c:pt>
                <c:pt idx="291">
                  <c:v>1.4549999999999967</c:v>
                </c:pt>
                <c:pt idx="292">
                  <c:v>1.46</c:v>
                </c:pt>
                <c:pt idx="293">
                  <c:v>1.4649999999999967</c:v>
                </c:pt>
                <c:pt idx="294">
                  <c:v>1.47</c:v>
                </c:pt>
                <c:pt idx="295">
                  <c:v>1.4749999999999968</c:v>
                </c:pt>
                <c:pt idx="296">
                  <c:v>1.48</c:v>
                </c:pt>
                <c:pt idx="297">
                  <c:v>1.4849999999999968</c:v>
                </c:pt>
                <c:pt idx="298">
                  <c:v>1.49</c:v>
                </c:pt>
                <c:pt idx="299">
                  <c:v>1.494999999999997</c:v>
                </c:pt>
                <c:pt idx="300">
                  <c:v>1.5</c:v>
                </c:pt>
                <c:pt idx="301">
                  <c:v>1.5049999999999968</c:v>
                </c:pt>
                <c:pt idx="302">
                  <c:v>1.51</c:v>
                </c:pt>
                <c:pt idx="303">
                  <c:v>1.5149999999999968</c:v>
                </c:pt>
                <c:pt idx="304">
                  <c:v>1.52</c:v>
                </c:pt>
                <c:pt idx="305">
                  <c:v>1.5249999999999968</c:v>
                </c:pt>
                <c:pt idx="306">
                  <c:v>1.53</c:v>
                </c:pt>
                <c:pt idx="307">
                  <c:v>1.5349999999999968</c:v>
                </c:pt>
                <c:pt idx="308">
                  <c:v>1.54</c:v>
                </c:pt>
                <c:pt idx="309">
                  <c:v>1.544999999999997</c:v>
                </c:pt>
                <c:pt idx="310">
                  <c:v>1.55</c:v>
                </c:pt>
                <c:pt idx="311">
                  <c:v>1.5549999999999971</c:v>
                </c:pt>
                <c:pt idx="312">
                  <c:v>1.56</c:v>
                </c:pt>
                <c:pt idx="313">
                  <c:v>1.5649999999999971</c:v>
                </c:pt>
                <c:pt idx="314">
                  <c:v>1.57</c:v>
                </c:pt>
                <c:pt idx="315">
                  <c:v>1.575</c:v>
                </c:pt>
                <c:pt idx="316">
                  <c:v>1.58</c:v>
                </c:pt>
                <c:pt idx="317">
                  <c:v>1.585</c:v>
                </c:pt>
                <c:pt idx="318">
                  <c:v>1.59</c:v>
                </c:pt>
                <c:pt idx="319">
                  <c:v>1.595</c:v>
                </c:pt>
                <c:pt idx="320">
                  <c:v>1.6</c:v>
                </c:pt>
                <c:pt idx="321">
                  <c:v>1.605</c:v>
                </c:pt>
                <c:pt idx="322">
                  <c:v>1.61</c:v>
                </c:pt>
                <c:pt idx="323">
                  <c:v>1.615</c:v>
                </c:pt>
                <c:pt idx="324">
                  <c:v>1.62</c:v>
                </c:pt>
                <c:pt idx="325">
                  <c:v>1.625</c:v>
                </c:pt>
                <c:pt idx="326">
                  <c:v>1.6300000000000001</c:v>
                </c:pt>
                <c:pt idx="327">
                  <c:v>1.635</c:v>
                </c:pt>
                <c:pt idx="328">
                  <c:v>1.6400000000000001</c:v>
                </c:pt>
                <c:pt idx="329">
                  <c:v>1.645</c:v>
                </c:pt>
                <c:pt idx="330">
                  <c:v>1.6500000000000001</c:v>
                </c:pt>
                <c:pt idx="331">
                  <c:v>1.655</c:v>
                </c:pt>
                <c:pt idx="332">
                  <c:v>1.6600000000000001</c:v>
                </c:pt>
                <c:pt idx="333">
                  <c:v>1.665</c:v>
                </c:pt>
                <c:pt idx="334">
                  <c:v>1.6700000000000021</c:v>
                </c:pt>
                <c:pt idx="335">
                  <c:v>1.675</c:v>
                </c:pt>
                <c:pt idx="336">
                  <c:v>1.6800000000000028</c:v>
                </c:pt>
                <c:pt idx="337">
                  <c:v>1.6850000000000001</c:v>
                </c:pt>
                <c:pt idx="338">
                  <c:v>1.6900000000000028</c:v>
                </c:pt>
                <c:pt idx="339">
                  <c:v>1.6950000000000001</c:v>
                </c:pt>
                <c:pt idx="340">
                  <c:v>1.7</c:v>
                </c:pt>
                <c:pt idx="341">
                  <c:v>1.7049999999999967</c:v>
                </c:pt>
                <c:pt idx="342">
                  <c:v>1.71</c:v>
                </c:pt>
                <c:pt idx="343">
                  <c:v>1.7149999999999967</c:v>
                </c:pt>
                <c:pt idx="344">
                  <c:v>1.72</c:v>
                </c:pt>
                <c:pt idx="345">
                  <c:v>1.7249999999999968</c:v>
                </c:pt>
                <c:pt idx="346">
                  <c:v>1.73</c:v>
                </c:pt>
                <c:pt idx="347">
                  <c:v>1.7349999999999968</c:v>
                </c:pt>
                <c:pt idx="348">
                  <c:v>1.74</c:v>
                </c:pt>
                <c:pt idx="349">
                  <c:v>1.744999999999997</c:v>
                </c:pt>
                <c:pt idx="350">
                  <c:v>1.75</c:v>
                </c:pt>
                <c:pt idx="351">
                  <c:v>1.7549999999999968</c:v>
                </c:pt>
                <c:pt idx="352">
                  <c:v>1.76</c:v>
                </c:pt>
                <c:pt idx="353">
                  <c:v>1.7649999999999968</c:v>
                </c:pt>
                <c:pt idx="354">
                  <c:v>1.77</c:v>
                </c:pt>
                <c:pt idx="355">
                  <c:v>1.7749999999999968</c:v>
                </c:pt>
                <c:pt idx="356">
                  <c:v>1.78</c:v>
                </c:pt>
                <c:pt idx="357">
                  <c:v>1.7849999999999968</c:v>
                </c:pt>
                <c:pt idx="358">
                  <c:v>1.79</c:v>
                </c:pt>
                <c:pt idx="359">
                  <c:v>1.794999999999997</c:v>
                </c:pt>
                <c:pt idx="360">
                  <c:v>1.8</c:v>
                </c:pt>
                <c:pt idx="361">
                  <c:v>1.8049999999999971</c:v>
                </c:pt>
                <c:pt idx="362">
                  <c:v>1.81</c:v>
                </c:pt>
                <c:pt idx="363">
                  <c:v>1.8149999999999971</c:v>
                </c:pt>
                <c:pt idx="364">
                  <c:v>1.82</c:v>
                </c:pt>
                <c:pt idx="365">
                  <c:v>1.825</c:v>
                </c:pt>
                <c:pt idx="366">
                  <c:v>1.83</c:v>
                </c:pt>
                <c:pt idx="367">
                  <c:v>1.835</c:v>
                </c:pt>
                <c:pt idx="368">
                  <c:v>1.84</c:v>
                </c:pt>
                <c:pt idx="369">
                  <c:v>1.845</c:v>
                </c:pt>
                <c:pt idx="370">
                  <c:v>1.85</c:v>
                </c:pt>
                <c:pt idx="371">
                  <c:v>1.855</c:v>
                </c:pt>
                <c:pt idx="372">
                  <c:v>1.86</c:v>
                </c:pt>
                <c:pt idx="373">
                  <c:v>1.865</c:v>
                </c:pt>
                <c:pt idx="374">
                  <c:v>1.87</c:v>
                </c:pt>
                <c:pt idx="375">
                  <c:v>1.875</c:v>
                </c:pt>
                <c:pt idx="376">
                  <c:v>1.8800000000000001</c:v>
                </c:pt>
                <c:pt idx="377">
                  <c:v>1.885</c:v>
                </c:pt>
                <c:pt idx="378">
                  <c:v>1.8900000000000001</c:v>
                </c:pt>
                <c:pt idx="379">
                  <c:v>1.895</c:v>
                </c:pt>
                <c:pt idx="380">
                  <c:v>1.9000000000000001</c:v>
                </c:pt>
                <c:pt idx="381">
                  <c:v>1.905</c:v>
                </c:pt>
                <c:pt idx="382">
                  <c:v>1.9100000000000001</c:v>
                </c:pt>
                <c:pt idx="383">
                  <c:v>1.915</c:v>
                </c:pt>
                <c:pt idx="384">
                  <c:v>1.9200000000000021</c:v>
                </c:pt>
                <c:pt idx="385">
                  <c:v>1.925</c:v>
                </c:pt>
                <c:pt idx="386">
                  <c:v>1.9300000000000028</c:v>
                </c:pt>
                <c:pt idx="387">
                  <c:v>1.9350000000000001</c:v>
                </c:pt>
                <c:pt idx="388">
                  <c:v>1.9400000000000028</c:v>
                </c:pt>
                <c:pt idx="389">
                  <c:v>1.9450000000000001</c:v>
                </c:pt>
                <c:pt idx="390">
                  <c:v>1.9500000000000028</c:v>
                </c:pt>
                <c:pt idx="391">
                  <c:v>1.9550000000000001</c:v>
                </c:pt>
                <c:pt idx="392">
                  <c:v>1.9600000000000029</c:v>
                </c:pt>
                <c:pt idx="393">
                  <c:v>1.9650000000000001</c:v>
                </c:pt>
                <c:pt idx="394">
                  <c:v>1.9700000000000029</c:v>
                </c:pt>
                <c:pt idx="395">
                  <c:v>1.9750000000000001</c:v>
                </c:pt>
                <c:pt idx="396">
                  <c:v>1.9800000000000031</c:v>
                </c:pt>
                <c:pt idx="397">
                  <c:v>1.9850000000000001</c:v>
                </c:pt>
                <c:pt idx="398">
                  <c:v>1.9900000000000031</c:v>
                </c:pt>
                <c:pt idx="399">
                  <c:v>1.9950000000000001</c:v>
                </c:pt>
                <c:pt idx="400">
                  <c:v>2</c:v>
                </c:pt>
                <c:pt idx="401">
                  <c:v>2.0049999999999999</c:v>
                </c:pt>
                <c:pt idx="402">
                  <c:v>2.0099999999999998</c:v>
                </c:pt>
                <c:pt idx="403">
                  <c:v>2.0149999999999997</c:v>
                </c:pt>
                <c:pt idx="404">
                  <c:v>2.02</c:v>
                </c:pt>
                <c:pt idx="405">
                  <c:v>2.0249999999999999</c:v>
                </c:pt>
                <c:pt idx="406">
                  <c:v>2.0299999999999998</c:v>
                </c:pt>
                <c:pt idx="407">
                  <c:v>2.0349999999999997</c:v>
                </c:pt>
                <c:pt idx="408">
                  <c:v>2.04</c:v>
                </c:pt>
                <c:pt idx="409">
                  <c:v>2.0449999999999999</c:v>
                </c:pt>
                <c:pt idx="410">
                  <c:v>2.0499999999999998</c:v>
                </c:pt>
                <c:pt idx="411">
                  <c:v>2.0549999999999997</c:v>
                </c:pt>
                <c:pt idx="412">
                  <c:v>2.06</c:v>
                </c:pt>
                <c:pt idx="413">
                  <c:v>2.0649999999999999</c:v>
                </c:pt>
                <c:pt idx="414">
                  <c:v>2.0699999999999998</c:v>
                </c:pt>
                <c:pt idx="415">
                  <c:v>2.0749999999999997</c:v>
                </c:pt>
                <c:pt idx="416">
                  <c:v>2.08</c:v>
                </c:pt>
                <c:pt idx="417">
                  <c:v>2.085</c:v>
                </c:pt>
                <c:pt idx="418">
                  <c:v>2.09</c:v>
                </c:pt>
                <c:pt idx="419">
                  <c:v>2.0949999999999998</c:v>
                </c:pt>
                <c:pt idx="420">
                  <c:v>2.1</c:v>
                </c:pt>
                <c:pt idx="421">
                  <c:v>2.105</c:v>
                </c:pt>
                <c:pt idx="422">
                  <c:v>2.11</c:v>
                </c:pt>
                <c:pt idx="423">
                  <c:v>2.1149999999999998</c:v>
                </c:pt>
                <c:pt idx="424">
                  <c:v>2.12</c:v>
                </c:pt>
                <c:pt idx="425">
                  <c:v>2.125</c:v>
                </c:pt>
                <c:pt idx="426">
                  <c:v>2.13</c:v>
                </c:pt>
                <c:pt idx="427">
                  <c:v>2.1349999999999998</c:v>
                </c:pt>
                <c:pt idx="428">
                  <c:v>2.14</c:v>
                </c:pt>
                <c:pt idx="429">
                  <c:v>2.145</c:v>
                </c:pt>
                <c:pt idx="430">
                  <c:v>2.15</c:v>
                </c:pt>
                <c:pt idx="431">
                  <c:v>2.1549999999999998</c:v>
                </c:pt>
                <c:pt idx="432">
                  <c:v>2.16</c:v>
                </c:pt>
                <c:pt idx="433">
                  <c:v>2.165</c:v>
                </c:pt>
                <c:pt idx="434">
                  <c:v>2.17</c:v>
                </c:pt>
                <c:pt idx="435">
                  <c:v>2.1749999999999998</c:v>
                </c:pt>
                <c:pt idx="436">
                  <c:v>2.1800000000000002</c:v>
                </c:pt>
                <c:pt idx="437">
                  <c:v>2.1850000000000001</c:v>
                </c:pt>
                <c:pt idx="438">
                  <c:v>2.19</c:v>
                </c:pt>
                <c:pt idx="439">
                  <c:v>2.1949999999999998</c:v>
                </c:pt>
                <c:pt idx="440">
                  <c:v>2.2000000000000002</c:v>
                </c:pt>
                <c:pt idx="441">
                  <c:v>2.2050000000000001</c:v>
                </c:pt>
                <c:pt idx="442">
                  <c:v>2.21</c:v>
                </c:pt>
                <c:pt idx="443">
                  <c:v>2.2149999999999999</c:v>
                </c:pt>
                <c:pt idx="444">
                  <c:v>2.2200000000000002</c:v>
                </c:pt>
                <c:pt idx="445">
                  <c:v>2.2250000000000001</c:v>
                </c:pt>
                <c:pt idx="446">
                  <c:v>2.23</c:v>
                </c:pt>
                <c:pt idx="447">
                  <c:v>2.2349999999999999</c:v>
                </c:pt>
                <c:pt idx="448">
                  <c:v>2.2400000000000002</c:v>
                </c:pt>
                <c:pt idx="449">
                  <c:v>2.2450000000000001</c:v>
                </c:pt>
                <c:pt idx="450">
                  <c:v>2.25</c:v>
                </c:pt>
                <c:pt idx="451">
                  <c:v>2.2549999999999999</c:v>
                </c:pt>
                <c:pt idx="452">
                  <c:v>2.2599999999999998</c:v>
                </c:pt>
                <c:pt idx="453">
                  <c:v>2.2650000000000001</c:v>
                </c:pt>
                <c:pt idx="454">
                  <c:v>2.27</c:v>
                </c:pt>
                <c:pt idx="455">
                  <c:v>2.2749999999999999</c:v>
                </c:pt>
                <c:pt idx="456">
                  <c:v>2.2799999999999998</c:v>
                </c:pt>
                <c:pt idx="457">
                  <c:v>2.2850000000000001</c:v>
                </c:pt>
                <c:pt idx="458">
                  <c:v>2.29</c:v>
                </c:pt>
                <c:pt idx="459">
                  <c:v>2.2949999999999999</c:v>
                </c:pt>
                <c:pt idx="460">
                  <c:v>2.2999999999999998</c:v>
                </c:pt>
                <c:pt idx="461">
                  <c:v>2.3049999999999997</c:v>
                </c:pt>
                <c:pt idx="462">
                  <c:v>2.3099999999999987</c:v>
                </c:pt>
                <c:pt idx="463">
                  <c:v>2.3149999999999977</c:v>
                </c:pt>
                <c:pt idx="464">
                  <c:v>2.3199999999999967</c:v>
                </c:pt>
                <c:pt idx="465">
                  <c:v>2.3249999999999997</c:v>
                </c:pt>
                <c:pt idx="466">
                  <c:v>2.3299999999999987</c:v>
                </c:pt>
                <c:pt idx="467">
                  <c:v>2.3349999999999977</c:v>
                </c:pt>
                <c:pt idx="468">
                  <c:v>2.34</c:v>
                </c:pt>
                <c:pt idx="469">
                  <c:v>2.3449999999999998</c:v>
                </c:pt>
                <c:pt idx="470">
                  <c:v>2.3499999999999988</c:v>
                </c:pt>
                <c:pt idx="471">
                  <c:v>2.3549999999999978</c:v>
                </c:pt>
                <c:pt idx="472">
                  <c:v>2.36</c:v>
                </c:pt>
                <c:pt idx="473">
                  <c:v>2.3649999999999998</c:v>
                </c:pt>
                <c:pt idx="474">
                  <c:v>2.3699999999999997</c:v>
                </c:pt>
                <c:pt idx="475">
                  <c:v>2.3749999999999987</c:v>
                </c:pt>
                <c:pt idx="476">
                  <c:v>2.38</c:v>
                </c:pt>
                <c:pt idx="477">
                  <c:v>2.3849999999999998</c:v>
                </c:pt>
                <c:pt idx="478">
                  <c:v>2.3899999999999997</c:v>
                </c:pt>
                <c:pt idx="479">
                  <c:v>2.3949999999999987</c:v>
                </c:pt>
                <c:pt idx="480">
                  <c:v>2.4</c:v>
                </c:pt>
                <c:pt idx="481">
                  <c:v>2.4049999999999998</c:v>
                </c:pt>
                <c:pt idx="482">
                  <c:v>2.4099999999999997</c:v>
                </c:pt>
                <c:pt idx="483">
                  <c:v>2.4149999999999987</c:v>
                </c:pt>
                <c:pt idx="484">
                  <c:v>2.42</c:v>
                </c:pt>
                <c:pt idx="485">
                  <c:v>2.4249999999999998</c:v>
                </c:pt>
                <c:pt idx="486">
                  <c:v>2.4299999999999997</c:v>
                </c:pt>
                <c:pt idx="487">
                  <c:v>2.4349999999999987</c:v>
                </c:pt>
                <c:pt idx="488">
                  <c:v>2.44</c:v>
                </c:pt>
                <c:pt idx="489">
                  <c:v>2.4449999999999998</c:v>
                </c:pt>
                <c:pt idx="490">
                  <c:v>2.4499999999999997</c:v>
                </c:pt>
                <c:pt idx="491">
                  <c:v>2.4549999999999987</c:v>
                </c:pt>
                <c:pt idx="492">
                  <c:v>2.46</c:v>
                </c:pt>
                <c:pt idx="493">
                  <c:v>2.4649999999999999</c:v>
                </c:pt>
                <c:pt idx="494">
                  <c:v>2.4699999999999998</c:v>
                </c:pt>
                <c:pt idx="495">
                  <c:v>2.4749999999999988</c:v>
                </c:pt>
                <c:pt idx="496">
                  <c:v>2.48</c:v>
                </c:pt>
                <c:pt idx="497">
                  <c:v>2.4849999999999999</c:v>
                </c:pt>
                <c:pt idx="498">
                  <c:v>2.4899999999999998</c:v>
                </c:pt>
                <c:pt idx="499">
                  <c:v>2.4949999999999997</c:v>
                </c:pt>
                <c:pt idx="500">
                  <c:v>2.5</c:v>
                </c:pt>
                <c:pt idx="501">
                  <c:v>2.5049999999999999</c:v>
                </c:pt>
                <c:pt idx="502">
                  <c:v>2.5099999999999998</c:v>
                </c:pt>
                <c:pt idx="503">
                  <c:v>2.5149999999999997</c:v>
                </c:pt>
                <c:pt idx="504">
                  <c:v>2.52</c:v>
                </c:pt>
                <c:pt idx="505">
                  <c:v>2.5249999999999999</c:v>
                </c:pt>
                <c:pt idx="506">
                  <c:v>2.5299999999999998</c:v>
                </c:pt>
                <c:pt idx="507">
                  <c:v>2.5349999999999997</c:v>
                </c:pt>
                <c:pt idx="508">
                  <c:v>2.54</c:v>
                </c:pt>
                <c:pt idx="509">
                  <c:v>2.5449999999999999</c:v>
                </c:pt>
                <c:pt idx="510">
                  <c:v>2.5499999999999998</c:v>
                </c:pt>
                <c:pt idx="511">
                  <c:v>2.5549999999999997</c:v>
                </c:pt>
                <c:pt idx="512">
                  <c:v>2.56</c:v>
                </c:pt>
                <c:pt idx="513">
                  <c:v>2.5649999999999999</c:v>
                </c:pt>
                <c:pt idx="514">
                  <c:v>2.57</c:v>
                </c:pt>
                <c:pt idx="515">
                  <c:v>2.5749999999999997</c:v>
                </c:pt>
                <c:pt idx="516">
                  <c:v>2.58</c:v>
                </c:pt>
                <c:pt idx="517">
                  <c:v>2.585</c:v>
                </c:pt>
                <c:pt idx="518">
                  <c:v>2.59</c:v>
                </c:pt>
                <c:pt idx="519">
                  <c:v>2.5949999999999998</c:v>
                </c:pt>
                <c:pt idx="520">
                  <c:v>2.6</c:v>
                </c:pt>
                <c:pt idx="521">
                  <c:v>2.605</c:v>
                </c:pt>
                <c:pt idx="522">
                  <c:v>2.61</c:v>
                </c:pt>
                <c:pt idx="523">
                  <c:v>2.6149999999999998</c:v>
                </c:pt>
                <c:pt idx="524">
                  <c:v>2.62</c:v>
                </c:pt>
                <c:pt idx="525">
                  <c:v>2.625</c:v>
                </c:pt>
                <c:pt idx="526">
                  <c:v>2.63</c:v>
                </c:pt>
                <c:pt idx="527">
                  <c:v>2.6349999999999998</c:v>
                </c:pt>
                <c:pt idx="528">
                  <c:v>2.64</c:v>
                </c:pt>
                <c:pt idx="529">
                  <c:v>2.645</c:v>
                </c:pt>
                <c:pt idx="530">
                  <c:v>2.65</c:v>
                </c:pt>
                <c:pt idx="531">
                  <c:v>2.6549999999999998</c:v>
                </c:pt>
                <c:pt idx="532">
                  <c:v>2.66</c:v>
                </c:pt>
                <c:pt idx="533">
                  <c:v>2.665</c:v>
                </c:pt>
                <c:pt idx="534">
                  <c:v>2.67</c:v>
                </c:pt>
                <c:pt idx="535">
                  <c:v>2.6749999999999998</c:v>
                </c:pt>
                <c:pt idx="536">
                  <c:v>2.68</c:v>
                </c:pt>
                <c:pt idx="537">
                  <c:v>2.6850000000000001</c:v>
                </c:pt>
                <c:pt idx="538">
                  <c:v>2.69</c:v>
                </c:pt>
                <c:pt idx="539">
                  <c:v>2.6949999999999998</c:v>
                </c:pt>
                <c:pt idx="540">
                  <c:v>2.7</c:v>
                </c:pt>
                <c:pt idx="541">
                  <c:v>2.7050000000000001</c:v>
                </c:pt>
                <c:pt idx="542">
                  <c:v>2.71</c:v>
                </c:pt>
                <c:pt idx="543">
                  <c:v>2.7149999999999999</c:v>
                </c:pt>
                <c:pt idx="544">
                  <c:v>2.72</c:v>
                </c:pt>
                <c:pt idx="545">
                  <c:v>2.7250000000000001</c:v>
                </c:pt>
                <c:pt idx="546">
                  <c:v>2.73</c:v>
                </c:pt>
                <c:pt idx="547">
                  <c:v>2.7349999999999999</c:v>
                </c:pt>
                <c:pt idx="548">
                  <c:v>2.74</c:v>
                </c:pt>
                <c:pt idx="549">
                  <c:v>2.7450000000000001</c:v>
                </c:pt>
                <c:pt idx="550">
                  <c:v>2.75</c:v>
                </c:pt>
                <c:pt idx="551">
                  <c:v>2.7549999999999999</c:v>
                </c:pt>
                <c:pt idx="552">
                  <c:v>2.7600000000000002</c:v>
                </c:pt>
                <c:pt idx="553">
                  <c:v>2.7650000000000001</c:v>
                </c:pt>
                <c:pt idx="554">
                  <c:v>2.77</c:v>
                </c:pt>
                <c:pt idx="555">
                  <c:v>2.7749999999999999</c:v>
                </c:pt>
                <c:pt idx="556">
                  <c:v>2.7800000000000002</c:v>
                </c:pt>
                <c:pt idx="557">
                  <c:v>2.7850000000000001</c:v>
                </c:pt>
                <c:pt idx="558">
                  <c:v>2.79</c:v>
                </c:pt>
                <c:pt idx="559">
                  <c:v>2.7949999999999999</c:v>
                </c:pt>
                <c:pt idx="560">
                  <c:v>2.8</c:v>
                </c:pt>
                <c:pt idx="561">
                  <c:v>2.8049999999999997</c:v>
                </c:pt>
                <c:pt idx="562">
                  <c:v>2.8099999999999987</c:v>
                </c:pt>
                <c:pt idx="563">
                  <c:v>2.8149999999999977</c:v>
                </c:pt>
                <c:pt idx="564">
                  <c:v>2.82</c:v>
                </c:pt>
                <c:pt idx="565">
                  <c:v>2.8249999999999997</c:v>
                </c:pt>
                <c:pt idx="566">
                  <c:v>2.8299999999999987</c:v>
                </c:pt>
                <c:pt idx="567">
                  <c:v>2.8349999999999977</c:v>
                </c:pt>
                <c:pt idx="568">
                  <c:v>2.84</c:v>
                </c:pt>
                <c:pt idx="569">
                  <c:v>2.8449999999999998</c:v>
                </c:pt>
                <c:pt idx="570">
                  <c:v>2.8499999999999988</c:v>
                </c:pt>
                <c:pt idx="571">
                  <c:v>2.8549999999999978</c:v>
                </c:pt>
                <c:pt idx="572">
                  <c:v>2.86</c:v>
                </c:pt>
                <c:pt idx="573">
                  <c:v>2.8649999999999998</c:v>
                </c:pt>
                <c:pt idx="574">
                  <c:v>2.8699999999999997</c:v>
                </c:pt>
                <c:pt idx="575">
                  <c:v>2.8749999999999987</c:v>
                </c:pt>
                <c:pt idx="576">
                  <c:v>2.88</c:v>
                </c:pt>
                <c:pt idx="577">
                  <c:v>2.8849999999999998</c:v>
                </c:pt>
                <c:pt idx="578">
                  <c:v>2.8899999999999997</c:v>
                </c:pt>
                <c:pt idx="579">
                  <c:v>2.8949999999999987</c:v>
                </c:pt>
                <c:pt idx="580">
                  <c:v>2.9</c:v>
                </c:pt>
                <c:pt idx="581">
                  <c:v>2.9049999999999998</c:v>
                </c:pt>
                <c:pt idx="582">
                  <c:v>2.9099999999999997</c:v>
                </c:pt>
                <c:pt idx="583">
                  <c:v>2.9149999999999987</c:v>
                </c:pt>
                <c:pt idx="584">
                  <c:v>2.92</c:v>
                </c:pt>
                <c:pt idx="585">
                  <c:v>2.9249999999999998</c:v>
                </c:pt>
                <c:pt idx="586">
                  <c:v>2.9299999999999997</c:v>
                </c:pt>
                <c:pt idx="587">
                  <c:v>2.9349999999999987</c:v>
                </c:pt>
                <c:pt idx="588">
                  <c:v>2.94</c:v>
                </c:pt>
                <c:pt idx="589">
                  <c:v>2.9449999999999998</c:v>
                </c:pt>
                <c:pt idx="590">
                  <c:v>2.9499999999999997</c:v>
                </c:pt>
                <c:pt idx="591">
                  <c:v>2.9549999999999987</c:v>
                </c:pt>
                <c:pt idx="592">
                  <c:v>2.96</c:v>
                </c:pt>
                <c:pt idx="593">
                  <c:v>2.9649999999999999</c:v>
                </c:pt>
                <c:pt idx="594">
                  <c:v>2.9699999999999998</c:v>
                </c:pt>
                <c:pt idx="595">
                  <c:v>2.9749999999999988</c:v>
                </c:pt>
                <c:pt idx="596">
                  <c:v>2.98</c:v>
                </c:pt>
                <c:pt idx="597">
                  <c:v>2.9849999999999999</c:v>
                </c:pt>
                <c:pt idx="598">
                  <c:v>2.9899999999999998</c:v>
                </c:pt>
                <c:pt idx="599">
                  <c:v>2.9949999999999997</c:v>
                </c:pt>
                <c:pt idx="600">
                  <c:v>3</c:v>
                </c:pt>
                <c:pt idx="601">
                  <c:v>3.0049999999999999</c:v>
                </c:pt>
                <c:pt idx="602">
                  <c:v>3.01</c:v>
                </c:pt>
                <c:pt idx="603">
                  <c:v>3.0149999999999997</c:v>
                </c:pt>
                <c:pt idx="604">
                  <c:v>3.02</c:v>
                </c:pt>
                <c:pt idx="605">
                  <c:v>3.0249999999999999</c:v>
                </c:pt>
                <c:pt idx="606">
                  <c:v>3.03</c:v>
                </c:pt>
                <c:pt idx="607">
                  <c:v>3.0349999999999997</c:v>
                </c:pt>
                <c:pt idx="608">
                  <c:v>3.04</c:v>
                </c:pt>
                <c:pt idx="609">
                  <c:v>3.0449999999999999</c:v>
                </c:pt>
                <c:pt idx="610">
                  <c:v>3.05</c:v>
                </c:pt>
                <c:pt idx="611">
                  <c:v>3.0549999999999997</c:v>
                </c:pt>
                <c:pt idx="612">
                  <c:v>3.06</c:v>
                </c:pt>
                <c:pt idx="613">
                  <c:v>3.0649999999999999</c:v>
                </c:pt>
                <c:pt idx="614">
                  <c:v>3.07</c:v>
                </c:pt>
                <c:pt idx="615">
                  <c:v>3.0749999999999997</c:v>
                </c:pt>
                <c:pt idx="616">
                  <c:v>3.08</c:v>
                </c:pt>
                <c:pt idx="617">
                  <c:v>3.085</c:v>
                </c:pt>
                <c:pt idx="618">
                  <c:v>3.09</c:v>
                </c:pt>
                <c:pt idx="619">
                  <c:v>3.0949999999999998</c:v>
                </c:pt>
                <c:pt idx="620">
                  <c:v>3.1</c:v>
                </c:pt>
                <c:pt idx="621">
                  <c:v>3.105</c:v>
                </c:pt>
                <c:pt idx="622">
                  <c:v>3.11</c:v>
                </c:pt>
                <c:pt idx="623">
                  <c:v>3.1149999999999998</c:v>
                </c:pt>
                <c:pt idx="624">
                  <c:v>3.12</c:v>
                </c:pt>
                <c:pt idx="625">
                  <c:v>3.125</c:v>
                </c:pt>
                <c:pt idx="626">
                  <c:v>3.13</c:v>
                </c:pt>
                <c:pt idx="627">
                  <c:v>3.1349999999999998</c:v>
                </c:pt>
                <c:pt idx="628">
                  <c:v>3.14</c:v>
                </c:pt>
                <c:pt idx="629">
                  <c:v>3.145</c:v>
                </c:pt>
                <c:pt idx="630">
                  <c:v>3.15</c:v>
                </c:pt>
                <c:pt idx="631">
                  <c:v>3.1549999999999998</c:v>
                </c:pt>
                <c:pt idx="632">
                  <c:v>3.16</c:v>
                </c:pt>
                <c:pt idx="633">
                  <c:v>3.165</c:v>
                </c:pt>
                <c:pt idx="634">
                  <c:v>3.17</c:v>
                </c:pt>
                <c:pt idx="635">
                  <c:v>3.1749999999999998</c:v>
                </c:pt>
                <c:pt idx="636">
                  <c:v>3.18</c:v>
                </c:pt>
                <c:pt idx="637">
                  <c:v>3.1850000000000001</c:v>
                </c:pt>
                <c:pt idx="638">
                  <c:v>3.19</c:v>
                </c:pt>
                <c:pt idx="639">
                  <c:v>3.1949999999999998</c:v>
                </c:pt>
                <c:pt idx="640">
                  <c:v>3.2</c:v>
                </c:pt>
                <c:pt idx="641">
                  <c:v>3.2050000000000001</c:v>
                </c:pt>
                <c:pt idx="642">
                  <c:v>3.21</c:v>
                </c:pt>
                <c:pt idx="643">
                  <c:v>3.2149999999999999</c:v>
                </c:pt>
                <c:pt idx="644">
                  <c:v>3.22</c:v>
                </c:pt>
                <c:pt idx="645">
                  <c:v>3.2250000000000001</c:v>
                </c:pt>
                <c:pt idx="646">
                  <c:v>3.23</c:v>
                </c:pt>
                <c:pt idx="647">
                  <c:v>3.2349999999999999</c:v>
                </c:pt>
                <c:pt idx="648">
                  <c:v>3.24</c:v>
                </c:pt>
                <c:pt idx="649">
                  <c:v>3.2450000000000001</c:v>
                </c:pt>
                <c:pt idx="650">
                  <c:v>3.25</c:v>
                </c:pt>
                <c:pt idx="651">
                  <c:v>3.2549999999999999</c:v>
                </c:pt>
                <c:pt idx="652">
                  <c:v>3.2600000000000002</c:v>
                </c:pt>
                <c:pt idx="653">
                  <c:v>3.2650000000000001</c:v>
                </c:pt>
                <c:pt idx="654">
                  <c:v>3.27</c:v>
                </c:pt>
                <c:pt idx="655">
                  <c:v>3.2749999999999999</c:v>
                </c:pt>
                <c:pt idx="656">
                  <c:v>3.2800000000000002</c:v>
                </c:pt>
                <c:pt idx="657">
                  <c:v>3.2850000000000001</c:v>
                </c:pt>
                <c:pt idx="658">
                  <c:v>3.29</c:v>
                </c:pt>
                <c:pt idx="659">
                  <c:v>3.2949999999999999</c:v>
                </c:pt>
                <c:pt idx="660">
                  <c:v>3.3</c:v>
                </c:pt>
                <c:pt idx="661">
                  <c:v>3.3049999999999997</c:v>
                </c:pt>
                <c:pt idx="662">
                  <c:v>3.3099999999999987</c:v>
                </c:pt>
                <c:pt idx="663">
                  <c:v>3.3149999999999977</c:v>
                </c:pt>
                <c:pt idx="664">
                  <c:v>3.32</c:v>
                </c:pt>
                <c:pt idx="665">
                  <c:v>3.3249999999999997</c:v>
                </c:pt>
                <c:pt idx="666">
                  <c:v>3.3299999999999987</c:v>
                </c:pt>
                <c:pt idx="667">
                  <c:v>3.3349999999999977</c:v>
                </c:pt>
                <c:pt idx="668">
                  <c:v>3.34</c:v>
                </c:pt>
                <c:pt idx="669">
                  <c:v>3.3449999999999998</c:v>
                </c:pt>
                <c:pt idx="670">
                  <c:v>3.3499999999999988</c:v>
                </c:pt>
                <c:pt idx="671">
                  <c:v>3.3549999999999978</c:v>
                </c:pt>
                <c:pt idx="672">
                  <c:v>3.36</c:v>
                </c:pt>
                <c:pt idx="673">
                  <c:v>3.3649999999999998</c:v>
                </c:pt>
                <c:pt idx="674">
                  <c:v>3.3699999999999997</c:v>
                </c:pt>
                <c:pt idx="675">
                  <c:v>3.3749999999999987</c:v>
                </c:pt>
                <c:pt idx="676">
                  <c:v>3.38</c:v>
                </c:pt>
                <c:pt idx="677">
                  <c:v>3.3849999999999998</c:v>
                </c:pt>
                <c:pt idx="678">
                  <c:v>3.3899999999999997</c:v>
                </c:pt>
                <c:pt idx="679">
                  <c:v>3.3949999999999987</c:v>
                </c:pt>
                <c:pt idx="680">
                  <c:v>3.4</c:v>
                </c:pt>
                <c:pt idx="681">
                  <c:v>3.4049999999999998</c:v>
                </c:pt>
                <c:pt idx="682">
                  <c:v>3.4099999999999997</c:v>
                </c:pt>
                <c:pt idx="683">
                  <c:v>3.4149999999999987</c:v>
                </c:pt>
                <c:pt idx="684">
                  <c:v>3.42</c:v>
                </c:pt>
                <c:pt idx="685">
                  <c:v>3.4249999999999998</c:v>
                </c:pt>
                <c:pt idx="686">
                  <c:v>3.4299999999999997</c:v>
                </c:pt>
                <c:pt idx="687">
                  <c:v>3.4349999999999987</c:v>
                </c:pt>
                <c:pt idx="688">
                  <c:v>3.44</c:v>
                </c:pt>
                <c:pt idx="689">
                  <c:v>3.4449999999999998</c:v>
                </c:pt>
                <c:pt idx="690">
                  <c:v>3.4499999999999997</c:v>
                </c:pt>
                <c:pt idx="691">
                  <c:v>3.4549999999999987</c:v>
                </c:pt>
                <c:pt idx="692">
                  <c:v>3.46</c:v>
                </c:pt>
                <c:pt idx="693">
                  <c:v>3.4649999999999999</c:v>
                </c:pt>
                <c:pt idx="694">
                  <c:v>3.4699999999999998</c:v>
                </c:pt>
                <c:pt idx="695">
                  <c:v>3.4749999999999988</c:v>
                </c:pt>
                <c:pt idx="696">
                  <c:v>3.48</c:v>
                </c:pt>
                <c:pt idx="697">
                  <c:v>3.4849999999999999</c:v>
                </c:pt>
                <c:pt idx="698">
                  <c:v>3.4899999999999998</c:v>
                </c:pt>
                <c:pt idx="699">
                  <c:v>3.4949999999999997</c:v>
                </c:pt>
                <c:pt idx="700">
                  <c:v>3.5</c:v>
                </c:pt>
                <c:pt idx="701">
                  <c:v>3.5049999999999999</c:v>
                </c:pt>
                <c:pt idx="702">
                  <c:v>3.51</c:v>
                </c:pt>
                <c:pt idx="703">
                  <c:v>3.5149999999999997</c:v>
                </c:pt>
                <c:pt idx="704">
                  <c:v>3.52</c:v>
                </c:pt>
                <c:pt idx="705">
                  <c:v>3.5249999999999999</c:v>
                </c:pt>
                <c:pt idx="706">
                  <c:v>3.53</c:v>
                </c:pt>
                <c:pt idx="707">
                  <c:v>3.5349999999999997</c:v>
                </c:pt>
                <c:pt idx="708">
                  <c:v>3.54</c:v>
                </c:pt>
                <c:pt idx="709">
                  <c:v>3.5449999999999999</c:v>
                </c:pt>
                <c:pt idx="710">
                  <c:v>3.55</c:v>
                </c:pt>
                <c:pt idx="711">
                  <c:v>3.5549999999999997</c:v>
                </c:pt>
                <c:pt idx="712">
                  <c:v>3.56</c:v>
                </c:pt>
                <c:pt idx="713">
                  <c:v>3.5649999999999999</c:v>
                </c:pt>
                <c:pt idx="714">
                  <c:v>3.57</c:v>
                </c:pt>
                <c:pt idx="715">
                  <c:v>3.5749999999999997</c:v>
                </c:pt>
                <c:pt idx="716">
                  <c:v>3.58</c:v>
                </c:pt>
                <c:pt idx="717">
                  <c:v>3.585</c:v>
                </c:pt>
                <c:pt idx="718">
                  <c:v>3.59</c:v>
                </c:pt>
                <c:pt idx="719">
                  <c:v>3.5949999999999998</c:v>
                </c:pt>
                <c:pt idx="720">
                  <c:v>3.6</c:v>
                </c:pt>
                <c:pt idx="721">
                  <c:v>3.605</c:v>
                </c:pt>
                <c:pt idx="722">
                  <c:v>3.61</c:v>
                </c:pt>
                <c:pt idx="723">
                  <c:v>3.6149999999999998</c:v>
                </c:pt>
                <c:pt idx="724">
                  <c:v>3.62</c:v>
                </c:pt>
                <c:pt idx="725">
                  <c:v>3.625</c:v>
                </c:pt>
                <c:pt idx="726">
                  <c:v>3.63</c:v>
                </c:pt>
                <c:pt idx="727">
                  <c:v>3.6349999999999998</c:v>
                </c:pt>
                <c:pt idx="728">
                  <c:v>3.64</c:v>
                </c:pt>
                <c:pt idx="729">
                  <c:v>3.645</c:v>
                </c:pt>
                <c:pt idx="730">
                  <c:v>3.65</c:v>
                </c:pt>
                <c:pt idx="731">
                  <c:v>3.6549999999999998</c:v>
                </c:pt>
                <c:pt idx="732">
                  <c:v>3.66</c:v>
                </c:pt>
                <c:pt idx="733">
                  <c:v>3.665</c:v>
                </c:pt>
                <c:pt idx="734">
                  <c:v>3.67</c:v>
                </c:pt>
                <c:pt idx="735">
                  <c:v>3.6749999999999998</c:v>
                </c:pt>
                <c:pt idx="736">
                  <c:v>3.68</c:v>
                </c:pt>
                <c:pt idx="737">
                  <c:v>3.6850000000000001</c:v>
                </c:pt>
                <c:pt idx="738">
                  <c:v>3.69</c:v>
                </c:pt>
                <c:pt idx="739">
                  <c:v>3.6949999999999998</c:v>
                </c:pt>
                <c:pt idx="740">
                  <c:v>3.7</c:v>
                </c:pt>
                <c:pt idx="741">
                  <c:v>3.7050000000000001</c:v>
                </c:pt>
                <c:pt idx="742">
                  <c:v>3.71</c:v>
                </c:pt>
                <c:pt idx="743">
                  <c:v>3.7149999999999999</c:v>
                </c:pt>
                <c:pt idx="744">
                  <c:v>3.72</c:v>
                </c:pt>
                <c:pt idx="745">
                  <c:v>3.7250000000000001</c:v>
                </c:pt>
                <c:pt idx="746">
                  <c:v>3.73</c:v>
                </c:pt>
                <c:pt idx="747">
                  <c:v>3.7349999999999999</c:v>
                </c:pt>
                <c:pt idx="748">
                  <c:v>3.74</c:v>
                </c:pt>
                <c:pt idx="749">
                  <c:v>3.7450000000000001</c:v>
                </c:pt>
                <c:pt idx="750">
                  <c:v>3.75</c:v>
                </c:pt>
                <c:pt idx="751">
                  <c:v>3.7549999999999999</c:v>
                </c:pt>
                <c:pt idx="752">
                  <c:v>3.7600000000000002</c:v>
                </c:pt>
                <c:pt idx="753">
                  <c:v>3.7650000000000001</c:v>
                </c:pt>
                <c:pt idx="754">
                  <c:v>3.77</c:v>
                </c:pt>
                <c:pt idx="755">
                  <c:v>3.7749999999999999</c:v>
                </c:pt>
                <c:pt idx="756">
                  <c:v>3.7800000000000002</c:v>
                </c:pt>
                <c:pt idx="757">
                  <c:v>3.7850000000000001</c:v>
                </c:pt>
                <c:pt idx="758">
                  <c:v>3.79</c:v>
                </c:pt>
                <c:pt idx="759">
                  <c:v>3.7949999999999999</c:v>
                </c:pt>
                <c:pt idx="760">
                  <c:v>3.8</c:v>
                </c:pt>
                <c:pt idx="761">
                  <c:v>3.8049999999999997</c:v>
                </c:pt>
                <c:pt idx="762">
                  <c:v>3.8099999999999987</c:v>
                </c:pt>
                <c:pt idx="763">
                  <c:v>3.8149999999999977</c:v>
                </c:pt>
                <c:pt idx="764">
                  <c:v>3.82</c:v>
                </c:pt>
                <c:pt idx="765">
                  <c:v>3.8249999999999997</c:v>
                </c:pt>
                <c:pt idx="766">
                  <c:v>3.8299999999999987</c:v>
                </c:pt>
                <c:pt idx="767">
                  <c:v>3.8349999999999977</c:v>
                </c:pt>
                <c:pt idx="768">
                  <c:v>3.84</c:v>
                </c:pt>
                <c:pt idx="769">
                  <c:v>3.8449999999999998</c:v>
                </c:pt>
                <c:pt idx="770">
                  <c:v>3.8499999999999988</c:v>
                </c:pt>
                <c:pt idx="771">
                  <c:v>3.8549999999999978</c:v>
                </c:pt>
                <c:pt idx="772">
                  <c:v>3.86</c:v>
                </c:pt>
                <c:pt idx="773">
                  <c:v>3.8649999999999998</c:v>
                </c:pt>
                <c:pt idx="774">
                  <c:v>3.8699999999999997</c:v>
                </c:pt>
                <c:pt idx="775">
                  <c:v>3.8749999999999987</c:v>
                </c:pt>
                <c:pt idx="776">
                  <c:v>3.88</c:v>
                </c:pt>
                <c:pt idx="777">
                  <c:v>3.8849999999999998</c:v>
                </c:pt>
                <c:pt idx="778">
                  <c:v>3.8899999999999997</c:v>
                </c:pt>
                <c:pt idx="779">
                  <c:v>3.8949999999999987</c:v>
                </c:pt>
                <c:pt idx="780">
                  <c:v>3.9</c:v>
                </c:pt>
                <c:pt idx="781">
                  <c:v>3.9049999999999998</c:v>
                </c:pt>
                <c:pt idx="782">
                  <c:v>3.9099999999999997</c:v>
                </c:pt>
                <c:pt idx="783">
                  <c:v>3.9149999999999987</c:v>
                </c:pt>
                <c:pt idx="784">
                  <c:v>3.92</c:v>
                </c:pt>
                <c:pt idx="785">
                  <c:v>3.9249999999999998</c:v>
                </c:pt>
                <c:pt idx="786">
                  <c:v>3.9299999999999997</c:v>
                </c:pt>
                <c:pt idx="787">
                  <c:v>3.9349999999999987</c:v>
                </c:pt>
                <c:pt idx="788">
                  <c:v>3.94</c:v>
                </c:pt>
                <c:pt idx="789">
                  <c:v>3.9449999999999998</c:v>
                </c:pt>
                <c:pt idx="790">
                  <c:v>3.9499999999999997</c:v>
                </c:pt>
                <c:pt idx="791">
                  <c:v>3.9549999999999987</c:v>
                </c:pt>
                <c:pt idx="792">
                  <c:v>3.96</c:v>
                </c:pt>
                <c:pt idx="793">
                  <c:v>3.9649999999999999</c:v>
                </c:pt>
                <c:pt idx="794">
                  <c:v>3.9699999999999998</c:v>
                </c:pt>
                <c:pt idx="795">
                  <c:v>3.9749999999999988</c:v>
                </c:pt>
                <c:pt idx="796">
                  <c:v>3.98</c:v>
                </c:pt>
                <c:pt idx="797">
                  <c:v>3.9849999999999999</c:v>
                </c:pt>
                <c:pt idx="798">
                  <c:v>3.9899999999999998</c:v>
                </c:pt>
                <c:pt idx="799">
                  <c:v>3.9949999999999997</c:v>
                </c:pt>
              </c:numCache>
            </c:numRef>
          </c:xVal>
          <c:yVal>
            <c:numRef>
              <c:f>'Mesures corrigées'!$R$2:$R$801</c:f>
              <c:numCache>
                <c:formatCode>General</c:formatCode>
                <c:ptCount val="800"/>
                <c:pt idx="0">
                  <c:v>7.8440593248320492E-2</c:v>
                </c:pt>
                <c:pt idx="1">
                  <c:v>5.658330789446811E-2</c:v>
                </c:pt>
                <c:pt idx="2">
                  <c:v>3.9463858790585261E-2</c:v>
                </c:pt>
                <c:pt idx="3">
                  <c:v>7.172230364274694E-2</c:v>
                </c:pt>
                <c:pt idx="4">
                  <c:v>5.5432980436346709E-2</c:v>
                </c:pt>
                <c:pt idx="5">
                  <c:v>4.3789910196116832E-2</c:v>
                </c:pt>
                <c:pt idx="6">
                  <c:v>6.553077205828213E-2</c:v>
                </c:pt>
                <c:pt idx="7">
                  <c:v>5.2456907823721685E-2</c:v>
                </c:pt>
                <c:pt idx="8">
                  <c:v>3.9200947698711165E-2</c:v>
                </c:pt>
                <c:pt idx="9">
                  <c:v>6.2181136034811423E-2</c:v>
                </c:pt>
                <c:pt idx="10">
                  <c:v>4.7422336796806734E-2</c:v>
                </c:pt>
                <c:pt idx="11">
                  <c:v>4.1328839916171402E-2</c:v>
                </c:pt>
                <c:pt idx="12">
                  <c:v>6.8216004195636573E-2</c:v>
                </c:pt>
                <c:pt idx="13">
                  <c:v>6.0213565466118509E-2</c:v>
                </c:pt>
                <c:pt idx="14">
                  <c:v>3.7214523490501653E-2</c:v>
                </c:pt>
                <c:pt idx="15">
                  <c:v>6.0322024510906305E-2</c:v>
                </c:pt>
                <c:pt idx="16">
                  <c:v>6.7525281311468593E-2</c:v>
                </c:pt>
                <c:pt idx="17">
                  <c:v>4.1779219835302313E-2</c:v>
                </c:pt>
                <c:pt idx="18">
                  <c:v>5.7692378322760897E-2</c:v>
                </c:pt>
                <c:pt idx="19">
                  <c:v>6.5417690157340905E-2</c:v>
                </c:pt>
                <c:pt idx="20">
                  <c:v>4.4812975408621315E-2</c:v>
                </c:pt>
                <c:pt idx="21">
                  <c:v>5.4345950521728414E-2</c:v>
                </c:pt>
                <c:pt idx="22">
                  <c:v>5.0850099235507984E-2</c:v>
                </c:pt>
                <c:pt idx="23">
                  <c:v>4.4579411414269507E-2</c:v>
                </c:pt>
                <c:pt idx="24">
                  <c:v>5.7374402687781413E-2</c:v>
                </c:pt>
                <c:pt idx="25">
                  <c:v>7.4228983366995224E-2</c:v>
                </c:pt>
                <c:pt idx="26">
                  <c:v>4.1373759708429367E-2</c:v>
                </c:pt>
                <c:pt idx="27">
                  <c:v>5.0006657514531379E-2</c:v>
                </c:pt>
                <c:pt idx="28">
                  <c:v>7.0896287133001501E-2</c:v>
                </c:pt>
                <c:pt idx="29">
                  <c:v>4.9759912613564043E-2</c:v>
                </c:pt>
                <c:pt idx="30">
                  <c:v>4.7663193623445121E-2</c:v>
                </c:pt>
                <c:pt idx="31">
                  <c:v>7.1367715985624927E-2</c:v>
                </c:pt>
                <c:pt idx="32">
                  <c:v>6.3121289854814883E-2</c:v>
                </c:pt>
                <c:pt idx="33">
                  <c:v>4.6274622294163285E-2</c:v>
                </c:pt>
                <c:pt idx="34">
                  <c:v>6.4180373299265236E-2</c:v>
                </c:pt>
                <c:pt idx="35">
                  <c:v>5.8973034522221121E-2</c:v>
                </c:pt>
                <c:pt idx="36">
                  <c:v>4.8146797764353176E-2</c:v>
                </c:pt>
                <c:pt idx="37">
                  <c:v>6.2236266064371527E-2</c:v>
                </c:pt>
                <c:pt idx="38">
                  <c:v>4.8925599257641415E-2</c:v>
                </c:pt>
                <c:pt idx="39">
                  <c:v>4.1553710809982582E-2</c:v>
                </c:pt>
                <c:pt idx="40">
                  <c:v>8.3788592888560526E-2</c:v>
                </c:pt>
                <c:pt idx="41">
                  <c:v>6.3399121767008293E-2</c:v>
                </c:pt>
                <c:pt idx="42">
                  <c:v>4.0791594686992103E-2</c:v>
                </c:pt>
                <c:pt idx="43">
                  <c:v>6.7238505607112906E-2</c:v>
                </c:pt>
                <c:pt idx="44">
                  <c:v>5.9672633643076622E-2</c:v>
                </c:pt>
                <c:pt idx="45">
                  <c:v>3.9463858790585261E-2</c:v>
                </c:pt>
                <c:pt idx="46">
                  <c:v>5.6530774374543583E-2</c:v>
                </c:pt>
                <c:pt idx="47">
                  <c:v>5.2355769668591012E-2</c:v>
                </c:pt>
                <c:pt idx="48">
                  <c:v>4.4299980563128422E-2</c:v>
                </c:pt>
                <c:pt idx="49">
                  <c:v>6.334351347827398E-2</c:v>
                </c:pt>
                <c:pt idx="50">
                  <c:v>5.6373287647235169E-2</c:v>
                </c:pt>
                <c:pt idx="51">
                  <c:v>4.2186657027730605E-2</c:v>
                </c:pt>
                <c:pt idx="52">
                  <c:v>6.8273711146675159E-2</c:v>
                </c:pt>
                <c:pt idx="53">
                  <c:v>5.8812179521594732E-2</c:v>
                </c:pt>
                <c:pt idx="54">
                  <c:v>3.6451272029600044E-2</c:v>
                </c:pt>
                <c:pt idx="55">
                  <c:v>5.6846406851012513E-2</c:v>
                </c:pt>
                <c:pt idx="56">
                  <c:v>6.7123994617182894E-2</c:v>
                </c:pt>
                <c:pt idx="57">
                  <c:v>4.0925576483360822E-2</c:v>
                </c:pt>
                <c:pt idx="58">
                  <c:v>5.6268407694796962E-2</c:v>
                </c:pt>
                <c:pt idx="59">
                  <c:v>6.0593666595766524E-2</c:v>
                </c:pt>
                <c:pt idx="60">
                  <c:v>5.0700740398927954E-2</c:v>
                </c:pt>
                <c:pt idx="61">
                  <c:v>5.5693394403213498E-2</c:v>
                </c:pt>
                <c:pt idx="62">
                  <c:v>6.5135430134656433E-2</c:v>
                </c:pt>
                <c:pt idx="63">
                  <c:v>5.1149475930519807E-2</c:v>
                </c:pt>
                <c:pt idx="64">
                  <c:v>6.0920429097882783E-2</c:v>
                </c:pt>
                <c:pt idx="65">
                  <c:v>7.0367810638996345E-2</c:v>
                </c:pt>
                <c:pt idx="66">
                  <c:v>4.1463700408342803E-2</c:v>
                </c:pt>
                <c:pt idx="67">
                  <c:v>4.0791594686992103E-2</c:v>
                </c:pt>
                <c:pt idx="68">
                  <c:v>7.5680724072424807E-2</c:v>
                </c:pt>
                <c:pt idx="69">
                  <c:v>5.3524972659972865E-2</c:v>
                </c:pt>
                <c:pt idx="70">
                  <c:v>3.4701106307245586E-2</c:v>
                </c:pt>
                <c:pt idx="71">
                  <c:v>7.2018440051240348E-2</c:v>
                </c:pt>
                <c:pt idx="72">
                  <c:v>5.6741087505229576E-2</c:v>
                </c:pt>
                <c:pt idx="73">
                  <c:v>3.7684830303839602E-2</c:v>
                </c:pt>
                <c:pt idx="74">
                  <c:v>5.7692378322760897E-2</c:v>
                </c:pt>
                <c:pt idx="75">
                  <c:v>6.3677598384818707E-2</c:v>
                </c:pt>
                <c:pt idx="76">
                  <c:v>4.8098309460987067E-2</c:v>
                </c:pt>
                <c:pt idx="77">
                  <c:v>6.6723868435664815E-2</c:v>
                </c:pt>
                <c:pt idx="78">
                  <c:v>5.3780870945168507E-2</c:v>
                </c:pt>
                <c:pt idx="79">
                  <c:v>4.8243787421402326E-2</c:v>
                </c:pt>
                <c:pt idx="80">
                  <c:v>7.2434115044397562E-2</c:v>
                </c:pt>
                <c:pt idx="81">
                  <c:v>5.5954386190928171E-2</c:v>
                </c:pt>
                <c:pt idx="82">
                  <c:v>3.2554028027051658E-2</c:v>
                </c:pt>
                <c:pt idx="83">
                  <c:v>7.2434115044397562E-2</c:v>
                </c:pt>
                <c:pt idx="84">
                  <c:v>6.5984005748200888E-2</c:v>
                </c:pt>
                <c:pt idx="85">
                  <c:v>4.3190928312241687E-2</c:v>
                </c:pt>
                <c:pt idx="86">
                  <c:v>5.7586277843354031E-2</c:v>
                </c:pt>
                <c:pt idx="87">
                  <c:v>6.1466974593656513E-2</c:v>
                </c:pt>
                <c:pt idx="88">
                  <c:v>4.2596071285714097E-2</c:v>
                </c:pt>
                <c:pt idx="89">
                  <c:v>5.8705087044088305E-2</c:v>
                </c:pt>
                <c:pt idx="90">
                  <c:v>6.2126064610712732E-2</c:v>
                </c:pt>
                <c:pt idx="91">
                  <c:v>4.5753275285580701E-2</c:v>
                </c:pt>
                <c:pt idx="92">
                  <c:v>6.2071017584733414E-2</c:v>
                </c:pt>
                <c:pt idx="93">
                  <c:v>6.2456927662944507E-2</c:v>
                </c:pt>
                <c:pt idx="94">
                  <c:v>3.9376142266493191E-2</c:v>
                </c:pt>
                <c:pt idx="95">
                  <c:v>6.0213565466118509E-2</c:v>
                </c:pt>
                <c:pt idx="96">
                  <c:v>6.7295797699256782E-2</c:v>
                </c:pt>
                <c:pt idx="97">
                  <c:v>4.7038193257132134E-2</c:v>
                </c:pt>
                <c:pt idx="98">
                  <c:v>4.3697479630882177E-2</c:v>
                </c:pt>
                <c:pt idx="99">
                  <c:v>6.4068463113909513E-2</c:v>
                </c:pt>
                <c:pt idx="100">
                  <c:v>5.3934696470262639E-2</c:v>
                </c:pt>
                <c:pt idx="101">
                  <c:v>4.5328952619623109E-2</c:v>
                </c:pt>
                <c:pt idx="102">
                  <c:v>6.229138629985323E-2</c:v>
                </c:pt>
                <c:pt idx="103">
                  <c:v>4.5942530319198031E-2</c:v>
                </c:pt>
                <c:pt idx="104">
                  <c:v>5.4140128250458254E-2</c:v>
                </c:pt>
                <c:pt idx="105">
                  <c:v>6.5361203354577971E-2</c:v>
                </c:pt>
                <c:pt idx="106">
                  <c:v>4.7278103625149157E-2</c:v>
                </c:pt>
                <c:pt idx="107">
                  <c:v>4.3651315292228786E-2</c:v>
                </c:pt>
                <c:pt idx="108">
                  <c:v>7.4650980426586133E-2</c:v>
                </c:pt>
                <c:pt idx="109">
                  <c:v>4.7904690565943188E-2</c:v>
                </c:pt>
                <c:pt idx="110">
                  <c:v>3.7899599370449982E-2</c:v>
                </c:pt>
                <c:pt idx="111">
                  <c:v>6.3956685258541549E-2</c:v>
                </c:pt>
                <c:pt idx="112">
                  <c:v>5.7692378322760897E-2</c:v>
                </c:pt>
                <c:pt idx="113">
                  <c:v>4.2050624956304052E-2</c:v>
                </c:pt>
                <c:pt idx="114">
                  <c:v>6.1905988779045767E-2</c:v>
                </c:pt>
                <c:pt idx="115">
                  <c:v>5.6163625395423994E-2</c:v>
                </c:pt>
                <c:pt idx="116">
                  <c:v>4.2322908773107674E-2</c:v>
                </c:pt>
                <c:pt idx="117">
                  <c:v>6.2181136034811423E-2</c:v>
                </c:pt>
                <c:pt idx="118">
                  <c:v>5.7374402687781413E-2</c:v>
                </c:pt>
                <c:pt idx="119">
                  <c:v>4.1239045680706105E-2</c:v>
                </c:pt>
                <c:pt idx="120">
                  <c:v>6.5417690157340905E-2</c:v>
                </c:pt>
                <c:pt idx="121">
                  <c:v>5.7321470291443438E-2</c:v>
                </c:pt>
                <c:pt idx="122">
                  <c:v>3.3194999565674815E-2</c:v>
                </c:pt>
                <c:pt idx="123">
                  <c:v>6.429234636987663E-2</c:v>
                </c:pt>
                <c:pt idx="124">
                  <c:v>6.7410490678830134E-2</c:v>
                </c:pt>
                <c:pt idx="125">
                  <c:v>4.3882438414416546E-2</c:v>
                </c:pt>
                <c:pt idx="126">
                  <c:v>5.2355769668591012E-2</c:v>
                </c:pt>
                <c:pt idx="127">
                  <c:v>6.4348404285315422E-2</c:v>
                </c:pt>
                <c:pt idx="128">
                  <c:v>4.6798922808055823E-2</c:v>
                </c:pt>
                <c:pt idx="129">
                  <c:v>5.3678432046668334E-2</c:v>
                </c:pt>
                <c:pt idx="130">
                  <c:v>6.1138747628831973E-2</c:v>
                </c:pt>
                <c:pt idx="131">
                  <c:v>4.3559031191442492E-2</c:v>
                </c:pt>
                <c:pt idx="132">
                  <c:v>5.1249473775081746E-2</c:v>
                </c:pt>
                <c:pt idx="133">
                  <c:v>6.8562683681424E-2</c:v>
                </c:pt>
                <c:pt idx="134">
                  <c:v>4.8195280393818131E-2</c:v>
                </c:pt>
                <c:pt idx="135">
                  <c:v>5.0006657514531379E-2</c:v>
                </c:pt>
                <c:pt idx="136">
                  <c:v>7.8626344433092271E-2</c:v>
                </c:pt>
                <c:pt idx="137">
                  <c:v>5.3883375667579454E-2</c:v>
                </c:pt>
                <c:pt idx="138">
                  <c:v>3.9903987470758052E-2</c:v>
                </c:pt>
                <c:pt idx="139">
                  <c:v>5.9780604634611628E-2</c:v>
                </c:pt>
                <c:pt idx="140">
                  <c:v>5.5641243382861756E-2</c:v>
                </c:pt>
                <c:pt idx="141">
                  <c:v>4.2961635882048349E-2</c:v>
                </c:pt>
                <c:pt idx="142">
                  <c:v>6.2181136034811423E-2</c:v>
                </c:pt>
                <c:pt idx="143">
                  <c:v>5.1449731321334062E-2</c:v>
                </c:pt>
                <c:pt idx="144">
                  <c:v>3.9551700176840204E-2</c:v>
                </c:pt>
                <c:pt idx="145">
                  <c:v>7.4771738576901836E-2</c:v>
                </c:pt>
                <c:pt idx="146">
                  <c:v>5.3320712413589065E-2</c:v>
                </c:pt>
                <c:pt idx="147">
                  <c:v>4.7230054851458536E-2</c:v>
                </c:pt>
                <c:pt idx="148">
                  <c:v>7.9496100760075933E-2</c:v>
                </c:pt>
                <c:pt idx="149">
                  <c:v>5.8865795625709684E-2</c:v>
                </c:pt>
                <c:pt idx="150">
                  <c:v>4.1779219835302313E-2</c:v>
                </c:pt>
                <c:pt idx="151">
                  <c:v>6.351044609457103E-2</c:v>
                </c:pt>
                <c:pt idx="152">
                  <c:v>6.3956685258541549E-2</c:v>
                </c:pt>
                <c:pt idx="153">
                  <c:v>4.2050624956304052E-2</c:v>
                </c:pt>
                <c:pt idx="154">
                  <c:v>6.1466974593656513E-2</c:v>
                </c:pt>
                <c:pt idx="155">
                  <c:v>6.4853815287168923E-2</c:v>
                </c:pt>
                <c:pt idx="156">
                  <c:v>4.2368365430001421E-2</c:v>
                </c:pt>
                <c:pt idx="157">
                  <c:v>5.6530774374543583E-2</c:v>
                </c:pt>
                <c:pt idx="158">
                  <c:v>5.8384328902696833E-2</c:v>
                </c:pt>
                <c:pt idx="159">
                  <c:v>4.4486179824815487E-2</c:v>
                </c:pt>
                <c:pt idx="160">
                  <c:v>5.8011232653542834E-2</c:v>
                </c:pt>
                <c:pt idx="161">
                  <c:v>6.7295797699256782E-2</c:v>
                </c:pt>
                <c:pt idx="162">
                  <c:v>3.9069821663699822E-2</c:v>
                </c:pt>
                <c:pt idx="163">
                  <c:v>5.4037347611678624E-2</c:v>
                </c:pt>
                <c:pt idx="164">
                  <c:v>7.6411866599953887E-2</c:v>
                </c:pt>
                <c:pt idx="165">
                  <c:v>4.3559031191442492E-2</c:v>
                </c:pt>
                <c:pt idx="166">
                  <c:v>4.2596071285714097E-2</c:v>
                </c:pt>
                <c:pt idx="167">
                  <c:v>4.1845819069417862</c:v>
                </c:pt>
                <c:pt idx="168">
                  <c:v>40.06793182852514</c:v>
                </c:pt>
                <c:pt idx="169">
                  <c:v>84.686172225015341</c:v>
                </c:pt>
                <c:pt idx="170">
                  <c:v>121.68850261484131</c:v>
                </c:pt>
                <c:pt idx="171">
                  <c:v>147.26554189127827</c:v>
                </c:pt>
                <c:pt idx="172">
                  <c:v>164.25617929221306</c:v>
                </c:pt>
                <c:pt idx="173">
                  <c:v>175.88646285461363</c:v>
                </c:pt>
                <c:pt idx="174">
                  <c:v>182.85773086011687</c:v>
                </c:pt>
                <c:pt idx="175">
                  <c:v>186.67480495527366</c:v>
                </c:pt>
                <c:pt idx="176">
                  <c:v>190.92492726596421</c:v>
                </c:pt>
                <c:pt idx="177">
                  <c:v>192.10209925136238</c:v>
                </c:pt>
                <c:pt idx="178">
                  <c:v>191.65220727300081</c:v>
                </c:pt>
                <c:pt idx="179">
                  <c:v>194.2578375391742</c:v>
                </c:pt>
                <c:pt idx="180">
                  <c:v>195.25684892472194</c:v>
                </c:pt>
                <c:pt idx="181">
                  <c:v>193.14775699669082</c:v>
                </c:pt>
                <c:pt idx="182">
                  <c:v>194.08850567825425</c:v>
                </c:pt>
                <c:pt idx="183">
                  <c:v>196.10059984686796</c:v>
                </c:pt>
                <c:pt idx="184">
                  <c:v>194.99451472409407</c:v>
                </c:pt>
                <c:pt idx="185">
                  <c:v>194.28863256160665</c:v>
                </c:pt>
                <c:pt idx="186">
                  <c:v>195.454488807996</c:v>
                </c:pt>
                <c:pt idx="187">
                  <c:v>195.20128245684745</c:v>
                </c:pt>
                <c:pt idx="188">
                  <c:v>194.82177873662141</c:v>
                </c:pt>
                <c:pt idx="189">
                  <c:v>195.81296387789141</c:v>
                </c:pt>
                <c:pt idx="190">
                  <c:v>195.07782611121121</c:v>
                </c:pt>
                <c:pt idx="191">
                  <c:v>195.63986567798528</c:v>
                </c:pt>
                <c:pt idx="192">
                  <c:v>196.02016497381172</c:v>
                </c:pt>
                <c:pt idx="193">
                  <c:v>194.91739105429824</c:v>
                </c:pt>
                <c:pt idx="194">
                  <c:v>195.182761419607</c:v>
                </c:pt>
                <c:pt idx="195">
                  <c:v>196.23985333663458</c:v>
                </c:pt>
                <c:pt idx="196">
                  <c:v>195.27228662901192</c:v>
                </c:pt>
                <c:pt idx="197">
                  <c:v>195.29389890728424</c:v>
                </c:pt>
                <c:pt idx="198">
                  <c:v>195.85006658183821</c:v>
                </c:pt>
                <c:pt idx="199">
                  <c:v>195.15806743163367</c:v>
                </c:pt>
                <c:pt idx="200">
                  <c:v>195.05005367177336</c:v>
                </c:pt>
                <c:pt idx="201">
                  <c:v>195.69240628219563</c:v>
                </c:pt>
                <c:pt idx="202">
                  <c:v>195.49773472092099</c:v>
                </c:pt>
                <c:pt idx="203">
                  <c:v>194.70769139075756</c:v>
                </c:pt>
                <c:pt idx="204">
                  <c:v>195.85934280701039</c:v>
                </c:pt>
                <c:pt idx="205">
                  <c:v>196.15938990681278</c:v>
                </c:pt>
                <c:pt idx="206">
                  <c:v>194.753939248737</c:v>
                </c:pt>
                <c:pt idx="207">
                  <c:v>195.51627069580803</c:v>
                </c:pt>
                <c:pt idx="208">
                  <c:v>195.71404179626063</c:v>
                </c:pt>
                <c:pt idx="209">
                  <c:v>195.78823197367049</c:v>
                </c:pt>
                <c:pt idx="210">
                  <c:v>195.82842355033483</c:v>
                </c:pt>
                <c:pt idx="211">
                  <c:v>195.07165364877372</c:v>
                </c:pt>
                <c:pt idx="212">
                  <c:v>195.30316195210949</c:v>
                </c:pt>
                <c:pt idx="213">
                  <c:v>196.61763566778748</c:v>
                </c:pt>
                <c:pt idx="214">
                  <c:v>195.70167877295492</c:v>
                </c:pt>
                <c:pt idx="215">
                  <c:v>194.57206396432466</c:v>
                </c:pt>
                <c:pt idx="216">
                  <c:v>195.93974468081365</c:v>
                </c:pt>
                <c:pt idx="217">
                  <c:v>196.10059984686796</c:v>
                </c:pt>
                <c:pt idx="218">
                  <c:v>194.19009631684654</c:v>
                </c:pt>
                <c:pt idx="219">
                  <c:v>195.38653924086594</c:v>
                </c:pt>
                <c:pt idx="220">
                  <c:v>196.77876879114498</c:v>
                </c:pt>
                <c:pt idx="221">
                  <c:v>195.13954844471272</c:v>
                </c:pt>
                <c:pt idx="222">
                  <c:v>194.90505321878695</c:v>
                </c:pt>
                <c:pt idx="223">
                  <c:v>196.09441122465108</c:v>
                </c:pt>
                <c:pt idx="224">
                  <c:v>195.36183236514168</c:v>
                </c:pt>
                <c:pt idx="225">
                  <c:v>194.93898368467782</c:v>
                </c:pt>
                <c:pt idx="226">
                  <c:v>195.40198015435806</c:v>
                </c:pt>
                <c:pt idx="227">
                  <c:v>195.290811913222</c:v>
                </c:pt>
                <c:pt idx="228">
                  <c:v>196.08822462018566</c:v>
                </c:pt>
                <c:pt idx="229">
                  <c:v>195.91500477119149</c:v>
                </c:pt>
                <c:pt idx="230">
                  <c:v>195.22289080558417</c:v>
                </c:pt>
                <c:pt idx="231">
                  <c:v>195.49464611626507</c:v>
                </c:pt>
                <c:pt idx="232">
                  <c:v>196.80046427389792</c:v>
                </c:pt>
                <c:pt idx="233">
                  <c:v>194.6059673473388</c:v>
                </c:pt>
                <c:pt idx="234">
                  <c:v>194.39335542389338</c:v>
                </c:pt>
                <c:pt idx="235">
                  <c:v>196.86555982164651</c:v>
                </c:pt>
                <c:pt idx="236">
                  <c:v>195.78823197367049</c:v>
                </c:pt>
                <c:pt idx="237">
                  <c:v>194.40875704373684</c:v>
                </c:pt>
                <c:pt idx="238">
                  <c:v>195.83460605509831</c:v>
                </c:pt>
                <c:pt idx="239">
                  <c:v>196.10059984686796</c:v>
                </c:pt>
                <c:pt idx="240">
                  <c:v>195.08091142146981</c:v>
                </c:pt>
                <c:pt idx="241">
                  <c:v>195.21671604855692</c:v>
                </c:pt>
                <c:pt idx="242">
                  <c:v>195.22597726278119</c:v>
                </c:pt>
                <c:pt idx="243">
                  <c:v>195.71095148338816</c:v>
                </c:pt>
                <c:pt idx="244">
                  <c:v>196.10678856673815</c:v>
                </c:pt>
                <c:pt idx="245">
                  <c:v>195.38345151470878</c:v>
                </c:pt>
                <c:pt idx="246">
                  <c:v>194.63678995023369</c:v>
                </c:pt>
                <c:pt idx="247">
                  <c:v>196.43179602673356</c:v>
                </c:pt>
                <c:pt idx="248">
                  <c:v>195.90263348292899</c:v>
                </c:pt>
                <c:pt idx="249">
                  <c:v>194.43340358127401</c:v>
                </c:pt>
                <c:pt idx="250">
                  <c:v>195.21980437278438</c:v>
                </c:pt>
                <c:pt idx="251">
                  <c:v>195.92737453075728</c:v>
                </c:pt>
                <c:pt idx="252">
                  <c:v>194.88346246771414</c:v>
                </c:pt>
                <c:pt idx="253">
                  <c:v>195.48229002449369</c:v>
                </c:pt>
                <c:pt idx="254">
                  <c:v>195.88717280056804</c:v>
                </c:pt>
                <c:pt idx="255">
                  <c:v>195.12103033648827</c:v>
                </c:pt>
                <c:pt idx="256">
                  <c:v>195.4637556604867</c:v>
                </c:pt>
                <c:pt idx="257">
                  <c:v>196.58665661277396</c:v>
                </c:pt>
                <c:pt idx="258">
                  <c:v>194.99143009711992</c:v>
                </c:pt>
                <c:pt idx="259">
                  <c:v>195.15806743163367</c:v>
                </c:pt>
                <c:pt idx="260">
                  <c:v>196.05419236036366</c:v>
                </c:pt>
                <c:pt idx="261">
                  <c:v>195.53480754939218</c:v>
                </c:pt>
                <c:pt idx="262">
                  <c:v>195.25376222349723</c:v>
                </c:pt>
                <c:pt idx="263">
                  <c:v>196.07275469594322</c:v>
                </c:pt>
                <c:pt idx="264">
                  <c:v>195.46066732425595</c:v>
                </c:pt>
                <c:pt idx="265">
                  <c:v>195.75113512757409</c:v>
                </c:pt>
                <c:pt idx="266">
                  <c:v>196.21818877793157</c:v>
                </c:pt>
                <c:pt idx="267">
                  <c:v>195.07782611121121</c:v>
                </c:pt>
                <c:pt idx="268">
                  <c:v>195.41124576201634</c:v>
                </c:pt>
                <c:pt idx="269">
                  <c:v>196.49683057887842</c:v>
                </c:pt>
                <c:pt idx="270">
                  <c:v>195.45757709541527</c:v>
                </c:pt>
                <c:pt idx="271">
                  <c:v>194.50735065478278</c:v>
                </c:pt>
                <c:pt idx="272">
                  <c:v>196.46276287799267</c:v>
                </c:pt>
                <c:pt idx="273">
                  <c:v>196.34510067502794</c:v>
                </c:pt>
                <c:pt idx="274">
                  <c:v>194.83411585012996</c:v>
                </c:pt>
                <c:pt idx="275">
                  <c:v>195.51936138859253</c:v>
                </c:pt>
                <c:pt idx="276">
                  <c:v>196.09441122465108</c:v>
                </c:pt>
                <c:pt idx="277">
                  <c:v>196.03253805270299</c:v>
                </c:pt>
                <c:pt idx="278">
                  <c:v>195.82842355033483</c:v>
                </c:pt>
                <c:pt idx="279">
                  <c:v>195.21980437278438</c:v>
                </c:pt>
                <c:pt idx="280">
                  <c:v>195.85934280701039</c:v>
                </c:pt>
                <c:pt idx="281">
                  <c:v>196.10369323450905</c:v>
                </c:pt>
                <c:pt idx="282">
                  <c:v>195.65531851589569</c:v>
                </c:pt>
                <c:pt idx="283">
                  <c:v>194.45804976891787</c:v>
                </c:pt>
                <c:pt idx="284">
                  <c:v>196.49992709010016</c:v>
                </c:pt>
                <c:pt idx="285">
                  <c:v>196.45657046562371</c:v>
                </c:pt>
                <c:pt idx="286">
                  <c:v>194.67686317419017</c:v>
                </c:pt>
                <c:pt idx="287">
                  <c:v>195.56570361884215</c:v>
                </c:pt>
                <c:pt idx="288">
                  <c:v>196.82216287627088</c:v>
                </c:pt>
                <c:pt idx="289">
                  <c:v>195.17658729724897</c:v>
                </c:pt>
                <c:pt idx="290">
                  <c:v>195.09942762588381</c:v>
                </c:pt>
                <c:pt idx="291">
                  <c:v>196.85625979866094</c:v>
                </c:pt>
                <c:pt idx="292">
                  <c:v>195.62441536815743</c:v>
                </c:pt>
                <c:pt idx="293">
                  <c:v>195.49464611626507</c:v>
                </c:pt>
                <c:pt idx="294">
                  <c:v>195.69549644864881</c:v>
                </c:pt>
                <c:pt idx="295">
                  <c:v>195.51936138859253</c:v>
                </c:pt>
                <c:pt idx="296">
                  <c:v>196.08822462018566</c:v>
                </c:pt>
                <c:pt idx="297">
                  <c:v>196.22437935299806</c:v>
                </c:pt>
                <c:pt idx="298">
                  <c:v>195.05622579247046</c:v>
                </c:pt>
                <c:pt idx="299">
                  <c:v>196.10369323450905</c:v>
                </c:pt>
                <c:pt idx="300">
                  <c:v>196.51231530114092</c:v>
                </c:pt>
                <c:pt idx="301">
                  <c:v>194.83411585012996</c:v>
                </c:pt>
                <c:pt idx="302">
                  <c:v>195.05622579247046</c:v>
                </c:pt>
                <c:pt idx="303">
                  <c:v>196.84386075099258</c:v>
                </c:pt>
                <c:pt idx="304">
                  <c:v>196.02635050454793</c:v>
                </c:pt>
                <c:pt idx="305">
                  <c:v>194.47961885466239</c:v>
                </c:pt>
                <c:pt idx="306">
                  <c:v>195.62132384515621</c:v>
                </c:pt>
                <c:pt idx="307">
                  <c:v>196.24294974325878</c:v>
                </c:pt>
                <c:pt idx="308">
                  <c:v>195.63368433011868</c:v>
                </c:pt>
                <c:pt idx="309">
                  <c:v>195.23523869667949</c:v>
                </c:pt>
                <c:pt idx="310">
                  <c:v>195.290811913222</c:v>
                </c:pt>
                <c:pt idx="311">
                  <c:v>195.4699343232125</c:v>
                </c:pt>
                <c:pt idx="312">
                  <c:v>196.25532985129249</c:v>
                </c:pt>
                <c:pt idx="313">
                  <c:v>195.3587448342154</c:v>
                </c:pt>
                <c:pt idx="314">
                  <c:v>194.96983456221255</c:v>
                </c:pt>
                <c:pt idx="315">
                  <c:v>196.5587769733568</c:v>
                </c:pt>
                <c:pt idx="316">
                  <c:v>195.66149828752512</c:v>
                </c:pt>
                <c:pt idx="317">
                  <c:v>195.21671604855692</c:v>
                </c:pt>
                <c:pt idx="318">
                  <c:v>195.81605499605305</c:v>
                </c:pt>
                <c:pt idx="319">
                  <c:v>196.49992709010016</c:v>
                </c:pt>
                <c:pt idx="320">
                  <c:v>194.65836703317964</c:v>
                </c:pt>
                <c:pt idx="321">
                  <c:v>195.38345151470878</c:v>
                </c:pt>
                <c:pt idx="322">
                  <c:v>196.5587769733568</c:v>
                </c:pt>
                <c:pt idx="323">
                  <c:v>195.23832525148461</c:v>
                </c:pt>
                <c:pt idx="324">
                  <c:v>196.03563090347944</c:v>
                </c:pt>
                <c:pt idx="325">
                  <c:v>196.07894297642065</c:v>
                </c:pt>
                <c:pt idx="326">
                  <c:v>195.11794470899346</c:v>
                </c:pt>
                <c:pt idx="327">
                  <c:v>195.64604712350516</c:v>
                </c:pt>
                <c:pt idx="328">
                  <c:v>196.36367677672095</c:v>
                </c:pt>
                <c:pt idx="329">
                  <c:v>194.88963003786043</c:v>
                </c:pt>
                <c:pt idx="330">
                  <c:v>195.12411790375307</c:v>
                </c:pt>
                <c:pt idx="331">
                  <c:v>196.09750648362549</c:v>
                </c:pt>
                <c:pt idx="332">
                  <c:v>195.45757709541527</c:v>
                </c:pt>
                <c:pt idx="333">
                  <c:v>195.82842355033483</c:v>
                </c:pt>
                <c:pt idx="334">
                  <c:v>196.43489202548835</c:v>
                </c:pt>
                <c:pt idx="335">
                  <c:v>194.78477356718119</c:v>
                </c:pt>
                <c:pt idx="336">
                  <c:v>195.28772494355798</c:v>
                </c:pt>
                <c:pt idx="337">
                  <c:v>197.054707292259</c:v>
                </c:pt>
                <c:pt idx="338">
                  <c:v>195.33712896804107</c:v>
                </c:pt>
                <c:pt idx="339">
                  <c:v>194.44572647985032</c:v>
                </c:pt>
                <c:pt idx="340">
                  <c:v>196.56806996682178</c:v>
                </c:pt>
                <c:pt idx="341">
                  <c:v>196.13463421379655</c:v>
                </c:pt>
                <c:pt idx="342">
                  <c:v>195.07782611121121</c:v>
                </c:pt>
                <c:pt idx="343">
                  <c:v>195.56570361884215</c:v>
                </c:pt>
                <c:pt idx="344">
                  <c:v>196.42560410241728</c:v>
                </c:pt>
                <c:pt idx="345">
                  <c:v>195.36800941675801</c:v>
                </c:pt>
                <c:pt idx="346">
                  <c:v>195.32786511772977</c:v>
                </c:pt>
                <c:pt idx="347">
                  <c:v>195.03462475472912</c:v>
                </c:pt>
                <c:pt idx="348">
                  <c:v>195.39271668306478</c:v>
                </c:pt>
                <c:pt idx="349">
                  <c:v>196.93066613341921</c:v>
                </c:pt>
                <c:pt idx="350">
                  <c:v>195.78823197367049</c:v>
                </c:pt>
                <c:pt idx="351">
                  <c:v>194.32866993079281</c:v>
                </c:pt>
                <c:pt idx="352">
                  <c:v>195.83460605509831</c:v>
                </c:pt>
                <c:pt idx="353">
                  <c:v>196.57426605866507</c:v>
                </c:pt>
                <c:pt idx="354">
                  <c:v>194.55665587688978</c:v>
                </c:pt>
                <c:pt idx="355">
                  <c:v>195.35565732768671</c:v>
                </c:pt>
                <c:pt idx="356">
                  <c:v>196.42250625512261</c:v>
                </c:pt>
                <c:pt idx="357">
                  <c:v>195.33712896804107</c:v>
                </c:pt>
                <c:pt idx="358">
                  <c:v>195.16732725460469</c:v>
                </c:pt>
                <c:pt idx="359">
                  <c:v>196.17486324832058</c:v>
                </c:pt>
                <c:pt idx="360">
                  <c:v>195.88407920203022</c:v>
                </c:pt>
                <c:pt idx="361">
                  <c:v>195.72949564493732</c:v>
                </c:pt>
                <c:pt idx="362">
                  <c:v>195.59042338231791</c:v>
                </c:pt>
                <c:pt idx="363">
                  <c:v>195.13646267079901</c:v>
                </c:pt>
                <c:pt idx="364">
                  <c:v>196.07275469594322</c:v>
                </c:pt>
                <c:pt idx="365">
                  <c:v>196.36367677672095</c:v>
                </c:pt>
                <c:pt idx="366">
                  <c:v>194.71077568599378</c:v>
                </c:pt>
                <c:pt idx="367">
                  <c:v>195.5471672182436</c:v>
                </c:pt>
                <c:pt idx="368">
                  <c:v>196.92136457271567</c:v>
                </c:pt>
                <c:pt idx="369">
                  <c:v>194.73852396152418</c:v>
                </c:pt>
                <c:pt idx="370">
                  <c:v>194.64295552890155</c:v>
                </c:pt>
                <c:pt idx="371">
                  <c:v>196.66720761709641</c:v>
                </c:pt>
                <c:pt idx="372">
                  <c:v>195.76659044062183</c:v>
                </c:pt>
                <c:pt idx="373">
                  <c:v>194.68919378528406</c:v>
                </c:pt>
                <c:pt idx="374">
                  <c:v>195.6491369239113</c:v>
                </c:pt>
                <c:pt idx="375">
                  <c:v>195.74804260343166</c:v>
                </c:pt>
                <c:pt idx="376">
                  <c:v>195.59969345666394</c:v>
                </c:pt>
                <c:pt idx="377">
                  <c:v>195.84697519523615</c:v>
                </c:pt>
                <c:pt idx="378">
                  <c:v>195.28154916128005</c:v>
                </c:pt>
                <c:pt idx="379">
                  <c:v>195.93974468081365</c:v>
                </c:pt>
                <c:pt idx="380">
                  <c:v>196.5587769733568</c:v>
                </c:pt>
                <c:pt idx="381">
                  <c:v>195.30625096004482</c:v>
                </c:pt>
                <c:pt idx="382">
                  <c:v>194.97291901837067</c:v>
                </c:pt>
                <c:pt idx="383">
                  <c:v>196.21818877793157</c:v>
                </c:pt>
                <c:pt idx="384">
                  <c:v>196.07584786395662</c:v>
                </c:pt>
                <c:pt idx="385">
                  <c:v>194.37487275606594</c:v>
                </c:pt>
                <c:pt idx="386">
                  <c:v>195.49773472092099</c:v>
                </c:pt>
                <c:pt idx="387">
                  <c:v>196.83146017008221</c:v>
                </c:pt>
                <c:pt idx="388">
                  <c:v>195.16115337636398</c:v>
                </c:pt>
                <c:pt idx="389">
                  <c:v>195.27537347665512</c:v>
                </c:pt>
                <c:pt idx="390">
                  <c:v>195.91500477119149</c:v>
                </c:pt>
                <c:pt idx="391">
                  <c:v>195.41742359476632</c:v>
                </c:pt>
                <c:pt idx="392">
                  <c:v>196.07584786395662</c:v>
                </c:pt>
                <c:pt idx="393">
                  <c:v>195.71713213353215</c:v>
                </c:pt>
                <c:pt idx="394">
                  <c:v>195.09016941383987</c:v>
                </c:pt>
                <c:pt idx="395">
                  <c:v>196.28937764212361</c:v>
                </c:pt>
                <c:pt idx="396">
                  <c:v>196.32962254236273</c:v>
                </c:pt>
                <c:pt idx="397">
                  <c:v>194.85878742084441</c:v>
                </c:pt>
                <c:pt idx="398">
                  <c:v>195.29389890728424</c:v>
                </c:pt>
                <c:pt idx="399">
                  <c:v>197.05160448808681</c:v>
                </c:pt>
                <c:pt idx="400">
                  <c:v>195.12411790375307</c:v>
                </c:pt>
                <c:pt idx="401">
                  <c:v>194.95749315245496</c:v>
                </c:pt>
                <c:pt idx="402">
                  <c:v>196.03563090347944</c:v>
                </c:pt>
                <c:pt idx="403">
                  <c:v>195.46684402111632</c:v>
                </c:pt>
                <c:pt idx="404">
                  <c:v>195.21671604855692</c:v>
                </c:pt>
                <c:pt idx="405">
                  <c:v>196.15010657891111</c:v>
                </c:pt>
                <c:pt idx="406">
                  <c:v>195.4761111664921</c:v>
                </c:pt>
                <c:pt idx="407">
                  <c:v>195.29389890728424</c:v>
                </c:pt>
                <c:pt idx="408">
                  <c:v>196.18724120856254</c:v>
                </c:pt>
                <c:pt idx="409">
                  <c:v>195.48846706298852</c:v>
                </c:pt>
                <c:pt idx="410">
                  <c:v>195.3587448342154</c:v>
                </c:pt>
                <c:pt idx="411">
                  <c:v>195.92428253408119</c:v>
                </c:pt>
                <c:pt idx="412">
                  <c:v>195.28463608213264</c:v>
                </c:pt>
                <c:pt idx="413">
                  <c:v>195.47302273265322</c:v>
                </c:pt>
                <c:pt idx="414">
                  <c:v>195.69858663950058</c:v>
                </c:pt>
                <c:pt idx="415">
                  <c:v>195.36800941675801</c:v>
                </c:pt>
                <c:pt idx="416">
                  <c:v>195.16424126106156</c:v>
                </c:pt>
                <c:pt idx="417">
                  <c:v>196.35438861603788</c:v>
                </c:pt>
                <c:pt idx="418">
                  <c:v>195.45140054497389</c:v>
                </c:pt>
                <c:pt idx="419">
                  <c:v>194.57514718516506</c:v>
                </c:pt>
                <c:pt idx="420">
                  <c:v>196.41941035397539</c:v>
                </c:pt>
                <c:pt idx="421">
                  <c:v>196.3915425768152</c:v>
                </c:pt>
                <c:pt idx="422">
                  <c:v>194.95440881831772</c:v>
                </c:pt>
                <c:pt idx="423">
                  <c:v>195.09942762588381</c:v>
                </c:pt>
                <c:pt idx="424">
                  <c:v>196.19342937481096</c:v>
                </c:pt>
                <c:pt idx="425">
                  <c:v>195.84388191413098</c:v>
                </c:pt>
                <c:pt idx="426">
                  <c:v>195.75422575768286</c:v>
                </c:pt>
                <c:pt idx="427">
                  <c:v>195.61205325825202</c:v>
                </c:pt>
                <c:pt idx="428">
                  <c:v>195.57188389264658</c:v>
                </c:pt>
                <c:pt idx="429">
                  <c:v>196.29866426508912</c:v>
                </c:pt>
                <c:pt idx="430">
                  <c:v>195.75422575768286</c:v>
                </c:pt>
                <c:pt idx="431">
                  <c:v>194.19933314748994</c:v>
                </c:pt>
                <c:pt idx="432">
                  <c:v>195.83151479051648</c:v>
                </c:pt>
                <c:pt idx="433">
                  <c:v>196.83766041171097</c:v>
                </c:pt>
                <c:pt idx="434">
                  <c:v>194.7446892377933</c:v>
                </c:pt>
                <c:pt idx="435">
                  <c:v>194.84336607060987</c:v>
                </c:pt>
                <c:pt idx="436">
                  <c:v>196.54638729789838</c:v>
                </c:pt>
                <c:pt idx="437">
                  <c:v>195.71404179626063</c:v>
                </c:pt>
                <c:pt idx="438">
                  <c:v>195.00994205456431</c:v>
                </c:pt>
                <c:pt idx="439">
                  <c:v>196.30485610949381</c:v>
                </c:pt>
                <c:pt idx="440">
                  <c:v>195.89335623264228</c:v>
                </c:pt>
                <c:pt idx="441">
                  <c:v>195.05622579247046</c:v>
                </c:pt>
                <c:pt idx="442">
                  <c:v>195.56879470231462</c:v>
                </c:pt>
                <c:pt idx="443">
                  <c:v>195.60896375068441</c:v>
                </c:pt>
                <c:pt idx="444">
                  <c:v>195.80677979604161</c:v>
                </c:pt>
                <c:pt idx="445">
                  <c:v>196.33891011727997</c:v>
                </c:pt>
                <c:pt idx="446">
                  <c:v>194.91430703739741</c:v>
                </c:pt>
                <c:pt idx="447">
                  <c:v>195.17658729724897</c:v>
                </c:pt>
                <c:pt idx="448">
                  <c:v>196.56806996682178</c:v>
                </c:pt>
                <c:pt idx="449">
                  <c:v>195.58733404556693</c:v>
                </c:pt>
                <c:pt idx="450">
                  <c:v>194.78477356718119</c:v>
                </c:pt>
                <c:pt idx="451">
                  <c:v>196.85625979866094</c:v>
                </c:pt>
                <c:pt idx="452">
                  <c:v>196.73847980369274</c:v>
                </c:pt>
                <c:pt idx="453">
                  <c:v>194.7446892377933</c:v>
                </c:pt>
                <c:pt idx="454">
                  <c:v>195.34639303802669</c:v>
                </c:pt>
                <c:pt idx="455">
                  <c:v>196.05109936316782</c:v>
                </c:pt>
                <c:pt idx="456">
                  <c:v>195.63059465173396</c:v>
                </c:pt>
                <c:pt idx="457">
                  <c:v>195.50700259852778</c:v>
                </c:pt>
                <c:pt idx="458">
                  <c:v>195.57497310737639</c:v>
                </c:pt>
                <c:pt idx="459">
                  <c:v>195.23832525148461</c:v>
                </c:pt>
                <c:pt idx="460">
                  <c:v>196.24913878802118</c:v>
                </c:pt>
                <c:pt idx="461">
                  <c:v>195.24758697826618</c:v>
                </c:pt>
                <c:pt idx="462">
                  <c:v>194.482699430747</c:v>
                </c:pt>
                <c:pt idx="463">
                  <c:v>196.57736317996034</c:v>
                </c:pt>
                <c:pt idx="464">
                  <c:v>196.64242182280384</c:v>
                </c:pt>
                <c:pt idx="465">
                  <c:v>194.0915831551564</c:v>
                </c:pt>
                <c:pt idx="466">
                  <c:v>195.30625096004482</c:v>
                </c:pt>
                <c:pt idx="467">
                  <c:v>196.69199689640431</c:v>
                </c:pt>
                <c:pt idx="468">
                  <c:v>193.10476989700456</c:v>
                </c:pt>
                <c:pt idx="469">
                  <c:v>81.689749678313262</c:v>
                </c:pt>
                <c:pt idx="470">
                  <c:v>19.471867266976691</c:v>
                </c:pt>
                <c:pt idx="471">
                  <c:v>4.1620141322820032</c:v>
                </c:pt>
                <c:pt idx="472">
                  <c:v>0.87020443848644125</c:v>
                </c:pt>
                <c:pt idx="473">
                  <c:v>0.24061024922871016</c:v>
                </c:pt>
                <c:pt idx="474">
                  <c:v>8.4750626034486992E-2</c:v>
                </c:pt>
                <c:pt idx="475">
                  <c:v>6.7985348867838663E-2</c:v>
                </c:pt>
                <c:pt idx="476">
                  <c:v>8.9643326895559067E-2</c:v>
                </c:pt>
                <c:pt idx="477">
                  <c:v>4.9513777968509309E-2</c:v>
                </c:pt>
                <c:pt idx="478">
                  <c:v>4.7711462161973514E-2</c:v>
                </c:pt>
                <c:pt idx="479">
                  <c:v>7.5316470852364176E-2</c:v>
                </c:pt>
                <c:pt idx="480">
                  <c:v>5.8865795625709684E-2</c:v>
                </c:pt>
                <c:pt idx="481">
                  <c:v>4.1688937395109218E-2</c:v>
                </c:pt>
                <c:pt idx="482">
                  <c:v>6.3232335615159452E-2</c:v>
                </c:pt>
                <c:pt idx="483">
                  <c:v>5.6530774374543583E-2</c:v>
                </c:pt>
                <c:pt idx="484">
                  <c:v>4.995724132528688E-2</c:v>
                </c:pt>
                <c:pt idx="485">
                  <c:v>7.0192091155562533E-2</c:v>
                </c:pt>
                <c:pt idx="486">
                  <c:v>4.7086114608697403E-2</c:v>
                </c:pt>
                <c:pt idx="487">
                  <c:v>4.1328839916171402E-2</c:v>
                </c:pt>
                <c:pt idx="488">
                  <c:v>7.5377106153207724E-2</c:v>
                </c:pt>
                <c:pt idx="489">
                  <c:v>5.6425747957657237E-2</c:v>
                </c:pt>
                <c:pt idx="490">
                  <c:v>3.8201279853545295E-2</c:v>
                </c:pt>
                <c:pt idx="491">
                  <c:v>7.4530282434934023E-2</c:v>
                </c:pt>
                <c:pt idx="492">
                  <c:v>6.1686269382586111E-2</c:v>
                </c:pt>
                <c:pt idx="493">
                  <c:v>4.2961635882048349E-2</c:v>
                </c:pt>
                <c:pt idx="494">
                  <c:v>6.0648054736224616E-2</c:v>
                </c:pt>
                <c:pt idx="495">
                  <c:v>6.0322024510906305E-2</c:v>
                </c:pt>
                <c:pt idx="496">
                  <c:v>4.255046432334704E-2</c:v>
                </c:pt>
                <c:pt idx="497">
                  <c:v>5.983466026840175E-2</c:v>
                </c:pt>
                <c:pt idx="498">
                  <c:v>5.908040433998047E-2</c:v>
                </c:pt>
                <c:pt idx="499">
                  <c:v>3.3801544621409899E-2</c:v>
                </c:pt>
                <c:pt idx="500">
                  <c:v>6.0267782789452662E-2</c:v>
                </c:pt>
                <c:pt idx="501">
                  <c:v>6.6895194485530302E-2</c:v>
                </c:pt>
                <c:pt idx="502">
                  <c:v>3.4824690263877744E-2</c:v>
                </c:pt>
                <c:pt idx="503">
                  <c:v>5.2608829492762486E-2</c:v>
                </c:pt>
                <c:pt idx="504">
                  <c:v>8.0057747838846727E-2</c:v>
                </c:pt>
                <c:pt idx="505">
                  <c:v>3.9815782893413282E-2</c:v>
                </c:pt>
                <c:pt idx="506">
                  <c:v>4.5000248535909955E-2</c:v>
                </c:pt>
                <c:pt idx="507">
                  <c:v>7.2791338788926532E-2</c:v>
                </c:pt>
                <c:pt idx="508">
                  <c:v>4.6560232876120593E-2</c:v>
                </c:pt>
                <c:pt idx="509">
                  <c:v>5.3934696470262639E-2</c:v>
                </c:pt>
                <c:pt idx="510">
                  <c:v>6.7525281311468593E-2</c:v>
                </c:pt>
                <c:pt idx="511">
                  <c:v>4.4906577689441708E-2</c:v>
                </c:pt>
                <c:pt idx="512">
                  <c:v>5.4552195310145865E-2</c:v>
                </c:pt>
                <c:pt idx="513">
                  <c:v>7.5013585209944333E-2</c:v>
                </c:pt>
                <c:pt idx="514">
                  <c:v>3.9815782893413282E-2</c:v>
                </c:pt>
                <c:pt idx="515">
                  <c:v>4.4021399456703122E-2</c:v>
                </c:pt>
                <c:pt idx="516">
                  <c:v>7.2493579008348574E-2</c:v>
                </c:pt>
                <c:pt idx="517">
                  <c:v>4.2641674361612376E-2</c:v>
                </c:pt>
                <c:pt idx="518">
                  <c:v>3.9771717201919875E-2</c:v>
                </c:pt>
                <c:pt idx="519">
                  <c:v>6.8620537051467353E-2</c:v>
                </c:pt>
                <c:pt idx="520">
                  <c:v>5.5017593854136439E-2</c:v>
                </c:pt>
                <c:pt idx="521">
                  <c:v>4.3466873331259683E-2</c:v>
                </c:pt>
                <c:pt idx="522">
                  <c:v>6.7525281311468593E-2</c:v>
                </c:pt>
                <c:pt idx="523">
                  <c:v>5.6058973214469766E-2</c:v>
                </c:pt>
                <c:pt idx="524">
                  <c:v>4.3697479630882177E-2</c:v>
                </c:pt>
                <c:pt idx="525">
                  <c:v>6.8852230492454383E-2</c:v>
                </c:pt>
                <c:pt idx="526">
                  <c:v>4.8584080208792624E-2</c:v>
                </c:pt>
                <c:pt idx="527">
                  <c:v>4.1508693410103083E-2</c:v>
                </c:pt>
                <c:pt idx="528">
                  <c:v>6.7640133935646524E-2</c:v>
                </c:pt>
                <c:pt idx="529">
                  <c:v>6.8852230492454383E-2</c:v>
                </c:pt>
                <c:pt idx="530">
                  <c:v>3.0167741984618898E-2</c:v>
                </c:pt>
                <c:pt idx="531">
                  <c:v>6.6438836745838822E-2</c:v>
                </c:pt>
                <c:pt idx="532">
                  <c:v>6.9899737682362933E-2</c:v>
                </c:pt>
                <c:pt idx="533">
                  <c:v>3.6366945759803836E-2</c:v>
                </c:pt>
                <c:pt idx="534">
                  <c:v>5.2862530947565448E-2</c:v>
                </c:pt>
                <c:pt idx="535">
                  <c:v>6.2236266064371527E-2</c:v>
                </c:pt>
                <c:pt idx="536">
                  <c:v>4.7278103625149157E-2</c:v>
                </c:pt>
                <c:pt idx="537">
                  <c:v>5.8919402874905734E-2</c:v>
                </c:pt>
                <c:pt idx="538">
                  <c:v>6.5927274918812034E-2</c:v>
                </c:pt>
                <c:pt idx="539">
                  <c:v>4.1463700408342803E-2</c:v>
                </c:pt>
                <c:pt idx="540">
                  <c:v>5.2608829492762486E-2</c:v>
                </c:pt>
                <c:pt idx="541">
                  <c:v>7.1131824568674867E-2</c:v>
                </c:pt>
                <c:pt idx="542">
                  <c:v>3.8982544396621799E-2</c:v>
                </c:pt>
                <c:pt idx="543">
                  <c:v>5.2710243140125242E-2</c:v>
                </c:pt>
                <c:pt idx="544">
                  <c:v>7.3388651971812033E-2</c:v>
                </c:pt>
                <c:pt idx="545">
                  <c:v>4.2186657027730605E-2</c:v>
                </c:pt>
                <c:pt idx="546">
                  <c:v>4.0124980814406415E-2</c:v>
                </c:pt>
                <c:pt idx="547">
                  <c:v>6.9899737682362933E-2</c:v>
                </c:pt>
                <c:pt idx="548">
                  <c:v>4.3053285313658353E-2</c:v>
                </c:pt>
                <c:pt idx="549">
                  <c:v>4.7230054851458536E-2</c:v>
                </c:pt>
                <c:pt idx="550">
                  <c:v>7.148582645889083E-2</c:v>
                </c:pt>
                <c:pt idx="551">
                  <c:v>4.8049875642905276E-2</c:v>
                </c:pt>
                <c:pt idx="552">
                  <c:v>4.9121268336856018E-2</c:v>
                </c:pt>
                <c:pt idx="553">
                  <c:v>6.7640133935646524E-2</c:v>
                </c:pt>
                <c:pt idx="554">
                  <c:v>4.1508693410103083E-2</c:v>
                </c:pt>
                <c:pt idx="555">
                  <c:v>4.2050624956304052E-2</c:v>
                </c:pt>
                <c:pt idx="556">
                  <c:v>7.8069749900628704E-2</c:v>
                </c:pt>
                <c:pt idx="557">
                  <c:v>5.1750865407950646E-2</c:v>
                </c:pt>
                <c:pt idx="558">
                  <c:v>3.5612481347812738E-2</c:v>
                </c:pt>
                <c:pt idx="559">
                  <c:v>6.3121289854814883E-2</c:v>
                </c:pt>
                <c:pt idx="560">
                  <c:v>7.1131824568674867E-2</c:v>
                </c:pt>
                <c:pt idx="561">
                  <c:v>4.0346584413966539E-2</c:v>
                </c:pt>
                <c:pt idx="562">
                  <c:v>6.1960962595522744E-2</c:v>
                </c:pt>
                <c:pt idx="563">
                  <c:v>5.983466026840175E-2</c:v>
                </c:pt>
                <c:pt idx="564">
                  <c:v>4.6179604210542471E-2</c:v>
                </c:pt>
                <c:pt idx="565">
                  <c:v>6.1960962595522744E-2</c:v>
                </c:pt>
                <c:pt idx="566">
                  <c:v>6.0267782789452662E-2</c:v>
                </c:pt>
                <c:pt idx="567">
                  <c:v>4.4906577689441708E-2</c:v>
                </c:pt>
                <c:pt idx="568">
                  <c:v>6.804299396366853E-2</c:v>
                </c:pt>
                <c:pt idx="569">
                  <c:v>6.9316824948459144E-2</c:v>
                </c:pt>
                <c:pt idx="570">
                  <c:v>3.8504156268571718E-2</c:v>
                </c:pt>
                <c:pt idx="571">
                  <c:v>5.8437716523385794E-2</c:v>
                </c:pt>
                <c:pt idx="572">
                  <c:v>6.7927763937685431E-2</c:v>
                </c:pt>
                <c:pt idx="573">
                  <c:v>4.4207012951484104E-2</c:v>
                </c:pt>
                <c:pt idx="574">
                  <c:v>5.3729623397431391E-2</c:v>
                </c:pt>
                <c:pt idx="575">
                  <c:v>6.1302751274268923E-2</c:v>
                </c:pt>
                <c:pt idx="576">
                  <c:v>5.1149475930519807E-2</c:v>
                </c:pt>
                <c:pt idx="577">
                  <c:v>4.3420802425953385E-2</c:v>
                </c:pt>
                <c:pt idx="578">
                  <c:v>6.4572775700566701E-2</c:v>
                </c:pt>
                <c:pt idx="579">
                  <c:v>4.5706037217656037E-2</c:v>
                </c:pt>
                <c:pt idx="580">
                  <c:v>4.4532783420482898E-2</c:v>
                </c:pt>
                <c:pt idx="581">
                  <c:v>8.1438973078740332E-2</c:v>
                </c:pt>
                <c:pt idx="582">
                  <c:v>4.0169241721142925E-2</c:v>
                </c:pt>
                <c:pt idx="583">
                  <c:v>4.6990296303685973E-2</c:v>
                </c:pt>
                <c:pt idx="584">
                  <c:v>8.2641354452178115E-2</c:v>
                </c:pt>
                <c:pt idx="585">
                  <c:v>5.0999677746038849E-2</c:v>
                </c:pt>
                <c:pt idx="586">
                  <c:v>4.2232040475121801E-2</c:v>
                </c:pt>
                <c:pt idx="587">
                  <c:v>7.8440593248320492E-2</c:v>
                </c:pt>
                <c:pt idx="588">
                  <c:v>6.1193413715453102E-2</c:v>
                </c:pt>
                <c:pt idx="589">
                  <c:v>4.1283916661581085E-2</c:v>
                </c:pt>
                <c:pt idx="590">
                  <c:v>6.9491446107583371E-2</c:v>
                </c:pt>
                <c:pt idx="591">
                  <c:v>5.9403066291981124E-2</c:v>
                </c:pt>
                <c:pt idx="592">
                  <c:v>4.5989890408008403E-2</c:v>
                </c:pt>
                <c:pt idx="593">
                  <c:v>7.5377106153207724E-2</c:v>
                </c:pt>
                <c:pt idx="594">
                  <c:v>5.3269716278069347E-2</c:v>
                </c:pt>
                <c:pt idx="595">
                  <c:v>4.2232040475121801E-2</c:v>
                </c:pt>
                <c:pt idx="596">
                  <c:v>7.101400702430552E-2</c:v>
                </c:pt>
                <c:pt idx="597">
                  <c:v>5.4862230656831559E-2</c:v>
                </c:pt>
                <c:pt idx="598">
                  <c:v>3.2235910186567025E-2</c:v>
                </c:pt>
                <c:pt idx="599">
                  <c:v>6.1084139859866923E-2</c:v>
                </c:pt>
                <c:pt idx="600">
                  <c:v>6.6838073210510399E-2</c:v>
                </c:pt>
                <c:pt idx="601">
                  <c:v>3.8547541184452784E-2</c:v>
                </c:pt>
                <c:pt idx="602">
                  <c:v>5.6268407694796962E-2</c:v>
                </c:pt>
                <c:pt idx="603">
                  <c:v>7.1367715985624927E-2</c:v>
                </c:pt>
                <c:pt idx="604">
                  <c:v>4.2459380192435503E-2</c:v>
                </c:pt>
                <c:pt idx="605">
                  <c:v>5.1901761962184857E-2</c:v>
                </c:pt>
                <c:pt idx="606">
                  <c:v>6.1302751274268923E-2</c:v>
                </c:pt>
                <c:pt idx="607">
                  <c:v>4.1373759708429367E-2</c:v>
                </c:pt>
                <c:pt idx="608">
                  <c:v>6.3454788994453629E-2</c:v>
                </c:pt>
                <c:pt idx="609">
                  <c:v>5.9780604634611628E-2</c:v>
                </c:pt>
                <c:pt idx="610">
                  <c:v>3.6072611897481989E-2</c:v>
                </c:pt>
                <c:pt idx="611">
                  <c:v>5.6846406851012513E-2</c:v>
                </c:pt>
                <c:pt idx="612">
                  <c:v>7.9683096779048931E-2</c:v>
                </c:pt>
                <c:pt idx="613">
                  <c:v>4.3512940062291484E-2</c:v>
                </c:pt>
                <c:pt idx="614">
                  <c:v>4.4207012951484104E-2</c:v>
                </c:pt>
                <c:pt idx="615">
                  <c:v>7.2255832683058865E-2</c:v>
                </c:pt>
                <c:pt idx="616">
                  <c:v>5.6793718632775804E-2</c:v>
                </c:pt>
                <c:pt idx="617">
                  <c:v>4.8001466222942712E-2</c:v>
                </c:pt>
                <c:pt idx="618">
                  <c:v>6.1905988779045767E-2</c:v>
                </c:pt>
                <c:pt idx="619">
                  <c:v>5.3015038428955864E-2</c:v>
                </c:pt>
                <c:pt idx="620">
                  <c:v>4.5140966924357907E-2</c:v>
                </c:pt>
                <c:pt idx="621">
                  <c:v>6.8331442495833158E-2</c:v>
                </c:pt>
                <c:pt idx="622">
                  <c:v>5.2204214092505023E-2</c:v>
                </c:pt>
                <c:pt idx="623">
                  <c:v>4.2732982052943312E-2</c:v>
                </c:pt>
                <c:pt idx="624">
                  <c:v>6.9433190558922595E-2</c:v>
                </c:pt>
                <c:pt idx="625">
                  <c:v>5.6478232666198662E-2</c:v>
                </c:pt>
                <c:pt idx="626">
                  <c:v>3.3801544621409899E-2</c:v>
                </c:pt>
                <c:pt idx="627">
                  <c:v>6.9724603965835255E-2</c:v>
                </c:pt>
                <c:pt idx="628">
                  <c:v>6.9782945389131351E-2</c:v>
                </c:pt>
                <c:pt idx="629">
                  <c:v>3.8374201812815839E-2</c:v>
                </c:pt>
                <c:pt idx="630">
                  <c:v>6.9026265839229536E-2</c:v>
                </c:pt>
                <c:pt idx="631">
                  <c:v>6.229138629985323E-2</c:v>
                </c:pt>
                <c:pt idx="632">
                  <c:v>4.3512940062291484E-2</c:v>
                </c:pt>
                <c:pt idx="633">
                  <c:v>5.6425747957657237E-2</c:v>
                </c:pt>
                <c:pt idx="634">
                  <c:v>5.7692378322760897E-2</c:v>
                </c:pt>
                <c:pt idx="635">
                  <c:v>3.8158117074199291E-2</c:v>
                </c:pt>
                <c:pt idx="636">
                  <c:v>5.9026723881282037E-2</c:v>
                </c:pt>
                <c:pt idx="637">
                  <c:v>6.8562683681424E-2</c:v>
                </c:pt>
                <c:pt idx="638">
                  <c:v>3.4865950801482526E-2</c:v>
                </c:pt>
                <c:pt idx="639">
                  <c:v>5.8544598136417152E-2</c:v>
                </c:pt>
                <c:pt idx="640">
                  <c:v>7.2255832683058865E-2</c:v>
                </c:pt>
                <c:pt idx="641">
                  <c:v>4.4766225393949061E-2</c:v>
                </c:pt>
                <c:pt idx="642">
                  <c:v>5.1249473775081746E-2</c:v>
                </c:pt>
                <c:pt idx="643">
                  <c:v>7.36282532054406E-2</c:v>
                </c:pt>
                <c:pt idx="644">
                  <c:v>4.1418703898806676E-2</c:v>
                </c:pt>
                <c:pt idx="645">
                  <c:v>5.3473878916831592E-2</c:v>
                </c:pt>
                <c:pt idx="646">
                  <c:v>6.3566127592807692E-2</c:v>
                </c:pt>
                <c:pt idx="647">
                  <c:v>4.6846722153880312E-2</c:v>
                </c:pt>
                <c:pt idx="648">
                  <c:v>5.3883375667579454E-2</c:v>
                </c:pt>
                <c:pt idx="649">
                  <c:v>6.0539302853427714E-2</c:v>
                </c:pt>
                <c:pt idx="650">
                  <c:v>3.9069821663699822E-2</c:v>
                </c:pt>
                <c:pt idx="651">
                  <c:v>5.3269716278069347E-2</c:v>
                </c:pt>
                <c:pt idx="652">
                  <c:v>7.7576684424637693E-2</c:v>
                </c:pt>
                <c:pt idx="653">
                  <c:v>4.9562974392916098E-2</c:v>
                </c:pt>
                <c:pt idx="654">
                  <c:v>3.6704810487431516E-2</c:v>
                </c:pt>
                <c:pt idx="655">
                  <c:v>7.0075091072841433E-2</c:v>
                </c:pt>
                <c:pt idx="656">
                  <c:v>6.2567422045499824E-2</c:v>
                </c:pt>
                <c:pt idx="657">
                  <c:v>4.5234910945457972E-2</c:v>
                </c:pt>
                <c:pt idx="658">
                  <c:v>5.7110083295155184E-2</c:v>
                </c:pt>
                <c:pt idx="659">
                  <c:v>5.4140128250458254E-2</c:v>
                </c:pt>
                <c:pt idx="660">
                  <c:v>4.8779096136975474E-2</c:v>
                </c:pt>
                <c:pt idx="661">
                  <c:v>6.7123994617182894E-2</c:v>
                </c:pt>
                <c:pt idx="662">
                  <c:v>5.8384328902696833E-2</c:v>
                </c:pt>
                <c:pt idx="663">
                  <c:v>4.0080744305788722E-2</c:v>
                </c:pt>
                <c:pt idx="664">
                  <c:v>7.8255061737499299E-2</c:v>
                </c:pt>
                <c:pt idx="665">
                  <c:v>6.8736316985912024E-2</c:v>
                </c:pt>
                <c:pt idx="666">
                  <c:v>3.215661248909514E-2</c:v>
                </c:pt>
                <c:pt idx="667">
                  <c:v>5.8330965680127016E-2</c:v>
                </c:pt>
                <c:pt idx="668">
                  <c:v>7.3388651971812033E-2</c:v>
                </c:pt>
                <c:pt idx="669">
                  <c:v>3.8114951923155838E-2</c:v>
                </c:pt>
                <c:pt idx="670">
                  <c:v>5.0999677746038849E-2</c:v>
                </c:pt>
                <c:pt idx="671">
                  <c:v>6.9958152315161393E-2</c:v>
                </c:pt>
                <c:pt idx="672">
                  <c:v>4.2596071285714097E-2</c:v>
                </c:pt>
                <c:pt idx="673">
                  <c:v>5.7268595137270804E-2</c:v>
                </c:pt>
                <c:pt idx="674">
                  <c:v>6.896824165206189E-2</c:v>
                </c:pt>
                <c:pt idx="675">
                  <c:v>3.8634330398278204E-2</c:v>
                </c:pt>
                <c:pt idx="676">
                  <c:v>5.4500581487679188E-2</c:v>
                </c:pt>
                <c:pt idx="677">
                  <c:v>7.2731715824712356E-2</c:v>
                </c:pt>
                <c:pt idx="678">
                  <c:v>3.7044211030595783E-2</c:v>
                </c:pt>
                <c:pt idx="679">
                  <c:v>5.0204474385538184E-2</c:v>
                </c:pt>
                <c:pt idx="680">
                  <c:v>7.3868244930144017E-2</c:v>
                </c:pt>
                <c:pt idx="681">
                  <c:v>4.5000248535909955E-2</c:v>
                </c:pt>
                <c:pt idx="682">
                  <c:v>4.7374214768170025E-2</c:v>
                </c:pt>
                <c:pt idx="683">
                  <c:v>7.0661176758788399E-2</c:v>
                </c:pt>
                <c:pt idx="684">
                  <c:v>4.7663193623445121E-2</c:v>
                </c:pt>
                <c:pt idx="685">
                  <c:v>4.7422336796806734E-2</c:v>
                </c:pt>
                <c:pt idx="686">
                  <c:v>6.429234636987663E-2</c:v>
                </c:pt>
                <c:pt idx="687">
                  <c:v>5.0700740398927954E-2</c:v>
                </c:pt>
                <c:pt idx="688">
                  <c:v>4.5517299673102224E-2</c:v>
                </c:pt>
                <c:pt idx="689">
                  <c:v>6.2346530933454297E-2</c:v>
                </c:pt>
                <c:pt idx="690">
                  <c:v>3.7985656489251812E-2</c:v>
                </c:pt>
                <c:pt idx="691">
                  <c:v>4.5895165253284007E-2</c:v>
                </c:pt>
                <c:pt idx="692">
                  <c:v>7.4409682096347018E-2</c:v>
                </c:pt>
                <c:pt idx="693">
                  <c:v>5.1650379358660785E-2</c:v>
                </c:pt>
                <c:pt idx="694">
                  <c:v>3.98598729830262E-2</c:v>
                </c:pt>
                <c:pt idx="695">
                  <c:v>6.6723868435664815E-2</c:v>
                </c:pt>
                <c:pt idx="696">
                  <c:v>5.8491161704345034E-2</c:v>
                </c:pt>
                <c:pt idx="697">
                  <c:v>4.1104551326933782E-2</c:v>
                </c:pt>
                <c:pt idx="698">
                  <c:v>5.4140128250458254E-2</c:v>
                </c:pt>
                <c:pt idx="699">
                  <c:v>6.0376324322797915E-2</c:v>
                </c:pt>
                <c:pt idx="700">
                  <c:v>4.8292318847105824E-2</c:v>
                </c:pt>
                <c:pt idx="701">
                  <c:v>6.451665494531629E-2</c:v>
                </c:pt>
                <c:pt idx="702">
                  <c:v>6.334351347827398E-2</c:v>
                </c:pt>
                <c:pt idx="703">
                  <c:v>4.1779219835302313E-2</c:v>
                </c:pt>
                <c:pt idx="704">
                  <c:v>5.9187871810804767E-2</c:v>
                </c:pt>
                <c:pt idx="705">
                  <c:v>6.7181237913088512E-2</c:v>
                </c:pt>
                <c:pt idx="706">
                  <c:v>3.5904961779776451E-2</c:v>
                </c:pt>
                <c:pt idx="707">
                  <c:v>5.4397491089249392E-2</c:v>
                </c:pt>
                <c:pt idx="708">
                  <c:v>7.5134673753259273E-2</c:v>
                </c:pt>
                <c:pt idx="709">
                  <c:v>3.6535695952461082E-2</c:v>
                </c:pt>
                <c:pt idx="710">
                  <c:v>4.6369738030849324E-2</c:v>
                </c:pt>
                <c:pt idx="711">
                  <c:v>7.5984952247554152E-2</c:v>
                </c:pt>
                <c:pt idx="712">
                  <c:v>4.1104551326933782E-2</c:v>
                </c:pt>
                <c:pt idx="713">
                  <c:v>5.4397491089249392E-2</c:v>
                </c:pt>
                <c:pt idx="714">
                  <c:v>6.8562683681424E-2</c:v>
                </c:pt>
                <c:pt idx="715">
                  <c:v>4.5000248535909955E-2</c:v>
                </c:pt>
                <c:pt idx="716">
                  <c:v>4.9317327907145631E-2</c:v>
                </c:pt>
                <c:pt idx="717">
                  <c:v>7.4228983366995224E-2</c:v>
                </c:pt>
                <c:pt idx="718">
                  <c:v>4.3236848624268451E-2</c:v>
                </c:pt>
                <c:pt idx="719">
                  <c:v>4.7953051174522518E-2</c:v>
                </c:pt>
                <c:pt idx="720">
                  <c:v>7.8502511513966824E-2</c:v>
                </c:pt>
                <c:pt idx="721">
                  <c:v>4.7808012562008506E-2</c:v>
                </c:pt>
                <c:pt idx="722">
                  <c:v>4.5658823547850225E-2</c:v>
                </c:pt>
                <c:pt idx="723">
                  <c:v>6.9607958137051479E-2</c:v>
                </c:pt>
                <c:pt idx="724">
                  <c:v>5.104957573902278E-2</c:v>
                </c:pt>
                <c:pt idx="725">
                  <c:v>4.5328952619623109E-2</c:v>
                </c:pt>
                <c:pt idx="726">
                  <c:v>6.8620537051467353E-2</c:v>
                </c:pt>
                <c:pt idx="727">
                  <c:v>5.3320712413589065E-2</c:v>
                </c:pt>
                <c:pt idx="728">
                  <c:v>4.8925599257641415E-2</c:v>
                </c:pt>
                <c:pt idx="729">
                  <c:v>7.4168811721284811E-2</c:v>
                </c:pt>
                <c:pt idx="730">
                  <c:v>4.9023369805952462E-2</c:v>
                </c:pt>
                <c:pt idx="731">
                  <c:v>3.8808228615529287E-2</c:v>
                </c:pt>
                <c:pt idx="732">
                  <c:v>6.1576590189522412E-2</c:v>
                </c:pt>
                <c:pt idx="733">
                  <c:v>6.0322024510906305E-2</c:v>
                </c:pt>
                <c:pt idx="734">
                  <c:v>4.0257864241022186E-2</c:v>
                </c:pt>
                <c:pt idx="735">
                  <c:v>6.1412220405686835E-2</c:v>
                </c:pt>
                <c:pt idx="736">
                  <c:v>6.5417690157340905E-2</c:v>
                </c:pt>
                <c:pt idx="737">
                  <c:v>4.0080744305788722E-2</c:v>
                </c:pt>
                <c:pt idx="738">
                  <c:v>5.2153723507490563E-2</c:v>
                </c:pt>
                <c:pt idx="739">
                  <c:v>6.3010307267531734E-2</c:v>
                </c:pt>
                <c:pt idx="740">
                  <c:v>4.06133032179469E-2</c:v>
                </c:pt>
                <c:pt idx="741">
                  <c:v>5.0651013223067566E-2</c:v>
                </c:pt>
                <c:pt idx="742">
                  <c:v>6.7123994617182894E-2</c:v>
                </c:pt>
                <c:pt idx="743">
                  <c:v>4.0124980814406415E-2</c:v>
                </c:pt>
                <c:pt idx="744">
                  <c:v>5.4965792429235133E-2</c:v>
                </c:pt>
                <c:pt idx="745">
                  <c:v>7.195917131767722E-2</c:v>
                </c:pt>
                <c:pt idx="746">
                  <c:v>4.255046432334704E-2</c:v>
                </c:pt>
                <c:pt idx="747">
                  <c:v>5.1851449110305585E-2</c:v>
                </c:pt>
                <c:pt idx="748">
                  <c:v>8.3277719620508617E-2</c:v>
                </c:pt>
                <c:pt idx="749">
                  <c:v>4.3697479630882177E-2</c:v>
                </c:pt>
                <c:pt idx="750">
                  <c:v>4.7278103625149157E-2</c:v>
                </c:pt>
                <c:pt idx="751">
                  <c:v>7.788465773770889E-2</c:v>
                </c:pt>
                <c:pt idx="752">
                  <c:v>5.2710243140125242E-2</c:v>
                </c:pt>
                <c:pt idx="753">
                  <c:v>4.2232040475121801E-2</c:v>
                </c:pt>
                <c:pt idx="754">
                  <c:v>7.0485091136955821E-2</c:v>
                </c:pt>
                <c:pt idx="755">
                  <c:v>4.6179604210542471E-2</c:v>
                </c:pt>
                <c:pt idx="756">
                  <c:v>4.8974472332737273E-2</c:v>
                </c:pt>
                <c:pt idx="757">
                  <c:v>7.5924035122732034E-2</c:v>
                </c:pt>
                <c:pt idx="758">
                  <c:v>5.0601310445326432E-2</c:v>
                </c:pt>
                <c:pt idx="759">
                  <c:v>4.2641674361612376E-2</c:v>
                </c:pt>
                <c:pt idx="760">
                  <c:v>7.6472941157811933E-2</c:v>
                </c:pt>
                <c:pt idx="761">
                  <c:v>5.1499848942825464E-2</c:v>
                </c:pt>
                <c:pt idx="762">
                  <c:v>3.7171895537343402E-2</c:v>
                </c:pt>
                <c:pt idx="763">
                  <c:v>7.0485091136955821E-2</c:v>
                </c:pt>
                <c:pt idx="764">
                  <c:v>5.9726606939784536E-2</c:v>
                </c:pt>
                <c:pt idx="765">
                  <c:v>3.7556267101289592E-2</c:v>
                </c:pt>
                <c:pt idx="766">
                  <c:v>6.8562683681424E-2</c:v>
                </c:pt>
                <c:pt idx="767">
                  <c:v>6.1248070295801406E-2</c:v>
                </c:pt>
                <c:pt idx="768">
                  <c:v>3.7770670029501255E-2</c:v>
                </c:pt>
                <c:pt idx="769">
                  <c:v>6.1138747628831973E-2</c:v>
                </c:pt>
                <c:pt idx="770">
                  <c:v>5.7004552600172675E-2</c:v>
                </c:pt>
                <c:pt idx="771">
                  <c:v>3.6240652506262086E-2</c:v>
                </c:pt>
                <c:pt idx="772">
                  <c:v>6.0376324322797915E-2</c:v>
                </c:pt>
                <c:pt idx="773">
                  <c:v>6.8216004195636573E-2</c:v>
                </c:pt>
                <c:pt idx="774">
                  <c:v>3.8114951923155838E-2</c:v>
                </c:pt>
                <c:pt idx="775">
                  <c:v>5.3934696470262639E-2</c:v>
                </c:pt>
                <c:pt idx="776">
                  <c:v>7.0426456875650231E-2</c:v>
                </c:pt>
                <c:pt idx="777">
                  <c:v>3.8071837955193068E-2</c:v>
                </c:pt>
                <c:pt idx="778">
                  <c:v>5.5328979270597739E-2</c:v>
                </c:pt>
                <c:pt idx="779">
                  <c:v>6.4404451831063955E-2</c:v>
                </c:pt>
                <c:pt idx="780">
                  <c:v>5.2002460860301275E-2</c:v>
                </c:pt>
                <c:pt idx="781">
                  <c:v>5.0700740398927954E-2</c:v>
                </c:pt>
                <c:pt idx="782">
                  <c:v>6.908431442451618E-2</c:v>
                </c:pt>
                <c:pt idx="783">
                  <c:v>4.8292318847105824E-2</c:v>
                </c:pt>
                <c:pt idx="784">
                  <c:v>4.6798922808055823E-2</c:v>
                </c:pt>
                <c:pt idx="785">
                  <c:v>7.5134673753259273E-2</c:v>
                </c:pt>
                <c:pt idx="786">
                  <c:v>4.6132146514110496E-2</c:v>
                </c:pt>
                <c:pt idx="787">
                  <c:v>4.5234910945457972E-2</c:v>
                </c:pt>
                <c:pt idx="788">
                  <c:v>7.166312020820767E-2</c:v>
                </c:pt>
                <c:pt idx="789">
                  <c:v>5.716291802328375E-2</c:v>
                </c:pt>
                <c:pt idx="790">
                  <c:v>3.7086765728808292E-2</c:v>
                </c:pt>
                <c:pt idx="791">
                  <c:v>7.7146523910692474E-2</c:v>
                </c:pt>
                <c:pt idx="792">
                  <c:v>6.1686269382586111E-2</c:v>
                </c:pt>
                <c:pt idx="793">
                  <c:v>4.0657832564573677E-2</c:v>
                </c:pt>
                <c:pt idx="794">
                  <c:v>6.4910082461424462E-2</c:v>
                </c:pt>
                <c:pt idx="795">
                  <c:v>5.4914015402453394E-2</c:v>
                </c:pt>
                <c:pt idx="796">
                  <c:v>4.1373759708429367E-2</c:v>
                </c:pt>
                <c:pt idx="797">
                  <c:v>7.8688335953684435E-2</c:v>
                </c:pt>
                <c:pt idx="798">
                  <c:v>6.0593666595766524E-2</c:v>
                </c:pt>
                <c:pt idx="799">
                  <c:v>4.5187941302278704E-2</c:v>
                </c:pt>
              </c:numCache>
            </c:numRef>
          </c:yVal>
          <c:smooth val="1"/>
        </c:ser>
        <c:axId val="68530176"/>
        <c:axId val="68524288"/>
      </c:scatterChart>
      <c:valAx>
        <c:axId val="64608896"/>
        <c:scaling>
          <c:orientation val="minMax"/>
          <c:max val="4"/>
          <c:min val="0"/>
        </c:scaling>
        <c:axPos val="b"/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fr-FR" sz="1400" b="0" smtClean="0"/>
                  <a:t>Temps [s]</a:t>
                </a:r>
                <a:endParaRPr lang="fr-FR" sz="1400" b="0"/>
              </a:p>
            </c:rich>
          </c:tx>
          <c:layout>
            <c:manualLayout>
              <c:xMode val="edge"/>
              <c:yMode val="edge"/>
              <c:x val="0.39768219331416049"/>
              <c:y val="0.92595696437769526"/>
            </c:manualLayout>
          </c:layout>
        </c:title>
        <c:numFmt formatCode="General" sourceLinked="1"/>
        <c:tickLblPos val="nextTo"/>
        <c:crossAx val="68522752"/>
        <c:crosses val="autoZero"/>
        <c:crossBetween val="midCat"/>
      </c:valAx>
      <c:valAx>
        <c:axId val="68522752"/>
        <c:scaling>
          <c:orientation val="minMax"/>
          <c:max val="1.3"/>
          <c:min val="0.9"/>
        </c:scaling>
        <c:axPos val="l"/>
        <c:majorGridlines/>
        <c:numFmt formatCode="General" sourceLinked="1"/>
        <c:tickLblPos val="nextTo"/>
        <c:crossAx val="64608896"/>
        <c:crosses val="autoZero"/>
        <c:crossBetween val="midCat"/>
      </c:valAx>
      <c:valAx>
        <c:axId val="68524288"/>
        <c:scaling>
          <c:orientation val="minMax"/>
          <c:max val="200"/>
          <c:min val="0"/>
        </c:scaling>
        <c:axPos val="r"/>
        <c:numFmt formatCode="General" sourceLinked="1"/>
        <c:tickLblPos val="nextTo"/>
        <c:crossAx val="68530176"/>
        <c:crosses val="max"/>
        <c:crossBetween val="midCat"/>
      </c:valAx>
      <c:valAx>
        <c:axId val="68530176"/>
        <c:scaling>
          <c:orientation val="minMax"/>
        </c:scaling>
        <c:delete val="1"/>
        <c:axPos val="b"/>
        <c:numFmt formatCode="General" sourceLinked="1"/>
        <c:tickLblPos val="none"/>
        <c:crossAx val="68524288"/>
        <c:crosses val="autoZero"/>
        <c:crossBetween val="midCat"/>
      </c:valAx>
    </c:plotArea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0.78889</cdr:x>
      <cdr:y>0.4898</cdr:y>
    </cdr:from>
    <cdr:to>
      <cdr:x>0.92735</cdr:x>
      <cdr:y>0.5648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5112568" y="1728192"/>
          <a:ext cx="897330" cy="2646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100" smtClean="0"/>
            <a:t>50 W</a:t>
          </a:r>
          <a:endParaRPr lang="fr-FR" sz="1100"/>
        </a:p>
      </cdr:txBody>
    </cdr:sp>
  </cdr:relSizeAnchor>
  <cdr:relSizeAnchor xmlns:cdr="http://schemas.openxmlformats.org/drawingml/2006/chartDrawing">
    <cdr:from>
      <cdr:x>0.82222</cdr:x>
      <cdr:y>0.36735</cdr:y>
    </cdr:from>
    <cdr:to>
      <cdr:x>0.92991</cdr:x>
      <cdr:y>0.46735</cdr:y>
    </cdr:to>
    <cdr:sp macro="" textlink="">
      <cdr:nvSpPr>
        <cdr:cNvPr id="3" name="ZoneTexte 2"/>
        <cdr:cNvSpPr txBox="1"/>
      </cdr:nvSpPr>
      <cdr:spPr>
        <a:xfrm xmlns:a="http://schemas.openxmlformats.org/drawingml/2006/main">
          <a:off x="5328592" y="1296144"/>
          <a:ext cx="697924" cy="3528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100" smtClean="0"/>
            <a:t>85 W</a:t>
          </a:r>
          <a:endParaRPr lang="fr-FR" sz="1100"/>
        </a:p>
      </cdr:txBody>
    </cdr:sp>
  </cdr:relSizeAnchor>
  <cdr:relSizeAnchor xmlns:cdr="http://schemas.openxmlformats.org/drawingml/2006/chartDrawing">
    <cdr:from>
      <cdr:x>0.83077</cdr:x>
      <cdr:y>0.225</cdr:y>
    </cdr:from>
    <cdr:to>
      <cdr:x>0.95385</cdr:x>
      <cdr:y>0.325</cdr:y>
    </cdr:to>
    <cdr:sp macro="" textlink="">
      <cdr:nvSpPr>
        <cdr:cNvPr id="4" name="ZoneTexte 3"/>
        <cdr:cNvSpPr txBox="1"/>
      </cdr:nvSpPr>
      <cdr:spPr>
        <a:xfrm xmlns:a="http://schemas.openxmlformats.org/drawingml/2006/main">
          <a:off x="3888432" y="648072"/>
          <a:ext cx="5760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100" smtClean="0"/>
            <a:t>100 W</a:t>
          </a:r>
          <a:endParaRPr lang="fr-FR" sz="1100"/>
        </a:p>
      </cdr:txBody>
    </cdr:sp>
  </cdr:relSizeAnchor>
  <cdr:relSizeAnchor xmlns:cdr="http://schemas.openxmlformats.org/drawingml/2006/chartDrawing">
    <cdr:from>
      <cdr:x>0.86154</cdr:x>
      <cdr:y>0.1</cdr:y>
    </cdr:from>
    <cdr:to>
      <cdr:x>0.98462</cdr:x>
      <cdr:y>0.175</cdr:y>
    </cdr:to>
    <cdr:sp macro="" textlink="">
      <cdr:nvSpPr>
        <cdr:cNvPr id="5" name="ZoneTexte 4"/>
        <cdr:cNvSpPr txBox="1"/>
      </cdr:nvSpPr>
      <cdr:spPr>
        <a:xfrm xmlns:a="http://schemas.openxmlformats.org/drawingml/2006/main">
          <a:off x="4032448" y="288032"/>
          <a:ext cx="57606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100" smtClean="0"/>
            <a:t>200 W</a:t>
          </a:r>
          <a:endParaRPr lang="fr-FR" sz="1100"/>
        </a:p>
      </cdr:txBody>
    </cdr:sp>
  </cdr:relSizeAnchor>
  <cdr:relSizeAnchor xmlns:cdr="http://schemas.openxmlformats.org/drawingml/2006/chartDrawing">
    <cdr:from>
      <cdr:x>0.47692</cdr:x>
      <cdr:y>0.55</cdr:y>
    </cdr:from>
    <cdr:to>
      <cdr:x>0.55385</cdr:x>
      <cdr:y>0.675</cdr:y>
    </cdr:to>
    <cdr:sp macro="" textlink="">
      <cdr:nvSpPr>
        <cdr:cNvPr id="7" name="Connecteur droit avec flèche 6"/>
        <cdr:cNvSpPr/>
      </cdr:nvSpPr>
      <cdr:spPr>
        <a:xfrm xmlns:a="http://schemas.openxmlformats.org/drawingml/2006/main" rot="16200000" flipV="1">
          <a:off x="2232248" y="1584176"/>
          <a:ext cx="360040" cy="36004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>
            <a:ln>
              <a:solidFill>
                <a:schemeClr val="tx1"/>
              </a:solidFill>
            </a:ln>
          </a:endParaRPr>
        </a:p>
      </cdr:txBody>
    </cdr:sp>
  </cdr:relSizeAnchor>
  <cdr:relSizeAnchor xmlns:cdr="http://schemas.openxmlformats.org/drawingml/2006/chartDrawing">
    <cdr:from>
      <cdr:x>0.55385</cdr:x>
      <cdr:y>0.65</cdr:y>
    </cdr:from>
    <cdr:to>
      <cdr:x>0.87692</cdr:x>
      <cdr:y>0.725</cdr:y>
    </cdr:to>
    <cdr:sp macro="" textlink="">
      <cdr:nvSpPr>
        <cdr:cNvPr id="8" name="ZoneTexte 7"/>
        <cdr:cNvSpPr txBox="1"/>
      </cdr:nvSpPr>
      <cdr:spPr>
        <a:xfrm xmlns:a="http://schemas.openxmlformats.org/drawingml/2006/main">
          <a:off x="2592288" y="1872208"/>
          <a:ext cx="151216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100" smtClean="0"/>
            <a:t>Modèle 2 V</a:t>
          </a:r>
          <a:endParaRPr lang="fr-FR" sz="11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9558-BB5D-4E20-B74F-6A53E17865CB}" type="datetimeFigureOut">
              <a:rPr lang="fr-FR" smtClean="0"/>
              <a:pPr/>
              <a:t>13/07/2010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95EB-F2D9-426B-BC10-D392DE29FD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9558-BB5D-4E20-B74F-6A53E17865CB}" type="datetimeFigureOut">
              <a:rPr lang="fr-FR" smtClean="0"/>
              <a:pPr/>
              <a:t>13/07/2010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95EB-F2D9-426B-BC10-D392DE29FD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9558-BB5D-4E20-B74F-6A53E17865CB}" type="datetimeFigureOut">
              <a:rPr lang="fr-FR" smtClean="0"/>
              <a:pPr/>
              <a:t>13/07/2010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95EB-F2D9-426B-BC10-D392DE29FD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9558-BB5D-4E20-B74F-6A53E17865CB}" type="datetimeFigureOut">
              <a:rPr lang="fr-FR" smtClean="0"/>
              <a:pPr/>
              <a:t>13/07/2010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95EB-F2D9-426B-BC10-D392DE29FD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9558-BB5D-4E20-B74F-6A53E17865CB}" type="datetimeFigureOut">
              <a:rPr lang="fr-FR" smtClean="0"/>
              <a:pPr/>
              <a:t>13/07/2010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95EB-F2D9-426B-BC10-D392DE29FD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9558-BB5D-4E20-B74F-6A53E17865CB}" type="datetimeFigureOut">
              <a:rPr lang="fr-FR" smtClean="0"/>
              <a:pPr/>
              <a:t>13/07/2010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95EB-F2D9-426B-BC10-D392DE29FD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9558-BB5D-4E20-B74F-6A53E17865CB}" type="datetimeFigureOut">
              <a:rPr lang="fr-FR" smtClean="0"/>
              <a:pPr/>
              <a:t>13/07/2010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95EB-F2D9-426B-BC10-D392DE29FD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9558-BB5D-4E20-B74F-6A53E17865CB}" type="datetimeFigureOut">
              <a:rPr lang="fr-FR" smtClean="0"/>
              <a:pPr/>
              <a:t>13/07/2010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95EB-F2D9-426B-BC10-D392DE29FD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9558-BB5D-4E20-B74F-6A53E17865CB}" type="datetimeFigureOut">
              <a:rPr lang="fr-FR" smtClean="0"/>
              <a:pPr/>
              <a:t>13/07/2010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95EB-F2D9-426B-BC10-D392DE29FD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9558-BB5D-4E20-B74F-6A53E17865CB}" type="datetimeFigureOut">
              <a:rPr lang="fr-FR" smtClean="0"/>
              <a:pPr/>
              <a:t>13/07/2010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95EB-F2D9-426B-BC10-D392DE29FD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9558-BB5D-4E20-B74F-6A53E17865CB}" type="datetimeFigureOut">
              <a:rPr lang="fr-FR" smtClean="0"/>
              <a:pPr/>
              <a:t>13/07/2010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95EB-F2D9-426B-BC10-D392DE29FD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29558-BB5D-4E20-B74F-6A53E17865CB}" type="datetimeFigureOut">
              <a:rPr lang="fr-FR" smtClean="0"/>
              <a:pPr/>
              <a:t>13/07/2010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395EB-F2D9-426B-BC10-D392DE29FD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1388860" y="2272181"/>
            <a:ext cx="7886383" cy="873314"/>
          </a:xfrm>
          <a:prstGeom prst="flowChartAlternateProcess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  <a:effectLst>
            <a:outerShdw dist="89803" dir="2700000" algn="ctr" rotWithShape="0">
              <a:srgbClr val="BFBFBF">
                <a:alpha val="50000"/>
              </a:srgbClr>
            </a:outerShdw>
          </a:effectLst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141"/>
              </a:spcAft>
            </a:pPr>
            <a:r>
              <a:rPr lang="fr-FR" sz="230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Etude expérimentale des montées de pression dans des canaux d’hélium chauffés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073048" y="3621849"/>
            <a:ext cx="4378886" cy="215203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fr-FR" sz="1600"/>
              <a:t>Olivier </a:t>
            </a:r>
            <a:r>
              <a:rPr lang="fr-FR" sz="1600" err="1" smtClean="0"/>
              <a:t>Chapouly</a:t>
            </a:r>
            <a:endParaRPr lang="fr-FR" sz="1600" smtClean="0"/>
          </a:p>
          <a:p>
            <a:pPr algn="ctr"/>
            <a:endParaRPr lang="fr-FR" sz="1600"/>
          </a:p>
          <a:p>
            <a:pPr algn="ctr"/>
            <a:r>
              <a:rPr lang="fr-FR" sz="1600"/>
              <a:t>Stage au </a:t>
            </a:r>
            <a:r>
              <a:rPr lang="fr-FR" sz="1600" smtClean="0"/>
              <a:t>CEA Saclay (SACM)</a:t>
            </a:r>
          </a:p>
          <a:p>
            <a:pPr algn="ctr"/>
            <a:endParaRPr lang="fr-FR" sz="1600"/>
          </a:p>
          <a:p>
            <a:pPr algn="ctr"/>
            <a:r>
              <a:rPr lang="fr-FR" sz="1600" smtClean="0"/>
              <a:t>Avril-juillet 2010</a:t>
            </a:r>
          </a:p>
          <a:p>
            <a:pPr algn="ctr"/>
            <a:endParaRPr lang="fr-FR" sz="1600" smtClean="0"/>
          </a:p>
          <a:p>
            <a:pPr algn="ctr"/>
            <a:r>
              <a:rPr lang="fr-FR" sz="1600" smtClean="0"/>
              <a:t>Encadrement : Chantal </a:t>
            </a:r>
            <a:r>
              <a:rPr lang="fr-FR" sz="1600" err="1" smtClean="0"/>
              <a:t>Meuris</a:t>
            </a:r>
            <a:endParaRPr lang="fr-FR" sz="1600"/>
          </a:p>
          <a:p>
            <a:endParaRPr lang="fr-FR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 rot="10800000">
            <a:off x="0" y="7092999"/>
            <a:ext cx="10693400" cy="147025"/>
          </a:xfrm>
          <a:prstGeom prst="rect">
            <a:avLst/>
          </a:prstGeom>
          <a:gradFill rotWithShape="1">
            <a:gsLst>
              <a:gs pos="0">
                <a:srgbClr val="808080">
                  <a:alpha val="77000"/>
                </a:srgbClr>
              </a:gs>
              <a:gs pos="100000">
                <a:srgbClr val="808080">
                  <a:gamma/>
                  <a:tint val="0"/>
                  <a:invGamma/>
                  <a:alpha val="73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" name="Image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753" y="5686044"/>
            <a:ext cx="10392648" cy="105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300" smtClean="0"/>
              <a:t>Introduction : le projet Iseult</a:t>
            </a:r>
          </a:p>
          <a:p>
            <a:pPr algn="r"/>
            <a:r>
              <a:rPr lang="fr-FR" sz="1300" smtClean="0"/>
              <a:t>L’expérience Th0</a:t>
            </a:r>
          </a:p>
          <a:p>
            <a:pPr algn="r"/>
            <a:r>
              <a:rPr lang="fr-FR" sz="1300" smtClean="0"/>
              <a:t>Résultats obtenus et exploitation</a:t>
            </a:r>
          </a:p>
          <a:p>
            <a:pPr algn="r"/>
            <a:r>
              <a:rPr lang="fr-FR" sz="1300" smtClean="0"/>
              <a:t>Comparaison théorie-expérience</a:t>
            </a:r>
          </a:p>
          <a:p>
            <a:pPr algn="r"/>
            <a:r>
              <a:rPr lang="fr-FR" sz="1300" smtClean="0"/>
              <a:t>Conclusion perspectives</a:t>
            </a:r>
            <a:endParaRPr lang="fr-FR" sz="1300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0" y="1116335"/>
            <a:ext cx="10693400" cy="147025"/>
          </a:xfrm>
          <a:prstGeom prst="rect">
            <a:avLst/>
          </a:prstGeom>
          <a:gradFill rotWithShape="1">
            <a:gsLst>
              <a:gs pos="0">
                <a:srgbClr val="808080">
                  <a:alpha val="77000"/>
                </a:srgbClr>
              </a:gs>
              <a:gs pos="100000">
                <a:srgbClr val="808080">
                  <a:gamma/>
                  <a:tint val="0"/>
                  <a:invGamma/>
                  <a:alpha val="73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Sommaire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/>
              <a:t>Introduction : le projet Iseult</a:t>
            </a:r>
          </a:p>
          <a:p>
            <a:pPr algn="r"/>
            <a:r>
              <a:rPr lang="fr-FR" sz="1100" smtClean="0"/>
              <a:t>L’expérience Th0</a:t>
            </a:r>
          </a:p>
          <a:p>
            <a:pPr algn="r"/>
            <a:r>
              <a:rPr lang="fr-FR" sz="1100" smtClean="0"/>
              <a:t>Résultats obtenus et exploitation à 4,2 K</a:t>
            </a:r>
          </a:p>
          <a:p>
            <a:pPr algn="r"/>
            <a:r>
              <a:rPr lang="fr-FR" sz="1100" smtClean="0"/>
              <a:t>Comparaison théorie-expérience à 4,2 K</a:t>
            </a:r>
          </a:p>
          <a:p>
            <a:pPr algn="r"/>
            <a:r>
              <a:rPr lang="fr-FR" sz="1100" smtClean="0"/>
              <a:t>Résultats obtenus à 1,8 K</a:t>
            </a:r>
          </a:p>
          <a:p>
            <a:pPr algn="r"/>
            <a:r>
              <a:rPr lang="fr-FR" sz="1100" smtClean="0"/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Sommaire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715186" y="2192788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1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388860" y="2147123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Introduction : le projet Iseult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715186" y="2986710"/>
            <a:ext cx="589465" cy="5557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388860" y="2913536"/>
            <a:ext cx="5810446" cy="590073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chemeClr val="bg1">
                    <a:lumMod val="95000"/>
                  </a:schemeClr>
                </a:solidFill>
              </a:rPr>
              <a:t>L’expérience Th0</a:t>
            </a:r>
            <a:endParaRPr lang="fr-FR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715186" y="3780632"/>
            <a:ext cx="589465" cy="5557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3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388860" y="3716371"/>
            <a:ext cx="5726236" cy="590073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chemeClr val="bg1">
                    <a:lumMod val="95000"/>
                  </a:schemeClr>
                </a:solidFill>
              </a:rPr>
              <a:t>Résultats obtenus et exploitation</a:t>
            </a:r>
            <a:endParaRPr lang="fr-FR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386260" y="6109926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chemeClr val="bg1">
                    <a:lumMod val="95000"/>
                  </a:schemeClr>
                </a:solidFill>
              </a:rPr>
              <a:t>Conclusion, perspectives</a:t>
            </a:r>
            <a:endParaRPr lang="fr-FR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386260" y="4525750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chemeClr val="bg1">
                    <a:lumMod val="95000"/>
                  </a:schemeClr>
                </a:solidFill>
              </a:rPr>
              <a:t>Comparaison théorie-expérience à 4,2 K</a:t>
            </a:r>
            <a:endParaRPr lang="fr-FR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bg1"/>
                </a:solidFill>
              </a:rPr>
              <a:t>Introduction : le projet Iseult</a:t>
            </a:r>
          </a:p>
          <a:p>
            <a:pPr algn="r"/>
            <a:r>
              <a:rPr lang="fr-FR" sz="1100" smtClean="0"/>
              <a:t>L’expérience Th0</a:t>
            </a:r>
          </a:p>
          <a:p>
            <a:pPr algn="r"/>
            <a:r>
              <a:rPr lang="fr-FR" sz="1100" smtClean="0"/>
              <a:t>Résultats obtenus et exploitation à 4,2 K</a:t>
            </a:r>
          </a:p>
          <a:p>
            <a:pPr algn="r"/>
            <a:r>
              <a:rPr lang="fr-FR" sz="1100" smtClean="0"/>
              <a:t>Comparaison théorie-expérience à 4,2 K</a:t>
            </a:r>
          </a:p>
          <a:p>
            <a:pPr algn="r"/>
            <a:r>
              <a:rPr lang="fr-FR" sz="1100" smtClean="0"/>
              <a:t>Résultats obtenus à 1,8 K</a:t>
            </a:r>
          </a:p>
          <a:p>
            <a:pPr algn="r"/>
            <a:r>
              <a:rPr lang="fr-FR" sz="1100" smtClean="0"/>
              <a:t>Conclusion</a:t>
            </a:r>
          </a:p>
        </p:txBody>
      </p:sp>
      <p:sp>
        <p:nvSpPr>
          <p:cNvPr id="17" name="Ellipse 16"/>
          <p:cNvSpPr/>
          <p:nvPr/>
        </p:nvSpPr>
        <p:spPr>
          <a:xfrm>
            <a:off x="715186" y="4574553"/>
            <a:ext cx="589465" cy="5557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1409262" y="5316004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chemeClr val="bg1">
                    <a:lumMod val="95000"/>
                  </a:schemeClr>
                </a:solidFill>
              </a:rPr>
              <a:t>Résultats obtenus à 1,8 K</a:t>
            </a:r>
            <a:endParaRPr lang="fr-FR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738188" y="5364807"/>
            <a:ext cx="589465" cy="5557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5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738188" y="6156895"/>
            <a:ext cx="589465" cy="5557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6</a:t>
            </a:r>
            <a:endParaRPr lang="fr-FR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Sommaire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715186" y="2192788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1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388860" y="2147123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Introduction : le projet Iseult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715186" y="2986710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388860" y="2938575"/>
            <a:ext cx="581044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L’expérience Th0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715186" y="3780632"/>
            <a:ext cx="589465" cy="5557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3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388860" y="3741410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chemeClr val="bg1">
                    <a:lumMod val="95000"/>
                  </a:schemeClr>
                </a:solidFill>
              </a:rPr>
              <a:t>Résultats obtenus et exploitation</a:t>
            </a:r>
            <a:endParaRPr lang="fr-FR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386260" y="6109926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chemeClr val="bg1">
                    <a:lumMod val="95000"/>
                  </a:schemeClr>
                </a:solidFill>
              </a:rPr>
              <a:t>Conclusion, perspectives</a:t>
            </a:r>
            <a:endParaRPr lang="fr-FR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386260" y="4525750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chemeClr val="bg1">
                    <a:lumMod val="95000"/>
                  </a:schemeClr>
                </a:solidFill>
              </a:rPr>
              <a:t>Comparaison théorie-expérience à 4,2 K</a:t>
            </a:r>
            <a:endParaRPr lang="fr-FR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bg1"/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L’expérience Th0</a:t>
            </a:r>
          </a:p>
          <a:p>
            <a:pPr algn="r"/>
            <a:r>
              <a:rPr lang="fr-FR" sz="1100" smtClean="0"/>
              <a:t>Résultats obtenus et exploitation à 4,2 K</a:t>
            </a:r>
          </a:p>
          <a:p>
            <a:pPr algn="r"/>
            <a:r>
              <a:rPr lang="fr-FR" sz="1100" smtClean="0"/>
              <a:t>Comparaison théorie-expérience à 4,2 K</a:t>
            </a:r>
          </a:p>
          <a:p>
            <a:pPr algn="r"/>
            <a:r>
              <a:rPr lang="fr-FR" sz="1100" smtClean="0"/>
              <a:t>Résultats obtenus à 1,8 K</a:t>
            </a:r>
          </a:p>
          <a:p>
            <a:pPr algn="r"/>
            <a:r>
              <a:rPr lang="fr-FR" sz="1100" smtClean="0"/>
              <a:t>Conclusion</a:t>
            </a:r>
          </a:p>
        </p:txBody>
      </p:sp>
      <p:sp>
        <p:nvSpPr>
          <p:cNvPr id="17" name="Ellipse 16"/>
          <p:cNvSpPr/>
          <p:nvPr/>
        </p:nvSpPr>
        <p:spPr>
          <a:xfrm>
            <a:off x="715186" y="4574553"/>
            <a:ext cx="589465" cy="5557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1409262" y="5316004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chemeClr val="bg1">
                    <a:lumMod val="95000"/>
                  </a:schemeClr>
                </a:solidFill>
              </a:rPr>
              <a:t>Résultats obtenus à 1,8 K</a:t>
            </a:r>
            <a:endParaRPr lang="fr-FR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738188" y="5364807"/>
            <a:ext cx="589465" cy="5557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5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738188" y="6156895"/>
            <a:ext cx="589465" cy="5557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6</a:t>
            </a:r>
            <a:endParaRPr lang="fr-FR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Sommaire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715186" y="2192788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1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388860" y="2147123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Introduction : le projet Iseult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715186" y="2986710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388860" y="2938575"/>
            <a:ext cx="581044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L’expérience Th0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715186" y="3780632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3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388860" y="3741410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Résultats obtenus et exploitation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386260" y="6109926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chemeClr val="bg1">
                    <a:lumMod val="95000"/>
                  </a:schemeClr>
                </a:solidFill>
              </a:rPr>
              <a:t>Conclusion, perspectives</a:t>
            </a:r>
            <a:endParaRPr lang="fr-FR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386260" y="4525750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chemeClr val="bg1">
                    <a:lumMod val="95000"/>
                  </a:schemeClr>
                </a:solidFill>
              </a:rPr>
              <a:t>Comparaison théorie-expérience à 4,2 K</a:t>
            </a:r>
            <a:endParaRPr lang="fr-FR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bg1"/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/>
              <a:t>Comparaison théorie-expérience à 4,2 K</a:t>
            </a:r>
          </a:p>
          <a:p>
            <a:pPr algn="r"/>
            <a:r>
              <a:rPr lang="fr-FR" sz="1100" smtClean="0"/>
              <a:t>Résultats obtenus à 1,8 K</a:t>
            </a:r>
          </a:p>
          <a:p>
            <a:pPr algn="r"/>
            <a:r>
              <a:rPr lang="fr-FR" sz="1100" smtClean="0"/>
              <a:t>Conclusion</a:t>
            </a:r>
          </a:p>
        </p:txBody>
      </p:sp>
      <p:sp>
        <p:nvSpPr>
          <p:cNvPr id="17" name="Ellipse 16"/>
          <p:cNvSpPr/>
          <p:nvPr/>
        </p:nvSpPr>
        <p:spPr>
          <a:xfrm>
            <a:off x="715186" y="4574553"/>
            <a:ext cx="589465" cy="5557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1409262" y="5316004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chemeClr val="bg1">
                    <a:lumMod val="95000"/>
                  </a:schemeClr>
                </a:solidFill>
              </a:rPr>
              <a:t>Résultats obtenus à 1,8 K</a:t>
            </a:r>
            <a:endParaRPr lang="fr-FR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738188" y="5364807"/>
            <a:ext cx="589465" cy="5557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5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738188" y="6156895"/>
            <a:ext cx="589465" cy="5557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6</a:t>
            </a:r>
            <a:endParaRPr lang="fr-FR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Sommaire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715186" y="2192788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1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388860" y="2147123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Introduction : le projet Iseult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715186" y="2986710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388860" y="2938575"/>
            <a:ext cx="581044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L’expérience Th0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715186" y="3780632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3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388860" y="3741410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Résultats obtenus et exploitation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386260" y="6109926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chemeClr val="bg1">
                    <a:lumMod val="95000"/>
                  </a:schemeClr>
                </a:solidFill>
              </a:rPr>
              <a:t>Conclusion, perspectives</a:t>
            </a:r>
            <a:endParaRPr lang="fr-FR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386260" y="4525750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Comparaison théorie-expérience à 4,2 K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bg1"/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Comparaison théorie-expérience à 4,2 K</a:t>
            </a:r>
          </a:p>
          <a:p>
            <a:pPr algn="r"/>
            <a:r>
              <a:rPr lang="fr-FR" sz="1100" smtClean="0"/>
              <a:t>Résultats obtenus à 1,8 K</a:t>
            </a:r>
          </a:p>
          <a:p>
            <a:pPr algn="r"/>
            <a:r>
              <a:rPr lang="fr-FR" sz="1100" smtClean="0"/>
              <a:t>Conclusion</a:t>
            </a:r>
          </a:p>
        </p:txBody>
      </p:sp>
      <p:sp>
        <p:nvSpPr>
          <p:cNvPr id="15" name="Ellipse 14"/>
          <p:cNvSpPr/>
          <p:nvPr/>
        </p:nvSpPr>
        <p:spPr>
          <a:xfrm>
            <a:off x="715186" y="4574553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409262" y="5316004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chemeClr val="bg1">
                    <a:lumMod val="95000"/>
                  </a:schemeClr>
                </a:solidFill>
              </a:rPr>
              <a:t>Résultats obtenus à 1,8 K</a:t>
            </a:r>
            <a:endParaRPr lang="fr-FR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738188" y="5364807"/>
            <a:ext cx="589465" cy="5557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5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738188" y="6156895"/>
            <a:ext cx="589465" cy="5557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6</a:t>
            </a:r>
            <a:endParaRPr lang="fr-FR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Sommaire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715186" y="2192788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1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388860" y="2147123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Introduction : le projet Iseult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715186" y="2986710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388860" y="2938575"/>
            <a:ext cx="581044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L’expérience Th0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715186" y="3780632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3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388860" y="3741410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Résultats obtenus et exploitation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386260" y="6109926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chemeClr val="bg1">
                    <a:lumMod val="95000"/>
                  </a:schemeClr>
                </a:solidFill>
              </a:rPr>
              <a:t>Conclusion, perspectives</a:t>
            </a:r>
            <a:endParaRPr lang="fr-FR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386260" y="4525750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Comparaison théorie-expérience à 4,2 K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bg1"/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Résultats obtenus à 1,8 K</a:t>
            </a:r>
          </a:p>
          <a:p>
            <a:pPr algn="r"/>
            <a:r>
              <a:rPr lang="fr-FR" sz="1100" smtClean="0"/>
              <a:t>Conclusion</a:t>
            </a:r>
          </a:p>
        </p:txBody>
      </p:sp>
      <p:sp>
        <p:nvSpPr>
          <p:cNvPr id="15" name="Ellipse 14"/>
          <p:cNvSpPr/>
          <p:nvPr/>
        </p:nvSpPr>
        <p:spPr>
          <a:xfrm>
            <a:off x="715186" y="4574553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409262" y="5316004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Résultats obtenus à 1,8 K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738188" y="5364807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5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738188" y="6156895"/>
            <a:ext cx="589465" cy="5557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6</a:t>
            </a:r>
            <a:endParaRPr lang="fr-FR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Sommaire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715186" y="2192788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1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388860" y="2147123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Introduction : le projet Iseult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715186" y="2986710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388860" y="2938575"/>
            <a:ext cx="581044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L’expérience Th0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715186" y="3780632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3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388860" y="3741410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Résultats obtenus et exploitation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386260" y="6109926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Conclusion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386260" y="4525750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Comparaison théorie-expérience à 4,2 K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bg1"/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Résultats obtenus à 1,8 K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15" name="Ellipse 14"/>
          <p:cNvSpPr/>
          <p:nvPr/>
        </p:nvSpPr>
        <p:spPr>
          <a:xfrm>
            <a:off x="715186" y="4574553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409262" y="5316004"/>
            <a:ext cx="5726236" cy="539995"/>
          </a:xfrm>
          <a:prstGeom prst="rect">
            <a:avLst/>
          </a:prstGeom>
          <a:noFill/>
        </p:spPr>
        <p:txBody>
          <a:bodyPr wrap="square" lIns="104306" tIns="52153" rIns="104306" bIns="52153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mtClean="0">
                <a:solidFill>
                  <a:srgbClr val="1E2EC8"/>
                </a:solidFill>
              </a:rPr>
              <a:t>Résultats obtenus à 1,8 K</a:t>
            </a:r>
            <a:endParaRPr lang="fr-FR">
              <a:solidFill>
                <a:srgbClr val="1E2EC8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738188" y="5364807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5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738188" y="6156895"/>
            <a:ext cx="589465" cy="555745"/>
          </a:xfrm>
          <a:prstGeom prst="ellipse">
            <a:avLst/>
          </a:prstGeom>
          <a:solidFill>
            <a:srgbClr val="1E2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fr-FR" smtClean="0">
                <a:solidFill>
                  <a:schemeClr val="bg1"/>
                </a:solidFill>
              </a:rPr>
              <a:t>6</a:t>
            </a:r>
            <a:endParaRPr lang="fr-FR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Introduction : le projet Iseult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100" smtClean="0">
                <a:solidFill>
                  <a:schemeClr val="bg1"/>
                </a:solidFill>
              </a:rPr>
              <a:t>Caractéristiques de l’aimant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Problématique</a:t>
            </a:r>
            <a:endParaRPr lang="fr-FR" sz="11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grpSp>
        <p:nvGrpSpPr>
          <p:cNvPr id="17" name="Group 14"/>
          <p:cNvGrpSpPr>
            <a:grpSpLocks noChangeAspect="1"/>
          </p:cNvGrpSpPr>
          <p:nvPr/>
        </p:nvGrpSpPr>
        <p:grpSpPr bwMode="auto">
          <a:xfrm>
            <a:off x="715185" y="4653945"/>
            <a:ext cx="3720412" cy="2231622"/>
            <a:chOff x="492" y="2590"/>
            <a:chExt cx="2107" cy="1340"/>
          </a:xfrm>
        </p:grpSpPr>
        <p:pic>
          <p:nvPicPr>
            <p:cNvPr id="18" name="Picture 15" descr="COIL-Struct-Actual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63" y="2590"/>
              <a:ext cx="2036" cy="1340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9" name="Text Box 19"/>
            <p:cNvSpPr txBox="1">
              <a:spLocks noChangeAspect="1" noChangeArrowheads="1"/>
            </p:cNvSpPr>
            <p:nvPr/>
          </p:nvSpPr>
          <p:spPr bwMode="auto">
            <a:xfrm>
              <a:off x="492" y="2605"/>
              <a:ext cx="2019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buFont typeface="Wingdings" pitchFamily="2" charset="2"/>
                <a:buNone/>
              </a:pPr>
              <a:r>
                <a:rPr lang="en-US" sz="1600" b="1">
                  <a:solidFill>
                    <a:schemeClr val="bg1"/>
                  </a:solidFill>
                  <a:sym typeface="Wingdings" pitchFamily="2" charset="2"/>
                </a:rPr>
                <a:t> Structure </a:t>
              </a:r>
              <a:r>
                <a:rPr lang="en-US" sz="1600" b="1" err="1">
                  <a:solidFill>
                    <a:schemeClr val="bg1"/>
                  </a:solidFill>
                  <a:sym typeface="Wingdings" pitchFamily="2" charset="2"/>
                </a:rPr>
                <a:t>bobine</a:t>
              </a:r>
              <a:r>
                <a:rPr lang="en-US" sz="1600" b="1">
                  <a:solidFill>
                    <a:schemeClr val="bg1"/>
                  </a:solidFill>
                  <a:sym typeface="Wingdings" pitchFamily="2" charset="2"/>
                </a:rPr>
                <a:t> </a:t>
              </a:r>
              <a:r>
                <a:rPr lang="en-US" sz="1600" b="1" err="1">
                  <a:solidFill>
                    <a:schemeClr val="bg1"/>
                  </a:solidFill>
                  <a:sym typeface="Wingdings" pitchFamily="2" charset="2"/>
                </a:rPr>
                <a:t>principale</a:t>
              </a:r>
              <a:r>
                <a:rPr lang="en-US" sz="1600" b="1">
                  <a:solidFill>
                    <a:schemeClr val="bg1"/>
                  </a:solidFill>
                  <a:sym typeface="Wingdings" pitchFamily="2" charset="2"/>
                </a:rPr>
                <a:t> </a:t>
              </a:r>
            </a:p>
          </p:txBody>
        </p:sp>
      </p:grpSp>
      <p:pic>
        <p:nvPicPr>
          <p:cNvPr id="21" name="Picture 1" descr="Iseult_Cu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22566" y="2052439"/>
            <a:ext cx="5370834" cy="4858812"/>
          </a:xfrm>
          <a:prstGeom prst="rect">
            <a:avLst/>
          </a:prstGeom>
          <a:effectLst/>
        </p:spPr>
      </p:pic>
      <p:sp>
        <p:nvSpPr>
          <p:cNvPr id="22" name="Rectangle 4"/>
          <p:cNvSpPr txBox="1">
            <a:spLocks noChangeArrowheads="1"/>
          </p:cNvSpPr>
          <p:nvPr/>
        </p:nvSpPr>
        <p:spPr>
          <a:xfrm>
            <a:off x="306140" y="2113396"/>
            <a:ext cx="5882653" cy="2375912"/>
          </a:xfrm>
          <a:prstGeom prst="rect">
            <a:avLst/>
          </a:prstGeom>
        </p:spPr>
        <p:txBody>
          <a:bodyPr lIns="104306" tIns="52153" rIns="104306" bIns="52153">
            <a:normAutofit lnSpcReduction="10000"/>
          </a:bodyPr>
          <a:lstStyle/>
          <a:p>
            <a:pPr marL="391146" indent="-391146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80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Champ au centre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:                       11,75 T</a:t>
            </a:r>
            <a:endParaRPr lang="fr-FR" sz="180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391146" indent="-391146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80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Trou chaud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:                                  900 </a:t>
            </a:r>
            <a:r>
              <a:rPr lang="fr-FR" sz="180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mm</a:t>
            </a:r>
          </a:p>
          <a:p>
            <a:pPr marL="391146" indent="-391146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80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Stabilité du champ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:                     0,05 </a:t>
            </a:r>
            <a:r>
              <a:rPr lang="fr-FR" sz="180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ppm/h</a:t>
            </a:r>
          </a:p>
          <a:p>
            <a:pPr marL="391146" indent="-391146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80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Homogénéité du champ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:          &lt; </a:t>
            </a:r>
            <a:r>
              <a:rPr lang="fr-FR" sz="180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0,5 ppm dans 22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cm</a:t>
            </a:r>
            <a:endParaRPr lang="fr-FR" sz="180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391146" indent="-391146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80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Énergie stockée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:</a:t>
            </a:r>
            <a:r>
              <a:rPr lang="fr-FR" sz="180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                        338 </a:t>
            </a:r>
            <a:r>
              <a:rPr lang="fr-FR" sz="180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MJ</a:t>
            </a:r>
          </a:p>
          <a:p>
            <a:pPr marL="391146" indent="-391146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Courant :                                        1483 A</a:t>
            </a:r>
          </a:p>
          <a:p>
            <a:pPr marL="391146" indent="-391146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Refroidi par :                                 Hélium superfluide</a:t>
            </a:r>
          </a:p>
          <a:p>
            <a:pPr marL="391146" indent="-391146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Température :                               1,8 K</a:t>
            </a:r>
          </a:p>
          <a:p>
            <a:pPr marL="391146" indent="-391146">
              <a:lnSpc>
                <a:spcPct val="90000"/>
              </a:lnSpc>
              <a:spcBef>
                <a:spcPct val="20000"/>
              </a:spcBef>
              <a:defRPr/>
            </a:pPr>
            <a:endParaRPr lang="fr-FR" sz="160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391146" indent="-391146">
              <a:lnSpc>
                <a:spcPct val="90000"/>
              </a:lnSpc>
              <a:spcBef>
                <a:spcPct val="20000"/>
              </a:spcBef>
              <a:defRPr/>
            </a:pPr>
            <a:endParaRPr lang="fr-FR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34132" y="1620391"/>
            <a:ext cx="3636395" cy="428490"/>
          </a:xfrm>
          <a:prstGeom prst="rect">
            <a:avLst/>
          </a:prstGeom>
        </p:spPr>
        <p:txBody>
          <a:bodyPr wrap="none" lIns="104306" tIns="52153" rIns="104306" bIns="52153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mtClean="0">
                <a:cs typeface="Arial" charset="0"/>
              </a:rPr>
              <a:t>   Caractéristiques de l’aimant</a:t>
            </a:r>
            <a:endParaRPr lang="fr-FR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bg1"/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à 1,8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Introduction : le projet Iseult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Caractéristiques de l’aimant</a:t>
            </a:r>
          </a:p>
          <a:p>
            <a:r>
              <a:rPr lang="fr-FR" sz="1100" smtClean="0">
                <a:solidFill>
                  <a:schemeClr val="bg1"/>
                </a:solidFill>
              </a:rPr>
              <a:t>Problématique</a:t>
            </a:r>
            <a:endParaRPr lang="fr-FR" sz="1100">
              <a:solidFill>
                <a:schemeClr val="bg1"/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graphicFrame>
        <p:nvGraphicFramePr>
          <p:cNvPr id="1294340" name="Object 4"/>
          <p:cNvGraphicFramePr>
            <a:graphicFrameLocks noChangeAspect="1"/>
          </p:cNvGraphicFramePr>
          <p:nvPr/>
        </p:nvGraphicFramePr>
        <p:xfrm>
          <a:off x="5523066" y="2351573"/>
          <a:ext cx="5170334" cy="4431740"/>
        </p:xfrm>
        <a:graphic>
          <a:graphicData uri="http://schemas.openxmlformats.org/presentationml/2006/ole">
            <p:oleObj spid="_x0000_s1026" r:id="rId3" imgW="17057143" imgH="16066667" progId="">
              <p:embed/>
            </p:oleObj>
          </a:graphicData>
        </a:graphic>
      </p:graphicFrame>
      <p:sp>
        <p:nvSpPr>
          <p:cNvPr id="14" name="Titre 9"/>
          <p:cNvSpPr txBox="1">
            <a:spLocks/>
          </p:cNvSpPr>
          <p:nvPr/>
        </p:nvSpPr>
        <p:spPr>
          <a:xfrm>
            <a:off x="209930" y="2034004"/>
            <a:ext cx="6484120" cy="1260211"/>
          </a:xfrm>
          <a:prstGeom prst="rect">
            <a:avLst/>
          </a:prstGeom>
        </p:spPr>
        <p:txBody>
          <a:bodyPr lIns="104306" tIns="52153" rIns="104306" bIns="52153"/>
          <a:lstStyle/>
          <a:p>
            <a:pPr>
              <a:spcBef>
                <a:spcPct val="0"/>
              </a:spcBef>
              <a:defRPr/>
            </a:pPr>
            <a:r>
              <a:rPr lang="fr-FR" sz="1800" i="1" smtClean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Arial" charset="0"/>
              </a:rPr>
              <a:t>  </a:t>
            </a:r>
            <a:r>
              <a:rPr lang="fr-FR" sz="1800" i="1" err="1" smtClean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Arial" charset="0"/>
              </a:rPr>
              <a:t>Quench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Arial" charset="0"/>
              </a:rPr>
              <a:t> : Transition état supraconducteur - état résistif </a:t>
            </a:r>
            <a:endParaRPr lang="fr-FR" sz="1800" i="1" smtClean="0">
              <a:solidFill>
                <a:schemeClr val="tx1">
                  <a:lumMod val="50000"/>
                  <a:lumOff val="50000"/>
                </a:schemeClr>
              </a:solidFill>
              <a:ea typeface="+mj-ea"/>
              <a:cs typeface="Arial" charset="0"/>
            </a:endParaRPr>
          </a:p>
        </p:txBody>
      </p:sp>
      <p:sp>
        <p:nvSpPr>
          <p:cNvPr id="18" name="Flèche vers le bas 17"/>
          <p:cNvSpPr/>
          <p:nvPr/>
        </p:nvSpPr>
        <p:spPr>
          <a:xfrm>
            <a:off x="2399373" y="2510357"/>
            <a:ext cx="757884" cy="6351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1674292" y="3204567"/>
            <a:ext cx="2357862" cy="382324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Montées de pression</a:t>
            </a:r>
            <a:endParaRPr lang="fr-FR" sz="1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94139" y="4098201"/>
            <a:ext cx="4799933" cy="75165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fr-FR" smtClea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  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Localement (dans le bobinage)</a:t>
            </a:r>
          </a:p>
          <a:p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630976" y="4415769"/>
            <a:ext cx="4477716" cy="936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4306" tIns="52153" rIns="104306" bIns="52153">
            <a:spAutoFit/>
          </a:bodyPr>
          <a:lstStyle/>
          <a:p>
            <a:pPr algn="just">
              <a:defRPr/>
            </a:pPr>
            <a:r>
              <a:rPr lang="fr-FR" sz="1800" kern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- Peut-il </a:t>
            </a:r>
            <a:r>
              <a:rPr lang="fr-FR" sz="1800" ker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y avoir une différence de pression entre deux canaux adjacents susceptible d’endommager l’isolation </a:t>
            </a:r>
            <a:r>
              <a:rPr lang="fr-FR" sz="1800" kern="0" err="1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intergalette</a:t>
            </a:r>
            <a:r>
              <a:rPr lang="fr-FR" sz="1800" kern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? </a:t>
            </a:r>
            <a:endParaRPr lang="fr-FR" sz="1800" b="1" kern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sp>
        <p:nvSpPr>
          <p:cNvPr id="24" name="Text Box 1251"/>
          <p:cNvSpPr txBox="1">
            <a:spLocks noChangeArrowheads="1"/>
          </p:cNvSpPr>
          <p:nvPr/>
        </p:nvSpPr>
        <p:spPr bwMode="auto">
          <a:xfrm>
            <a:off x="294139" y="5686043"/>
            <a:ext cx="6147283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fr-FR" smtClean="0">
                <a:solidFill>
                  <a:schemeClr val="bg1">
                    <a:lumMod val="65000"/>
                  </a:schemeClr>
                </a:solidFill>
                <a:cs typeface="Arial" charset="0"/>
              </a:rPr>
              <a:t>  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Globalement </a:t>
            </a:r>
            <a:r>
              <a:rPr lang="fr-FR" sz="180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(dans tout le circuit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cryogénique</a:t>
            </a:r>
            <a:r>
              <a:rPr lang="fr-FR" sz="180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)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594172" y="6012878"/>
            <a:ext cx="4668319" cy="982488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- Quelle est la pression maximale atteinte par l’hélium dans le cryostat ? </a:t>
            </a:r>
            <a:endParaRPr lang="fr-FR" sz="1800" b="1" smtClean="0">
              <a:solidFill>
                <a:schemeClr val="tx1">
                  <a:lumMod val="50000"/>
                  <a:lumOff val="50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234132" y="1620391"/>
            <a:ext cx="2226779" cy="428490"/>
          </a:xfrm>
          <a:prstGeom prst="rect">
            <a:avLst/>
          </a:prstGeom>
        </p:spPr>
        <p:txBody>
          <a:bodyPr wrap="none" lIns="104306" tIns="52153" rIns="104306" bIns="52153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mtClean="0">
                <a:cs typeface="Arial" charset="0"/>
              </a:rPr>
              <a:t>   Problématique</a:t>
            </a:r>
            <a:endParaRPr lang="fr-FR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bg1"/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à 1,8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L’expérience Th0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100" smtClean="0">
                <a:solidFill>
                  <a:schemeClr val="bg1"/>
                </a:solidFill>
              </a:rPr>
              <a:t>La maquette thermo-hydraulique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Le cryostat et les propriétés de l’hélium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Procédure expérimentale</a:t>
            </a:r>
          </a:p>
          <a:p>
            <a:endParaRPr lang="fr-FR" sz="13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234132" y="1620391"/>
            <a:ext cx="4396732" cy="428490"/>
          </a:xfrm>
          <a:prstGeom prst="rect">
            <a:avLst/>
          </a:prstGeom>
        </p:spPr>
        <p:txBody>
          <a:bodyPr wrap="none" lIns="104306" tIns="52153" rIns="104306" bIns="52153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mtClean="0">
                <a:cs typeface="Arial" charset="0"/>
              </a:rPr>
              <a:t>   La maquette </a:t>
            </a:r>
            <a:r>
              <a:rPr lang="fr-FR" err="1" smtClean="0">
                <a:cs typeface="Arial" charset="0"/>
              </a:rPr>
              <a:t>thermohydraulique</a:t>
            </a:r>
            <a:r>
              <a:rPr lang="fr-FR" smtClean="0">
                <a:cs typeface="Arial" charset="0"/>
              </a:rPr>
              <a:t> …</a:t>
            </a:r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294139" y="2034004"/>
            <a:ext cx="5346700" cy="974793"/>
          </a:xfrm>
          <a:prstGeom prst="rect">
            <a:avLst/>
          </a:prstGeom>
        </p:spPr>
        <p:txBody>
          <a:bodyPr lIns="104306" tIns="52153" rIns="104306" bIns="52153">
            <a:spAutoFit/>
          </a:bodyPr>
          <a:lstStyle/>
          <a:p>
            <a:pPr marL="304225" indent="-304225">
              <a:buFont typeface="Wingdings" pitchFamily="2" charset="2"/>
              <a:buChar char="§"/>
              <a:defRPr/>
            </a:pP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1 part de 10 galettes d’Iseult à l’échelle 1</a:t>
            </a:r>
          </a:p>
          <a:p>
            <a:pPr marL="304225" indent="-304225">
              <a:spcBef>
                <a:spcPts val="342"/>
              </a:spcBef>
              <a:buFont typeface="Wingdings" pitchFamily="2" charset="2"/>
              <a:buChar char="§"/>
              <a:defRPr/>
            </a:pP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galettes simulées par des plaques de cuivre chauffées</a:t>
            </a:r>
            <a:endParaRPr lang="fr-FR" sz="1800">
              <a:solidFill>
                <a:schemeClr val="tx1">
                  <a:lumMod val="50000"/>
                  <a:lumOff val="50000"/>
                </a:schemeClr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09929" y="2988543"/>
            <a:ext cx="3621002" cy="428490"/>
          </a:xfrm>
          <a:prstGeom prst="rect">
            <a:avLst/>
          </a:prstGeom>
        </p:spPr>
        <p:txBody>
          <a:bodyPr wrap="square" lIns="104306" tIns="52153" rIns="104306" bIns="52153">
            <a:spAutoFit/>
          </a:bodyPr>
          <a:lstStyle/>
          <a:p>
            <a:r>
              <a:rPr lang="en-US" smtClean="0">
                <a:ea typeface="Times New Roman" pitchFamily="18" charset="0"/>
                <a:cs typeface="Arial" charset="0"/>
              </a:rPr>
              <a:t>      … </a:t>
            </a:r>
            <a:r>
              <a:rPr lang="en-US" err="1" smtClean="0">
                <a:ea typeface="Times New Roman" pitchFamily="18" charset="0"/>
                <a:cs typeface="Arial" charset="0"/>
              </a:rPr>
              <a:t>est</a:t>
            </a:r>
            <a:r>
              <a:rPr lang="en-US" smtClean="0">
                <a:ea typeface="Times New Roman" pitchFamily="18" charset="0"/>
                <a:cs typeface="Arial" charset="0"/>
              </a:rPr>
              <a:t> </a:t>
            </a:r>
            <a:r>
              <a:rPr lang="en-US" err="1" smtClean="0">
                <a:ea typeface="Times New Roman" pitchFamily="18" charset="0"/>
                <a:cs typeface="Arial" charset="0"/>
              </a:rPr>
              <a:t>représentative</a:t>
            </a:r>
            <a:r>
              <a:rPr lang="en-US" smtClean="0">
                <a:ea typeface="Times New Roman" pitchFamily="18" charset="0"/>
                <a:cs typeface="Arial" charset="0"/>
              </a:rPr>
              <a:t> de :</a:t>
            </a:r>
            <a:endParaRPr lang="fr-FR">
              <a:ea typeface="Times New Roman" pitchFamily="18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94139" y="3348583"/>
            <a:ext cx="5430909" cy="974793"/>
          </a:xfrm>
          <a:prstGeom prst="rect">
            <a:avLst/>
          </a:prstGeom>
        </p:spPr>
        <p:txBody>
          <a:bodyPr wrap="square" lIns="104306" tIns="52153" rIns="104306" bIns="52153">
            <a:spAutoFit/>
          </a:bodyPr>
          <a:lstStyle/>
          <a:p>
            <a:pPr marL="304225" indent="-304225">
              <a:buFont typeface="Wingdings" pitchFamily="2" charset="2"/>
              <a:buChar char="§"/>
              <a:defRPr/>
            </a:pP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la géométrie des canaux d’He d’Iseult</a:t>
            </a:r>
          </a:p>
          <a:p>
            <a:pPr marL="304225" indent="-304225">
              <a:spcBef>
                <a:spcPts val="342"/>
              </a:spcBef>
              <a:buFont typeface="Wingdings" pitchFamily="2" charset="2"/>
              <a:buChar char="§"/>
              <a:defRPr/>
            </a:pP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la puissance dissipée dans le conducteur en cas de </a:t>
            </a:r>
            <a:r>
              <a:rPr lang="fr-FR" sz="1800" i="1" err="1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quench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 (environ 300 W)</a:t>
            </a:r>
            <a:endParaRPr lang="fr-FR" sz="1800">
              <a:solidFill>
                <a:schemeClr val="tx1">
                  <a:lumMod val="50000"/>
                  <a:lumOff val="50000"/>
                </a:schemeClr>
              </a:solidFill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2" name="Image 2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6500" y="4644727"/>
            <a:ext cx="3705212" cy="23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5" descr="COIL-Struct-Actu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96" y="5148783"/>
            <a:ext cx="2721619" cy="170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Cube 25"/>
          <p:cNvSpPr/>
          <p:nvPr/>
        </p:nvSpPr>
        <p:spPr>
          <a:xfrm>
            <a:off x="136522" y="5386960"/>
            <a:ext cx="2675206" cy="833139"/>
          </a:xfrm>
          <a:prstGeom prst="cube">
            <a:avLst>
              <a:gd name="adj" fmla="val 38508"/>
            </a:avLst>
          </a:prstGeom>
          <a:noFill/>
          <a:ln w="19050"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36" name="Image 35" descr="emplacem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62924" y="2124447"/>
            <a:ext cx="3157354" cy="4896544"/>
          </a:xfrm>
          <a:prstGeom prst="rect">
            <a:avLst/>
          </a:prstGeom>
        </p:spPr>
      </p:pic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à 1,8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6980" y="1476375"/>
            <a:ext cx="2526281" cy="5572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L’expérience Th0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La maquette thermo-hydraulique</a:t>
            </a:r>
          </a:p>
          <a:p>
            <a:r>
              <a:rPr lang="fr-FR" sz="1100" smtClean="0">
                <a:solidFill>
                  <a:schemeClr val="bg1"/>
                </a:solidFill>
              </a:rPr>
              <a:t>Le cryostat et les propriétés de l’hélium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Procédure expérimentale</a:t>
            </a:r>
          </a:p>
          <a:p>
            <a:endParaRPr lang="fr-FR" sz="1300">
              <a:solidFill>
                <a:schemeClr val="bg1"/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396" y="2510357"/>
            <a:ext cx="5536062" cy="4431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304651" y="5368475"/>
            <a:ext cx="1392370" cy="82963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300" smtClean="0">
                <a:latin typeface="Calibri" pitchFamily="34" charset="0"/>
                <a:cs typeface="Arial" pitchFamily="34" charset="0"/>
              </a:rPr>
              <a:t>Bain saturé pompé                 T = 1,8 K                   P = 16 mbar</a:t>
            </a: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820419" y="5606652"/>
            <a:ext cx="1203008" cy="116569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141"/>
              </a:spcAft>
            </a:pPr>
            <a:r>
              <a:rPr lang="fr-FR" sz="1300" smtClean="0">
                <a:solidFill>
                  <a:srgbClr val="00B050"/>
                </a:solidFill>
                <a:latin typeface="Calibri" pitchFamily="34" charset="0"/>
                <a:cs typeface="Arial" pitchFamily="34" charset="0"/>
              </a:rPr>
              <a:t>Point lambda          T</a:t>
            </a:r>
            <a:r>
              <a:rPr lang="fr-FR" sz="1300" baseline="-25000" smtClean="0">
                <a:solidFill>
                  <a:srgbClr val="00B05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1300" smtClean="0">
                <a:solidFill>
                  <a:srgbClr val="00B050"/>
                </a:solidFill>
                <a:latin typeface="Calibri" pitchFamily="34" charset="0"/>
                <a:cs typeface="Arial" pitchFamily="34" charset="0"/>
              </a:rPr>
              <a:t> = 2,17 K                      P</a:t>
            </a:r>
            <a:r>
              <a:rPr lang="fr-FR" sz="1300" baseline="-25000" smtClean="0">
                <a:solidFill>
                  <a:srgbClr val="00B05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1300" smtClean="0">
                <a:solidFill>
                  <a:srgbClr val="00B050"/>
                </a:solidFill>
                <a:latin typeface="Calibri" pitchFamily="34" charset="0"/>
                <a:cs typeface="Arial" pitchFamily="34" charset="0"/>
              </a:rPr>
              <a:t> = 0,05 bar</a:t>
            </a: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4251979" y="5606652"/>
            <a:ext cx="835422" cy="43057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141"/>
              </a:spcAft>
            </a:pPr>
            <a:r>
              <a:rPr lang="fr-FR" sz="1300" smtClean="0">
                <a:latin typeface="Calibri" pitchFamily="34" charset="0"/>
                <a:cs typeface="Arial" pitchFamily="34" charset="0"/>
              </a:rPr>
              <a:t>GAZ</a:t>
            </a: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4588816" y="4495161"/>
            <a:ext cx="1726539" cy="756126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30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Point critique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30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T</a:t>
            </a:r>
            <a:r>
              <a:rPr lang="fr-FR" sz="1300" baseline="-2500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c</a:t>
            </a:r>
            <a:r>
              <a:rPr lang="fr-FR" sz="130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 = 5,2 K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30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P</a:t>
            </a:r>
            <a:r>
              <a:rPr lang="fr-FR" sz="1300" baseline="-2500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c</a:t>
            </a:r>
            <a:r>
              <a:rPr lang="fr-FR" sz="130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 = 2,23 bar</a:t>
            </a: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5178281" y="3701239"/>
            <a:ext cx="1347350" cy="504084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141"/>
              </a:spcAft>
            </a:pPr>
            <a:r>
              <a:rPr lang="fr-FR" sz="1300" smtClean="0">
                <a:latin typeface="Calibri" pitchFamily="34" charset="0"/>
                <a:cs typeface="Arial" pitchFamily="34" charset="0"/>
              </a:rPr>
              <a:t>SUPERCRITIQUE</a:t>
            </a: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3042444" y="3996655"/>
            <a:ext cx="2160958" cy="88214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300" smtClean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Bain supérieur saturé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300" smtClean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T = 4,2 K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300" smtClean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P = 1 bar</a:t>
            </a:r>
            <a:endParaRPr lang="fr-FR" sz="13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3578304" y="3224887"/>
            <a:ext cx="768588" cy="7456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141"/>
              </a:spcAft>
            </a:pPr>
            <a:r>
              <a:rPr lang="fr-FR" sz="1300" smtClean="0">
                <a:latin typeface="Calibri" pitchFamily="34" charset="0"/>
                <a:cs typeface="Arial" pitchFamily="34" charset="0"/>
              </a:rPr>
              <a:t>LIQUIDE (He I)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1530276" y="4140671"/>
            <a:ext cx="1080479" cy="1017166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300" dirty="0" smtClean="0">
                <a:solidFill>
                  <a:srgbClr val="00B0F0"/>
                </a:solidFill>
                <a:cs typeface="Arial" pitchFamily="34" charset="0"/>
              </a:rPr>
              <a:t>Bain inférieur pressurisé                T = 1,8 K                   P = 1 bar</a:t>
            </a:r>
            <a:endParaRPr lang="fr-FR" sz="1300" dirty="0" smtClean="0">
              <a:cs typeface="Arial" pitchFamily="34" charset="0"/>
            </a:endParaRP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1473070" y="3224887"/>
            <a:ext cx="757449" cy="47257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141"/>
              </a:spcAft>
            </a:pPr>
            <a:r>
              <a:rPr lang="fr-FR" sz="1300" smtClean="0">
                <a:latin typeface="Calibri" pitchFamily="34" charset="0"/>
                <a:cs typeface="Arial" pitchFamily="34" charset="0"/>
              </a:rPr>
              <a:t>25 bar</a:t>
            </a: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2736211" y="4018808"/>
            <a:ext cx="412141" cy="100816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vert="vert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300" smtClean="0">
                <a:latin typeface="Calibri" pitchFamily="34" charset="0"/>
                <a:cs typeface="Arial" pitchFamily="34" charset="0"/>
              </a:rPr>
              <a:t>Ligne</a:t>
            </a:r>
            <a:r>
              <a:rPr lang="fr-FR" sz="1300" smtClean="0">
                <a:latin typeface="Symbol" pitchFamily="18" charset="2"/>
                <a:cs typeface="Arial" pitchFamily="34" charset="0"/>
              </a:rPr>
              <a:t> l</a:t>
            </a: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34132" y="1620391"/>
            <a:ext cx="4917130" cy="428490"/>
          </a:xfrm>
          <a:prstGeom prst="rect">
            <a:avLst/>
          </a:prstGeom>
        </p:spPr>
        <p:txBody>
          <a:bodyPr wrap="none" lIns="104306" tIns="52153" rIns="104306" bIns="52153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mtClean="0">
                <a:cs typeface="Arial" charset="0"/>
              </a:rPr>
              <a:t>   Le cryostat et les propriétés de l’hélium</a:t>
            </a:r>
            <a:endParaRPr lang="fr-FR"/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1458268" y="3636615"/>
            <a:ext cx="768588" cy="7456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141"/>
              </a:spcAft>
            </a:pPr>
            <a:r>
              <a:rPr lang="fr-FR" sz="1300" smtClean="0">
                <a:latin typeface="Calibri" pitchFamily="34" charset="0"/>
                <a:cs typeface="Arial" pitchFamily="34" charset="0"/>
              </a:rPr>
              <a:t>LIQUIDE (He II)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à 1,8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Conclusion</a:t>
            </a:r>
          </a:p>
        </p:txBody>
      </p:sp>
      <p:cxnSp>
        <p:nvCxnSpPr>
          <p:cNvPr id="24" name="Connecteur droit 23"/>
          <p:cNvCxnSpPr/>
          <p:nvPr/>
        </p:nvCxnSpPr>
        <p:spPr>
          <a:xfrm>
            <a:off x="2538388" y="4788743"/>
            <a:ext cx="1656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10800000">
            <a:off x="1314252" y="4788743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rot="5400000">
            <a:off x="1602284" y="5724847"/>
            <a:ext cx="1872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6980" y="1476375"/>
            <a:ext cx="2526281" cy="5572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L’expérience Th0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La maquette thermo-hydraulique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Le cryostat et les propriétés de l’hélium</a:t>
            </a:r>
          </a:p>
          <a:p>
            <a:r>
              <a:rPr lang="fr-FR" sz="1100" smtClean="0">
                <a:solidFill>
                  <a:schemeClr val="bg1"/>
                </a:solidFill>
              </a:rPr>
              <a:t>Procédure expérimentale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234132" y="1620391"/>
            <a:ext cx="3376452" cy="428490"/>
          </a:xfrm>
          <a:prstGeom prst="rect">
            <a:avLst/>
          </a:prstGeom>
        </p:spPr>
        <p:txBody>
          <a:bodyPr wrap="none" lIns="104306" tIns="52153" rIns="104306" bIns="52153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mtClean="0">
                <a:cs typeface="Arial" charset="0"/>
              </a:rPr>
              <a:t>   Procédure expérimentale</a:t>
            </a:r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594172" y="2052439"/>
            <a:ext cx="5346700" cy="3444700"/>
          </a:xfrm>
          <a:prstGeom prst="rect">
            <a:avLst/>
          </a:prstGeom>
        </p:spPr>
        <p:txBody>
          <a:bodyPr wrap="square" lIns="104306" tIns="52153" rIns="104306" bIns="52153">
            <a:spAutoFit/>
          </a:bodyPr>
          <a:lstStyle/>
          <a:p>
            <a:pPr marL="304225" indent="-304225">
              <a:buFont typeface="Wingdings" pitchFamily="2" charset="2"/>
              <a:buChar char="§"/>
              <a:defRPr/>
            </a:pPr>
            <a:endParaRPr lang="fr-FR" smtClean="0">
              <a:solidFill>
                <a:schemeClr val="tx1">
                  <a:lumMod val="50000"/>
                  <a:lumOff val="50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304225" indent="-304225">
              <a:buFont typeface="Wingdings" pitchFamily="2" charset="2"/>
              <a:buChar char="§"/>
              <a:defRPr/>
            </a:pPr>
            <a:r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Mise </a:t>
            </a:r>
            <a:r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en </a:t>
            </a:r>
            <a:r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froid</a:t>
            </a:r>
          </a:p>
          <a:p>
            <a:pPr marL="304225" indent="-304225">
              <a:defRPr/>
            </a:pPr>
            <a:endParaRPr lang="fr-FR" smtClean="0">
              <a:solidFill>
                <a:schemeClr val="tx1">
                  <a:lumMod val="50000"/>
                  <a:lumOff val="50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304225" indent="-304225">
              <a:spcBef>
                <a:spcPts val="342"/>
              </a:spcBef>
              <a:buFont typeface="Wingdings" pitchFamily="2" charset="2"/>
              <a:buChar char="§"/>
              <a:defRPr/>
            </a:pPr>
            <a:r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Etalonnage des sondes de pression</a:t>
            </a:r>
          </a:p>
          <a:p>
            <a:pPr marL="304225" indent="-304225">
              <a:spcBef>
                <a:spcPts val="342"/>
              </a:spcBef>
              <a:defRPr/>
            </a:pPr>
            <a:endParaRPr lang="fr-FR" smtClean="0">
              <a:solidFill>
                <a:schemeClr val="tx1">
                  <a:lumMod val="50000"/>
                  <a:lumOff val="50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304225" indent="-304225">
              <a:spcBef>
                <a:spcPts val="342"/>
              </a:spcBef>
              <a:buFont typeface="Wingdings" pitchFamily="2" charset="2"/>
              <a:buChar char="§"/>
              <a:defRPr/>
            </a:pPr>
            <a:r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Déroulement d’un essai :</a:t>
            </a:r>
            <a:endParaRPr lang="fr-FR" sz="1300" smtClean="0">
              <a:solidFill>
                <a:schemeClr val="tx1">
                  <a:lumMod val="50000"/>
                  <a:lumOff val="50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304225" indent="-304225">
              <a:spcBef>
                <a:spcPts val="342"/>
              </a:spcBef>
              <a:defRPr/>
            </a:pPr>
            <a:endParaRPr lang="fr-FR" sz="900" smtClean="0">
              <a:solidFill>
                <a:schemeClr val="tx1">
                  <a:lumMod val="50000"/>
                  <a:lumOff val="50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302414" indent="206438">
              <a:spcBef>
                <a:spcPts val="342"/>
              </a:spcBef>
              <a:buFont typeface="Wingdings" pitchFamily="2" charset="2"/>
              <a:buChar char="ü"/>
              <a:defRPr/>
            </a:pP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 Chauffage des plaques et acquisition</a:t>
            </a:r>
          </a:p>
          <a:p>
            <a:pPr marL="302414" indent="206438">
              <a:spcBef>
                <a:spcPts val="342"/>
              </a:spcBef>
              <a:defRPr/>
            </a:pPr>
            <a:endParaRPr lang="fr-FR" sz="800" smtClean="0">
              <a:solidFill>
                <a:schemeClr val="tx1">
                  <a:lumMod val="50000"/>
                  <a:lumOff val="50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302414" indent="219115">
              <a:spcBef>
                <a:spcPts val="342"/>
              </a:spcBef>
              <a:buFont typeface="Wingdings" pitchFamily="2" charset="2"/>
              <a:buChar char="ü"/>
              <a:defRPr/>
            </a:pP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 Egalisation de la pression entre bain</a:t>
            </a:r>
          </a:p>
          <a:p>
            <a:pPr marL="619315" indent="-97787">
              <a:spcBef>
                <a:spcPts val="342"/>
              </a:spcBef>
              <a:defRPr/>
            </a:pP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    inférieur et bain supérieur</a:t>
            </a:r>
            <a:endParaRPr lang="fr-FR" sz="1800">
              <a:solidFill>
                <a:schemeClr val="tx1">
                  <a:lumMod val="50000"/>
                  <a:lumOff val="50000"/>
                </a:schemeClr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à 1,8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Objectif du stage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endParaRPr lang="fr-FR" sz="1300" smtClean="0">
              <a:solidFill>
                <a:srgbClr val="1E2EC8"/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294139" y="2052439"/>
            <a:ext cx="10189332" cy="3506256"/>
          </a:xfrm>
          <a:prstGeom prst="rect">
            <a:avLst/>
          </a:prstGeom>
        </p:spPr>
        <p:txBody>
          <a:bodyPr wrap="square" lIns="104306" tIns="52153" rIns="104306" bIns="52153">
            <a:spAutoFit/>
          </a:bodyPr>
          <a:lstStyle/>
          <a:p>
            <a:pPr marL="304225" indent="-304225">
              <a:buFont typeface="Wingdings" pitchFamily="2" charset="2"/>
              <a:buChar char="§"/>
              <a:defRPr/>
            </a:pP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Traitement des mesures de pression et de température déjà effectuées à </a:t>
            </a:r>
            <a:r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1,8 </a:t>
            </a:r>
            <a:r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K</a:t>
            </a:r>
          </a:p>
          <a:p>
            <a:pPr marL="304225" indent="-304225">
              <a:defRPr/>
            </a:pP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304225" indent="-304225">
              <a:spcBef>
                <a:spcPts val="342"/>
              </a:spcBef>
              <a:buFont typeface="Wingdings" pitchFamily="2" charset="2"/>
              <a:buChar char="§"/>
              <a:defRPr/>
            </a:pP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Expériences de montées de pression généralisée à 4,2 K :</a:t>
            </a:r>
          </a:p>
          <a:p>
            <a:pPr marL="304225" indent="-304225">
              <a:spcBef>
                <a:spcPts val="342"/>
              </a:spcBef>
              <a:defRPr/>
            </a:pPr>
            <a:endParaRPr lang="fr-FR" sz="1000" dirty="0" smtClean="0">
              <a:solidFill>
                <a:schemeClr val="tx1">
                  <a:lumMod val="50000"/>
                  <a:lumOff val="50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302414" indent="206438">
              <a:spcBef>
                <a:spcPts val="342"/>
              </a:spcBef>
              <a:buFont typeface="Wingdings" pitchFamily="2" charset="2"/>
              <a:buChar char="ü"/>
              <a:defRPr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 Traitement et analyse des mesures</a:t>
            </a:r>
          </a:p>
          <a:p>
            <a:pPr marL="302414" indent="206438">
              <a:spcBef>
                <a:spcPts val="342"/>
              </a:spcBef>
              <a:buFont typeface="Wingdings" pitchFamily="2" charset="2"/>
              <a:buChar char="ü"/>
              <a:defRPr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 Bilans thermiques</a:t>
            </a:r>
          </a:p>
          <a:p>
            <a:pPr marL="302414" indent="206438">
              <a:spcBef>
                <a:spcPts val="342"/>
              </a:spcBef>
              <a:buFont typeface="Wingdings" pitchFamily="2" charset="2"/>
              <a:buChar char="ü"/>
              <a:defRPr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 Détermination du coefficient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d’échange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Cu-He</a:t>
            </a:r>
          </a:p>
          <a:p>
            <a:pPr marL="302414" indent="219115">
              <a:spcBef>
                <a:spcPts val="342"/>
              </a:spcBef>
              <a:defRPr/>
            </a:pP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304225" indent="-304225">
              <a:spcBef>
                <a:spcPts val="342"/>
              </a:spcBef>
              <a:buFont typeface="Wingdings" pitchFamily="2" charset="2"/>
              <a:buChar char="§"/>
              <a:defRPr/>
            </a:pP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itchFamily="18" charset="0"/>
                <a:cs typeface="Arial" pitchFamily="34" charset="0"/>
              </a:rPr>
              <a:t>Expériences complémentaires de montées de pression généralisées à 1,8 K</a:t>
            </a:r>
            <a:endParaRPr lang="fr-FR" sz="1300" dirty="0" smtClean="0">
              <a:solidFill>
                <a:schemeClr val="tx1">
                  <a:lumMod val="50000"/>
                  <a:lumOff val="50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304225" indent="-304225">
              <a:spcBef>
                <a:spcPts val="342"/>
              </a:spcBef>
              <a:buFont typeface="Courier New" pitchFamily="49" charset="0"/>
              <a:buChar char="o"/>
              <a:defRPr/>
            </a:pPr>
            <a:endParaRPr lang="fr-FR" sz="900" dirty="0" smtClean="0">
              <a:solidFill>
                <a:schemeClr val="tx1">
                  <a:lumMod val="65000"/>
                  <a:lumOff val="35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304225" indent="-304225">
              <a:spcBef>
                <a:spcPts val="342"/>
              </a:spcBef>
              <a:defRPr/>
            </a:pPr>
            <a:endParaRPr lang="fr-FR" sz="900" dirty="0" smtClean="0">
              <a:solidFill>
                <a:schemeClr val="tx1">
                  <a:lumMod val="65000"/>
                  <a:lumOff val="35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304225" indent="-304225">
              <a:spcBef>
                <a:spcPts val="342"/>
              </a:spcBef>
              <a:defRPr/>
            </a:pPr>
            <a:endParaRPr lang="fr-FR" sz="900" dirty="0" smtClean="0">
              <a:solidFill>
                <a:schemeClr val="tx1">
                  <a:lumMod val="65000"/>
                  <a:lumOff val="35000"/>
                </a:schemeClr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endParaRPr lang="fr-FR" sz="13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Résultats obtenus et exploitation à 4,2 K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100" smtClean="0">
                <a:solidFill>
                  <a:schemeClr val="bg1"/>
                </a:solidFill>
              </a:rPr>
              <a:t>Une plaque  chauffée à 50 W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Une plaque chauffée à 200 W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Bilan thermique d’une plaque chauffée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Trois plaques adjacentes chauffées à 50 W</a:t>
            </a:r>
          </a:p>
          <a:p>
            <a:endParaRPr lang="fr-FR" sz="13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graphicFrame>
        <p:nvGraphicFramePr>
          <p:cNvPr id="11" name="Graphique 10"/>
          <p:cNvGraphicFramePr/>
          <p:nvPr/>
        </p:nvGraphicFramePr>
        <p:xfrm>
          <a:off x="0" y="2034004"/>
          <a:ext cx="5262492" cy="3690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aphique 11"/>
          <p:cNvGraphicFramePr/>
          <p:nvPr/>
        </p:nvGraphicFramePr>
        <p:xfrm>
          <a:off x="5274693" y="2034004"/>
          <a:ext cx="5671336" cy="3762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5634732" y="5783570"/>
            <a:ext cx="4631515" cy="181348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Stratification thermique  des canaux :</a:t>
            </a:r>
          </a:p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liquide en bas, diphasique en haut</a:t>
            </a:r>
          </a:p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Pic de température du cuivre </a:t>
            </a:r>
          </a:p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probablement dû à la caléfaction</a:t>
            </a:r>
          </a:p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Le bain reste en liquide pur</a:t>
            </a:r>
          </a:p>
          <a:p>
            <a:pPr>
              <a:buFont typeface="Wingdings" pitchFamily="2" charset="2"/>
              <a:buChar char="ü"/>
            </a:pP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306140" y="5746696"/>
            <a:ext cx="5094072" cy="149031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Montée de pression uniforme dans les canaux</a:t>
            </a:r>
          </a:p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et le bain</a:t>
            </a:r>
          </a:p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A la fin du chauffage l’hélium expulsé</a:t>
            </a:r>
          </a:p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dans le bain réintègre les canaux et la</a:t>
            </a:r>
          </a:p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pression redescend</a:t>
            </a: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34132" y="1620391"/>
            <a:ext cx="4180839" cy="428490"/>
          </a:xfrm>
          <a:prstGeom prst="rect">
            <a:avLst/>
          </a:prstGeom>
        </p:spPr>
        <p:txBody>
          <a:bodyPr wrap="none" lIns="104306" tIns="52153" rIns="104306" bIns="52153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>
                <a:cs typeface="Arial" charset="0"/>
              </a:rPr>
              <a:t>   Une plaque chauffée avec 50 W</a:t>
            </a:r>
            <a:endParaRPr lang="fr-FR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à 1,8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Résultats obtenus et exploitation à 4,2 K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Une plaque chauffée à 50 W</a:t>
            </a:r>
          </a:p>
          <a:p>
            <a:r>
              <a:rPr lang="fr-FR" sz="1100" smtClean="0">
                <a:solidFill>
                  <a:schemeClr val="bg1"/>
                </a:solidFill>
              </a:rPr>
              <a:t>Une plaque chauffée à 200 W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Bilan thermique d’une plaque chauffée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Trois plaques adjacentes chauffées à 50 W</a:t>
            </a:r>
          </a:p>
          <a:p>
            <a:endParaRPr lang="fr-FR" sz="13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34132" y="1620391"/>
            <a:ext cx="4195266" cy="428490"/>
          </a:xfrm>
          <a:prstGeom prst="rect">
            <a:avLst/>
          </a:prstGeom>
        </p:spPr>
        <p:txBody>
          <a:bodyPr wrap="none" lIns="104306" tIns="52153" rIns="104306" bIns="52153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>
                <a:cs typeface="Arial" charset="0"/>
              </a:rPr>
              <a:t>   Une plaque chauffée avec 200 W</a:t>
            </a:r>
            <a:endParaRPr lang="fr-FR" dirty="0"/>
          </a:p>
        </p:txBody>
      </p:sp>
      <p:graphicFrame>
        <p:nvGraphicFramePr>
          <p:cNvPr id="9" name="Graphique 8"/>
          <p:cNvGraphicFramePr/>
          <p:nvPr/>
        </p:nvGraphicFramePr>
        <p:xfrm>
          <a:off x="125720" y="2192789"/>
          <a:ext cx="5094072" cy="4396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aphique 9"/>
          <p:cNvGraphicFramePr/>
          <p:nvPr/>
        </p:nvGraphicFramePr>
        <p:xfrm>
          <a:off x="5262491" y="1637044"/>
          <a:ext cx="5430909" cy="3917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306140" y="6577693"/>
            <a:ext cx="5094072" cy="659322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La pression dépasse 2,23 bars qui est la</a:t>
            </a:r>
          </a:p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pression critique</a:t>
            </a: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634732" y="5506572"/>
            <a:ext cx="4631515" cy="2090483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Stratification thermique  des canaux en gaz</a:t>
            </a:r>
          </a:p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Oscillations des températures due à la</a:t>
            </a:r>
          </a:p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présence de « bouffées » de gaz</a:t>
            </a:r>
          </a:p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Arrêt des oscillations lorsque l’hélium</a:t>
            </a:r>
          </a:p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devient supercritique</a:t>
            </a:r>
          </a:p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Le bain reste liquide</a:t>
            </a:r>
          </a:p>
          <a:p>
            <a:pPr>
              <a:buFont typeface="Wingdings" pitchFamily="2" charset="2"/>
              <a:buChar char="ü"/>
            </a:pPr>
            <a:endParaRPr lang="fr-FR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à 1,8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7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34004"/>
            <a:ext cx="9211919" cy="521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Résultats obtenus et exploitation à 4,2 K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Une plaque chauffée à 50 W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Une plaque chauffée à 200 W</a:t>
            </a:r>
          </a:p>
          <a:p>
            <a:r>
              <a:rPr lang="fr-FR" sz="1100" smtClean="0">
                <a:solidFill>
                  <a:schemeClr val="bg1"/>
                </a:solidFill>
              </a:rPr>
              <a:t>Bilan thermique d’une plaque chauffée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Bilan thermique d’une plaque chauffée à 200 W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Coefficient d’échange</a:t>
            </a:r>
            <a:endParaRPr lang="fr-FR" sz="11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765919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965452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0" y="1185989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080276" algn="l"/>
              </a:tabLs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36165" y="1954613"/>
            <a:ext cx="3876358" cy="535589"/>
          </a:xfrm>
          <a:prstGeom prst="rect">
            <a:avLst/>
          </a:prstGeom>
          <a:noFill/>
        </p:spPr>
      </p:pic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0" y="944449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080276" algn="l"/>
              </a:tabLs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572" name="Rectangle 20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3571" name="Picture 1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15074" y="2589749"/>
            <a:ext cx="1091618" cy="756126"/>
          </a:xfrm>
          <a:prstGeom prst="rect">
            <a:avLst/>
          </a:prstGeom>
          <a:noFill/>
        </p:spPr>
      </p:pic>
      <p:sp>
        <p:nvSpPr>
          <p:cNvPr id="23573" name="Rectangle 21"/>
          <p:cNvSpPr>
            <a:spLocks noChangeArrowheads="1"/>
          </p:cNvSpPr>
          <p:nvPr/>
        </p:nvSpPr>
        <p:spPr bwMode="auto">
          <a:xfrm>
            <a:off x="0" y="1185989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080276" algn="l"/>
              </a:tabLs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4132" y="1620391"/>
            <a:ext cx="4921041" cy="428490"/>
          </a:xfrm>
          <a:prstGeom prst="rect">
            <a:avLst/>
          </a:prstGeom>
        </p:spPr>
        <p:txBody>
          <a:bodyPr wrap="none" lIns="104306" tIns="52153" rIns="104306" bIns="52153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mtClean="0">
                <a:cs typeface="Arial" charset="0"/>
              </a:rPr>
              <a:t>   Bilan thermique d’une plaque chauffée </a:t>
            </a:r>
            <a:endParaRPr lang="fr-FR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7536143" y="3383671"/>
            <a:ext cx="3368374" cy="1074821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fr-FR" smtClean="0">
                <a:solidFill>
                  <a:srgbClr val="C00000"/>
                </a:solidFill>
              </a:rPr>
              <a:t>      De [1] et [2] on déduit   </a:t>
            </a:r>
          </a:p>
          <a:p>
            <a:r>
              <a:rPr lang="fr-FR" smtClean="0">
                <a:solidFill>
                  <a:srgbClr val="C00000"/>
                </a:solidFill>
              </a:rPr>
              <a:t>      l’énergie transférée à    </a:t>
            </a:r>
          </a:p>
          <a:p>
            <a:r>
              <a:rPr lang="fr-FR" smtClean="0">
                <a:solidFill>
                  <a:srgbClr val="C00000"/>
                </a:solidFill>
              </a:rPr>
              <a:t>      l’hélium notée  </a:t>
            </a:r>
            <a:endParaRPr lang="fr-FR">
              <a:solidFill>
                <a:srgbClr val="C00000"/>
              </a:solidFill>
            </a:endParaRPr>
          </a:p>
        </p:txBody>
      </p:sp>
      <p:sp>
        <p:nvSpPr>
          <p:cNvPr id="23575" name="Rectangle 23"/>
          <p:cNvSpPr>
            <a:spLocks noChangeArrowheads="1"/>
          </p:cNvSpPr>
          <p:nvPr/>
        </p:nvSpPr>
        <p:spPr bwMode="auto">
          <a:xfrm>
            <a:off x="0" y="-21424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3577" name="Rectangle 25"/>
          <p:cNvSpPr>
            <a:spLocks noChangeArrowheads="1"/>
          </p:cNvSpPr>
          <p:nvPr/>
        </p:nvSpPr>
        <p:spPr bwMode="auto">
          <a:xfrm>
            <a:off x="0" y="-21424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3579" name="Rectangle 27"/>
          <p:cNvSpPr>
            <a:spLocks noChangeArrowheads="1"/>
          </p:cNvSpPr>
          <p:nvPr/>
        </p:nvSpPr>
        <p:spPr bwMode="auto">
          <a:xfrm>
            <a:off x="0" y="-21424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3583" name="Picture 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667180" y="4068663"/>
            <a:ext cx="423280" cy="3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85" name="Rectangle 33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3584" name="Picture 3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41400" y="4336377"/>
            <a:ext cx="1904762" cy="850642"/>
          </a:xfrm>
          <a:prstGeom prst="rect">
            <a:avLst/>
          </a:prstGeom>
          <a:noFill/>
        </p:spPr>
      </p:pic>
      <p:sp>
        <p:nvSpPr>
          <p:cNvPr id="23586" name="Rectangle 34"/>
          <p:cNvSpPr>
            <a:spLocks noChangeArrowheads="1"/>
          </p:cNvSpPr>
          <p:nvPr/>
        </p:nvSpPr>
        <p:spPr bwMode="auto">
          <a:xfrm>
            <a:off x="0" y="128050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9809796" y="2113397"/>
            <a:ext cx="589465" cy="320768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fr-FR" sz="1400" smtClean="0">
                <a:solidFill>
                  <a:srgbClr val="C00000"/>
                </a:solidFill>
              </a:rPr>
              <a:t>[1]</a:t>
            </a:r>
            <a:endParaRPr lang="fr-FR" sz="1400">
              <a:solidFill>
                <a:srgbClr val="C00000"/>
              </a:solidFill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9809796" y="2907318"/>
            <a:ext cx="673675" cy="320768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fr-FR" sz="1400" smtClean="0">
                <a:solidFill>
                  <a:srgbClr val="C00000"/>
                </a:solidFill>
              </a:rPr>
              <a:t>[2]</a:t>
            </a:r>
            <a:endParaRPr lang="fr-FR" sz="1400">
              <a:solidFill>
                <a:srgbClr val="C00000"/>
              </a:solidFill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9809796" y="4653946"/>
            <a:ext cx="673675" cy="320768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fr-FR" sz="1400" smtClean="0">
                <a:solidFill>
                  <a:srgbClr val="C00000"/>
                </a:solidFill>
              </a:rPr>
              <a:t>[3]</a:t>
            </a:r>
            <a:endParaRPr lang="fr-FR" sz="1400">
              <a:solidFill>
                <a:srgbClr val="C00000"/>
              </a:solidFill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7620353" y="5844828"/>
            <a:ext cx="3368374" cy="75165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fr-FR" smtClean="0">
                <a:solidFill>
                  <a:srgbClr val="C00000"/>
                </a:solidFill>
              </a:rPr>
              <a:t>     De [3] on déduit le</a:t>
            </a:r>
          </a:p>
          <a:p>
            <a:r>
              <a:rPr lang="fr-FR" smtClean="0">
                <a:solidFill>
                  <a:srgbClr val="C00000"/>
                </a:solidFill>
              </a:rPr>
              <a:t>     coefficient d’échange h</a:t>
            </a:r>
            <a:endParaRPr lang="fr-FR">
              <a:solidFill>
                <a:srgbClr val="C0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957190" y="5844828"/>
            <a:ext cx="2610490" cy="7145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7957190" y="3463063"/>
            <a:ext cx="2610490" cy="95270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fr-FR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à 1,8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Résultats obtenus et exploitation à 4,2 K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Une plaque chauffée à 50 W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Une plaque chauffée à 200 W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Bilan thermique d’une plaque chauffée</a:t>
            </a:r>
          </a:p>
          <a:p>
            <a:r>
              <a:rPr lang="fr-FR" sz="1100" smtClean="0">
                <a:solidFill>
                  <a:schemeClr val="bg1"/>
                </a:solidFill>
              </a:rPr>
              <a:t>Bilan thermique d’une plaque chauffée à 200 W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Coefficient d’échange</a:t>
            </a:r>
          </a:p>
          <a:p>
            <a:endParaRPr lang="fr-FR" sz="130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fr-FR" sz="13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34132" y="1620391"/>
            <a:ext cx="6181899" cy="428490"/>
          </a:xfrm>
          <a:prstGeom prst="rect">
            <a:avLst/>
          </a:prstGeom>
        </p:spPr>
        <p:txBody>
          <a:bodyPr wrap="none" lIns="104306" tIns="52153" rIns="104306" bIns="52153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>
                <a:cs typeface="Arial" charset="0"/>
              </a:rPr>
              <a:t>   Bilan thermique d’une plaque chauffée avec 200 W</a:t>
            </a:r>
            <a:endParaRPr lang="fr-FR" dirty="0"/>
          </a:p>
        </p:txBody>
      </p:sp>
      <p:graphicFrame>
        <p:nvGraphicFramePr>
          <p:cNvPr id="15" name="Graphique 14"/>
          <p:cNvGraphicFramePr/>
          <p:nvPr/>
        </p:nvGraphicFramePr>
        <p:xfrm>
          <a:off x="1602284" y="1908423"/>
          <a:ext cx="748883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à 1,8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Résultats obtenus et exploitation à 4,2 K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Une plaque chauffée à 50 W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Une plaque chauffée à 200 W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Bilan thermique d’une plaque chauffée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Bilan thermique d’une plaque chauffée à 200 W</a:t>
            </a:r>
          </a:p>
          <a:p>
            <a:r>
              <a:rPr lang="fr-FR" sz="1100" smtClean="0">
                <a:solidFill>
                  <a:schemeClr val="bg1"/>
                </a:solidFill>
              </a:rPr>
              <a:t>Coefficient d’échange</a:t>
            </a:r>
            <a:endParaRPr lang="fr-FR" sz="110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765919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965452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1185989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080276" algn="l"/>
              </a:tabLs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0" y="944449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080276" algn="l"/>
              </a:tabLs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7" name="Rectangle 21"/>
          <p:cNvSpPr>
            <a:spLocks noChangeArrowheads="1"/>
          </p:cNvSpPr>
          <p:nvPr/>
        </p:nvSpPr>
        <p:spPr bwMode="auto">
          <a:xfrm>
            <a:off x="0" y="1185989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080276" algn="l"/>
              </a:tabLs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0" y="-21424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0" y="-21424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6" name="Rectangle 27"/>
          <p:cNvSpPr>
            <a:spLocks noChangeArrowheads="1"/>
          </p:cNvSpPr>
          <p:nvPr/>
        </p:nvSpPr>
        <p:spPr bwMode="auto">
          <a:xfrm>
            <a:off x="0" y="-21424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9" name="Rectangle 33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1" name="Rectangle 34"/>
          <p:cNvSpPr>
            <a:spLocks noChangeArrowheads="1"/>
          </p:cNvSpPr>
          <p:nvPr/>
        </p:nvSpPr>
        <p:spPr bwMode="auto">
          <a:xfrm>
            <a:off x="0" y="128050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34132" y="1620391"/>
            <a:ext cx="2956657" cy="428490"/>
          </a:xfrm>
          <a:prstGeom prst="rect">
            <a:avLst/>
          </a:prstGeom>
        </p:spPr>
        <p:txBody>
          <a:bodyPr wrap="none" lIns="104306" tIns="52153" rIns="104306" bIns="52153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mtClean="0">
                <a:cs typeface="Arial" charset="0"/>
              </a:rPr>
              <a:t>   Coefficient d’échange</a:t>
            </a:r>
            <a:endParaRPr lang="fr-FR"/>
          </a:p>
        </p:txBody>
      </p:sp>
      <p:graphicFrame>
        <p:nvGraphicFramePr>
          <p:cNvPr id="38" name="Graphique 37"/>
          <p:cNvGraphicFramePr/>
          <p:nvPr/>
        </p:nvGraphicFramePr>
        <p:xfrm>
          <a:off x="162124" y="1908423"/>
          <a:ext cx="640871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ZoneTexte 38"/>
          <p:cNvSpPr txBox="1"/>
          <p:nvPr/>
        </p:nvSpPr>
        <p:spPr>
          <a:xfrm>
            <a:off x="6717452" y="2849533"/>
            <a:ext cx="3975948" cy="3152313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h ≈ 1000 W/m²/K pour 200 W et </a:t>
            </a:r>
          </a:p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h ≈ 9000 W/m²/K pour 50 W</a:t>
            </a:r>
          </a:p>
          <a:p>
            <a:endParaRPr lang="fr-FR" sz="180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Explication</a:t>
            </a: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: He en ébullition nucléée à 50 W tandis qu’il est gazeux pour 200 W.</a:t>
            </a:r>
          </a:p>
          <a:p>
            <a:endParaRPr lang="fr-FR" sz="1800" b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8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(Ebullition nucléée plus favorable  que le gaz pur pour l’échange thermique par convection)</a:t>
            </a:r>
            <a:endParaRPr lang="fr-FR" sz="18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à 1,8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Comparaison théorie-expérience à 4,2 K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100" smtClean="0">
                <a:solidFill>
                  <a:schemeClr val="bg1"/>
                </a:solidFill>
              </a:rPr>
              <a:t>Description du modèle à deux volumes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Résultat de la comparaison</a:t>
            </a:r>
          </a:p>
          <a:p>
            <a:endParaRPr lang="fr-FR" sz="13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34132" y="1620391"/>
            <a:ext cx="4858909" cy="428490"/>
          </a:xfrm>
          <a:prstGeom prst="rect">
            <a:avLst/>
          </a:prstGeom>
        </p:spPr>
        <p:txBody>
          <a:bodyPr wrap="none" lIns="104306" tIns="52153" rIns="104306" bIns="52153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mtClean="0">
                <a:cs typeface="Arial" charset="0"/>
              </a:rPr>
              <a:t>   Description du modèle à deux volumes</a:t>
            </a:r>
            <a:endParaRPr lang="fr-FR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-21424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2764" y="1908423"/>
            <a:ext cx="3353972" cy="1683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3" cstate="print">
            <a:lum bright="31000"/>
          </a:blip>
          <a:srcRect/>
          <a:stretch>
            <a:fillRect/>
          </a:stretch>
        </p:blipFill>
        <p:spPr bwMode="auto">
          <a:xfrm>
            <a:off x="738188" y="4788743"/>
            <a:ext cx="2808312" cy="40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ZoneTexte 15"/>
          <p:cNvSpPr txBox="1"/>
          <p:nvPr/>
        </p:nvSpPr>
        <p:spPr>
          <a:xfrm>
            <a:off x="666180" y="5364807"/>
            <a:ext cx="5237982" cy="659322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variation de pression ne dépend </a:t>
            </a:r>
          </a:p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que de 2 paramètres :</a:t>
            </a: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66180" y="6156895"/>
            <a:ext cx="3524592" cy="659322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Le rapport </a:t>
            </a:r>
            <a:r>
              <a:rPr lang="fr-FR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 = V</a:t>
            </a:r>
            <a:r>
              <a:rPr lang="fr-FR" sz="1800" b="1" baseline="-25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fr-FR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/V</a:t>
            </a:r>
            <a:endParaRPr lang="fr-FR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Le rapport </a:t>
            </a:r>
            <a:r>
              <a:rPr lang="fr-FR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Q/V</a:t>
            </a:r>
            <a:r>
              <a:rPr lang="fr-FR" sz="1800" b="1" baseline="-25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endParaRPr lang="fr-FR" sz="1800" b="1" baseline="-25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1069975"/>
            <a:ext cx="106934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4" cstate="print">
            <a:lum bright="31000"/>
          </a:blip>
          <a:srcRect/>
          <a:stretch>
            <a:fillRect/>
          </a:stretch>
        </p:blipFill>
        <p:spPr bwMode="auto">
          <a:xfrm>
            <a:off x="666180" y="3420591"/>
            <a:ext cx="2736304" cy="71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0" y="1298575"/>
            <a:ext cx="106934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5" cstate="print">
            <a:lum bright="31000"/>
          </a:blip>
          <a:srcRect/>
          <a:stretch>
            <a:fillRect/>
          </a:stretch>
        </p:blipFill>
        <p:spPr bwMode="auto">
          <a:xfrm>
            <a:off x="726728" y="4140671"/>
            <a:ext cx="1811660" cy="468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" name="Graphique 20"/>
          <p:cNvGraphicFramePr/>
          <p:nvPr/>
        </p:nvGraphicFramePr>
        <p:xfrm>
          <a:off x="4626620" y="3708623"/>
          <a:ext cx="5760640" cy="342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à 1,8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Conclusion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66180" y="1836415"/>
            <a:ext cx="6264696" cy="1767318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endParaRPr lang="fr-FR" sz="180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fr-FR" sz="1800" baseline="-25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volume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chauffé       </a:t>
            </a:r>
            <a:endParaRPr lang="fr-FR" sz="180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fr-FR" sz="1800" baseline="-25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volume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non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chauffé      </a:t>
            </a:r>
          </a:p>
          <a:p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 </a:t>
            </a: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= V</a:t>
            </a:r>
            <a:r>
              <a:rPr lang="fr-FR" sz="1800" baseline="-25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+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fr-FR" sz="1800" baseline="-25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endParaRPr lang="fr-FR" sz="1800" baseline="-25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Hypothèse : p</a:t>
            </a:r>
            <a:r>
              <a:rPr lang="fr-FR" sz="1800" baseline="-25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= p</a:t>
            </a:r>
            <a:r>
              <a:rPr lang="fr-FR" sz="1800" baseline="-25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= p</a:t>
            </a:r>
          </a:p>
          <a:p>
            <a:endParaRPr lang="fr-FR" sz="1800" dirty="0"/>
          </a:p>
        </p:txBody>
      </p:sp>
      <p:sp>
        <p:nvSpPr>
          <p:cNvPr id="22" name="ZoneTexte 21"/>
          <p:cNvSpPr txBox="1"/>
          <p:nvPr/>
        </p:nvSpPr>
        <p:spPr>
          <a:xfrm>
            <a:off x="8947100" y="3852639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9 plaques</a:t>
            </a:r>
            <a:endParaRPr lang="fr-FR" sz="1600" dirty="0"/>
          </a:p>
        </p:txBody>
      </p:sp>
      <p:sp>
        <p:nvSpPr>
          <p:cNvPr id="24" name="ZoneTexte 23"/>
          <p:cNvSpPr txBox="1"/>
          <p:nvPr/>
        </p:nvSpPr>
        <p:spPr>
          <a:xfrm>
            <a:off x="9091116" y="5292799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3 plaques</a:t>
            </a:r>
            <a:endParaRPr lang="fr-FR" sz="1600" dirty="0"/>
          </a:p>
        </p:txBody>
      </p:sp>
      <p:sp>
        <p:nvSpPr>
          <p:cNvPr id="25" name="ZoneTexte 24"/>
          <p:cNvSpPr txBox="1"/>
          <p:nvPr/>
        </p:nvSpPr>
        <p:spPr>
          <a:xfrm>
            <a:off x="9163124" y="5724847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1 plaque</a:t>
            </a:r>
            <a:endParaRPr lang="fr-F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Comparaison théorie-expérience à 4,2 K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</a:rPr>
              <a:t>Description du modèle à deux volumes</a:t>
            </a:r>
          </a:p>
          <a:p>
            <a:r>
              <a:rPr lang="fr-FR" sz="1100" smtClean="0">
                <a:solidFill>
                  <a:schemeClr val="bg1"/>
                </a:solidFill>
              </a:rPr>
              <a:t>Résultat de la comparaison</a:t>
            </a:r>
          </a:p>
          <a:p>
            <a:endParaRPr lang="fr-FR" sz="13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34132" y="1620392"/>
            <a:ext cx="3672408" cy="428490"/>
          </a:xfrm>
          <a:prstGeom prst="rect">
            <a:avLst/>
          </a:prstGeom>
        </p:spPr>
        <p:txBody>
          <a:bodyPr wrap="square" lIns="104306" tIns="52153" rIns="104306" bIns="52153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mtClean="0">
                <a:cs typeface="Arial" charset="0"/>
              </a:rPr>
              <a:t>   Résultat de la comparaison</a:t>
            </a:r>
            <a:endParaRPr lang="fr-FR" sz="1800" smtClean="0">
              <a:cs typeface="Arial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-21424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1674292" y="5940871"/>
            <a:ext cx="8267118" cy="1859651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marL="391146" indent="-391146"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Modèle à deux volumes valable surtout pour de faibles puissances</a:t>
            </a:r>
          </a:p>
          <a:p>
            <a:pPr marL="391146" indent="-391146"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Pression prévue par le modèle inférieure à la réalité pour les fortes puissances</a:t>
            </a:r>
          </a:p>
          <a:p>
            <a:pPr marL="391146" indent="-391146"/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</a:t>
            </a:r>
            <a:r>
              <a:rPr lang="fr-FR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Explication possible :</a:t>
            </a:r>
            <a:endParaRPr lang="fr-FR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91146" indent="-391146"/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Réalimentation des canaux par l’hélium du bain    </a:t>
            </a:r>
          </a:p>
          <a:p>
            <a:pPr marL="391146" indent="-391146"/>
            <a:endParaRPr lang="fr-FR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dirty="0"/>
          </a:p>
        </p:txBody>
      </p:sp>
      <p:graphicFrame>
        <p:nvGraphicFramePr>
          <p:cNvPr id="13" name="Graphique 12"/>
          <p:cNvGraphicFramePr>
            <a:graphicFrameLocks noGrp="1"/>
          </p:cNvGraphicFramePr>
          <p:nvPr/>
        </p:nvGraphicFramePr>
        <p:xfrm>
          <a:off x="1458268" y="2628503"/>
          <a:ext cx="720080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522164" y="2124447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fr-FR" sz="1800" dirty="0" smtClean="0"/>
              <a:t> </a:t>
            </a: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Dépendance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 </a:t>
            </a:r>
            <a:r>
              <a:rPr lang="fr-F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puissance </a:t>
            </a: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pour une plaque chauffée</a:t>
            </a: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à 1,8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Résultats obtenus à 1,8 K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100" smtClean="0">
                <a:solidFill>
                  <a:schemeClr val="bg1"/>
                </a:solidFill>
                <a:cs typeface="Arial" charset="0"/>
              </a:rPr>
              <a:t>Une plaque chauffée à 50, 200 et 900 W, évolution </a:t>
            </a:r>
            <a:r>
              <a:rPr lang="fr-FR" sz="1100" smtClean="0">
                <a:solidFill>
                  <a:schemeClr val="bg1"/>
                </a:solidFill>
                <a:cs typeface="Arial" charset="0"/>
              </a:rPr>
              <a:t>des </a:t>
            </a:r>
            <a:r>
              <a:rPr lang="fr-FR" sz="1100" smtClean="0">
                <a:solidFill>
                  <a:schemeClr val="bg1"/>
                </a:solidFill>
                <a:cs typeface="Arial" charset="0"/>
              </a:rPr>
              <a:t>températures</a:t>
            </a:r>
          </a:p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Une plaque chauffée à 50, 200 et 900 W, évolution des pressions</a:t>
            </a:r>
            <a:endParaRPr lang="fr-FR" sz="110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fr-FR" sz="130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0" y="765919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0" y="965452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0" y="1185989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080276" algn="l"/>
              </a:tabLs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17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1" name="Rectangle 18"/>
          <p:cNvSpPr>
            <a:spLocks noChangeArrowheads="1"/>
          </p:cNvSpPr>
          <p:nvPr/>
        </p:nvSpPr>
        <p:spPr bwMode="auto">
          <a:xfrm>
            <a:off x="0" y="944449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080276" algn="l"/>
              </a:tabLs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20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3" name="Rectangle 21"/>
          <p:cNvSpPr>
            <a:spLocks noChangeArrowheads="1"/>
          </p:cNvSpPr>
          <p:nvPr/>
        </p:nvSpPr>
        <p:spPr bwMode="auto">
          <a:xfrm>
            <a:off x="0" y="1185989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080276" algn="l"/>
              </a:tabLs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36" name="Rectangle 23"/>
          <p:cNvSpPr>
            <a:spLocks noChangeArrowheads="1"/>
          </p:cNvSpPr>
          <p:nvPr/>
        </p:nvSpPr>
        <p:spPr bwMode="auto">
          <a:xfrm>
            <a:off x="0" y="-21424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7" name="Rectangle 25"/>
          <p:cNvSpPr>
            <a:spLocks noChangeArrowheads="1"/>
          </p:cNvSpPr>
          <p:nvPr/>
        </p:nvSpPr>
        <p:spPr bwMode="auto">
          <a:xfrm>
            <a:off x="0" y="-21424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8" name="Rectangle 27"/>
          <p:cNvSpPr>
            <a:spLocks noChangeArrowheads="1"/>
          </p:cNvSpPr>
          <p:nvPr/>
        </p:nvSpPr>
        <p:spPr bwMode="auto">
          <a:xfrm>
            <a:off x="0" y="-21424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9" name="Rectangle 33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0" name="Rectangle 34"/>
          <p:cNvSpPr>
            <a:spLocks noChangeArrowheads="1"/>
          </p:cNvSpPr>
          <p:nvPr/>
        </p:nvSpPr>
        <p:spPr bwMode="auto">
          <a:xfrm>
            <a:off x="0" y="128050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34132" y="1620391"/>
            <a:ext cx="8049718" cy="428490"/>
          </a:xfrm>
          <a:prstGeom prst="rect">
            <a:avLst/>
          </a:prstGeom>
        </p:spPr>
        <p:txBody>
          <a:bodyPr wrap="none" lIns="104306" tIns="52153" rIns="104306" bIns="52153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>
                <a:cs typeface="Arial" charset="0"/>
              </a:rPr>
              <a:t>   Une plaque chauffée à 50, 200 et 900 W, évolution des températures</a:t>
            </a:r>
            <a:endParaRPr lang="fr-FR" dirty="0"/>
          </a:p>
        </p:txBody>
      </p:sp>
      <p:graphicFrame>
        <p:nvGraphicFramePr>
          <p:cNvPr id="43" name="Graphique 42"/>
          <p:cNvGraphicFramePr>
            <a:graphicFrameLocks noGrp="1"/>
          </p:cNvGraphicFramePr>
          <p:nvPr/>
        </p:nvGraphicFramePr>
        <p:xfrm>
          <a:off x="6474279" y="1836415"/>
          <a:ext cx="4219121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" name="ZoneTexte 43"/>
          <p:cNvSpPr txBox="1"/>
          <p:nvPr/>
        </p:nvSpPr>
        <p:spPr>
          <a:xfrm>
            <a:off x="234132" y="5724847"/>
            <a:ext cx="3240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Canaux restent en liquide pur</a:t>
            </a:r>
          </a:p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Changement de pente au passage He I – He II</a:t>
            </a:r>
          </a:p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Bain reste superfluide</a:t>
            </a:r>
          </a:p>
          <a:p>
            <a:pPr>
              <a:buFont typeface="Wingdings" pitchFamily="2" charset="2"/>
              <a:buChar char="ü"/>
            </a:pPr>
            <a:endParaRPr lang="fr-FR" sz="1800" dirty="0"/>
          </a:p>
        </p:txBody>
      </p:sp>
      <p:graphicFrame>
        <p:nvGraphicFramePr>
          <p:cNvPr id="45" name="Graphique 44"/>
          <p:cNvGraphicFramePr>
            <a:graphicFrameLocks noGrp="1"/>
          </p:cNvGraphicFramePr>
          <p:nvPr/>
        </p:nvGraphicFramePr>
        <p:xfrm>
          <a:off x="234132" y="1980431"/>
          <a:ext cx="3312368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6" name="Graphique 45"/>
          <p:cNvGraphicFramePr>
            <a:graphicFrameLocks noGrp="1"/>
          </p:cNvGraphicFramePr>
          <p:nvPr/>
        </p:nvGraphicFramePr>
        <p:xfrm>
          <a:off x="3402484" y="1980431"/>
          <a:ext cx="3096344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7" name="ZoneTexte 46"/>
          <p:cNvSpPr txBox="1"/>
          <p:nvPr/>
        </p:nvSpPr>
        <p:spPr>
          <a:xfrm>
            <a:off x="3762524" y="5724847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Oscillations des températures du bas des canaux autour de </a:t>
            </a:r>
            <a:r>
              <a:rPr lang="fr-FR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Tsat</a:t>
            </a: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6858868" y="5724847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Oscillations régulières des températures</a:t>
            </a:r>
          </a:p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Hélium gazeux dans les canaux</a:t>
            </a: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Résultats obtenus à 1,8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Résultats obtenus à 1,8 K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765919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965452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1185989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080276" algn="l"/>
              </a:tabLs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0" y="944449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080276" algn="l"/>
              </a:tabLs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3" name="Rectangle 21"/>
          <p:cNvSpPr>
            <a:spLocks noChangeArrowheads="1"/>
          </p:cNvSpPr>
          <p:nvPr/>
        </p:nvSpPr>
        <p:spPr bwMode="auto">
          <a:xfrm>
            <a:off x="0" y="1185989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080276" algn="l"/>
              </a:tabLs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Olivier </a:t>
            </a:r>
            <a:r>
              <a:rPr lang="fr-FR" sz="1400" dirty="0" err="1" smtClean="0">
                <a:solidFill>
                  <a:schemeClr val="bg1"/>
                </a:solidFill>
              </a:rPr>
              <a:t>Chapouly</a:t>
            </a:r>
            <a:endParaRPr lang="fr-FR" sz="1400" dirty="0" smtClean="0">
              <a:solidFill>
                <a:schemeClr val="bg1"/>
              </a:solidFill>
            </a:endParaRPr>
          </a:p>
          <a:p>
            <a:endParaRPr lang="fr-FR" dirty="0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16" name="Rectangle 23"/>
          <p:cNvSpPr>
            <a:spLocks noChangeArrowheads="1"/>
          </p:cNvSpPr>
          <p:nvPr/>
        </p:nvSpPr>
        <p:spPr bwMode="auto">
          <a:xfrm>
            <a:off x="0" y="-21424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7" name="Rectangle 25"/>
          <p:cNvSpPr>
            <a:spLocks noChangeArrowheads="1"/>
          </p:cNvSpPr>
          <p:nvPr/>
        </p:nvSpPr>
        <p:spPr bwMode="auto">
          <a:xfrm>
            <a:off x="0" y="-21424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8" name="Rectangle 27"/>
          <p:cNvSpPr>
            <a:spLocks noChangeArrowheads="1"/>
          </p:cNvSpPr>
          <p:nvPr/>
        </p:nvSpPr>
        <p:spPr bwMode="auto">
          <a:xfrm>
            <a:off x="0" y="-21424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9" name="Rectangle 33"/>
          <p:cNvSpPr>
            <a:spLocks noChangeArrowheads="1"/>
          </p:cNvSpPr>
          <p:nvPr/>
        </p:nvSpPr>
        <p:spPr bwMode="auto">
          <a:xfrm>
            <a:off x="0" y="37797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0" name="Rectangle 34"/>
          <p:cNvSpPr>
            <a:spLocks noChangeArrowheads="1"/>
          </p:cNvSpPr>
          <p:nvPr/>
        </p:nvSpPr>
        <p:spPr bwMode="auto">
          <a:xfrm>
            <a:off x="0" y="128050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34132" y="1620391"/>
            <a:ext cx="7654867" cy="428490"/>
          </a:xfrm>
          <a:prstGeom prst="rect">
            <a:avLst/>
          </a:prstGeom>
        </p:spPr>
        <p:txBody>
          <a:bodyPr wrap="none" lIns="104306" tIns="52153" rIns="104306" bIns="52153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>
                <a:cs typeface="Arial" charset="0"/>
              </a:rPr>
              <a:t>   Une plaque chauffée à 50, 200 et 900 W, évolution des pressions</a:t>
            </a:r>
            <a:endParaRPr lang="fr-FR" dirty="0"/>
          </a:p>
        </p:txBody>
      </p:sp>
      <p:graphicFrame>
        <p:nvGraphicFramePr>
          <p:cNvPr id="23" name="Graphique 22"/>
          <p:cNvGraphicFramePr>
            <a:graphicFrameLocks noGrp="1"/>
          </p:cNvGraphicFramePr>
          <p:nvPr/>
        </p:nvGraphicFramePr>
        <p:xfrm>
          <a:off x="162124" y="2124447"/>
          <a:ext cx="3600400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Graphique 23"/>
          <p:cNvGraphicFramePr>
            <a:graphicFrameLocks noGrp="1"/>
          </p:cNvGraphicFramePr>
          <p:nvPr/>
        </p:nvGraphicFramePr>
        <p:xfrm>
          <a:off x="6786860" y="2124448"/>
          <a:ext cx="3906540" cy="4104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Graphique 24"/>
          <p:cNvGraphicFramePr>
            <a:graphicFrameLocks noGrp="1"/>
          </p:cNvGraphicFramePr>
          <p:nvPr/>
        </p:nvGraphicFramePr>
        <p:xfrm>
          <a:off x="3474492" y="1908423"/>
          <a:ext cx="3427033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1026220" y="6313685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La pression diminue lorsque He est chauffé : effet superfluide</a:t>
            </a: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834532" y="6516935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Oscillations  liées à celles des températures</a:t>
            </a: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146900" y="6313685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La pression n’a pas atteint sa valeur maximale à l’arrêt du chauffage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Résultats obtenus à 1,8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Conclusion</a:t>
            </a: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10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Une plaque chauffée à 50, 200 et 900 W, évolution </a:t>
            </a:r>
            <a:r>
              <a:rPr lang="fr-FR" sz="110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des </a:t>
            </a:r>
            <a:r>
              <a:rPr lang="fr-FR" sz="110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températures</a:t>
            </a:r>
          </a:p>
          <a:p>
            <a:r>
              <a:rPr lang="fr-FR" sz="1100" smtClean="0">
                <a:solidFill>
                  <a:schemeClr val="bg1"/>
                </a:solidFill>
                <a:cs typeface="Arial" charset="0"/>
              </a:rPr>
              <a:t>Une plaque chauffée à 50, 200 et 900 W, évolution des pressions</a:t>
            </a:r>
            <a:endParaRPr lang="fr-FR" sz="1100" smtClean="0">
              <a:solidFill>
                <a:schemeClr val="bg1"/>
              </a:solidFill>
            </a:endParaRPr>
          </a:p>
          <a:p>
            <a:endParaRPr lang="fr-FR" sz="13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16335"/>
            <a:ext cx="10693400" cy="476353"/>
          </a:xfrm>
          <a:prstGeom prst="rect">
            <a:avLst/>
          </a:prstGeom>
          <a:gradFill flip="none" rotWithShape="1">
            <a:gsLst>
              <a:gs pos="0">
                <a:srgbClr val="3018C2">
                  <a:shade val="30000"/>
                  <a:satMod val="115000"/>
                </a:srgbClr>
              </a:gs>
              <a:gs pos="50000">
                <a:srgbClr val="3018C2">
                  <a:shade val="67500"/>
                  <a:satMod val="115000"/>
                </a:srgbClr>
              </a:gs>
              <a:gs pos="100000">
                <a:srgbClr val="3018C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84"/>
              </a:spcAft>
            </a:pPr>
            <a:r>
              <a:rPr lang="fr-FR" sz="3200" smtClean="0">
                <a:solidFill>
                  <a:schemeClr val="bg1"/>
                </a:solidFill>
              </a:rPr>
              <a:t>  </a:t>
            </a:r>
            <a:r>
              <a:rPr lang="fr-FR" sz="2700" smtClean="0">
                <a:solidFill>
                  <a:schemeClr val="bg1"/>
                </a:solidFill>
              </a:rPr>
              <a:t>Conclusion</a:t>
            </a:r>
            <a:endParaRPr lang="fr-FR" sz="270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endParaRPr lang="fr-FR" sz="13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-21424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594172" y="1567612"/>
            <a:ext cx="9433048" cy="6245467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campagne de mesures à 4,2 K a permis de :</a:t>
            </a: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mesurer les montées de pression et de comprendre le comportement de l’hélium chauffé,</a:t>
            </a:r>
            <a:endParaRPr lang="fr-FR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déterminer le coefficient d’échange Cu-He.</a:t>
            </a: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modèle à deux volumes sous-estime les montées de pressions pour les fortes puissances.</a:t>
            </a: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L’analyse des mesures à 1,8 K a montré le comportement particulier de l’hélium superfluide : montées de pression inférieures à celles observées à 4,2 K.</a:t>
            </a: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Mise en évidence d’une probable réalimentation des canaux chauffés par le bain et d’un comportement en fluide diphasique non homogène. Ces deux observations pourraient expliquer la non validité du modèle à deux volumes.</a:t>
            </a: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 : le projet Iseult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L’expérience Th0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et exploitation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Comparaison théorie-expérience à 4,2 K</a:t>
            </a:r>
          </a:p>
          <a:p>
            <a:pPr algn="r"/>
            <a:r>
              <a:rPr lang="fr-F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Résultats obtenus à 1,8 K</a:t>
            </a:r>
          </a:p>
          <a:p>
            <a:pPr algn="r"/>
            <a:r>
              <a:rPr lang="fr-FR" sz="1100" smtClean="0">
                <a:solidFill>
                  <a:schemeClr val="bg1"/>
                </a:solidFill>
              </a:rPr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46700" y="0"/>
            <a:ext cx="5346700" cy="1116335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endParaRPr lang="fr-FR" sz="13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-214245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306" tIns="52153" rIns="104306" bIns="52153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1098228" y="3204567"/>
            <a:ext cx="8505145" cy="1028654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fr-FR" sz="6000" smtClean="0"/>
              <a:t>Merci de votre attention.</a:t>
            </a:r>
            <a:endParaRPr lang="fr-FR" sz="60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0"/>
            <a:ext cx="5346700" cy="111633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endParaRPr lang="fr-FR" sz="1300">
              <a:solidFill>
                <a:schemeClr val="bg1"/>
              </a:solidFill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0" y="7194494"/>
            <a:ext cx="5430909" cy="36676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1400" smtClean="0">
                <a:solidFill>
                  <a:schemeClr val="bg1"/>
                </a:solidFill>
              </a:rPr>
              <a:t>Stage au CEA Saclay (SACM)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5430909" y="7194494"/>
            <a:ext cx="5262491" cy="366769"/>
          </a:xfrm>
          <a:prstGeom prst="rect">
            <a:avLst/>
          </a:prstGeom>
          <a:solidFill>
            <a:srgbClr val="3018C2"/>
          </a:soli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Olivier </a:t>
            </a:r>
            <a:r>
              <a:rPr lang="fr-FR" sz="1400" err="1" smtClean="0">
                <a:solidFill>
                  <a:schemeClr val="bg1"/>
                </a:solidFill>
              </a:rPr>
              <a:t>Chapouly</a:t>
            </a:r>
            <a:endParaRPr lang="fr-FR" sz="1400" smtClean="0">
              <a:solidFill>
                <a:schemeClr val="bg1"/>
              </a:solidFill>
            </a:endParaRPr>
          </a:p>
          <a:p>
            <a:endParaRPr lang="fr-FR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0" y="1116335"/>
            <a:ext cx="10693400" cy="147025"/>
          </a:xfrm>
          <a:prstGeom prst="rect">
            <a:avLst/>
          </a:prstGeom>
          <a:gradFill rotWithShape="1">
            <a:gsLst>
              <a:gs pos="0">
                <a:srgbClr val="808080">
                  <a:alpha val="77000"/>
                </a:srgbClr>
              </a:gs>
              <a:gs pos="100000">
                <a:srgbClr val="808080">
                  <a:gamma/>
                  <a:tint val="0"/>
                  <a:invGamma/>
                  <a:alpha val="73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 rot="10800000">
            <a:off x="0" y="7092997"/>
            <a:ext cx="10693400" cy="144017"/>
          </a:xfrm>
          <a:prstGeom prst="rect">
            <a:avLst/>
          </a:prstGeom>
          <a:gradFill rotWithShape="1">
            <a:gsLst>
              <a:gs pos="0">
                <a:srgbClr val="808080">
                  <a:alpha val="77000"/>
                </a:srgbClr>
              </a:gs>
              <a:gs pos="100000">
                <a:srgbClr val="808080">
                  <a:gamma/>
                  <a:tint val="0"/>
                  <a:invGamma/>
                  <a:alpha val="73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1153</TotalTime>
  <Words>2290</Words>
  <Application>Microsoft Office PowerPoint</Application>
  <PresentationFormat>Personnalisé</PresentationFormat>
  <Paragraphs>508</Paragraphs>
  <Slides>25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0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</vt:vector>
  </TitlesOfParts>
  <Company>CEA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ochapoul</dc:creator>
  <cp:lastModifiedBy>ochapoul</cp:lastModifiedBy>
  <cp:revision>257</cp:revision>
  <dcterms:created xsi:type="dcterms:W3CDTF">2010-07-05T17:17:39Z</dcterms:created>
  <dcterms:modified xsi:type="dcterms:W3CDTF">2010-07-13T09:30:58Z</dcterms:modified>
</cp:coreProperties>
</file>